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26"/>
  </p:notesMasterIdLst>
  <p:sldIdLst>
    <p:sldId id="256" r:id="rId2"/>
    <p:sldId id="279" r:id="rId3"/>
    <p:sldId id="257" r:id="rId4"/>
    <p:sldId id="258" r:id="rId5"/>
    <p:sldId id="259" r:id="rId6"/>
    <p:sldId id="260" r:id="rId7"/>
    <p:sldId id="261" r:id="rId8"/>
    <p:sldId id="262" r:id="rId9"/>
    <p:sldId id="263" r:id="rId10"/>
    <p:sldId id="264" r:id="rId11"/>
    <p:sldId id="265" r:id="rId12"/>
    <p:sldId id="268" r:id="rId13"/>
    <p:sldId id="269" r:id="rId14"/>
    <p:sldId id="278" r:id="rId15"/>
    <p:sldId id="266" r:id="rId16"/>
    <p:sldId id="274" r:id="rId17"/>
    <p:sldId id="267" r:id="rId18"/>
    <p:sldId id="275" r:id="rId19"/>
    <p:sldId id="270" r:id="rId20"/>
    <p:sldId id="271" r:id="rId21"/>
    <p:sldId id="272" r:id="rId22"/>
    <p:sldId id="277" r:id="rId23"/>
    <p:sldId id="276" r:id="rId24"/>
    <p:sldId id="273"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1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9" name="Google Shape;429;p1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7" name="Google Shape;45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3" name="Google Shape;48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4" name="Google Shape;43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0" name="Google Shape;44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4" name="Google Shape;49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0" name="Google Shape;50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7" name="Google Shape;50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4" name="Google Shape;51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2" name="Google Shape;36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1" name="Google Shape;41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7" name="Google Shape;41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3" name="Google Shape;42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98976" y="-442224"/>
            <a:ext cx="6067158" cy="4878696"/>
          </a:xfrm>
          <a:custGeom>
            <a:avLst/>
            <a:gdLst/>
            <a:ahLst/>
            <a:cxnLst/>
            <a:rect l="l" t="t" r="r" b="b"/>
            <a:pathLst>
              <a:path w="46895" h="37709" extrusionOk="0">
                <a:moveTo>
                  <a:pt x="18603" y="0"/>
                </a:moveTo>
                <a:cubicBezTo>
                  <a:pt x="14800" y="0"/>
                  <a:pt x="10837" y="1267"/>
                  <a:pt x="8466" y="3638"/>
                </a:cubicBezTo>
                <a:cubicBezTo>
                  <a:pt x="4647" y="7457"/>
                  <a:pt x="1775" y="9322"/>
                  <a:pt x="888" y="16540"/>
                </a:cubicBezTo>
                <a:cubicBezTo>
                  <a:pt x="1" y="23757"/>
                  <a:pt x="6752" y="30283"/>
                  <a:pt x="6752" y="30283"/>
                </a:cubicBezTo>
                <a:cubicBezTo>
                  <a:pt x="6752" y="30283"/>
                  <a:pt x="11459" y="36643"/>
                  <a:pt x="20676" y="37606"/>
                </a:cubicBezTo>
                <a:cubicBezTo>
                  <a:pt x="21342" y="37675"/>
                  <a:pt x="21973" y="37708"/>
                  <a:pt x="22573" y="37708"/>
                </a:cubicBezTo>
                <a:cubicBezTo>
                  <a:pt x="30275" y="37708"/>
                  <a:pt x="32743" y="32287"/>
                  <a:pt x="35743" y="29441"/>
                </a:cubicBezTo>
                <a:cubicBezTo>
                  <a:pt x="38976" y="26358"/>
                  <a:pt x="45682" y="24163"/>
                  <a:pt x="46298" y="16660"/>
                </a:cubicBezTo>
                <a:cubicBezTo>
                  <a:pt x="46894" y="9214"/>
                  <a:pt x="42947" y="5366"/>
                  <a:pt x="37378" y="5366"/>
                </a:cubicBezTo>
                <a:cubicBezTo>
                  <a:pt x="37324" y="5366"/>
                  <a:pt x="37270" y="5367"/>
                  <a:pt x="37216" y="5367"/>
                </a:cubicBezTo>
                <a:cubicBezTo>
                  <a:pt x="37035" y="5370"/>
                  <a:pt x="36858" y="5372"/>
                  <a:pt x="36685" y="5372"/>
                </a:cubicBezTo>
                <a:cubicBezTo>
                  <a:pt x="31434" y="5372"/>
                  <a:pt x="29666" y="4050"/>
                  <a:pt x="25052" y="1488"/>
                </a:cubicBezTo>
                <a:cubicBezTo>
                  <a:pt x="23238" y="483"/>
                  <a:pt x="20951" y="0"/>
                  <a:pt x="1860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p:nvPr/>
        </p:nvSpPr>
        <p:spPr>
          <a:xfrm>
            <a:off x="-418150" y="-442225"/>
            <a:ext cx="1232275" cy="1091025"/>
          </a:xfrm>
          <a:custGeom>
            <a:avLst/>
            <a:gdLst/>
            <a:ahLst/>
            <a:cxnLst/>
            <a:rect l="l" t="t" r="r" b="b"/>
            <a:pathLst>
              <a:path w="49291" h="43641" extrusionOk="0">
                <a:moveTo>
                  <a:pt x="34928" y="1"/>
                </a:moveTo>
                <a:cubicBezTo>
                  <a:pt x="33524" y="1"/>
                  <a:pt x="32096" y="348"/>
                  <a:pt x="30720" y="1114"/>
                </a:cubicBezTo>
                <a:cubicBezTo>
                  <a:pt x="29247" y="1941"/>
                  <a:pt x="27923" y="3008"/>
                  <a:pt x="26465" y="3865"/>
                </a:cubicBezTo>
                <a:cubicBezTo>
                  <a:pt x="21713" y="6632"/>
                  <a:pt x="17248" y="5444"/>
                  <a:pt x="12165" y="6121"/>
                </a:cubicBezTo>
                <a:cubicBezTo>
                  <a:pt x="8677" y="6587"/>
                  <a:pt x="5248" y="8091"/>
                  <a:pt x="3068" y="10947"/>
                </a:cubicBezTo>
                <a:cubicBezTo>
                  <a:pt x="1489" y="12977"/>
                  <a:pt x="557" y="15443"/>
                  <a:pt x="407" y="18015"/>
                </a:cubicBezTo>
                <a:cubicBezTo>
                  <a:pt x="1" y="25037"/>
                  <a:pt x="5023" y="32375"/>
                  <a:pt x="10376" y="36419"/>
                </a:cubicBezTo>
                <a:cubicBezTo>
                  <a:pt x="15557" y="40311"/>
                  <a:pt x="23044" y="43640"/>
                  <a:pt x="30082" y="43640"/>
                </a:cubicBezTo>
                <a:cubicBezTo>
                  <a:pt x="32806" y="43640"/>
                  <a:pt x="35463" y="43141"/>
                  <a:pt x="37893" y="41983"/>
                </a:cubicBezTo>
                <a:cubicBezTo>
                  <a:pt x="41742" y="40149"/>
                  <a:pt x="44749" y="36871"/>
                  <a:pt x="46088" y="32826"/>
                </a:cubicBezTo>
                <a:cubicBezTo>
                  <a:pt x="49050" y="23789"/>
                  <a:pt x="49290" y="11940"/>
                  <a:pt x="43005" y="4196"/>
                </a:cubicBezTo>
                <a:cubicBezTo>
                  <a:pt x="40943" y="1650"/>
                  <a:pt x="37991" y="1"/>
                  <a:pt x="3492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txBox="1">
            <a:spLocks noGrp="1"/>
          </p:cNvSpPr>
          <p:nvPr>
            <p:ph type="ctrTitle"/>
          </p:nvPr>
        </p:nvSpPr>
        <p:spPr>
          <a:xfrm>
            <a:off x="1041050" y="995375"/>
            <a:ext cx="4159800" cy="2145600"/>
          </a:xfrm>
          <a:prstGeom prst="rect">
            <a:avLst/>
          </a:prstGeom>
          <a:noFill/>
          <a:ln>
            <a:noFill/>
          </a:ln>
        </p:spPr>
        <p:txBody>
          <a:bodyPr spcFirstLastPara="1" wrap="square" lIns="91425" tIns="91425" rIns="91425" bIns="91425" anchor="ctr" anchorCtr="0">
            <a:noAutofit/>
          </a:bodyPr>
          <a:lstStyle>
            <a:lvl1pPr lvl="0" algn="l">
              <a:lnSpc>
                <a:spcPct val="90000"/>
              </a:lnSpc>
              <a:spcBef>
                <a:spcPts val="0"/>
              </a:spcBef>
              <a:spcAft>
                <a:spcPts val="0"/>
              </a:spcAft>
              <a:buSzPts val="5200"/>
              <a:buNone/>
              <a:defRPr sz="5200"/>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1041050" y="3140985"/>
            <a:ext cx="5488500" cy="336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4" name="Google Shape;14;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15" name="Google Shape;15;p2"/>
          <p:cNvGrpSpPr/>
          <p:nvPr/>
        </p:nvGrpSpPr>
        <p:grpSpPr>
          <a:xfrm>
            <a:off x="-1113725" y="3104130"/>
            <a:ext cx="3240956" cy="3045135"/>
            <a:chOff x="-1113725" y="3104130"/>
            <a:chExt cx="3240956" cy="3045135"/>
          </a:xfrm>
        </p:grpSpPr>
        <p:sp>
          <p:nvSpPr>
            <p:cNvPr id="16" name="Google Shape;16;p2"/>
            <p:cNvSpPr/>
            <p:nvPr/>
          </p:nvSpPr>
          <p:spPr>
            <a:xfrm rot="-6150387">
              <a:off x="-934264" y="3408221"/>
              <a:ext cx="2578600" cy="2436953"/>
            </a:xfrm>
            <a:custGeom>
              <a:avLst/>
              <a:gdLst/>
              <a:ahLst/>
              <a:cxnLst/>
              <a:rect l="l" t="t" r="r" b="b"/>
              <a:pathLst>
                <a:path w="54584" h="49900" extrusionOk="0">
                  <a:moveTo>
                    <a:pt x="39803" y="0"/>
                  </a:moveTo>
                  <a:cubicBezTo>
                    <a:pt x="38029" y="0"/>
                    <a:pt x="36248" y="409"/>
                    <a:pt x="34570" y="1238"/>
                  </a:cubicBezTo>
                  <a:cubicBezTo>
                    <a:pt x="31367" y="2802"/>
                    <a:pt x="28886" y="5448"/>
                    <a:pt x="25683" y="7012"/>
                  </a:cubicBezTo>
                  <a:cubicBezTo>
                    <a:pt x="21308" y="9163"/>
                    <a:pt x="16511" y="10320"/>
                    <a:pt x="12090" y="12380"/>
                  </a:cubicBezTo>
                  <a:cubicBezTo>
                    <a:pt x="7684" y="14425"/>
                    <a:pt x="3444" y="17628"/>
                    <a:pt x="1865" y="22244"/>
                  </a:cubicBezTo>
                  <a:cubicBezTo>
                    <a:pt x="1" y="27673"/>
                    <a:pt x="647" y="34078"/>
                    <a:pt x="3504" y="39040"/>
                  </a:cubicBezTo>
                  <a:cubicBezTo>
                    <a:pt x="8069" y="46988"/>
                    <a:pt x="17031" y="49899"/>
                    <a:pt x="25743" y="49899"/>
                  </a:cubicBezTo>
                  <a:cubicBezTo>
                    <a:pt x="25898" y="49899"/>
                    <a:pt x="26054" y="49898"/>
                    <a:pt x="26209" y="49897"/>
                  </a:cubicBezTo>
                  <a:cubicBezTo>
                    <a:pt x="44945" y="49671"/>
                    <a:pt x="54583" y="26996"/>
                    <a:pt x="51531" y="10696"/>
                  </a:cubicBezTo>
                  <a:cubicBezTo>
                    <a:pt x="50869" y="7163"/>
                    <a:pt x="49230" y="3779"/>
                    <a:pt x="46118" y="1840"/>
                  </a:cubicBezTo>
                  <a:cubicBezTo>
                    <a:pt x="44160" y="620"/>
                    <a:pt x="41987" y="0"/>
                    <a:pt x="3980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rot="5828283">
              <a:off x="677849" y="4406018"/>
              <a:ext cx="958577" cy="1835297"/>
            </a:xfrm>
            <a:custGeom>
              <a:avLst/>
              <a:gdLst/>
              <a:ahLst/>
              <a:cxnLst/>
              <a:rect l="l" t="t" r="r" b="b"/>
              <a:pathLst>
                <a:path w="46895" h="37709" extrusionOk="0">
                  <a:moveTo>
                    <a:pt x="18603" y="0"/>
                  </a:moveTo>
                  <a:cubicBezTo>
                    <a:pt x="14800" y="0"/>
                    <a:pt x="10837" y="1267"/>
                    <a:pt x="8466" y="3638"/>
                  </a:cubicBezTo>
                  <a:cubicBezTo>
                    <a:pt x="4647" y="7457"/>
                    <a:pt x="1775" y="9322"/>
                    <a:pt x="888" y="16540"/>
                  </a:cubicBezTo>
                  <a:cubicBezTo>
                    <a:pt x="1" y="23757"/>
                    <a:pt x="6752" y="30283"/>
                    <a:pt x="6752" y="30283"/>
                  </a:cubicBezTo>
                  <a:cubicBezTo>
                    <a:pt x="6752" y="30283"/>
                    <a:pt x="11459" y="36643"/>
                    <a:pt x="20676" y="37606"/>
                  </a:cubicBezTo>
                  <a:cubicBezTo>
                    <a:pt x="21342" y="37675"/>
                    <a:pt x="21973" y="37708"/>
                    <a:pt x="22573" y="37708"/>
                  </a:cubicBezTo>
                  <a:cubicBezTo>
                    <a:pt x="30275" y="37708"/>
                    <a:pt x="32743" y="32287"/>
                    <a:pt x="35743" y="29441"/>
                  </a:cubicBezTo>
                  <a:cubicBezTo>
                    <a:pt x="38976" y="26358"/>
                    <a:pt x="45682" y="24163"/>
                    <a:pt x="46298" y="16660"/>
                  </a:cubicBezTo>
                  <a:cubicBezTo>
                    <a:pt x="46894" y="9214"/>
                    <a:pt x="42947" y="5366"/>
                    <a:pt x="37378" y="5366"/>
                  </a:cubicBezTo>
                  <a:cubicBezTo>
                    <a:pt x="37324" y="5366"/>
                    <a:pt x="37270" y="5367"/>
                    <a:pt x="37216" y="5367"/>
                  </a:cubicBezTo>
                  <a:cubicBezTo>
                    <a:pt x="37035" y="5370"/>
                    <a:pt x="36858" y="5372"/>
                    <a:pt x="36685" y="5372"/>
                  </a:cubicBezTo>
                  <a:cubicBezTo>
                    <a:pt x="31434" y="5372"/>
                    <a:pt x="29666" y="4050"/>
                    <a:pt x="25052" y="1488"/>
                  </a:cubicBezTo>
                  <a:cubicBezTo>
                    <a:pt x="23238" y="483"/>
                    <a:pt x="20951" y="0"/>
                    <a:pt x="1860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9">
    <p:spTree>
      <p:nvGrpSpPr>
        <p:cNvPr id="1" name="Shape 216"/>
        <p:cNvGrpSpPr/>
        <p:nvPr/>
      </p:nvGrpSpPr>
      <p:grpSpPr>
        <a:xfrm>
          <a:off x="0" y="0"/>
          <a:ext cx="0" cy="0"/>
          <a:chOff x="0" y="0"/>
          <a:chExt cx="0" cy="0"/>
        </a:xfrm>
      </p:grpSpPr>
      <p:sp>
        <p:nvSpPr>
          <p:cNvPr id="217" name="Google Shape;21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18" name="Google Shape;218;p11"/>
          <p:cNvSpPr/>
          <p:nvPr/>
        </p:nvSpPr>
        <p:spPr>
          <a:xfrm rot="5828238">
            <a:off x="712226" y="4219055"/>
            <a:ext cx="1085117" cy="2077472"/>
          </a:xfrm>
          <a:custGeom>
            <a:avLst/>
            <a:gdLst/>
            <a:ahLst/>
            <a:cxnLst/>
            <a:rect l="l" t="t" r="r" b="b"/>
            <a:pathLst>
              <a:path w="46895" h="37709" extrusionOk="0">
                <a:moveTo>
                  <a:pt x="18603" y="0"/>
                </a:moveTo>
                <a:cubicBezTo>
                  <a:pt x="14800" y="0"/>
                  <a:pt x="10837" y="1267"/>
                  <a:pt x="8466" y="3638"/>
                </a:cubicBezTo>
                <a:cubicBezTo>
                  <a:pt x="4647" y="7457"/>
                  <a:pt x="1775" y="9322"/>
                  <a:pt x="888" y="16540"/>
                </a:cubicBezTo>
                <a:cubicBezTo>
                  <a:pt x="1" y="23757"/>
                  <a:pt x="6752" y="30283"/>
                  <a:pt x="6752" y="30283"/>
                </a:cubicBezTo>
                <a:cubicBezTo>
                  <a:pt x="6752" y="30283"/>
                  <a:pt x="11459" y="36643"/>
                  <a:pt x="20676" y="37606"/>
                </a:cubicBezTo>
                <a:cubicBezTo>
                  <a:pt x="21342" y="37675"/>
                  <a:pt x="21973" y="37708"/>
                  <a:pt x="22573" y="37708"/>
                </a:cubicBezTo>
                <a:cubicBezTo>
                  <a:pt x="30275" y="37708"/>
                  <a:pt x="32743" y="32287"/>
                  <a:pt x="35743" y="29441"/>
                </a:cubicBezTo>
                <a:cubicBezTo>
                  <a:pt x="38976" y="26358"/>
                  <a:pt x="45682" y="24163"/>
                  <a:pt x="46298" y="16660"/>
                </a:cubicBezTo>
                <a:cubicBezTo>
                  <a:pt x="46894" y="9214"/>
                  <a:pt x="42947" y="5366"/>
                  <a:pt x="37378" y="5366"/>
                </a:cubicBezTo>
                <a:cubicBezTo>
                  <a:pt x="37324" y="5366"/>
                  <a:pt x="37270" y="5367"/>
                  <a:pt x="37216" y="5367"/>
                </a:cubicBezTo>
                <a:cubicBezTo>
                  <a:pt x="37035" y="5370"/>
                  <a:pt x="36858" y="5372"/>
                  <a:pt x="36685" y="5372"/>
                </a:cubicBezTo>
                <a:cubicBezTo>
                  <a:pt x="31434" y="5372"/>
                  <a:pt x="29666" y="4050"/>
                  <a:pt x="25052" y="1488"/>
                </a:cubicBezTo>
                <a:cubicBezTo>
                  <a:pt x="23238" y="483"/>
                  <a:pt x="20951" y="0"/>
                  <a:pt x="1860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11"/>
          <p:cNvSpPr/>
          <p:nvPr/>
        </p:nvSpPr>
        <p:spPr>
          <a:xfrm flipH="1">
            <a:off x="8516050" y="4487450"/>
            <a:ext cx="1172375" cy="942725"/>
          </a:xfrm>
          <a:custGeom>
            <a:avLst/>
            <a:gdLst/>
            <a:ahLst/>
            <a:cxnLst/>
            <a:rect l="l" t="t" r="r" b="b"/>
            <a:pathLst>
              <a:path w="46895" h="37709" extrusionOk="0">
                <a:moveTo>
                  <a:pt x="18603" y="0"/>
                </a:moveTo>
                <a:cubicBezTo>
                  <a:pt x="14800" y="0"/>
                  <a:pt x="10837" y="1267"/>
                  <a:pt x="8466" y="3638"/>
                </a:cubicBezTo>
                <a:cubicBezTo>
                  <a:pt x="4647" y="7457"/>
                  <a:pt x="1775" y="9322"/>
                  <a:pt x="888" y="16540"/>
                </a:cubicBezTo>
                <a:cubicBezTo>
                  <a:pt x="1" y="23757"/>
                  <a:pt x="6752" y="30283"/>
                  <a:pt x="6752" y="30283"/>
                </a:cubicBezTo>
                <a:cubicBezTo>
                  <a:pt x="6752" y="30283"/>
                  <a:pt x="11459" y="36643"/>
                  <a:pt x="20676" y="37606"/>
                </a:cubicBezTo>
                <a:cubicBezTo>
                  <a:pt x="21342" y="37675"/>
                  <a:pt x="21973" y="37708"/>
                  <a:pt x="22573" y="37708"/>
                </a:cubicBezTo>
                <a:cubicBezTo>
                  <a:pt x="30275" y="37708"/>
                  <a:pt x="32743" y="32287"/>
                  <a:pt x="35743" y="29441"/>
                </a:cubicBezTo>
                <a:cubicBezTo>
                  <a:pt x="38976" y="26358"/>
                  <a:pt x="45682" y="24163"/>
                  <a:pt x="46298" y="16660"/>
                </a:cubicBezTo>
                <a:cubicBezTo>
                  <a:pt x="46894" y="9214"/>
                  <a:pt x="42947" y="5366"/>
                  <a:pt x="37378" y="5366"/>
                </a:cubicBezTo>
                <a:cubicBezTo>
                  <a:pt x="37324" y="5366"/>
                  <a:pt x="37270" y="5367"/>
                  <a:pt x="37216" y="5367"/>
                </a:cubicBezTo>
                <a:cubicBezTo>
                  <a:pt x="37035" y="5370"/>
                  <a:pt x="36858" y="5372"/>
                  <a:pt x="36685" y="5372"/>
                </a:cubicBezTo>
                <a:cubicBezTo>
                  <a:pt x="31434" y="5372"/>
                  <a:pt x="29666" y="4050"/>
                  <a:pt x="25052" y="1488"/>
                </a:cubicBezTo>
                <a:cubicBezTo>
                  <a:pt x="23238" y="483"/>
                  <a:pt x="20951" y="0"/>
                  <a:pt x="1860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0" name="Google Shape;220;p11"/>
          <p:cNvGrpSpPr/>
          <p:nvPr/>
        </p:nvGrpSpPr>
        <p:grpSpPr>
          <a:xfrm>
            <a:off x="-1252300" y="-775500"/>
            <a:ext cx="2224933" cy="1789104"/>
            <a:chOff x="-1260750" y="4247400"/>
            <a:chExt cx="2224933" cy="1789104"/>
          </a:xfrm>
        </p:grpSpPr>
        <p:sp>
          <p:nvSpPr>
            <p:cNvPr id="221" name="Google Shape;221;p11"/>
            <p:cNvSpPr/>
            <p:nvPr/>
          </p:nvSpPr>
          <p:spPr>
            <a:xfrm flipH="1">
              <a:off x="-1260750" y="4247400"/>
              <a:ext cx="2224933" cy="1789104"/>
            </a:xfrm>
            <a:custGeom>
              <a:avLst/>
              <a:gdLst/>
              <a:ahLst/>
              <a:cxnLst/>
              <a:rect l="l" t="t" r="r" b="b"/>
              <a:pathLst>
                <a:path w="46895" h="37709" extrusionOk="0">
                  <a:moveTo>
                    <a:pt x="18603" y="0"/>
                  </a:moveTo>
                  <a:cubicBezTo>
                    <a:pt x="14800" y="0"/>
                    <a:pt x="10837" y="1267"/>
                    <a:pt x="8466" y="3638"/>
                  </a:cubicBezTo>
                  <a:cubicBezTo>
                    <a:pt x="4647" y="7457"/>
                    <a:pt x="1775" y="9322"/>
                    <a:pt x="888" y="16540"/>
                  </a:cubicBezTo>
                  <a:cubicBezTo>
                    <a:pt x="1" y="23757"/>
                    <a:pt x="6752" y="30283"/>
                    <a:pt x="6752" y="30283"/>
                  </a:cubicBezTo>
                  <a:cubicBezTo>
                    <a:pt x="6752" y="30283"/>
                    <a:pt x="11459" y="36643"/>
                    <a:pt x="20676" y="37606"/>
                  </a:cubicBezTo>
                  <a:cubicBezTo>
                    <a:pt x="21342" y="37675"/>
                    <a:pt x="21973" y="37708"/>
                    <a:pt x="22573" y="37708"/>
                  </a:cubicBezTo>
                  <a:cubicBezTo>
                    <a:pt x="30275" y="37708"/>
                    <a:pt x="32743" y="32287"/>
                    <a:pt x="35743" y="29441"/>
                  </a:cubicBezTo>
                  <a:cubicBezTo>
                    <a:pt x="38976" y="26358"/>
                    <a:pt x="45682" y="24163"/>
                    <a:pt x="46298" y="16660"/>
                  </a:cubicBezTo>
                  <a:cubicBezTo>
                    <a:pt x="46894" y="9214"/>
                    <a:pt x="42947" y="5366"/>
                    <a:pt x="37378" y="5366"/>
                  </a:cubicBezTo>
                  <a:cubicBezTo>
                    <a:pt x="37324" y="5366"/>
                    <a:pt x="37270" y="5367"/>
                    <a:pt x="37216" y="5367"/>
                  </a:cubicBezTo>
                  <a:cubicBezTo>
                    <a:pt x="37035" y="5370"/>
                    <a:pt x="36858" y="5372"/>
                    <a:pt x="36685" y="5372"/>
                  </a:cubicBezTo>
                  <a:cubicBezTo>
                    <a:pt x="31434" y="5372"/>
                    <a:pt x="29666" y="4050"/>
                    <a:pt x="25052" y="1488"/>
                  </a:cubicBezTo>
                  <a:cubicBezTo>
                    <a:pt x="23238" y="483"/>
                    <a:pt x="20951" y="0"/>
                    <a:pt x="186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11"/>
            <p:cNvSpPr/>
            <p:nvPr/>
          </p:nvSpPr>
          <p:spPr>
            <a:xfrm>
              <a:off x="-708950" y="4596438"/>
              <a:ext cx="1232275" cy="1091025"/>
            </a:xfrm>
            <a:custGeom>
              <a:avLst/>
              <a:gdLst/>
              <a:ahLst/>
              <a:cxnLst/>
              <a:rect l="l" t="t" r="r" b="b"/>
              <a:pathLst>
                <a:path w="49291" h="43641" extrusionOk="0">
                  <a:moveTo>
                    <a:pt x="34928" y="1"/>
                  </a:moveTo>
                  <a:cubicBezTo>
                    <a:pt x="33524" y="1"/>
                    <a:pt x="32096" y="348"/>
                    <a:pt x="30720" y="1114"/>
                  </a:cubicBezTo>
                  <a:cubicBezTo>
                    <a:pt x="29247" y="1941"/>
                    <a:pt x="27923" y="3008"/>
                    <a:pt x="26465" y="3865"/>
                  </a:cubicBezTo>
                  <a:cubicBezTo>
                    <a:pt x="21713" y="6632"/>
                    <a:pt x="17248" y="5444"/>
                    <a:pt x="12165" y="6121"/>
                  </a:cubicBezTo>
                  <a:cubicBezTo>
                    <a:pt x="8677" y="6587"/>
                    <a:pt x="5248" y="8091"/>
                    <a:pt x="3068" y="10947"/>
                  </a:cubicBezTo>
                  <a:cubicBezTo>
                    <a:pt x="1489" y="12977"/>
                    <a:pt x="557" y="15443"/>
                    <a:pt x="407" y="18015"/>
                  </a:cubicBezTo>
                  <a:cubicBezTo>
                    <a:pt x="1" y="25037"/>
                    <a:pt x="5023" y="32375"/>
                    <a:pt x="10376" y="36419"/>
                  </a:cubicBezTo>
                  <a:cubicBezTo>
                    <a:pt x="15557" y="40311"/>
                    <a:pt x="23044" y="43640"/>
                    <a:pt x="30082" y="43640"/>
                  </a:cubicBezTo>
                  <a:cubicBezTo>
                    <a:pt x="32806" y="43640"/>
                    <a:pt x="35463" y="43141"/>
                    <a:pt x="37893" y="41983"/>
                  </a:cubicBezTo>
                  <a:cubicBezTo>
                    <a:pt x="41742" y="40149"/>
                    <a:pt x="44749" y="36871"/>
                    <a:pt x="46088" y="32826"/>
                  </a:cubicBezTo>
                  <a:cubicBezTo>
                    <a:pt x="49050" y="23789"/>
                    <a:pt x="49290" y="11940"/>
                    <a:pt x="43005" y="4196"/>
                  </a:cubicBezTo>
                  <a:cubicBezTo>
                    <a:pt x="40943" y="1650"/>
                    <a:pt x="37991" y="1"/>
                    <a:pt x="3492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3" name="Google Shape;223;p11"/>
          <p:cNvGrpSpPr/>
          <p:nvPr/>
        </p:nvGrpSpPr>
        <p:grpSpPr>
          <a:xfrm rot="10800000" flipH="1">
            <a:off x="8455188" y="183250"/>
            <a:ext cx="463864" cy="572939"/>
            <a:chOff x="274663" y="183250"/>
            <a:chExt cx="463864" cy="572939"/>
          </a:xfrm>
        </p:grpSpPr>
        <p:grpSp>
          <p:nvGrpSpPr>
            <p:cNvPr id="224" name="Google Shape;224;p11"/>
            <p:cNvGrpSpPr/>
            <p:nvPr/>
          </p:nvGrpSpPr>
          <p:grpSpPr>
            <a:xfrm>
              <a:off x="633070" y="183250"/>
              <a:ext cx="105457" cy="105456"/>
              <a:chOff x="7812545" y="194375"/>
              <a:chExt cx="105457" cy="105456"/>
            </a:xfrm>
          </p:grpSpPr>
          <p:sp>
            <p:nvSpPr>
              <p:cNvPr id="225" name="Google Shape;225;p11"/>
              <p:cNvSpPr/>
              <p:nvPr/>
            </p:nvSpPr>
            <p:spPr>
              <a:xfrm>
                <a:off x="7865245" y="194375"/>
                <a:ext cx="28" cy="32667"/>
              </a:xfrm>
              <a:custGeom>
                <a:avLst/>
                <a:gdLst/>
                <a:ahLst/>
                <a:cxnLst/>
                <a:rect l="l" t="t" r="r" b="b"/>
                <a:pathLst>
                  <a:path w="1" h="1174" fill="none" extrusionOk="0">
                    <a:moveTo>
                      <a:pt x="1" y="1"/>
                    </a:moveTo>
                    <a:lnTo>
                      <a:pt x="1" y="1174"/>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11"/>
              <p:cNvSpPr/>
              <p:nvPr/>
            </p:nvSpPr>
            <p:spPr>
              <a:xfrm>
                <a:off x="7865245" y="266775"/>
                <a:ext cx="28" cy="33056"/>
              </a:xfrm>
              <a:custGeom>
                <a:avLst/>
                <a:gdLst/>
                <a:ahLst/>
                <a:cxnLst/>
                <a:rect l="l" t="t" r="r" b="b"/>
                <a:pathLst>
                  <a:path w="1" h="1188" fill="none" extrusionOk="0">
                    <a:moveTo>
                      <a:pt x="1" y="0"/>
                    </a:moveTo>
                    <a:lnTo>
                      <a:pt x="1" y="1188"/>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11"/>
              <p:cNvSpPr/>
              <p:nvPr/>
            </p:nvSpPr>
            <p:spPr>
              <a:xfrm>
                <a:off x="7812545" y="247103"/>
                <a:ext cx="32639" cy="28"/>
              </a:xfrm>
              <a:custGeom>
                <a:avLst/>
                <a:gdLst/>
                <a:ahLst/>
                <a:cxnLst/>
                <a:rect l="l" t="t" r="r" b="b"/>
                <a:pathLst>
                  <a:path w="1173"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11"/>
              <p:cNvSpPr/>
              <p:nvPr/>
            </p:nvSpPr>
            <p:spPr>
              <a:xfrm>
                <a:off x="7885335" y="247103"/>
                <a:ext cx="32667" cy="28"/>
              </a:xfrm>
              <a:custGeom>
                <a:avLst/>
                <a:gdLst/>
                <a:ahLst/>
                <a:cxnLst/>
                <a:rect l="l" t="t" r="r" b="b"/>
                <a:pathLst>
                  <a:path w="1174"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9" name="Google Shape;229;p11"/>
            <p:cNvSpPr/>
            <p:nvPr/>
          </p:nvSpPr>
          <p:spPr>
            <a:xfrm>
              <a:off x="274663" y="650800"/>
              <a:ext cx="105452" cy="105389"/>
            </a:xfrm>
            <a:custGeom>
              <a:avLst/>
              <a:gdLst/>
              <a:ahLst/>
              <a:cxnLst/>
              <a:rect l="l" t="t" r="r" b="b"/>
              <a:pathLst>
                <a:path w="1505" h="1504" fill="none" extrusionOk="0">
                  <a:moveTo>
                    <a:pt x="1505" y="752"/>
                  </a:moveTo>
                  <a:cubicBezTo>
                    <a:pt x="1505" y="1158"/>
                    <a:pt x="1174" y="1504"/>
                    <a:pt x="753" y="1504"/>
                  </a:cubicBezTo>
                  <a:cubicBezTo>
                    <a:pt x="347" y="1504"/>
                    <a:pt x="1" y="1158"/>
                    <a:pt x="1" y="752"/>
                  </a:cubicBezTo>
                  <a:cubicBezTo>
                    <a:pt x="1" y="331"/>
                    <a:pt x="347" y="0"/>
                    <a:pt x="753" y="0"/>
                  </a:cubicBezTo>
                  <a:cubicBezTo>
                    <a:pt x="1174" y="0"/>
                    <a:pt x="1505" y="331"/>
                    <a:pt x="1505" y="752"/>
                  </a:cubicBezTo>
                  <a:close/>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685800" y="1577467"/>
            <a:ext cx="4045200" cy="934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20" name="Google Shape;20;p3"/>
          <p:cNvSpPr txBox="1">
            <a:spLocks noGrp="1"/>
          </p:cNvSpPr>
          <p:nvPr>
            <p:ph type="subTitle" idx="1"/>
          </p:nvPr>
        </p:nvSpPr>
        <p:spPr>
          <a:xfrm>
            <a:off x="685800" y="2627166"/>
            <a:ext cx="4045200" cy="934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1" name="Google Shape;21;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22" name="Google Shape;22;p3"/>
          <p:cNvGrpSpPr/>
          <p:nvPr/>
        </p:nvGrpSpPr>
        <p:grpSpPr>
          <a:xfrm flipH="1">
            <a:off x="-534624" y="-277337"/>
            <a:ext cx="1773412" cy="1460068"/>
            <a:chOff x="7917051" y="-242512"/>
            <a:chExt cx="1773412" cy="1460068"/>
          </a:xfrm>
        </p:grpSpPr>
        <p:sp>
          <p:nvSpPr>
            <p:cNvPr id="23" name="Google Shape;23;p3"/>
            <p:cNvSpPr/>
            <p:nvPr/>
          </p:nvSpPr>
          <p:spPr>
            <a:xfrm flipH="1">
              <a:off x="8458188" y="-242512"/>
              <a:ext cx="1232275" cy="1091025"/>
            </a:xfrm>
            <a:custGeom>
              <a:avLst/>
              <a:gdLst/>
              <a:ahLst/>
              <a:cxnLst/>
              <a:rect l="l" t="t" r="r" b="b"/>
              <a:pathLst>
                <a:path w="49291" h="43641" extrusionOk="0">
                  <a:moveTo>
                    <a:pt x="34928" y="1"/>
                  </a:moveTo>
                  <a:cubicBezTo>
                    <a:pt x="33524" y="1"/>
                    <a:pt x="32096" y="348"/>
                    <a:pt x="30720" y="1114"/>
                  </a:cubicBezTo>
                  <a:cubicBezTo>
                    <a:pt x="29247" y="1941"/>
                    <a:pt x="27923" y="3008"/>
                    <a:pt x="26465" y="3865"/>
                  </a:cubicBezTo>
                  <a:cubicBezTo>
                    <a:pt x="21713" y="6632"/>
                    <a:pt x="17248" y="5444"/>
                    <a:pt x="12165" y="6121"/>
                  </a:cubicBezTo>
                  <a:cubicBezTo>
                    <a:pt x="8677" y="6587"/>
                    <a:pt x="5248" y="8091"/>
                    <a:pt x="3068" y="10947"/>
                  </a:cubicBezTo>
                  <a:cubicBezTo>
                    <a:pt x="1489" y="12977"/>
                    <a:pt x="557" y="15443"/>
                    <a:pt x="407" y="18015"/>
                  </a:cubicBezTo>
                  <a:cubicBezTo>
                    <a:pt x="1" y="25037"/>
                    <a:pt x="5023" y="32375"/>
                    <a:pt x="10376" y="36419"/>
                  </a:cubicBezTo>
                  <a:cubicBezTo>
                    <a:pt x="15557" y="40311"/>
                    <a:pt x="23044" y="43640"/>
                    <a:pt x="30082" y="43640"/>
                  </a:cubicBezTo>
                  <a:cubicBezTo>
                    <a:pt x="32806" y="43640"/>
                    <a:pt x="35463" y="43141"/>
                    <a:pt x="37893" y="41983"/>
                  </a:cubicBezTo>
                  <a:cubicBezTo>
                    <a:pt x="41742" y="40149"/>
                    <a:pt x="44749" y="36871"/>
                    <a:pt x="46088" y="32826"/>
                  </a:cubicBezTo>
                  <a:cubicBezTo>
                    <a:pt x="49050" y="23789"/>
                    <a:pt x="49290" y="11940"/>
                    <a:pt x="43005" y="4196"/>
                  </a:cubicBezTo>
                  <a:cubicBezTo>
                    <a:pt x="40943" y="1650"/>
                    <a:pt x="37991" y="1"/>
                    <a:pt x="3492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3"/>
            <p:cNvSpPr/>
            <p:nvPr/>
          </p:nvSpPr>
          <p:spPr>
            <a:xfrm>
              <a:off x="7917051" y="191375"/>
              <a:ext cx="77951" cy="77951"/>
            </a:xfrm>
            <a:custGeom>
              <a:avLst/>
              <a:gdLst/>
              <a:ahLst/>
              <a:cxnLst/>
              <a:rect l="l" t="t" r="r" b="b"/>
              <a:pathLst>
                <a:path w="1505" h="1505" fill="none" extrusionOk="0">
                  <a:moveTo>
                    <a:pt x="1504" y="753"/>
                  </a:moveTo>
                  <a:cubicBezTo>
                    <a:pt x="1504" y="1174"/>
                    <a:pt x="1173" y="1505"/>
                    <a:pt x="752" y="1505"/>
                  </a:cubicBezTo>
                  <a:cubicBezTo>
                    <a:pt x="346" y="1505"/>
                    <a:pt x="1" y="1174"/>
                    <a:pt x="1" y="753"/>
                  </a:cubicBezTo>
                  <a:cubicBezTo>
                    <a:pt x="1" y="347"/>
                    <a:pt x="346" y="1"/>
                    <a:pt x="752" y="1"/>
                  </a:cubicBezTo>
                  <a:cubicBezTo>
                    <a:pt x="1173" y="1"/>
                    <a:pt x="1504" y="347"/>
                    <a:pt x="1504" y="753"/>
                  </a:cubicBezTo>
                  <a:close/>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nvGrpSpPr>
            <p:cNvPr id="25" name="Google Shape;25;p3"/>
            <p:cNvGrpSpPr/>
            <p:nvPr/>
          </p:nvGrpSpPr>
          <p:grpSpPr>
            <a:xfrm>
              <a:off x="8723170" y="1112100"/>
              <a:ext cx="105457" cy="105456"/>
              <a:chOff x="7812545" y="194375"/>
              <a:chExt cx="105457" cy="105456"/>
            </a:xfrm>
          </p:grpSpPr>
          <p:sp>
            <p:nvSpPr>
              <p:cNvPr id="26" name="Google Shape;26;p3"/>
              <p:cNvSpPr/>
              <p:nvPr/>
            </p:nvSpPr>
            <p:spPr>
              <a:xfrm>
                <a:off x="7865245" y="194375"/>
                <a:ext cx="28" cy="32667"/>
              </a:xfrm>
              <a:custGeom>
                <a:avLst/>
                <a:gdLst/>
                <a:ahLst/>
                <a:cxnLst/>
                <a:rect l="l" t="t" r="r" b="b"/>
                <a:pathLst>
                  <a:path w="1" h="1174" fill="none" extrusionOk="0">
                    <a:moveTo>
                      <a:pt x="1" y="1"/>
                    </a:moveTo>
                    <a:lnTo>
                      <a:pt x="1" y="1174"/>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3"/>
              <p:cNvSpPr/>
              <p:nvPr/>
            </p:nvSpPr>
            <p:spPr>
              <a:xfrm>
                <a:off x="7865245" y="266775"/>
                <a:ext cx="28" cy="33056"/>
              </a:xfrm>
              <a:custGeom>
                <a:avLst/>
                <a:gdLst/>
                <a:ahLst/>
                <a:cxnLst/>
                <a:rect l="l" t="t" r="r" b="b"/>
                <a:pathLst>
                  <a:path w="1" h="1188" fill="none" extrusionOk="0">
                    <a:moveTo>
                      <a:pt x="1" y="0"/>
                    </a:moveTo>
                    <a:lnTo>
                      <a:pt x="1" y="1188"/>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3"/>
              <p:cNvSpPr/>
              <p:nvPr/>
            </p:nvSpPr>
            <p:spPr>
              <a:xfrm>
                <a:off x="7812545" y="247103"/>
                <a:ext cx="32639" cy="28"/>
              </a:xfrm>
              <a:custGeom>
                <a:avLst/>
                <a:gdLst/>
                <a:ahLst/>
                <a:cxnLst/>
                <a:rect l="l" t="t" r="r" b="b"/>
                <a:pathLst>
                  <a:path w="1173"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3"/>
              <p:cNvSpPr/>
              <p:nvPr/>
            </p:nvSpPr>
            <p:spPr>
              <a:xfrm>
                <a:off x="7885335" y="247103"/>
                <a:ext cx="32667" cy="28"/>
              </a:xfrm>
              <a:custGeom>
                <a:avLst/>
                <a:gdLst/>
                <a:ahLst/>
                <a:cxnLst/>
                <a:rect l="l" t="t" r="r" b="b"/>
                <a:pathLst>
                  <a:path w="1174"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30" name="Google Shape;30;p3"/>
          <p:cNvGrpSpPr/>
          <p:nvPr/>
        </p:nvGrpSpPr>
        <p:grpSpPr>
          <a:xfrm>
            <a:off x="-1490516" y="3598506"/>
            <a:ext cx="2984170" cy="2871185"/>
            <a:chOff x="-1307616" y="3655381"/>
            <a:chExt cx="2984170" cy="2871185"/>
          </a:xfrm>
        </p:grpSpPr>
        <p:sp>
          <p:nvSpPr>
            <p:cNvPr id="31" name="Google Shape;31;p3"/>
            <p:cNvSpPr/>
            <p:nvPr/>
          </p:nvSpPr>
          <p:spPr>
            <a:xfrm rot="638420" flipH="1">
              <a:off x="-1104798" y="3872484"/>
              <a:ext cx="2578535" cy="2436978"/>
            </a:xfrm>
            <a:custGeom>
              <a:avLst/>
              <a:gdLst/>
              <a:ahLst/>
              <a:cxnLst/>
              <a:rect l="l" t="t" r="r" b="b"/>
              <a:pathLst>
                <a:path w="54584" h="49900" extrusionOk="0">
                  <a:moveTo>
                    <a:pt x="39803" y="0"/>
                  </a:moveTo>
                  <a:cubicBezTo>
                    <a:pt x="38029" y="0"/>
                    <a:pt x="36248" y="409"/>
                    <a:pt x="34570" y="1238"/>
                  </a:cubicBezTo>
                  <a:cubicBezTo>
                    <a:pt x="31367" y="2802"/>
                    <a:pt x="28886" y="5448"/>
                    <a:pt x="25683" y="7012"/>
                  </a:cubicBezTo>
                  <a:cubicBezTo>
                    <a:pt x="21308" y="9163"/>
                    <a:pt x="16511" y="10320"/>
                    <a:pt x="12090" y="12380"/>
                  </a:cubicBezTo>
                  <a:cubicBezTo>
                    <a:pt x="7684" y="14425"/>
                    <a:pt x="3444" y="17628"/>
                    <a:pt x="1865" y="22244"/>
                  </a:cubicBezTo>
                  <a:cubicBezTo>
                    <a:pt x="1" y="27673"/>
                    <a:pt x="647" y="34078"/>
                    <a:pt x="3504" y="39040"/>
                  </a:cubicBezTo>
                  <a:cubicBezTo>
                    <a:pt x="8069" y="46988"/>
                    <a:pt x="17031" y="49899"/>
                    <a:pt x="25743" y="49899"/>
                  </a:cubicBezTo>
                  <a:cubicBezTo>
                    <a:pt x="25898" y="49899"/>
                    <a:pt x="26054" y="49898"/>
                    <a:pt x="26209" y="49897"/>
                  </a:cubicBezTo>
                  <a:cubicBezTo>
                    <a:pt x="44945" y="49671"/>
                    <a:pt x="54583" y="26996"/>
                    <a:pt x="51531" y="10696"/>
                  </a:cubicBezTo>
                  <a:cubicBezTo>
                    <a:pt x="50869" y="7163"/>
                    <a:pt x="49230" y="3779"/>
                    <a:pt x="46118" y="1840"/>
                  </a:cubicBezTo>
                  <a:cubicBezTo>
                    <a:pt x="44160" y="620"/>
                    <a:pt x="41987" y="0"/>
                    <a:pt x="39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3"/>
            <p:cNvSpPr/>
            <p:nvPr/>
          </p:nvSpPr>
          <p:spPr>
            <a:xfrm rot="7710264">
              <a:off x="-15001" y="4173334"/>
              <a:ext cx="958502" cy="1835274"/>
            </a:xfrm>
            <a:custGeom>
              <a:avLst/>
              <a:gdLst/>
              <a:ahLst/>
              <a:cxnLst/>
              <a:rect l="l" t="t" r="r" b="b"/>
              <a:pathLst>
                <a:path w="46895" h="37709" extrusionOk="0">
                  <a:moveTo>
                    <a:pt x="18603" y="0"/>
                  </a:moveTo>
                  <a:cubicBezTo>
                    <a:pt x="14800" y="0"/>
                    <a:pt x="10837" y="1267"/>
                    <a:pt x="8466" y="3638"/>
                  </a:cubicBezTo>
                  <a:cubicBezTo>
                    <a:pt x="4647" y="7457"/>
                    <a:pt x="1775" y="9322"/>
                    <a:pt x="888" y="16540"/>
                  </a:cubicBezTo>
                  <a:cubicBezTo>
                    <a:pt x="1" y="23757"/>
                    <a:pt x="6752" y="30283"/>
                    <a:pt x="6752" y="30283"/>
                  </a:cubicBezTo>
                  <a:cubicBezTo>
                    <a:pt x="6752" y="30283"/>
                    <a:pt x="11459" y="36643"/>
                    <a:pt x="20676" y="37606"/>
                  </a:cubicBezTo>
                  <a:cubicBezTo>
                    <a:pt x="21342" y="37675"/>
                    <a:pt x="21973" y="37708"/>
                    <a:pt x="22573" y="37708"/>
                  </a:cubicBezTo>
                  <a:cubicBezTo>
                    <a:pt x="30275" y="37708"/>
                    <a:pt x="32743" y="32287"/>
                    <a:pt x="35743" y="29441"/>
                  </a:cubicBezTo>
                  <a:cubicBezTo>
                    <a:pt x="38976" y="26358"/>
                    <a:pt x="45682" y="24163"/>
                    <a:pt x="46298" y="16660"/>
                  </a:cubicBezTo>
                  <a:cubicBezTo>
                    <a:pt x="46894" y="9214"/>
                    <a:pt x="42947" y="5366"/>
                    <a:pt x="37378" y="5366"/>
                  </a:cubicBezTo>
                  <a:cubicBezTo>
                    <a:pt x="37324" y="5366"/>
                    <a:pt x="37270" y="5367"/>
                    <a:pt x="37216" y="5367"/>
                  </a:cubicBezTo>
                  <a:cubicBezTo>
                    <a:pt x="37035" y="5370"/>
                    <a:pt x="36858" y="5372"/>
                    <a:pt x="36685" y="5372"/>
                  </a:cubicBezTo>
                  <a:cubicBezTo>
                    <a:pt x="31434" y="5372"/>
                    <a:pt x="29666" y="4050"/>
                    <a:pt x="25052" y="1488"/>
                  </a:cubicBezTo>
                  <a:cubicBezTo>
                    <a:pt x="23238" y="483"/>
                    <a:pt x="20951" y="0"/>
                    <a:pt x="1860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 name="Google Shape;33;p3"/>
          <p:cNvGrpSpPr/>
          <p:nvPr/>
        </p:nvGrpSpPr>
        <p:grpSpPr>
          <a:xfrm>
            <a:off x="5096454" y="406120"/>
            <a:ext cx="3821429" cy="1518423"/>
            <a:chOff x="5096454" y="406120"/>
            <a:chExt cx="3821429" cy="1518423"/>
          </a:xfrm>
        </p:grpSpPr>
        <p:sp>
          <p:nvSpPr>
            <p:cNvPr id="34" name="Google Shape;34;p3"/>
            <p:cNvSpPr/>
            <p:nvPr/>
          </p:nvSpPr>
          <p:spPr>
            <a:xfrm>
              <a:off x="5096454" y="539393"/>
              <a:ext cx="1089450" cy="348874"/>
            </a:xfrm>
            <a:custGeom>
              <a:avLst/>
              <a:gdLst/>
              <a:ahLst/>
              <a:cxnLst/>
              <a:rect l="l" t="t" r="r" b="b"/>
              <a:pathLst>
                <a:path w="14511" h="4647" fill="none" extrusionOk="0">
                  <a:moveTo>
                    <a:pt x="13894" y="3805"/>
                  </a:moveTo>
                  <a:cubicBezTo>
                    <a:pt x="13263" y="3459"/>
                    <a:pt x="12977" y="3744"/>
                    <a:pt x="12766" y="3459"/>
                  </a:cubicBezTo>
                  <a:cubicBezTo>
                    <a:pt x="12541" y="3173"/>
                    <a:pt x="13383" y="2436"/>
                    <a:pt x="11684" y="1699"/>
                  </a:cubicBezTo>
                  <a:cubicBezTo>
                    <a:pt x="11684" y="1699"/>
                    <a:pt x="11578" y="121"/>
                    <a:pt x="9248" y="60"/>
                  </a:cubicBezTo>
                  <a:cubicBezTo>
                    <a:pt x="6917" y="0"/>
                    <a:pt x="7549" y="1654"/>
                    <a:pt x="6917" y="2045"/>
                  </a:cubicBezTo>
                  <a:cubicBezTo>
                    <a:pt x="6286" y="2436"/>
                    <a:pt x="6120" y="1820"/>
                    <a:pt x="5504" y="2211"/>
                  </a:cubicBezTo>
                  <a:cubicBezTo>
                    <a:pt x="4872" y="2617"/>
                    <a:pt x="5158" y="3399"/>
                    <a:pt x="4647" y="3519"/>
                  </a:cubicBezTo>
                  <a:cubicBezTo>
                    <a:pt x="4135" y="3624"/>
                    <a:pt x="3459" y="3008"/>
                    <a:pt x="2842" y="3399"/>
                  </a:cubicBezTo>
                  <a:cubicBezTo>
                    <a:pt x="2211" y="3805"/>
                    <a:pt x="2211" y="4135"/>
                    <a:pt x="1925" y="4135"/>
                  </a:cubicBezTo>
                  <a:cubicBezTo>
                    <a:pt x="1654" y="4135"/>
                    <a:pt x="1083" y="3910"/>
                    <a:pt x="737" y="4135"/>
                  </a:cubicBezTo>
                  <a:cubicBezTo>
                    <a:pt x="406" y="4376"/>
                    <a:pt x="0" y="4647"/>
                    <a:pt x="0" y="4647"/>
                  </a:cubicBezTo>
                  <a:lnTo>
                    <a:pt x="14345" y="4647"/>
                  </a:lnTo>
                  <a:cubicBezTo>
                    <a:pt x="14345" y="4647"/>
                    <a:pt x="14511" y="4135"/>
                    <a:pt x="13894" y="3805"/>
                  </a:cubicBezTo>
                  <a:close/>
                </a:path>
              </a:pathLst>
            </a:custGeom>
            <a:solidFill>
              <a:schemeClr val="lt1"/>
            </a:solid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3"/>
            <p:cNvSpPr/>
            <p:nvPr/>
          </p:nvSpPr>
          <p:spPr>
            <a:xfrm flipH="1">
              <a:off x="7828433" y="748130"/>
              <a:ext cx="1089450" cy="348874"/>
            </a:xfrm>
            <a:custGeom>
              <a:avLst/>
              <a:gdLst/>
              <a:ahLst/>
              <a:cxnLst/>
              <a:rect l="l" t="t" r="r" b="b"/>
              <a:pathLst>
                <a:path w="14511" h="4647" fill="none" extrusionOk="0">
                  <a:moveTo>
                    <a:pt x="13894" y="3805"/>
                  </a:moveTo>
                  <a:cubicBezTo>
                    <a:pt x="13263" y="3459"/>
                    <a:pt x="12977" y="3744"/>
                    <a:pt x="12766" y="3459"/>
                  </a:cubicBezTo>
                  <a:cubicBezTo>
                    <a:pt x="12541" y="3173"/>
                    <a:pt x="13383" y="2436"/>
                    <a:pt x="11684" y="1699"/>
                  </a:cubicBezTo>
                  <a:cubicBezTo>
                    <a:pt x="11684" y="1699"/>
                    <a:pt x="11578" y="121"/>
                    <a:pt x="9248" y="60"/>
                  </a:cubicBezTo>
                  <a:cubicBezTo>
                    <a:pt x="6917" y="0"/>
                    <a:pt x="7549" y="1654"/>
                    <a:pt x="6917" y="2045"/>
                  </a:cubicBezTo>
                  <a:cubicBezTo>
                    <a:pt x="6286" y="2436"/>
                    <a:pt x="6120" y="1820"/>
                    <a:pt x="5504" y="2211"/>
                  </a:cubicBezTo>
                  <a:cubicBezTo>
                    <a:pt x="4872" y="2617"/>
                    <a:pt x="5158" y="3399"/>
                    <a:pt x="4647" y="3519"/>
                  </a:cubicBezTo>
                  <a:cubicBezTo>
                    <a:pt x="4135" y="3624"/>
                    <a:pt x="3459" y="3008"/>
                    <a:pt x="2842" y="3399"/>
                  </a:cubicBezTo>
                  <a:cubicBezTo>
                    <a:pt x="2211" y="3805"/>
                    <a:pt x="2211" y="4135"/>
                    <a:pt x="1925" y="4135"/>
                  </a:cubicBezTo>
                  <a:cubicBezTo>
                    <a:pt x="1654" y="4135"/>
                    <a:pt x="1083" y="3910"/>
                    <a:pt x="737" y="4135"/>
                  </a:cubicBezTo>
                  <a:cubicBezTo>
                    <a:pt x="406" y="4376"/>
                    <a:pt x="0" y="4647"/>
                    <a:pt x="0" y="4647"/>
                  </a:cubicBezTo>
                  <a:lnTo>
                    <a:pt x="14345" y="4647"/>
                  </a:lnTo>
                  <a:cubicBezTo>
                    <a:pt x="14345" y="4647"/>
                    <a:pt x="14511" y="4135"/>
                    <a:pt x="13894" y="3805"/>
                  </a:cubicBezTo>
                  <a:close/>
                </a:path>
              </a:pathLst>
            </a:custGeom>
            <a:solidFill>
              <a:schemeClr val="lt1"/>
            </a:solid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3"/>
            <p:cNvSpPr/>
            <p:nvPr/>
          </p:nvSpPr>
          <p:spPr>
            <a:xfrm>
              <a:off x="8824638" y="406120"/>
              <a:ext cx="93231" cy="93173"/>
            </a:xfrm>
            <a:custGeom>
              <a:avLst/>
              <a:gdLst/>
              <a:ahLst/>
              <a:cxnLst/>
              <a:rect l="l" t="t" r="r" b="b"/>
              <a:pathLst>
                <a:path w="1505" h="1504" fill="none" extrusionOk="0">
                  <a:moveTo>
                    <a:pt x="1505" y="752"/>
                  </a:moveTo>
                  <a:cubicBezTo>
                    <a:pt x="1505" y="1158"/>
                    <a:pt x="1174" y="1504"/>
                    <a:pt x="753" y="1504"/>
                  </a:cubicBezTo>
                  <a:cubicBezTo>
                    <a:pt x="347" y="1504"/>
                    <a:pt x="1" y="1158"/>
                    <a:pt x="1" y="752"/>
                  </a:cubicBezTo>
                  <a:cubicBezTo>
                    <a:pt x="1" y="331"/>
                    <a:pt x="347" y="0"/>
                    <a:pt x="753" y="0"/>
                  </a:cubicBezTo>
                  <a:cubicBezTo>
                    <a:pt x="1174" y="0"/>
                    <a:pt x="1505" y="331"/>
                    <a:pt x="1505" y="752"/>
                  </a:cubicBezTo>
                  <a:close/>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7" name="Google Shape;37;p3"/>
            <p:cNvGrpSpPr/>
            <p:nvPr/>
          </p:nvGrpSpPr>
          <p:grpSpPr>
            <a:xfrm>
              <a:off x="8629946" y="1831310"/>
              <a:ext cx="93234" cy="93233"/>
              <a:chOff x="7812545" y="194375"/>
              <a:chExt cx="105457" cy="105456"/>
            </a:xfrm>
          </p:grpSpPr>
          <p:sp>
            <p:nvSpPr>
              <p:cNvPr id="38" name="Google Shape;38;p3"/>
              <p:cNvSpPr/>
              <p:nvPr/>
            </p:nvSpPr>
            <p:spPr>
              <a:xfrm>
                <a:off x="7865245" y="194375"/>
                <a:ext cx="28" cy="32667"/>
              </a:xfrm>
              <a:custGeom>
                <a:avLst/>
                <a:gdLst/>
                <a:ahLst/>
                <a:cxnLst/>
                <a:rect l="l" t="t" r="r" b="b"/>
                <a:pathLst>
                  <a:path w="1" h="1174" fill="none" extrusionOk="0">
                    <a:moveTo>
                      <a:pt x="1" y="1"/>
                    </a:moveTo>
                    <a:lnTo>
                      <a:pt x="1" y="1174"/>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3"/>
              <p:cNvSpPr/>
              <p:nvPr/>
            </p:nvSpPr>
            <p:spPr>
              <a:xfrm>
                <a:off x="7865245" y="266775"/>
                <a:ext cx="28" cy="33056"/>
              </a:xfrm>
              <a:custGeom>
                <a:avLst/>
                <a:gdLst/>
                <a:ahLst/>
                <a:cxnLst/>
                <a:rect l="l" t="t" r="r" b="b"/>
                <a:pathLst>
                  <a:path w="1" h="1188" fill="none" extrusionOk="0">
                    <a:moveTo>
                      <a:pt x="1" y="0"/>
                    </a:moveTo>
                    <a:lnTo>
                      <a:pt x="1" y="1188"/>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3"/>
              <p:cNvSpPr/>
              <p:nvPr/>
            </p:nvSpPr>
            <p:spPr>
              <a:xfrm>
                <a:off x="7812545" y="247103"/>
                <a:ext cx="32639" cy="28"/>
              </a:xfrm>
              <a:custGeom>
                <a:avLst/>
                <a:gdLst/>
                <a:ahLst/>
                <a:cxnLst/>
                <a:rect l="l" t="t" r="r" b="b"/>
                <a:pathLst>
                  <a:path w="1173"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3"/>
              <p:cNvSpPr/>
              <p:nvPr/>
            </p:nvSpPr>
            <p:spPr>
              <a:xfrm>
                <a:off x="7885335" y="247103"/>
                <a:ext cx="32667" cy="28"/>
              </a:xfrm>
              <a:custGeom>
                <a:avLst/>
                <a:gdLst/>
                <a:ahLst/>
                <a:cxnLst/>
                <a:rect l="l" t="t" r="r" b="b"/>
                <a:pathLst>
                  <a:path w="1174"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 name="Google Shape;42;p3"/>
            <p:cNvGrpSpPr/>
            <p:nvPr/>
          </p:nvGrpSpPr>
          <p:grpSpPr>
            <a:xfrm rot="10800000" flipH="1">
              <a:off x="7254006" y="492771"/>
              <a:ext cx="93224" cy="93254"/>
              <a:chOff x="7812545" y="194375"/>
              <a:chExt cx="105457" cy="105456"/>
            </a:xfrm>
          </p:grpSpPr>
          <p:sp>
            <p:nvSpPr>
              <p:cNvPr id="43" name="Google Shape;43;p3"/>
              <p:cNvSpPr/>
              <p:nvPr/>
            </p:nvSpPr>
            <p:spPr>
              <a:xfrm>
                <a:off x="7865245" y="194375"/>
                <a:ext cx="28" cy="32667"/>
              </a:xfrm>
              <a:custGeom>
                <a:avLst/>
                <a:gdLst/>
                <a:ahLst/>
                <a:cxnLst/>
                <a:rect l="l" t="t" r="r" b="b"/>
                <a:pathLst>
                  <a:path w="1" h="1174" fill="none" extrusionOk="0">
                    <a:moveTo>
                      <a:pt x="1" y="1"/>
                    </a:moveTo>
                    <a:lnTo>
                      <a:pt x="1" y="1174"/>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
              <p:cNvSpPr/>
              <p:nvPr/>
            </p:nvSpPr>
            <p:spPr>
              <a:xfrm>
                <a:off x="7865245" y="266775"/>
                <a:ext cx="28" cy="33056"/>
              </a:xfrm>
              <a:custGeom>
                <a:avLst/>
                <a:gdLst/>
                <a:ahLst/>
                <a:cxnLst/>
                <a:rect l="l" t="t" r="r" b="b"/>
                <a:pathLst>
                  <a:path w="1" h="1188" fill="none" extrusionOk="0">
                    <a:moveTo>
                      <a:pt x="1" y="0"/>
                    </a:moveTo>
                    <a:lnTo>
                      <a:pt x="1" y="1188"/>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3"/>
              <p:cNvSpPr/>
              <p:nvPr/>
            </p:nvSpPr>
            <p:spPr>
              <a:xfrm>
                <a:off x="7812545" y="247103"/>
                <a:ext cx="32639" cy="28"/>
              </a:xfrm>
              <a:custGeom>
                <a:avLst/>
                <a:gdLst/>
                <a:ahLst/>
                <a:cxnLst/>
                <a:rect l="l" t="t" r="r" b="b"/>
                <a:pathLst>
                  <a:path w="1173"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3"/>
              <p:cNvSpPr/>
              <p:nvPr/>
            </p:nvSpPr>
            <p:spPr>
              <a:xfrm>
                <a:off x="7885335" y="247103"/>
                <a:ext cx="32667" cy="28"/>
              </a:xfrm>
              <a:custGeom>
                <a:avLst/>
                <a:gdLst/>
                <a:ahLst/>
                <a:cxnLst/>
                <a:rect l="l" t="t" r="r" b="b"/>
                <a:pathLst>
                  <a:path w="1174"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7"/>
        <p:cNvGrpSpPr/>
        <p:nvPr/>
      </p:nvGrpSpPr>
      <p:grpSpPr>
        <a:xfrm>
          <a:off x="0" y="0"/>
          <a:ext cx="0" cy="0"/>
          <a:chOff x="0" y="0"/>
          <a:chExt cx="0" cy="0"/>
        </a:xfrm>
      </p:grpSpPr>
      <p:sp>
        <p:nvSpPr>
          <p:cNvPr id="48" name="Google Shape;48;p4"/>
          <p:cNvSpPr txBox="1">
            <a:spLocks noGrp="1"/>
          </p:cNvSpPr>
          <p:nvPr>
            <p:ph type="title"/>
          </p:nvPr>
        </p:nvSpPr>
        <p:spPr>
          <a:xfrm>
            <a:off x="685800" y="539400"/>
            <a:ext cx="7772400" cy="572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9" name="Google Shape;4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0" name="Google Shape;50;p4"/>
          <p:cNvSpPr txBox="1">
            <a:spLocks noGrp="1"/>
          </p:cNvSpPr>
          <p:nvPr>
            <p:ph type="subTitle" idx="1"/>
          </p:nvPr>
        </p:nvSpPr>
        <p:spPr>
          <a:xfrm>
            <a:off x="1516375" y="2804150"/>
            <a:ext cx="2554500" cy="38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2000" b="1">
                <a:solidFill>
                  <a:schemeClr val="accent2"/>
                </a:solidFill>
                <a:latin typeface="Barlow"/>
                <a:ea typeface="Barlow"/>
                <a:cs typeface="Barlow"/>
                <a:sym typeface="Barlow"/>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51" name="Google Shape;51;p4"/>
          <p:cNvSpPr txBox="1">
            <a:spLocks noGrp="1"/>
          </p:cNvSpPr>
          <p:nvPr>
            <p:ph type="subTitle" idx="2"/>
          </p:nvPr>
        </p:nvSpPr>
        <p:spPr>
          <a:xfrm>
            <a:off x="5073125" y="2804150"/>
            <a:ext cx="2554500" cy="38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2000" b="1">
                <a:solidFill>
                  <a:schemeClr val="accent2"/>
                </a:solidFill>
                <a:latin typeface="Barlow"/>
                <a:ea typeface="Barlow"/>
                <a:cs typeface="Barlow"/>
                <a:sym typeface="Barlow"/>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52" name="Google Shape;52;p4"/>
          <p:cNvSpPr txBox="1">
            <a:spLocks noGrp="1"/>
          </p:cNvSpPr>
          <p:nvPr>
            <p:ph type="subTitle" idx="3"/>
          </p:nvPr>
        </p:nvSpPr>
        <p:spPr>
          <a:xfrm>
            <a:off x="1516375" y="3198215"/>
            <a:ext cx="2554500" cy="940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53" name="Google Shape;53;p4"/>
          <p:cNvSpPr txBox="1">
            <a:spLocks noGrp="1"/>
          </p:cNvSpPr>
          <p:nvPr>
            <p:ph type="subTitle" idx="4"/>
          </p:nvPr>
        </p:nvSpPr>
        <p:spPr>
          <a:xfrm>
            <a:off x="5073125" y="3198215"/>
            <a:ext cx="2554500" cy="940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54" name="Google Shape;54;p4"/>
          <p:cNvGrpSpPr/>
          <p:nvPr/>
        </p:nvGrpSpPr>
        <p:grpSpPr>
          <a:xfrm>
            <a:off x="-1307616" y="3655381"/>
            <a:ext cx="2984170" cy="2871185"/>
            <a:chOff x="-1307616" y="3655381"/>
            <a:chExt cx="2984170" cy="2871185"/>
          </a:xfrm>
        </p:grpSpPr>
        <p:sp>
          <p:nvSpPr>
            <p:cNvPr id="55" name="Google Shape;55;p4"/>
            <p:cNvSpPr/>
            <p:nvPr/>
          </p:nvSpPr>
          <p:spPr>
            <a:xfrm rot="638420" flipH="1">
              <a:off x="-1104798" y="3872484"/>
              <a:ext cx="2578535" cy="2436978"/>
            </a:xfrm>
            <a:custGeom>
              <a:avLst/>
              <a:gdLst/>
              <a:ahLst/>
              <a:cxnLst/>
              <a:rect l="l" t="t" r="r" b="b"/>
              <a:pathLst>
                <a:path w="54584" h="49900" extrusionOk="0">
                  <a:moveTo>
                    <a:pt x="39803" y="0"/>
                  </a:moveTo>
                  <a:cubicBezTo>
                    <a:pt x="38029" y="0"/>
                    <a:pt x="36248" y="409"/>
                    <a:pt x="34570" y="1238"/>
                  </a:cubicBezTo>
                  <a:cubicBezTo>
                    <a:pt x="31367" y="2802"/>
                    <a:pt x="28886" y="5448"/>
                    <a:pt x="25683" y="7012"/>
                  </a:cubicBezTo>
                  <a:cubicBezTo>
                    <a:pt x="21308" y="9163"/>
                    <a:pt x="16511" y="10320"/>
                    <a:pt x="12090" y="12380"/>
                  </a:cubicBezTo>
                  <a:cubicBezTo>
                    <a:pt x="7684" y="14425"/>
                    <a:pt x="3444" y="17628"/>
                    <a:pt x="1865" y="22244"/>
                  </a:cubicBezTo>
                  <a:cubicBezTo>
                    <a:pt x="1" y="27673"/>
                    <a:pt x="647" y="34078"/>
                    <a:pt x="3504" y="39040"/>
                  </a:cubicBezTo>
                  <a:cubicBezTo>
                    <a:pt x="8069" y="46988"/>
                    <a:pt x="17031" y="49899"/>
                    <a:pt x="25743" y="49899"/>
                  </a:cubicBezTo>
                  <a:cubicBezTo>
                    <a:pt x="25898" y="49899"/>
                    <a:pt x="26054" y="49898"/>
                    <a:pt x="26209" y="49897"/>
                  </a:cubicBezTo>
                  <a:cubicBezTo>
                    <a:pt x="44945" y="49671"/>
                    <a:pt x="54583" y="26996"/>
                    <a:pt x="51531" y="10696"/>
                  </a:cubicBezTo>
                  <a:cubicBezTo>
                    <a:pt x="50869" y="7163"/>
                    <a:pt x="49230" y="3779"/>
                    <a:pt x="46118" y="1840"/>
                  </a:cubicBezTo>
                  <a:cubicBezTo>
                    <a:pt x="44160" y="620"/>
                    <a:pt x="41987" y="0"/>
                    <a:pt x="39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4"/>
            <p:cNvSpPr/>
            <p:nvPr/>
          </p:nvSpPr>
          <p:spPr>
            <a:xfrm rot="7710264">
              <a:off x="-15001" y="4173334"/>
              <a:ext cx="958502" cy="1835274"/>
            </a:xfrm>
            <a:custGeom>
              <a:avLst/>
              <a:gdLst/>
              <a:ahLst/>
              <a:cxnLst/>
              <a:rect l="l" t="t" r="r" b="b"/>
              <a:pathLst>
                <a:path w="46895" h="37709" extrusionOk="0">
                  <a:moveTo>
                    <a:pt x="18603" y="0"/>
                  </a:moveTo>
                  <a:cubicBezTo>
                    <a:pt x="14800" y="0"/>
                    <a:pt x="10837" y="1267"/>
                    <a:pt x="8466" y="3638"/>
                  </a:cubicBezTo>
                  <a:cubicBezTo>
                    <a:pt x="4647" y="7457"/>
                    <a:pt x="1775" y="9322"/>
                    <a:pt x="888" y="16540"/>
                  </a:cubicBezTo>
                  <a:cubicBezTo>
                    <a:pt x="1" y="23757"/>
                    <a:pt x="6752" y="30283"/>
                    <a:pt x="6752" y="30283"/>
                  </a:cubicBezTo>
                  <a:cubicBezTo>
                    <a:pt x="6752" y="30283"/>
                    <a:pt x="11459" y="36643"/>
                    <a:pt x="20676" y="37606"/>
                  </a:cubicBezTo>
                  <a:cubicBezTo>
                    <a:pt x="21342" y="37675"/>
                    <a:pt x="21973" y="37708"/>
                    <a:pt x="22573" y="37708"/>
                  </a:cubicBezTo>
                  <a:cubicBezTo>
                    <a:pt x="30275" y="37708"/>
                    <a:pt x="32743" y="32287"/>
                    <a:pt x="35743" y="29441"/>
                  </a:cubicBezTo>
                  <a:cubicBezTo>
                    <a:pt x="38976" y="26358"/>
                    <a:pt x="45682" y="24163"/>
                    <a:pt x="46298" y="16660"/>
                  </a:cubicBezTo>
                  <a:cubicBezTo>
                    <a:pt x="46894" y="9214"/>
                    <a:pt x="42947" y="5366"/>
                    <a:pt x="37378" y="5366"/>
                  </a:cubicBezTo>
                  <a:cubicBezTo>
                    <a:pt x="37324" y="5366"/>
                    <a:pt x="37270" y="5367"/>
                    <a:pt x="37216" y="5367"/>
                  </a:cubicBezTo>
                  <a:cubicBezTo>
                    <a:pt x="37035" y="5370"/>
                    <a:pt x="36858" y="5372"/>
                    <a:pt x="36685" y="5372"/>
                  </a:cubicBezTo>
                  <a:cubicBezTo>
                    <a:pt x="31434" y="5372"/>
                    <a:pt x="29666" y="4050"/>
                    <a:pt x="25052" y="1488"/>
                  </a:cubicBezTo>
                  <a:cubicBezTo>
                    <a:pt x="23238" y="483"/>
                    <a:pt x="20951" y="0"/>
                    <a:pt x="1860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 name="Google Shape;57;p4"/>
          <p:cNvGrpSpPr/>
          <p:nvPr/>
        </p:nvGrpSpPr>
        <p:grpSpPr>
          <a:xfrm>
            <a:off x="8526097" y="4420948"/>
            <a:ext cx="396476" cy="526843"/>
            <a:chOff x="8526097" y="4420948"/>
            <a:chExt cx="396476" cy="526843"/>
          </a:xfrm>
        </p:grpSpPr>
        <p:sp>
          <p:nvSpPr>
            <p:cNvPr id="58" name="Google Shape;58;p4"/>
            <p:cNvSpPr/>
            <p:nvPr/>
          </p:nvSpPr>
          <p:spPr>
            <a:xfrm rot="10800000">
              <a:off x="8526097" y="4842402"/>
              <a:ext cx="105452" cy="105389"/>
            </a:xfrm>
            <a:custGeom>
              <a:avLst/>
              <a:gdLst/>
              <a:ahLst/>
              <a:cxnLst/>
              <a:rect l="l" t="t" r="r" b="b"/>
              <a:pathLst>
                <a:path w="1505" h="1504" fill="none" extrusionOk="0">
                  <a:moveTo>
                    <a:pt x="1505" y="752"/>
                  </a:moveTo>
                  <a:cubicBezTo>
                    <a:pt x="1505" y="1158"/>
                    <a:pt x="1174" y="1504"/>
                    <a:pt x="753" y="1504"/>
                  </a:cubicBezTo>
                  <a:cubicBezTo>
                    <a:pt x="347" y="1504"/>
                    <a:pt x="1" y="1158"/>
                    <a:pt x="1" y="752"/>
                  </a:cubicBezTo>
                  <a:cubicBezTo>
                    <a:pt x="1" y="331"/>
                    <a:pt x="347" y="0"/>
                    <a:pt x="753" y="0"/>
                  </a:cubicBezTo>
                  <a:cubicBezTo>
                    <a:pt x="1174" y="0"/>
                    <a:pt x="1505" y="331"/>
                    <a:pt x="1505" y="752"/>
                  </a:cubicBezTo>
                  <a:close/>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4"/>
            <p:cNvSpPr/>
            <p:nvPr/>
          </p:nvSpPr>
          <p:spPr>
            <a:xfrm rot="10800000">
              <a:off x="8844622" y="4626265"/>
              <a:ext cx="77951" cy="77951"/>
            </a:xfrm>
            <a:custGeom>
              <a:avLst/>
              <a:gdLst/>
              <a:ahLst/>
              <a:cxnLst/>
              <a:rect l="l" t="t" r="r" b="b"/>
              <a:pathLst>
                <a:path w="1505" h="1505" fill="none" extrusionOk="0">
                  <a:moveTo>
                    <a:pt x="1504" y="753"/>
                  </a:moveTo>
                  <a:cubicBezTo>
                    <a:pt x="1504" y="1174"/>
                    <a:pt x="1173" y="1505"/>
                    <a:pt x="752" y="1505"/>
                  </a:cubicBezTo>
                  <a:cubicBezTo>
                    <a:pt x="346" y="1505"/>
                    <a:pt x="1" y="1174"/>
                    <a:pt x="1" y="753"/>
                  </a:cubicBezTo>
                  <a:cubicBezTo>
                    <a:pt x="1" y="347"/>
                    <a:pt x="346" y="1"/>
                    <a:pt x="752" y="1"/>
                  </a:cubicBezTo>
                  <a:cubicBezTo>
                    <a:pt x="1173" y="1"/>
                    <a:pt x="1504" y="347"/>
                    <a:pt x="1504" y="753"/>
                  </a:cubicBezTo>
                  <a:close/>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nvGrpSpPr>
            <p:cNvPr id="60" name="Google Shape;60;p4"/>
            <p:cNvGrpSpPr/>
            <p:nvPr/>
          </p:nvGrpSpPr>
          <p:grpSpPr>
            <a:xfrm rot="10800000">
              <a:off x="8526097" y="4420948"/>
              <a:ext cx="105457" cy="105456"/>
              <a:chOff x="7812545" y="194375"/>
              <a:chExt cx="105457" cy="105456"/>
            </a:xfrm>
          </p:grpSpPr>
          <p:sp>
            <p:nvSpPr>
              <p:cNvPr id="61" name="Google Shape;61;p4"/>
              <p:cNvSpPr/>
              <p:nvPr/>
            </p:nvSpPr>
            <p:spPr>
              <a:xfrm>
                <a:off x="7865245" y="194375"/>
                <a:ext cx="28" cy="32667"/>
              </a:xfrm>
              <a:custGeom>
                <a:avLst/>
                <a:gdLst/>
                <a:ahLst/>
                <a:cxnLst/>
                <a:rect l="l" t="t" r="r" b="b"/>
                <a:pathLst>
                  <a:path w="1" h="1174" fill="none" extrusionOk="0">
                    <a:moveTo>
                      <a:pt x="1" y="1"/>
                    </a:moveTo>
                    <a:lnTo>
                      <a:pt x="1" y="1174"/>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4"/>
              <p:cNvSpPr/>
              <p:nvPr/>
            </p:nvSpPr>
            <p:spPr>
              <a:xfrm>
                <a:off x="7865245" y="266775"/>
                <a:ext cx="28" cy="33056"/>
              </a:xfrm>
              <a:custGeom>
                <a:avLst/>
                <a:gdLst/>
                <a:ahLst/>
                <a:cxnLst/>
                <a:rect l="l" t="t" r="r" b="b"/>
                <a:pathLst>
                  <a:path w="1" h="1188" fill="none" extrusionOk="0">
                    <a:moveTo>
                      <a:pt x="1" y="0"/>
                    </a:moveTo>
                    <a:lnTo>
                      <a:pt x="1" y="1188"/>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4"/>
              <p:cNvSpPr/>
              <p:nvPr/>
            </p:nvSpPr>
            <p:spPr>
              <a:xfrm>
                <a:off x="7812545" y="247103"/>
                <a:ext cx="32639" cy="28"/>
              </a:xfrm>
              <a:custGeom>
                <a:avLst/>
                <a:gdLst/>
                <a:ahLst/>
                <a:cxnLst/>
                <a:rect l="l" t="t" r="r" b="b"/>
                <a:pathLst>
                  <a:path w="1173"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4"/>
              <p:cNvSpPr/>
              <p:nvPr/>
            </p:nvSpPr>
            <p:spPr>
              <a:xfrm>
                <a:off x="7885335" y="247103"/>
                <a:ext cx="32667" cy="28"/>
              </a:xfrm>
              <a:custGeom>
                <a:avLst/>
                <a:gdLst/>
                <a:ahLst/>
                <a:cxnLst/>
                <a:rect l="l" t="t" r="r" b="b"/>
                <a:pathLst>
                  <a:path w="1174"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65" name="Google Shape;65;p4"/>
          <p:cNvGrpSpPr/>
          <p:nvPr/>
        </p:nvGrpSpPr>
        <p:grpSpPr>
          <a:xfrm>
            <a:off x="7917051" y="-242512"/>
            <a:ext cx="1773412" cy="1460068"/>
            <a:chOff x="7917051" y="-242512"/>
            <a:chExt cx="1773412" cy="1460068"/>
          </a:xfrm>
        </p:grpSpPr>
        <p:sp>
          <p:nvSpPr>
            <p:cNvPr id="66" name="Google Shape;66;p4"/>
            <p:cNvSpPr/>
            <p:nvPr/>
          </p:nvSpPr>
          <p:spPr>
            <a:xfrm flipH="1">
              <a:off x="8458188" y="-242512"/>
              <a:ext cx="1232275" cy="1091025"/>
            </a:xfrm>
            <a:custGeom>
              <a:avLst/>
              <a:gdLst/>
              <a:ahLst/>
              <a:cxnLst/>
              <a:rect l="l" t="t" r="r" b="b"/>
              <a:pathLst>
                <a:path w="49291" h="43641" extrusionOk="0">
                  <a:moveTo>
                    <a:pt x="34928" y="1"/>
                  </a:moveTo>
                  <a:cubicBezTo>
                    <a:pt x="33524" y="1"/>
                    <a:pt x="32096" y="348"/>
                    <a:pt x="30720" y="1114"/>
                  </a:cubicBezTo>
                  <a:cubicBezTo>
                    <a:pt x="29247" y="1941"/>
                    <a:pt x="27923" y="3008"/>
                    <a:pt x="26465" y="3865"/>
                  </a:cubicBezTo>
                  <a:cubicBezTo>
                    <a:pt x="21713" y="6632"/>
                    <a:pt x="17248" y="5444"/>
                    <a:pt x="12165" y="6121"/>
                  </a:cubicBezTo>
                  <a:cubicBezTo>
                    <a:pt x="8677" y="6587"/>
                    <a:pt x="5248" y="8091"/>
                    <a:pt x="3068" y="10947"/>
                  </a:cubicBezTo>
                  <a:cubicBezTo>
                    <a:pt x="1489" y="12977"/>
                    <a:pt x="557" y="15443"/>
                    <a:pt x="407" y="18015"/>
                  </a:cubicBezTo>
                  <a:cubicBezTo>
                    <a:pt x="1" y="25037"/>
                    <a:pt x="5023" y="32375"/>
                    <a:pt x="10376" y="36419"/>
                  </a:cubicBezTo>
                  <a:cubicBezTo>
                    <a:pt x="15557" y="40311"/>
                    <a:pt x="23044" y="43640"/>
                    <a:pt x="30082" y="43640"/>
                  </a:cubicBezTo>
                  <a:cubicBezTo>
                    <a:pt x="32806" y="43640"/>
                    <a:pt x="35463" y="43141"/>
                    <a:pt x="37893" y="41983"/>
                  </a:cubicBezTo>
                  <a:cubicBezTo>
                    <a:pt x="41742" y="40149"/>
                    <a:pt x="44749" y="36871"/>
                    <a:pt x="46088" y="32826"/>
                  </a:cubicBezTo>
                  <a:cubicBezTo>
                    <a:pt x="49050" y="23789"/>
                    <a:pt x="49290" y="11940"/>
                    <a:pt x="43005" y="4196"/>
                  </a:cubicBezTo>
                  <a:cubicBezTo>
                    <a:pt x="40943" y="1650"/>
                    <a:pt x="37991" y="1"/>
                    <a:pt x="3492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4"/>
            <p:cNvSpPr/>
            <p:nvPr/>
          </p:nvSpPr>
          <p:spPr>
            <a:xfrm>
              <a:off x="7917051" y="191375"/>
              <a:ext cx="77951" cy="77951"/>
            </a:xfrm>
            <a:custGeom>
              <a:avLst/>
              <a:gdLst/>
              <a:ahLst/>
              <a:cxnLst/>
              <a:rect l="l" t="t" r="r" b="b"/>
              <a:pathLst>
                <a:path w="1505" h="1505" fill="none" extrusionOk="0">
                  <a:moveTo>
                    <a:pt x="1504" y="753"/>
                  </a:moveTo>
                  <a:cubicBezTo>
                    <a:pt x="1504" y="1174"/>
                    <a:pt x="1173" y="1505"/>
                    <a:pt x="752" y="1505"/>
                  </a:cubicBezTo>
                  <a:cubicBezTo>
                    <a:pt x="346" y="1505"/>
                    <a:pt x="1" y="1174"/>
                    <a:pt x="1" y="753"/>
                  </a:cubicBezTo>
                  <a:cubicBezTo>
                    <a:pt x="1" y="347"/>
                    <a:pt x="346" y="1"/>
                    <a:pt x="752" y="1"/>
                  </a:cubicBezTo>
                  <a:cubicBezTo>
                    <a:pt x="1173" y="1"/>
                    <a:pt x="1504" y="347"/>
                    <a:pt x="1504" y="753"/>
                  </a:cubicBezTo>
                  <a:close/>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nvGrpSpPr>
            <p:cNvPr id="68" name="Google Shape;68;p4"/>
            <p:cNvGrpSpPr/>
            <p:nvPr/>
          </p:nvGrpSpPr>
          <p:grpSpPr>
            <a:xfrm>
              <a:off x="8723170" y="1112100"/>
              <a:ext cx="105457" cy="105456"/>
              <a:chOff x="7812545" y="194375"/>
              <a:chExt cx="105457" cy="105456"/>
            </a:xfrm>
          </p:grpSpPr>
          <p:sp>
            <p:nvSpPr>
              <p:cNvPr id="69" name="Google Shape;69;p4"/>
              <p:cNvSpPr/>
              <p:nvPr/>
            </p:nvSpPr>
            <p:spPr>
              <a:xfrm>
                <a:off x="7865245" y="194375"/>
                <a:ext cx="28" cy="32667"/>
              </a:xfrm>
              <a:custGeom>
                <a:avLst/>
                <a:gdLst/>
                <a:ahLst/>
                <a:cxnLst/>
                <a:rect l="l" t="t" r="r" b="b"/>
                <a:pathLst>
                  <a:path w="1" h="1174" fill="none" extrusionOk="0">
                    <a:moveTo>
                      <a:pt x="1" y="1"/>
                    </a:moveTo>
                    <a:lnTo>
                      <a:pt x="1" y="1174"/>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4"/>
              <p:cNvSpPr/>
              <p:nvPr/>
            </p:nvSpPr>
            <p:spPr>
              <a:xfrm>
                <a:off x="7865245" y="266775"/>
                <a:ext cx="28" cy="33056"/>
              </a:xfrm>
              <a:custGeom>
                <a:avLst/>
                <a:gdLst/>
                <a:ahLst/>
                <a:cxnLst/>
                <a:rect l="l" t="t" r="r" b="b"/>
                <a:pathLst>
                  <a:path w="1" h="1188" fill="none" extrusionOk="0">
                    <a:moveTo>
                      <a:pt x="1" y="0"/>
                    </a:moveTo>
                    <a:lnTo>
                      <a:pt x="1" y="1188"/>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4"/>
              <p:cNvSpPr/>
              <p:nvPr/>
            </p:nvSpPr>
            <p:spPr>
              <a:xfrm>
                <a:off x="7812545" y="247103"/>
                <a:ext cx="32639" cy="28"/>
              </a:xfrm>
              <a:custGeom>
                <a:avLst/>
                <a:gdLst/>
                <a:ahLst/>
                <a:cxnLst/>
                <a:rect l="l" t="t" r="r" b="b"/>
                <a:pathLst>
                  <a:path w="1173"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4"/>
              <p:cNvSpPr/>
              <p:nvPr/>
            </p:nvSpPr>
            <p:spPr>
              <a:xfrm>
                <a:off x="7885335" y="247103"/>
                <a:ext cx="32667" cy="28"/>
              </a:xfrm>
              <a:custGeom>
                <a:avLst/>
                <a:gdLst/>
                <a:ahLst/>
                <a:cxnLst/>
                <a:rect l="l" t="t" r="r" b="b"/>
                <a:pathLst>
                  <a:path w="1174"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hree columns">
  <p:cSld name="BLANK_4">
    <p:spTree>
      <p:nvGrpSpPr>
        <p:cNvPr id="1" name="Shape 73"/>
        <p:cNvGrpSpPr/>
        <p:nvPr/>
      </p:nvGrpSpPr>
      <p:grpSpPr>
        <a:xfrm>
          <a:off x="0" y="0"/>
          <a:ext cx="0" cy="0"/>
          <a:chOff x="0" y="0"/>
          <a:chExt cx="0" cy="0"/>
        </a:xfrm>
      </p:grpSpPr>
      <p:sp>
        <p:nvSpPr>
          <p:cNvPr id="74" name="Google Shape;7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5" name="Google Shape;75;p5"/>
          <p:cNvSpPr txBox="1">
            <a:spLocks noGrp="1"/>
          </p:cNvSpPr>
          <p:nvPr>
            <p:ph type="title"/>
          </p:nvPr>
        </p:nvSpPr>
        <p:spPr>
          <a:xfrm>
            <a:off x="685800" y="539400"/>
            <a:ext cx="7772400" cy="572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6" name="Google Shape;76;p5"/>
          <p:cNvSpPr txBox="1">
            <a:spLocks noGrp="1"/>
          </p:cNvSpPr>
          <p:nvPr>
            <p:ph type="subTitle" idx="1"/>
          </p:nvPr>
        </p:nvSpPr>
        <p:spPr>
          <a:xfrm>
            <a:off x="685800" y="3395721"/>
            <a:ext cx="2353500" cy="672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7" name="Google Shape;77;p5"/>
          <p:cNvSpPr txBox="1">
            <a:spLocks noGrp="1"/>
          </p:cNvSpPr>
          <p:nvPr>
            <p:ph type="subTitle" idx="2"/>
          </p:nvPr>
        </p:nvSpPr>
        <p:spPr>
          <a:xfrm>
            <a:off x="685800" y="3022400"/>
            <a:ext cx="2353500" cy="321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2"/>
              </a:buClr>
              <a:buSzPts val="2000"/>
              <a:buFont typeface="Barlow"/>
              <a:buNone/>
              <a:defRPr sz="2000" b="1">
                <a:solidFill>
                  <a:schemeClr val="accent2"/>
                </a:solidFill>
                <a:latin typeface="Barlow"/>
                <a:ea typeface="Barlow"/>
                <a:cs typeface="Barlow"/>
                <a:sym typeface="Barlow"/>
              </a:defRPr>
            </a:lvl1pPr>
            <a:lvl2pPr lvl="1" algn="ctr">
              <a:lnSpc>
                <a:spcPct val="100000"/>
              </a:lnSpc>
              <a:spcBef>
                <a:spcPts val="0"/>
              </a:spcBef>
              <a:spcAft>
                <a:spcPts val="0"/>
              </a:spcAft>
              <a:buClr>
                <a:schemeClr val="accent2"/>
              </a:buClr>
              <a:buSzPts val="1400"/>
              <a:buFont typeface="Barlow"/>
              <a:buNone/>
              <a:defRPr b="1">
                <a:solidFill>
                  <a:schemeClr val="accent2"/>
                </a:solidFill>
                <a:latin typeface="Barlow"/>
                <a:ea typeface="Barlow"/>
                <a:cs typeface="Barlow"/>
                <a:sym typeface="Barlow"/>
              </a:defRPr>
            </a:lvl2pPr>
            <a:lvl3pPr lvl="2" algn="ctr">
              <a:lnSpc>
                <a:spcPct val="100000"/>
              </a:lnSpc>
              <a:spcBef>
                <a:spcPts val="0"/>
              </a:spcBef>
              <a:spcAft>
                <a:spcPts val="0"/>
              </a:spcAft>
              <a:buClr>
                <a:schemeClr val="accent2"/>
              </a:buClr>
              <a:buSzPts val="1400"/>
              <a:buFont typeface="Barlow"/>
              <a:buNone/>
              <a:defRPr b="1">
                <a:solidFill>
                  <a:schemeClr val="accent2"/>
                </a:solidFill>
                <a:latin typeface="Barlow"/>
                <a:ea typeface="Barlow"/>
                <a:cs typeface="Barlow"/>
                <a:sym typeface="Barlow"/>
              </a:defRPr>
            </a:lvl3pPr>
            <a:lvl4pPr lvl="3" algn="ctr">
              <a:lnSpc>
                <a:spcPct val="100000"/>
              </a:lnSpc>
              <a:spcBef>
                <a:spcPts val="0"/>
              </a:spcBef>
              <a:spcAft>
                <a:spcPts val="0"/>
              </a:spcAft>
              <a:buClr>
                <a:schemeClr val="accent2"/>
              </a:buClr>
              <a:buSzPts val="1400"/>
              <a:buFont typeface="Barlow"/>
              <a:buNone/>
              <a:defRPr b="1">
                <a:solidFill>
                  <a:schemeClr val="accent2"/>
                </a:solidFill>
                <a:latin typeface="Barlow"/>
                <a:ea typeface="Barlow"/>
                <a:cs typeface="Barlow"/>
                <a:sym typeface="Barlow"/>
              </a:defRPr>
            </a:lvl4pPr>
            <a:lvl5pPr lvl="4" algn="ctr">
              <a:lnSpc>
                <a:spcPct val="100000"/>
              </a:lnSpc>
              <a:spcBef>
                <a:spcPts val="0"/>
              </a:spcBef>
              <a:spcAft>
                <a:spcPts val="0"/>
              </a:spcAft>
              <a:buClr>
                <a:schemeClr val="accent2"/>
              </a:buClr>
              <a:buSzPts val="1400"/>
              <a:buFont typeface="Barlow"/>
              <a:buNone/>
              <a:defRPr b="1">
                <a:solidFill>
                  <a:schemeClr val="accent2"/>
                </a:solidFill>
                <a:latin typeface="Barlow"/>
                <a:ea typeface="Barlow"/>
                <a:cs typeface="Barlow"/>
                <a:sym typeface="Barlow"/>
              </a:defRPr>
            </a:lvl5pPr>
            <a:lvl6pPr lvl="5" algn="ctr">
              <a:lnSpc>
                <a:spcPct val="100000"/>
              </a:lnSpc>
              <a:spcBef>
                <a:spcPts val="0"/>
              </a:spcBef>
              <a:spcAft>
                <a:spcPts val="0"/>
              </a:spcAft>
              <a:buClr>
                <a:schemeClr val="accent2"/>
              </a:buClr>
              <a:buSzPts val="1400"/>
              <a:buFont typeface="Barlow"/>
              <a:buNone/>
              <a:defRPr b="1">
                <a:solidFill>
                  <a:schemeClr val="accent2"/>
                </a:solidFill>
                <a:latin typeface="Barlow"/>
                <a:ea typeface="Barlow"/>
                <a:cs typeface="Barlow"/>
                <a:sym typeface="Barlow"/>
              </a:defRPr>
            </a:lvl6pPr>
            <a:lvl7pPr lvl="6" algn="ctr">
              <a:lnSpc>
                <a:spcPct val="100000"/>
              </a:lnSpc>
              <a:spcBef>
                <a:spcPts val="0"/>
              </a:spcBef>
              <a:spcAft>
                <a:spcPts val="0"/>
              </a:spcAft>
              <a:buClr>
                <a:schemeClr val="accent2"/>
              </a:buClr>
              <a:buSzPts val="1400"/>
              <a:buFont typeface="Barlow"/>
              <a:buNone/>
              <a:defRPr b="1">
                <a:solidFill>
                  <a:schemeClr val="accent2"/>
                </a:solidFill>
                <a:latin typeface="Barlow"/>
                <a:ea typeface="Barlow"/>
                <a:cs typeface="Barlow"/>
                <a:sym typeface="Barlow"/>
              </a:defRPr>
            </a:lvl7pPr>
            <a:lvl8pPr lvl="7" algn="ctr">
              <a:lnSpc>
                <a:spcPct val="100000"/>
              </a:lnSpc>
              <a:spcBef>
                <a:spcPts val="0"/>
              </a:spcBef>
              <a:spcAft>
                <a:spcPts val="0"/>
              </a:spcAft>
              <a:buClr>
                <a:schemeClr val="accent2"/>
              </a:buClr>
              <a:buSzPts val="1400"/>
              <a:buFont typeface="Barlow"/>
              <a:buNone/>
              <a:defRPr b="1">
                <a:solidFill>
                  <a:schemeClr val="accent2"/>
                </a:solidFill>
                <a:latin typeface="Barlow"/>
                <a:ea typeface="Barlow"/>
                <a:cs typeface="Barlow"/>
                <a:sym typeface="Barlow"/>
              </a:defRPr>
            </a:lvl8pPr>
            <a:lvl9pPr lvl="8" algn="ctr">
              <a:lnSpc>
                <a:spcPct val="100000"/>
              </a:lnSpc>
              <a:spcBef>
                <a:spcPts val="0"/>
              </a:spcBef>
              <a:spcAft>
                <a:spcPts val="0"/>
              </a:spcAft>
              <a:buClr>
                <a:schemeClr val="accent2"/>
              </a:buClr>
              <a:buSzPts val="1400"/>
              <a:buFont typeface="Barlow"/>
              <a:buNone/>
              <a:defRPr b="1">
                <a:solidFill>
                  <a:schemeClr val="accent2"/>
                </a:solidFill>
                <a:latin typeface="Barlow"/>
                <a:ea typeface="Barlow"/>
                <a:cs typeface="Barlow"/>
                <a:sym typeface="Barlow"/>
              </a:defRPr>
            </a:lvl9pPr>
          </a:lstStyle>
          <a:p>
            <a:endParaRPr/>
          </a:p>
        </p:txBody>
      </p:sp>
      <p:sp>
        <p:nvSpPr>
          <p:cNvPr id="78" name="Google Shape;78;p5"/>
          <p:cNvSpPr txBox="1">
            <a:spLocks noGrp="1"/>
          </p:cNvSpPr>
          <p:nvPr>
            <p:ph type="subTitle" idx="3"/>
          </p:nvPr>
        </p:nvSpPr>
        <p:spPr>
          <a:xfrm>
            <a:off x="3395250" y="3395721"/>
            <a:ext cx="2353500" cy="672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9" name="Google Shape;79;p5"/>
          <p:cNvSpPr txBox="1">
            <a:spLocks noGrp="1"/>
          </p:cNvSpPr>
          <p:nvPr>
            <p:ph type="subTitle" idx="4"/>
          </p:nvPr>
        </p:nvSpPr>
        <p:spPr>
          <a:xfrm>
            <a:off x="3395250" y="3022400"/>
            <a:ext cx="2353500" cy="321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2"/>
              </a:buClr>
              <a:buSzPts val="2000"/>
              <a:buFont typeface="Barlow"/>
              <a:buNone/>
              <a:defRPr sz="2000" b="1">
                <a:solidFill>
                  <a:schemeClr val="accent2"/>
                </a:solidFill>
                <a:latin typeface="Barlow"/>
                <a:ea typeface="Barlow"/>
                <a:cs typeface="Barlow"/>
                <a:sym typeface="Barlow"/>
              </a:defRPr>
            </a:lvl1pPr>
            <a:lvl2pPr lvl="1" algn="ctr">
              <a:lnSpc>
                <a:spcPct val="100000"/>
              </a:lnSpc>
              <a:spcBef>
                <a:spcPts val="0"/>
              </a:spcBef>
              <a:spcAft>
                <a:spcPts val="0"/>
              </a:spcAft>
              <a:buClr>
                <a:schemeClr val="accent2"/>
              </a:buClr>
              <a:buSzPts val="1400"/>
              <a:buFont typeface="Barlow"/>
              <a:buNone/>
              <a:defRPr b="1">
                <a:solidFill>
                  <a:schemeClr val="accent2"/>
                </a:solidFill>
                <a:latin typeface="Barlow"/>
                <a:ea typeface="Barlow"/>
                <a:cs typeface="Barlow"/>
                <a:sym typeface="Barlow"/>
              </a:defRPr>
            </a:lvl2pPr>
            <a:lvl3pPr lvl="2" algn="ctr">
              <a:lnSpc>
                <a:spcPct val="100000"/>
              </a:lnSpc>
              <a:spcBef>
                <a:spcPts val="0"/>
              </a:spcBef>
              <a:spcAft>
                <a:spcPts val="0"/>
              </a:spcAft>
              <a:buClr>
                <a:schemeClr val="accent2"/>
              </a:buClr>
              <a:buSzPts val="1400"/>
              <a:buFont typeface="Barlow"/>
              <a:buNone/>
              <a:defRPr b="1">
                <a:solidFill>
                  <a:schemeClr val="accent2"/>
                </a:solidFill>
                <a:latin typeface="Barlow"/>
                <a:ea typeface="Barlow"/>
                <a:cs typeface="Barlow"/>
                <a:sym typeface="Barlow"/>
              </a:defRPr>
            </a:lvl3pPr>
            <a:lvl4pPr lvl="3" algn="ctr">
              <a:lnSpc>
                <a:spcPct val="100000"/>
              </a:lnSpc>
              <a:spcBef>
                <a:spcPts val="0"/>
              </a:spcBef>
              <a:spcAft>
                <a:spcPts val="0"/>
              </a:spcAft>
              <a:buClr>
                <a:schemeClr val="accent2"/>
              </a:buClr>
              <a:buSzPts val="1400"/>
              <a:buFont typeface="Barlow"/>
              <a:buNone/>
              <a:defRPr b="1">
                <a:solidFill>
                  <a:schemeClr val="accent2"/>
                </a:solidFill>
                <a:latin typeface="Barlow"/>
                <a:ea typeface="Barlow"/>
                <a:cs typeface="Barlow"/>
                <a:sym typeface="Barlow"/>
              </a:defRPr>
            </a:lvl4pPr>
            <a:lvl5pPr lvl="4" algn="ctr">
              <a:lnSpc>
                <a:spcPct val="100000"/>
              </a:lnSpc>
              <a:spcBef>
                <a:spcPts val="0"/>
              </a:spcBef>
              <a:spcAft>
                <a:spcPts val="0"/>
              </a:spcAft>
              <a:buClr>
                <a:schemeClr val="accent2"/>
              </a:buClr>
              <a:buSzPts val="1400"/>
              <a:buFont typeface="Barlow"/>
              <a:buNone/>
              <a:defRPr b="1">
                <a:solidFill>
                  <a:schemeClr val="accent2"/>
                </a:solidFill>
                <a:latin typeface="Barlow"/>
                <a:ea typeface="Barlow"/>
                <a:cs typeface="Barlow"/>
                <a:sym typeface="Barlow"/>
              </a:defRPr>
            </a:lvl5pPr>
            <a:lvl6pPr lvl="5" algn="ctr">
              <a:lnSpc>
                <a:spcPct val="100000"/>
              </a:lnSpc>
              <a:spcBef>
                <a:spcPts val="0"/>
              </a:spcBef>
              <a:spcAft>
                <a:spcPts val="0"/>
              </a:spcAft>
              <a:buClr>
                <a:schemeClr val="accent2"/>
              </a:buClr>
              <a:buSzPts val="1400"/>
              <a:buFont typeface="Barlow"/>
              <a:buNone/>
              <a:defRPr b="1">
                <a:solidFill>
                  <a:schemeClr val="accent2"/>
                </a:solidFill>
                <a:latin typeface="Barlow"/>
                <a:ea typeface="Barlow"/>
                <a:cs typeface="Barlow"/>
                <a:sym typeface="Barlow"/>
              </a:defRPr>
            </a:lvl6pPr>
            <a:lvl7pPr lvl="6" algn="ctr">
              <a:lnSpc>
                <a:spcPct val="100000"/>
              </a:lnSpc>
              <a:spcBef>
                <a:spcPts val="0"/>
              </a:spcBef>
              <a:spcAft>
                <a:spcPts val="0"/>
              </a:spcAft>
              <a:buClr>
                <a:schemeClr val="accent2"/>
              </a:buClr>
              <a:buSzPts val="1400"/>
              <a:buFont typeface="Barlow"/>
              <a:buNone/>
              <a:defRPr b="1">
                <a:solidFill>
                  <a:schemeClr val="accent2"/>
                </a:solidFill>
                <a:latin typeface="Barlow"/>
                <a:ea typeface="Barlow"/>
                <a:cs typeface="Barlow"/>
                <a:sym typeface="Barlow"/>
              </a:defRPr>
            </a:lvl7pPr>
            <a:lvl8pPr lvl="7" algn="ctr">
              <a:lnSpc>
                <a:spcPct val="100000"/>
              </a:lnSpc>
              <a:spcBef>
                <a:spcPts val="0"/>
              </a:spcBef>
              <a:spcAft>
                <a:spcPts val="0"/>
              </a:spcAft>
              <a:buClr>
                <a:schemeClr val="accent2"/>
              </a:buClr>
              <a:buSzPts val="1400"/>
              <a:buFont typeface="Barlow"/>
              <a:buNone/>
              <a:defRPr b="1">
                <a:solidFill>
                  <a:schemeClr val="accent2"/>
                </a:solidFill>
                <a:latin typeface="Barlow"/>
                <a:ea typeface="Barlow"/>
                <a:cs typeface="Barlow"/>
                <a:sym typeface="Barlow"/>
              </a:defRPr>
            </a:lvl8pPr>
            <a:lvl9pPr lvl="8" algn="ctr">
              <a:lnSpc>
                <a:spcPct val="100000"/>
              </a:lnSpc>
              <a:spcBef>
                <a:spcPts val="0"/>
              </a:spcBef>
              <a:spcAft>
                <a:spcPts val="0"/>
              </a:spcAft>
              <a:buClr>
                <a:schemeClr val="accent2"/>
              </a:buClr>
              <a:buSzPts val="1400"/>
              <a:buFont typeface="Barlow"/>
              <a:buNone/>
              <a:defRPr b="1">
                <a:solidFill>
                  <a:schemeClr val="accent2"/>
                </a:solidFill>
                <a:latin typeface="Barlow"/>
                <a:ea typeface="Barlow"/>
                <a:cs typeface="Barlow"/>
                <a:sym typeface="Barlow"/>
              </a:defRPr>
            </a:lvl9pPr>
          </a:lstStyle>
          <a:p>
            <a:endParaRPr/>
          </a:p>
        </p:txBody>
      </p:sp>
      <p:sp>
        <p:nvSpPr>
          <p:cNvPr id="80" name="Google Shape;80;p5"/>
          <p:cNvSpPr txBox="1">
            <a:spLocks noGrp="1"/>
          </p:cNvSpPr>
          <p:nvPr>
            <p:ph type="subTitle" idx="5"/>
          </p:nvPr>
        </p:nvSpPr>
        <p:spPr>
          <a:xfrm>
            <a:off x="6104700" y="3395721"/>
            <a:ext cx="2353500" cy="672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1" name="Google Shape;81;p5"/>
          <p:cNvSpPr txBox="1">
            <a:spLocks noGrp="1"/>
          </p:cNvSpPr>
          <p:nvPr>
            <p:ph type="subTitle" idx="6"/>
          </p:nvPr>
        </p:nvSpPr>
        <p:spPr>
          <a:xfrm>
            <a:off x="6104700" y="3022400"/>
            <a:ext cx="2353500" cy="321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2"/>
              </a:buClr>
              <a:buSzPts val="2000"/>
              <a:buFont typeface="Barlow"/>
              <a:buNone/>
              <a:defRPr sz="2000" b="1">
                <a:solidFill>
                  <a:schemeClr val="accent2"/>
                </a:solidFill>
                <a:latin typeface="Barlow"/>
                <a:ea typeface="Barlow"/>
                <a:cs typeface="Barlow"/>
                <a:sym typeface="Barlow"/>
              </a:defRPr>
            </a:lvl1pPr>
            <a:lvl2pPr lvl="1" algn="ctr">
              <a:lnSpc>
                <a:spcPct val="100000"/>
              </a:lnSpc>
              <a:spcBef>
                <a:spcPts val="0"/>
              </a:spcBef>
              <a:spcAft>
                <a:spcPts val="0"/>
              </a:spcAft>
              <a:buClr>
                <a:schemeClr val="accent2"/>
              </a:buClr>
              <a:buSzPts val="1400"/>
              <a:buFont typeface="Barlow"/>
              <a:buNone/>
              <a:defRPr b="1">
                <a:solidFill>
                  <a:schemeClr val="accent2"/>
                </a:solidFill>
                <a:latin typeface="Barlow"/>
                <a:ea typeface="Barlow"/>
                <a:cs typeface="Barlow"/>
                <a:sym typeface="Barlow"/>
              </a:defRPr>
            </a:lvl2pPr>
            <a:lvl3pPr lvl="2" algn="ctr">
              <a:lnSpc>
                <a:spcPct val="100000"/>
              </a:lnSpc>
              <a:spcBef>
                <a:spcPts val="0"/>
              </a:spcBef>
              <a:spcAft>
                <a:spcPts val="0"/>
              </a:spcAft>
              <a:buClr>
                <a:schemeClr val="accent2"/>
              </a:buClr>
              <a:buSzPts val="1400"/>
              <a:buFont typeface="Barlow"/>
              <a:buNone/>
              <a:defRPr b="1">
                <a:solidFill>
                  <a:schemeClr val="accent2"/>
                </a:solidFill>
                <a:latin typeface="Barlow"/>
                <a:ea typeface="Barlow"/>
                <a:cs typeface="Barlow"/>
                <a:sym typeface="Barlow"/>
              </a:defRPr>
            </a:lvl3pPr>
            <a:lvl4pPr lvl="3" algn="ctr">
              <a:lnSpc>
                <a:spcPct val="100000"/>
              </a:lnSpc>
              <a:spcBef>
                <a:spcPts val="0"/>
              </a:spcBef>
              <a:spcAft>
                <a:spcPts val="0"/>
              </a:spcAft>
              <a:buClr>
                <a:schemeClr val="accent2"/>
              </a:buClr>
              <a:buSzPts val="1400"/>
              <a:buFont typeface="Barlow"/>
              <a:buNone/>
              <a:defRPr b="1">
                <a:solidFill>
                  <a:schemeClr val="accent2"/>
                </a:solidFill>
                <a:latin typeface="Barlow"/>
                <a:ea typeface="Barlow"/>
                <a:cs typeface="Barlow"/>
                <a:sym typeface="Barlow"/>
              </a:defRPr>
            </a:lvl4pPr>
            <a:lvl5pPr lvl="4" algn="ctr">
              <a:lnSpc>
                <a:spcPct val="100000"/>
              </a:lnSpc>
              <a:spcBef>
                <a:spcPts val="0"/>
              </a:spcBef>
              <a:spcAft>
                <a:spcPts val="0"/>
              </a:spcAft>
              <a:buClr>
                <a:schemeClr val="accent2"/>
              </a:buClr>
              <a:buSzPts val="1400"/>
              <a:buFont typeface="Barlow"/>
              <a:buNone/>
              <a:defRPr b="1">
                <a:solidFill>
                  <a:schemeClr val="accent2"/>
                </a:solidFill>
                <a:latin typeface="Barlow"/>
                <a:ea typeface="Barlow"/>
                <a:cs typeface="Barlow"/>
                <a:sym typeface="Barlow"/>
              </a:defRPr>
            </a:lvl5pPr>
            <a:lvl6pPr lvl="5" algn="ctr">
              <a:lnSpc>
                <a:spcPct val="100000"/>
              </a:lnSpc>
              <a:spcBef>
                <a:spcPts val="0"/>
              </a:spcBef>
              <a:spcAft>
                <a:spcPts val="0"/>
              </a:spcAft>
              <a:buClr>
                <a:schemeClr val="accent2"/>
              </a:buClr>
              <a:buSzPts val="1400"/>
              <a:buFont typeface="Barlow"/>
              <a:buNone/>
              <a:defRPr b="1">
                <a:solidFill>
                  <a:schemeClr val="accent2"/>
                </a:solidFill>
                <a:latin typeface="Barlow"/>
                <a:ea typeface="Barlow"/>
                <a:cs typeface="Barlow"/>
                <a:sym typeface="Barlow"/>
              </a:defRPr>
            </a:lvl6pPr>
            <a:lvl7pPr lvl="6" algn="ctr">
              <a:lnSpc>
                <a:spcPct val="100000"/>
              </a:lnSpc>
              <a:spcBef>
                <a:spcPts val="0"/>
              </a:spcBef>
              <a:spcAft>
                <a:spcPts val="0"/>
              </a:spcAft>
              <a:buClr>
                <a:schemeClr val="accent2"/>
              </a:buClr>
              <a:buSzPts val="1400"/>
              <a:buFont typeface="Barlow"/>
              <a:buNone/>
              <a:defRPr b="1">
                <a:solidFill>
                  <a:schemeClr val="accent2"/>
                </a:solidFill>
                <a:latin typeface="Barlow"/>
                <a:ea typeface="Barlow"/>
                <a:cs typeface="Barlow"/>
                <a:sym typeface="Barlow"/>
              </a:defRPr>
            </a:lvl7pPr>
            <a:lvl8pPr lvl="7" algn="ctr">
              <a:lnSpc>
                <a:spcPct val="100000"/>
              </a:lnSpc>
              <a:spcBef>
                <a:spcPts val="0"/>
              </a:spcBef>
              <a:spcAft>
                <a:spcPts val="0"/>
              </a:spcAft>
              <a:buClr>
                <a:schemeClr val="accent2"/>
              </a:buClr>
              <a:buSzPts val="1400"/>
              <a:buFont typeface="Barlow"/>
              <a:buNone/>
              <a:defRPr b="1">
                <a:solidFill>
                  <a:schemeClr val="accent2"/>
                </a:solidFill>
                <a:latin typeface="Barlow"/>
                <a:ea typeface="Barlow"/>
                <a:cs typeface="Barlow"/>
                <a:sym typeface="Barlow"/>
              </a:defRPr>
            </a:lvl8pPr>
            <a:lvl9pPr lvl="8" algn="ctr">
              <a:lnSpc>
                <a:spcPct val="100000"/>
              </a:lnSpc>
              <a:spcBef>
                <a:spcPts val="0"/>
              </a:spcBef>
              <a:spcAft>
                <a:spcPts val="0"/>
              </a:spcAft>
              <a:buClr>
                <a:schemeClr val="accent2"/>
              </a:buClr>
              <a:buSzPts val="1400"/>
              <a:buFont typeface="Barlow"/>
              <a:buNone/>
              <a:defRPr b="1">
                <a:solidFill>
                  <a:schemeClr val="accent2"/>
                </a:solidFill>
                <a:latin typeface="Barlow"/>
                <a:ea typeface="Barlow"/>
                <a:cs typeface="Barlow"/>
                <a:sym typeface="Barlow"/>
              </a:defRPr>
            </a:lvl9pPr>
          </a:lstStyle>
          <a:p>
            <a:endParaRPr/>
          </a:p>
        </p:txBody>
      </p:sp>
      <p:sp>
        <p:nvSpPr>
          <p:cNvPr id="82" name="Google Shape;82;p5"/>
          <p:cNvSpPr/>
          <p:nvPr/>
        </p:nvSpPr>
        <p:spPr>
          <a:xfrm>
            <a:off x="-486246" y="4538820"/>
            <a:ext cx="991119" cy="877511"/>
          </a:xfrm>
          <a:custGeom>
            <a:avLst/>
            <a:gdLst/>
            <a:ahLst/>
            <a:cxnLst/>
            <a:rect l="l" t="t" r="r" b="b"/>
            <a:pathLst>
              <a:path w="49291" h="43641" extrusionOk="0">
                <a:moveTo>
                  <a:pt x="34928" y="1"/>
                </a:moveTo>
                <a:cubicBezTo>
                  <a:pt x="33524" y="1"/>
                  <a:pt x="32096" y="348"/>
                  <a:pt x="30720" y="1114"/>
                </a:cubicBezTo>
                <a:cubicBezTo>
                  <a:pt x="29247" y="1941"/>
                  <a:pt x="27923" y="3008"/>
                  <a:pt x="26465" y="3865"/>
                </a:cubicBezTo>
                <a:cubicBezTo>
                  <a:pt x="21713" y="6632"/>
                  <a:pt x="17248" y="5444"/>
                  <a:pt x="12165" y="6121"/>
                </a:cubicBezTo>
                <a:cubicBezTo>
                  <a:pt x="8677" y="6587"/>
                  <a:pt x="5248" y="8091"/>
                  <a:pt x="3068" y="10947"/>
                </a:cubicBezTo>
                <a:cubicBezTo>
                  <a:pt x="1489" y="12977"/>
                  <a:pt x="557" y="15443"/>
                  <a:pt x="407" y="18015"/>
                </a:cubicBezTo>
                <a:cubicBezTo>
                  <a:pt x="1" y="25037"/>
                  <a:pt x="5023" y="32375"/>
                  <a:pt x="10376" y="36419"/>
                </a:cubicBezTo>
                <a:cubicBezTo>
                  <a:pt x="15557" y="40311"/>
                  <a:pt x="23044" y="43640"/>
                  <a:pt x="30082" y="43640"/>
                </a:cubicBezTo>
                <a:cubicBezTo>
                  <a:pt x="32806" y="43640"/>
                  <a:pt x="35463" y="43141"/>
                  <a:pt x="37893" y="41983"/>
                </a:cubicBezTo>
                <a:cubicBezTo>
                  <a:pt x="41742" y="40149"/>
                  <a:pt x="44749" y="36871"/>
                  <a:pt x="46088" y="32826"/>
                </a:cubicBezTo>
                <a:cubicBezTo>
                  <a:pt x="49050" y="23789"/>
                  <a:pt x="49290" y="11940"/>
                  <a:pt x="43005" y="4196"/>
                </a:cubicBezTo>
                <a:cubicBezTo>
                  <a:pt x="40943" y="1650"/>
                  <a:pt x="37991" y="1"/>
                  <a:pt x="3492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5"/>
          <p:cNvSpPr/>
          <p:nvPr/>
        </p:nvSpPr>
        <p:spPr>
          <a:xfrm>
            <a:off x="-708950" y="-242512"/>
            <a:ext cx="1232275" cy="1091025"/>
          </a:xfrm>
          <a:custGeom>
            <a:avLst/>
            <a:gdLst/>
            <a:ahLst/>
            <a:cxnLst/>
            <a:rect l="l" t="t" r="r" b="b"/>
            <a:pathLst>
              <a:path w="49291" h="43641" extrusionOk="0">
                <a:moveTo>
                  <a:pt x="34928" y="1"/>
                </a:moveTo>
                <a:cubicBezTo>
                  <a:pt x="33524" y="1"/>
                  <a:pt x="32096" y="348"/>
                  <a:pt x="30720" y="1114"/>
                </a:cubicBezTo>
                <a:cubicBezTo>
                  <a:pt x="29247" y="1941"/>
                  <a:pt x="27923" y="3008"/>
                  <a:pt x="26465" y="3865"/>
                </a:cubicBezTo>
                <a:cubicBezTo>
                  <a:pt x="21713" y="6632"/>
                  <a:pt x="17248" y="5444"/>
                  <a:pt x="12165" y="6121"/>
                </a:cubicBezTo>
                <a:cubicBezTo>
                  <a:pt x="8677" y="6587"/>
                  <a:pt x="5248" y="8091"/>
                  <a:pt x="3068" y="10947"/>
                </a:cubicBezTo>
                <a:cubicBezTo>
                  <a:pt x="1489" y="12977"/>
                  <a:pt x="557" y="15443"/>
                  <a:pt x="407" y="18015"/>
                </a:cubicBezTo>
                <a:cubicBezTo>
                  <a:pt x="1" y="25037"/>
                  <a:pt x="5023" y="32375"/>
                  <a:pt x="10376" y="36419"/>
                </a:cubicBezTo>
                <a:cubicBezTo>
                  <a:pt x="15557" y="40311"/>
                  <a:pt x="23044" y="43640"/>
                  <a:pt x="30082" y="43640"/>
                </a:cubicBezTo>
                <a:cubicBezTo>
                  <a:pt x="32806" y="43640"/>
                  <a:pt x="35463" y="43141"/>
                  <a:pt x="37893" y="41983"/>
                </a:cubicBezTo>
                <a:cubicBezTo>
                  <a:pt x="41742" y="40149"/>
                  <a:pt x="44749" y="36871"/>
                  <a:pt x="46088" y="32826"/>
                </a:cubicBezTo>
                <a:cubicBezTo>
                  <a:pt x="49050" y="23789"/>
                  <a:pt x="49290" y="11940"/>
                  <a:pt x="43005" y="4196"/>
                </a:cubicBezTo>
                <a:cubicBezTo>
                  <a:pt x="40943" y="1650"/>
                  <a:pt x="37991" y="1"/>
                  <a:pt x="3492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4" name="Google Shape;84;p5"/>
          <p:cNvGrpSpPr/>
          <p:nvPr/>
        </p:nvGrpSpPr>
        <p:grpSpPr>
          <a:xfrm>
            <a:off x="6725000" y="4484900"/>
            <a:ext cx="1916852" cy="488594"/>
            <a:chOff x="6725000" y="4484900"/>
            <a:chExt cx="1916852" cy="488594"/>
          </a:xfrm>
        </p:grpSpPr>
        <p:sp>
          <p:nvSpPr>
            <p:cNvPr id="85" name="Google Shape;85;p5"/>
            <p:cNvSpPr/>
            <p:nvPr/>
          </p:nvSpPr>
          <p:spPr>
            <a:xfrm>
              <a:off x="8536400" y="4484900"/>
              <a:ext cx="105452" cy="105389"/>
            </a:xfrm>
            <a:custGeom>
              <a:avLst/>
              <a:gdLst/>
              <a:ahLst/>
              <a:cxnLst/>
              <a:rect l="l" t="t" r="r" b="b"/>
              <a:pathLst>
                <a:path w="1505" h="1504" fill="none" extrusionOk="0">
                  <a:moveTo>
                    <a:pt x="1505" y="752"/>
                  </a:moveTo>
                  <a:cubicBezTo>
                    <a:pt x="1505" y="1158"/>
                    <a:pt x="1174" y="1504"/>
                    <a:pt x="753" y="1504"/>
                  </a:cubicBezTo>
                  <a:cubicBezTo>
                    <a:pt x="347" y="1504"/>
                    <a:pt x="1" y="1158"/>
                    <a:pt x="1" y="752"/>
                  </a:cubicBezTo>
                  <a:cubicBezTo>
                    <a:pt x="1" y="331"/>
                    <a:pt x="347" y="0"/>
                    <a:pt x="753" y="0"/>
                  </a:cubicBezTo>
                  <a:cubicBezTo>
                    <a:pt x="1174" y="0"/>
                    <a:pt x="1505" y="331"/>
                    <a:pt x="1505" y="752"/>
                  </a:cubicBezTo>
                  <a:close/>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6" name="Google Shape;86;p5"/>
            <p:cNvGrpSpPr/>
            <p:nvPr/>
          </p:nvGrpSpPr>
          <p:grpSpPr>
            <a:xfrm>
              <a:off x="7801920" y="4868038"/>
              <a:ext cx="105457" cy="105456"/>
              <a:chOff x="7812545" y="194375"/>
              <a:chExt cx="105457" cy="105456"/>
            </a:xfrm>
          </p:grpSpPr>
          <p:sp>
            <p:nvSpPr>
              <p:cNvPr id="87" name="Google Shape;87;p5"/>
              <p:cNvSpPr/>
              <p:nvPr/>
            </p:nvSpPr>
            <p:spPr>
              <a:xfrm>
                <a:off x="7865245" y="194375"/>
                <a:ext cx="28" cy="32667"/>
              </a:xfrm>
              <a:custGeom>
                <a:avLst/>
                <a:gdLst/>
                <a:ahLst/>
                <a:cxnLst/>
                <a:rect l="l" t="t" r="r" b="b"/>
                <a:pathLst>
                  <a:path w="1" h="1174" fill="none" extrusionOk="0">
                    <a:moveTo>
                      <a:pt x="1" y="1"/>
                    </a:moveTo>
                    <a:lnTo>
                      <a:pt x="1" y="1174"/>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5"/>
              <p:cNvSpPr/>
              <p:nvPr/>
            </p:nvSpPr>
            <p:spPr>
              <a:xfrm>
                <a:off x="7865245" y="266775"/>
                <a:ext cx="28" cy="33056"/>
              </a:xfrm>
              <a:custGeom>
                <a:avLst/>
                <a:gdLst/>
                <a:ahLst/>
                <a:cxnLst/>
                <a:rect l="l" t="t" r="r" b="b"/>
                <a:pathLst>
                  <a:path w="1" h="1188" fill="none" extrusionOk="0">
                    <a:moveTo>
                      <a:pt x="1" y="0"/>
                    </a:moveTo>
                    <a:lnTo>
                      <a:pt x="1" y="1188"/>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5"/>
              <p:cNvSpPr/>
              <p:nvPr/>
            </p:nvSpPr>
            <p:spPr>
              <a:xfrm>
                <a:off x="7812545" y="247103"/>
                <a:ext cx="32639" cy="28"/>
              </a:xfrm>
              <a:custGeom>
                <a:avLst/>
                <a:gdLst/>
                <a:ahLst/>
                <a:cxnLst/>
                <a:rect l="l" t="t" r="r" b="b"/>
                <a:pathLst>
                  <a:path w="1173"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5"/>
              <p:cNvSpPr/>
              <p:nvPr/>
            </p:nvSpPr>
            <p:spPr>
              <a:xfrm>
                <a:off x="7885335" y="247103"/>
                <a:ext cx="32667" cy="28"/>
              </a:xfrm>
              <a:custGeom>
                <a:avLst/>
                <a:gdLst/>
                <a:ahLst/>
                <a:cxnLst/>
                <a:rect l="l" t="t" r="r" b="b"/>
                <a:pathLst>
                  <a:path w="1174"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1" name="Google Shape;91;p5"/>
            <p:cNvSpPr/>
            <p:nvPr/>
          </p:nvSpPr>
          <p:spPr>
            <a:xfrm>
              <a:off x="6725000" y="4762662"/>
              <a:ext cx="105452" cy="105389"/>
            </a:xfrm>
            <a:custGeom>
              <a:avLst/>
              <a:gdLst/>
              <a:ahLst/>
              <a:cxnLst/>
              <a:rect l="l" t="t" r="r" b="b"/>
              <a:pathLst>
                <a:path w="1505" h="1504" fill="none" extrusionOk="0">
                  <a:moveTo>
                    <a:pt x="1505" y="752"/>
                  </a:moveTo>
                  <a:cubicBezTo>
                    <a:pt x="1505" y="1158"/>
                    <a:pt x="1174" y="1504"/>
                    <a:pt x="753" y="1504"/>
                  </a:cubicBezTo>
                  <a:cubicBezTo>
                    <a:pt x="347" y="1504"/>
                    <a:pt x="1" y="1158"/>
                    <a:pt x="1" y="752"/>
                  </a:cubicBezTo>
                  <a:cubicBezTo>
                    <a:pt x="1" y="331"/>
                    <a:pt x="347" y="0"/>
                    <a:pt x="753" y="0"/>
                  </a:cubicBezTo>
                  <a:cubicBezTo>
                    <a:pt x="1174" y="0"/>
                    <a:pt x="1505" y="331"/>
                    <a:pt x="1505" y="752"/>
                  </a:cubicBezTo>
                  <a:close/>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2"/>
        <p:cNvGrpSpPr/>
        <p:nvPr/>
      </p:nvGrpSpPr>
      <p:grpSpPr>
        <a:xfrm>
          <a:off x="0" y="0"/>
          <a:ext cx="0" cy="0"/>
          <a:chOff x="0" y="0"/>
          <a:chExt cx="0" cy="0"/>
        </a:xfrm>
      </p:grpSpPr>
      <p:sp>
        <p:nvSpPr>
          <p:cNvPr id="93" name="Google Shape;93;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4" name="Google Shape;94;p6"/>
          <p:cNvSpPr txBox="1">
            <a:spLocks noGrp="1"/>
          </p:cNvSpPr>
          <p:nvPr>
            <p:ph type="title"/>
          </p:nvPr>
        </p:nvSpPr>
        <p:spPr>
          <a:xfrm>
            <a:off x="685800" y="539400"/>
            <a:ext cx="7772400" cy="572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5" name="Google Shape;95;p6"/>
          <p:cNvSpPr txBox="1">
            <a:spLocks noGrp="1"/>
          </p:cNvSpPr>
          <p:nvPr>
            <p:ph type="subTitle" idx="1"/>
          </p:nvPr>
        </p:nvSpPr>
        <p:spPr>
          <a:xfrm>
            <a:off x="685800" y="1760150"/>
            <a:ext cx="4574100" cy="2235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1"/>
              </a:buClr>
              <a:buSzPts val="1400"/>
              <a:buChar char="●"/>
              <a:defRPr/>
            </a:lvl1pPr>
            <a:lvl2pPr lvl="1" algn="ctr">
              <a:lnSpc>
                <a:spcPct val="100000"/>
              </a:lnSpc>
              <a:spcBef>
                <a:spcPts val="0"/>
              </a:spcBef>
              <a:spcAft>
                <a:spcPts val="0"/>
              </a:spcAft>
              <a:buSzPts val="2100"/>
              <a:buChar char="○"/>
              <a:defRPr sz="2100"/>
            </a:lvl2pPr>
            <a:lvl3pPr lvl="2" algn="ctr">
              <a:lnSpc>
                <a:spcPct val="100000"/>
              </a:lnSpc>
              <a:spcBef>
                <a:spcPts val="0"/>
              </a:spcBef>
              <a:spcAft>
                <a:spcPts val="0"/>
              </a:spcAft>
              <a:buSzPts val="2100"/>
              <a:buChar char="■"/>
              <a:defRPr sz="2100"/>
            </a:lvl3pPr>
            <a:lvl4pPr lvl="3" algn="ctr">
              <a:lnSpc>
                <a:spcPct val="100000"/>
              </a:lnSpc>
              <a:spcBef>
                <a:spcPts val="0"/>
              </a:spcBef>
              <a:spcAft>
                <a:spcPts val="0"/>
              </a:spcAft>
              <a:buSzPts val="2100"/>
              <a:buChar char="●"/>
              <a:defRPr sz="2100"/>
            </a:lvl4pPr>
            <a:lvl5pPr lvl="4" algn="ctr">
              <a:lnSpc>
                <a:spcPct val="100000"/>
              </a:lnSpc>
              <a:spcBef>
                <a:spcPts val="0"/>
              </a:spcBef>
              <a:spcAft>
                <a:spcPts val="0"/>
              </a:spcAft>
              <a:buSzPts val="2100"/>
              <a:buChar char="○"/>
              <a:defRPr sz="2100"/>
            </a:lvl5pPr>
            <a:lvl6pPr lvl="5" algn="ctr">
              <a:lnSpc>
                <a:spcPct val="100000"/>
              </a:lnSpc>
              <a:spcBef>
                <a:spcPts val="0"/>
              </a:spcBef>
              <a:spcAft>
                <a:spcPts val="0"/>
              </a:spcAft>
              <a:buSzPts val="2100"/>
              <a:buChar char="■"/>
              <a:defRPr sz="2100"/>
            </a:lvl6pPr>
            <a:lvl7pPr lvl="6" algn="ctr">
              <a:lnSpc>
                <a:spcPct val="100000"/>
              </a:lnSpc>
              <a:spcBef>
                <a:spcPts val="0"/>
              </a:spcBef>
              <a:spcAft>
                <a:spcPts val="0"/>
              </a:spcAft>
              <a:buSzPts val="2100"/>
              <a:buChar char="●"/>
              <a:defRPr sz="2100"/>
            </a:lvl7pPr>
            <a:lvl8pPr lvl="7" algn="ctr">
              <a:lnSpc>
                <a:spcPct val="100000"/>
              </a:lnSpc>
              <a:spcBef>
                <a:spcPts val="0"/>
              </a:spcBef>
              <a:spcAft>
                <a:spcPts val="0"/>
              </a:spcAft>
              <a:buSzPts val="2100"/>
              <a:buChar char="○"/>
              <a:defRPr sz="2100"/>
            </a:lvl8pPr>
            <a:lvl9pPr lvl="8" algn="ctr">
              <a:lnSpc>
                <a:spcPct val="100000"/>
              </a:lnSpc>
              <a:spcBef>
                <a:spcPts val="0"/>
              </a:spcBef>
              <a:spcAft>
                <a:spcPts val="0"/>
              </a:spcAft>
              <a:buSzPts val="2100"/>
              <a:buChar char="■"/>
              <a:defRPr sz="2100"/>
            </a:lvl9pPr>
          </a:lstStyle>
          <a:p>
            <a:endParaRPr/>
          </a:p>
        </p:txBody>
      </p:sp>
      <p:grpSp>
        <p:nvGrpSpPr>
          <p:cNvPr id="96" name="Google Shape;96;p6"/>
          <p:cNvGrpSpPr/>
          <p:nvPr/>
        </p:nvGrpSpPr>
        <p:grpSpPr>
          <a:xfrm flipH="1">
            <a:off x="-534624" y="-277337"/>
            <a:ext cx="1773412" cy="1460068"/>
            <a:chOff x="7917051" y="-242512"/>
            <a:chExt cx="1773412" cy="1460068"/>
          </a:xfrm>
        </p:grpSpPr>
        <p:sp>
          <p:nvSpPr>
            <p:cNvPr id="97" name="Google Shape;97;p6"/>
            <p:cNvSpPr/>
            <p:nvPr/>
          </p:nvSpPr>
          <p:spPr>
            <a:xfrm flipH="1">
              <a:off x="8458188" y="-242512"/>
              <a:ext cx="1232275" cy="1091025"/>
            </a:xfrm>
            <a:custGeom>
              <a:avLst/>
              <a:gdLst/>
              <a:ahLst/>
              <a:cxnLst/>
              <a:rect l="l" t="t" r="r" b="b"/>
              <a:pathLst>
                <a:path w="49291" h="43641" extrusionOk="0">
                  <a:moveTo>
                    <a:pt x="34928" y="1"/>
                  </a:moveTo>
                  <a:cubicBezTo>
                    <a:pt x="33524" y="1"/>
                    <a:pt x="32096" y="348"/>
                    <a:pt x="30720" y="1114"/>
                  </a:cubicBezTo>
                  <a:cubicBezTo>
                    <a:pt x="29247" y="1941"/>
                    <a:pt x="27923" y="3008"/>
                    <a:pt x="26465" y="3865"/>
                  </a:cubicBezTo>
                  <a:cubicBezTo>
                    <a:pt x="21713" y="6632"/>
                    <a:pt x="17248" y="5444"/>
                    <a:pt x="12165" y="6121"/>
                  </a:cubicBezTo>
                  <a:cubicBezTo>
                    <a:pt x="8677" y="6587"/>
                    <a:pt x="5248" y="8091"/>
                    <a:pt x="3068" y="10947"/>
                  </a:cubicBezTo>
                  <a:cubicBezTo>
                    <a:pt x="1489" y="12977"/>
                    <a:pt x="557" y="15443"/>
                    <a:pt x="407" y="18015"/>
                  </a:cubicBezTo>
                  <a:cubicBezTo>
                    <a:pt x="1" y="25037"/>
                    <a:pt x="5023" y="32375"/>
                    <a:pt x="10376" y="36419"/>
                  </a:cubicBezTo>
                  <a:cubicBezTo>
                    <a:pt x="15557" y="40311"/>
                    <a:pt x="23044" y="43640"/>
                    <a:pt x="30082" y="43640"/>
                  </a:cubicBezTo>
                  <a:cubicBezTo>
                    <a:pt x="32806" y="43640"/>
                    <a:pt x="35463" y="43141"/>
                    <a:pt x="37893" y="41983"/>
                  </a:cubicBezTo>
                  <a:cubicBezTo>
                    <a:pt x="41742" y="40149"/>
                    <a:pt x="44749" y="36871"/>
                    <a:pt x="46088" y="32826"/>
                  </a:cubicBezTo>
                  <a:cubicBezTo>
                    <a:pt x="49050" y="23789"/>
                    <a:pt x="49290" y="11940"/>
                    <a:pt x="43005" y="4196"/>
                  </a:cubicBezTo>
                  <a:cubicBezTo>
                    <a:pt x="40943" y="1650"/>
                    <a:pt x="37991" y="1"/>
                    <a:pt x="3492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6"/>
            <p:cNvSpPr/>
            <p:nvPr/>
          </p:nvSpPr>
          <p:spPr>
            <a:xfrm>
              <a:off x="7917051" y="191375"/>
              <a:ext cx="77951" cy="77951"/>
            </a:xfrm>
            <a:custGeom>
              <a:avLst/>
              <a:gdLst/>
              <a:ahLst/>
              <a:cxnLst/>
              <a:rect l="l" t="t" r="r" b="b"/>
              <a:pathLst>
                <a:path w="1505" h="1505" fill="none" extrusionOk="0">
                  <a:moveTo>
                    <a:pt x="1504" y="753"/>
                  </a:moveTo>
                  <a:cubicBezTo>
                    <a:pt x="1504" y="1174"/>
                    <a:pt x="1173" y="1505"/>
                    <a:pt x="752" y="1505"/>
                  </a:cubicBezTo>
                  <a:cubicBezTo>
                    <a:pt x="346" y="1505"/>
                    <a:pt x="1" y="1174"/>
                    <a:pt x="1" y="753"/>
                  </a:cubicBezTo>
                  <a:cubicBezTo>
                    <a:pt x="1" y="347"/>
                    <a:pt x="346" y="1"/>
                    <a:pt x="752" y="1"/>
                  </a:cubicBezTo>
                  <a:cubicBezTo>
                    <a:pt x="1173" y="1"/>
                    <a:pt x="1504" y="347"/>
                    <a:pt x="1504" y="753"/>
                  </a:cubicBezTo>
                  <a:close/>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nvGrpSpPr>
            <p:cNvPr id="99" name="Google Shape;99;p6"/>
            <p:cNvGrpSpPr/>
            <p:nvPr/>
          </p:nvGrpSpPr>
          <p:grpSpPr>
            <a:xfrm>
              <a:off x="8723170" y="1112100"/>
              <a:ext cx="105457" cy="105456"/>
              <a:chOff x="7812545" y="194375"/>
              <a:chExt cx="105457" cy="105456"/>
            </a:xfrm>
          </p:grpSpPr>
          <p:sp>
            <p:nvSpPr>
              <p:cNvPr id="100" name="Google Shape;100;p6"/>
              <p:cNvSpPr/>
              <p:nvPr/>
            </p:nvSpPr>
            <p:spPr>
              <a:xfrm>
                <a:off x="7865245" y="194375"/>
                <a:ext cx="28" cy="32667"/>
              </a:xfrm>
              <a:custGeom>
                <a:avLst/>
                <a:gdLst/>
                <a:ahLst/>
                <a:cxnLst/>
                <a:rect l="l" t="t" r="r" b="b"/>
                <a:pathLst>
                  <a:path w="1" h="1174" fill="none" extrusionOk="0">
                    <a:moveTo>
                      <a:pt x="1" y="1"/>
                    </a:moveTo>
                    <a:lnTo>
                      <a:pt x="1" y="1174"/>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6"/>
              <p:cNvSpPr/>
              <p:nvPr/>
            </p:nvSpPr>
            <p:spPr>
              <a:xfrm>
                <a:off x="7865245" y="266775"/>
                <a:ext cx="28" cy="33056"/>
              </a:xfrm>
              <a:custGeom>
                <a:avLst/>
                <a:gdLst/>
                <a:ahLst/>
                <a:cxnLst/>
                <a:rect l="l" t="t" r="r" b="b"/>
                <a:pathLst>
                  <a:path w="1" h="1188" fill="none" extrusionOk="0">
                    <a:moveTo>
                      <a:pt x="1" y="0"/>
                    </a:moveTo>
                    <a:lnTo>
                      <a:pt x="1" y="1188"/>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6"/>
              <p:cNvSpPr/>
              <p:nvPr/>
            </p:nvSpPr>
            <p:spPr>
              <a:xfrm>
                <a:off x="7812545" y="247103"/>
                <a:ext cx="32639" cy="28"/>
              </a:xfrm>
              <a:custGeom>
                <a:avLst/>
                <a:gdLst/>
                <a:ahLst/>
                <a:cxnLst/>
                <a:rect l="l" t="t" r="r" b="b"/>
                <a:pathLst>
                  <a:path w="1173"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6"/>
              <p:cNvSpPr/>
              <p:nvPr/>
            </p:nvSpPr>
            <p:spPr>
              <a:xfrm>
                <a:off x="7885335" y="247103"/>
                <a:ext cx="32667" cy="28"/>
              </a:xfrm>
              <a:custGeom>
                <a:avLst/>
                <a:gdLst/>
                <a:ahLst/>
                <a:cxnLst/>
                <a:rect l="l" t="t" r="r" b="b"/>
                <a:pathLst>
                  <a:path w="1174"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04" name="Google Shape;104;p6"/>
          <p:cNvGrpSpPr/>
          <p:nvPr/>
        </p:nvGrpSpPr>
        <p:grpSpPr>
          <a:xfrm>
            <a:off x="259745" y="4220646"/>
            <a:ext cx="5232560" cy="653430"/>
            <a:chOff x="259745" y="4220646"/>
            <a:chExt cx="5232560" cy="653430"/>
          </a:xfrm>
        </p:grpSpPr>
        <p:grpSp>
          <p:nvGrpSpPr>
            <p:cNvPr id="105" name="Google Shape;105;p6"/>
            <p:cNvGrpSpPr/>
            <p:nvPr/>
          </p:nvGrpSpPr>
          <p:grpSpPr>
            <a:xfrm rot="10800000" flipH="1">
              <a:off x="5399081" y="4220646"/>
              <a:ext cx="93224" cy="93254"/>
              <a:chOff x="7812545" y="194375"/>
              <a:chExt cx="105457" cy="105456"/>
            </a:xfrm>
          </p:grpSpPr>
          <p:sp>
            <p:nvSpPr>
              <p:cNvPr id="106" name="Google Shape;106;p6"/>
              <p:cNvSpPr/>
              <p:nvPr/>
            </p:nvSpPr>
            <p:spPr>
              <a:xfrm>
                <a:off x="7865245" y="194375"/>
                <a:ext cx="28" cy="32667"/>
              </a:xfrm>
              <a:custGeom>
                <a:avLst/>
                <a:gdLst/>
                <a:ahLst/>
                <a:cxnLst/>
                <a:rect l="l" t="t" r="r" b="b"/>
                <a:pathLst>
                  <a:path w="1" h="1174" fill="none" extrusionOk="0">
                    <a:moveTo>
                      <a:pt x="1" y="1"/>
                    </a:moveTo>
                    <a:lnTo>
                      <a:pt x="1" y="1174"/>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6"/>
              <p:cNvSpPr/>
              <p:nvPr/>
            </p:nvSpPr>
            <p:spPr>
              <a:xfrm>
                <a:off x="7865245" y="266775"/>
                <a:ext cx="28" cy="33056"/>
              </a:xfrm>
              <a:custGeom>
                <a:avLst/>
                <a:gdLst/>
                <a:ahLst/>
                <a:cxnLst/>
                <a:rect l="l" t="t" r="r" b="b"/>
                <a:pathLst>
                  <a:path w="1" h="1188" fill="none" extrusionOk="0">
                    <a:moveTo>
                      <a:pt x="1" y="0"/>
                    </a:moveTo>
                    <a:lnTo>
                      <a:pt x="1" y="1188"/>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6"/>
              <p:cNvSpPr/>
              <p:nvPr/>
            </p:nvSpPr>
            <p:spPr>
              <a:xfrm>
                <a:off x="7812545" y="247103"/>
                <a:ext cx="32639" cy="28"/>
              </a:xfrm>
              <a:custGeom>
                <a:avLst/>
                <a:gdLst/>
                <a:ahLst/>
                <a:cxnLst/>
                <a:rect l="l" t="t" r="r" b="b"/>
                <a:pathLst>
                  <a:path w="1173"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6"/>
              <p:cNvSpPr/>
              <p:nvPr/>
            </p:nvSpPr>
            <p:spPr>
              <a:xfrm>
                <a:off x="7885335" y="247103"/>
                <a:ext cx="32667" cy="28"/>
              </a:xfrm>
              <a:custGeom>
                <a:avLst/>
                <a:gdLst/>
                <a:ahLst/>
                <a:cxnLst/>
                <a:rect l="l" t="t" r="r" b="b"/>
                <a:pathLst>
                  <a:path w="1174"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0" name="Google Shape;110;p6"/>
            <p:cNvSpPr/>
            <p:nvPr/>
          </p:nvSpPr>
          <p:spPr>
            <a:xfrm>
              <a:off x="4106676" y="4640545"/>
              <a:ext cx="93231" cy="93173"/>
            </a:xfrm>
            <a:custGeom>
              <a:avLst/>
              <a:gdLst/>
              <a:ahLst/>
              <a:cxnLst/>
              <a:rect l="l" t="t" r="r" b="b"/>
              <a:pathLst>
                <a:path w="1505" h="1504" fill="none" extrusionOk="0">
                  <a:moveTo>
                    <a:pt x="1505" y="752"/>
                  </a:moveTo>
                  <a:cubicBezTo>
                    <a:pt x="1505" y="1158"/>
                    <a:pt x="1174" y="1504"/>
                    <a:pt x="753" y="1504"/>
                  </a:cubicBezTo>
                  <a:cubicBezTo>
                    <a:pt x="347" y="1504"/>
                    <a:pt x="1" y="1158"/>
                    <a:pt x="1" y="752"/>
                  </a:cubicBezTo>
                  <a:cubicBezTo>
                    <a:pt x="1" y="331"/>
                    <a:pt x="347" y="0"/>
                    <a:pt x="753" y="0"/>
                  </a:cubicBezTo>
                  <a:cubicBezTo>
                    <a:pt x="1174" y="0"/>
                    <a:pt x="1505" y="331"/>
                    <a:pt x="1505" y="752"/>
                  </a:cubicBezTo>
                  <a:close/>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1" name="Google Shape;111;p6"/>
            <p:cNvGrpSpPr/>
            <p:nvPr/>
          </p:nvGrpSpPr>
          <p:grpSpPr>
            <a:xfrm>
              <a:off x="259745" y="4407983"/>
              <a:ext cx="735782" cy="466093"/>
              <a:chOff x="259745" y="4407983"/>
              <a:chExt cx="735782" cy="466093"/>
            </a:xfrm>
          </p:grpSpPr>
          <p:sp>
            <p:nvSpPr>
              <p:cNvPr id="112" name="Google Shape;112;p6"/>
              <p:cNvSpPr/>
              <p:nvPr/>
            </p:nvSpPr>
            <p:spPr>
              <a:xfrm rot="10800000" flipH="1">
                <a:off x="917576" y="4796125"/>
                <a:ext cx="77951" cy="77951"/>
              </a:xfrm>
              <a:custGeom>
                <a:avLst/>
                <a:gdLst/>
                <a:ahLst/>
                <a:cxnLst/>
                <a:rect l="l" t="t" r="r" b="b"/>
                <a:pathLst>
                  <a:path w="1505" h="1505" fill="none" extrusionOk="0">
                    <a:moveTo>
                      <a:pt x="1504" y="753"/>
                    </a:moveTo>
                    <a:cubicBezTo>
                      <a:pt x="1504" y="1174"/>
                      <a:pt x="1173" y="1505"/>
                      <a:pt x="752" y="1505"/>
                    </a:cubicBezTo>
                    <a:cubicBezTo>
                      <a:pt x="346" y="1505"/>
                      <a:pt x="1" y="1174"/>
                      <a:pt x="1" y="753"/>
                    </a:cubicBezTo>
                    <a:cubicBezTo>
                      <a:pt x="1" y="347"/>
                      <a:pt x="346" y="1"/>
                      <a:pt x="752" y="1"/>
                    </a:cubicBezTo>
                    <a:cubicBezTo>
                      <a:pt x="1173" y="1"/>
                      <a:pt x="1504" y="347"/>
                      <a:pt x="1504" y="753"/>
                    </a:cubicBezTo>
                    <a:close/>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nvGrpSpPr>
              <p:cNvPr id="113" name="Google Shape;113;p6"/>
              <p:cNvGrpSpPr/>
              <p:nvPr/>
            </p:nvGrpSpPr>
            <p:grpSpPr>
              <a:xfrm rot="10800000" flipH="1">
                <a:off x="259745" y="4407983"/>
                <a:ext cx="105457" cy="105456"/>
                <a:chOff x="7812545" y="194375"/>
                <a:chExt cx="105457" cy="105456"/>
              </a:xfrm>
            </p:grpSpPr>
            <p:sp>
              <p:nvSpPr>
                <p:cNvPr id="114" name="Google Shape;114;p6"/>
                <p:cNvSpPr/>
                <p:nvPr/>
              </p:nvSpPr>
              <p:spPr>
                <a:xfrm>
                  <a:off x="7865245" y="194375"/>
                  <a:ext cx="28" cy="32667"/>
                </a:xfrm>
                <a:custGeom>
                  <a:avLst/>
                  <a:gdLst/>
                  <a:ahLst/>
                  <a:cxnLst/>
                  <a:rect l="l" t="t" r="r" b="b"/>
                  <a:pathLst>
                    <a:path w="1" h="1174" fill="none" extrusionOk="0">
                      <a:moveTo>
                        <a:pt x="1" y="1"/>
                      </a:moveTo>
                      <a:lnTo>
                        <a:pt x="1" y="1174"/>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6"/>
                <p:cNvSpPr/>
                <p:nvPr/>
              </p:nvSpPr>
              <p:spPr>
                <a:xfrm>
                  <a:off x="7865245" y="266775"/>
                  <a:ext cx="28" cy="33056"/>
                </a:xfrm>
                <a:custGeom>
                  <a:avLst/>
                  <a:gdLst/>
                  <a:ahLst/>
                  <a:cxnLst/>
                  <a:rect l="l" t="t" r="r" b="b"/>
                  <a:pathLst>
                    <a:path w="1" h="1188" fill="none" extrusionOk="0">
                      <a:moveTo>
                        <a:pt x="1" y="0"/>
                      </a:moveTo>
                      <a:lnTo>
                        <a:pt x="1" y="1188"/>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6"/>
                <p:cNvSpPr/>
                <p:nvPr/>
              </p:nvSpPr>
              <p:spPr>
                <a:xfrm>
                  <a:off x="7812545" y="247103"/>
                  <a:ext cx="32639" cy="28"/>
                </a:xfrm>
                <a:custGeom>
                  <a:avLst/>
                  <a:gdLst/>
                  <a:ahLst/>
                  <a:cxnLst/>
                  <a:rect l="l" t="t" r="r" b="b"/>
                  <a:pathLst>
                    <a:path w="1173"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6"/>
                <p:cNvSpPr/>
                <p:nvPr/>
              </p:nvSpPr>
              <p:spPr>
                <a:xfrm>
                  <a:off x="7885335" y="247103"/>
                  <a:ext cx="32667" cy="28"/>
                </a:xfrm>
                <a:custGeom>
                  <a:avLst/>
                  <a:gdLst/>
                  <a:ahLst/>
                  <a:cxnLst/>
                  <a:rect l="l" t="t" r="r" b="b"/>
                  <a:pathLst>
                    <a:path w="1174"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8"/>
        <p:cNvGrpSpPr/>
        <p:nvPr/>
      </p:nvGrpSpPr>
      <p:grpSpPr>
        <a:xfrm>
          <a:off x="0" y="0"/>
          <a:ext cx="0" cy="0"/>
          <a:chOff x="0" y="0"/>
          <a:chExt cx="0" cy="0"/>
        </a:xfrm>
      </p:grpSpPr>
      <p:sp>
        <p:nvSpPr>
          <p:cNvPr id="119" name="Google Shape;119;p7"/>
          <p:cNvSpPr txBox="1">
            <a:spLocks noGrp="1"/>
          </p:cNvSpPr>
          <p:nvPr>
            <p:ph type="title"/>
          </p:nvPr>
        </p:nvSpPr>
        <p:spPr>
          <a:xfrm>
            <a:off x="685800" y="539400"/>
            <a:ext cx="7772400" cy="572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0" name="Google Shape;120;p7"/>
          <p:cNvSpPr txBox="1">
            <a:spLocks noGrp="1"/>
          </p:cNvSpPr>
          <p:nvPr>
            <p:ph type="body" idx="1"/>
          </p:nvPr>
        </p:nvSpPr>
        <p:spPr>
          <a:xfrm>
            <a:off x="685800" y="1152475"/>
            <a:ext cx="7786800" cy="34164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SzPts val="1200"/>
              <a:buChar char="●"/>
              <a:defRPr sz="1200"/>
            </a:lvl1pPr>
            <a:lvl2pPr marL="914400" lvl="1" indent="-304800" algn="l">
              <a:lnSpc>
                <a:spcPct val="100000"/>
              </a:lnSpc>
              <a:spcBef>
                <a:spcPts val="0"/>
              </a:spcBef>
              <a:spcAft>
                <a:spcPts val="0"/>
              </a:spcAft>
              <a:buSzPts val="1200"/>
              <a:buChar char="○"/>
              <a:defRPr sz="1200"/>
            </a:lvl2pPr>
            <a:lvl3pPr marL="1371600" lvl="2" indent="-304800" algn="l">
              <a:lnSpc>
                <a:spcPct val="100000"/>
              </a:lnSpc>
              <a:spcBef>
                <a:spcPts val="0"/>
              </a:spcBef>
              <a:spcAft>
                <a:spcPts val="0"/>
              </a:spcAft>
              <a:buSzPts val="1200"/>
              <a:buChar char="■"/>
              <a:defRPr sz="120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121" name="Google Shape;12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122" name="Google Shape;122;p7"/>
          <p:cNvGrpSpPr/>
          <p:nvPr/>
        </p:nvGrpSpPr>
        <p:grpSpPr>
          <a:xfrm>
            <a:off x="215745" y="152937"/>
            <a:ext cx="470057" cy="586176"/>
            <a:chOff x="215745" y="152938"/>
            <a:chExt cx="470057" cy="586176"/>
          </a:xfrm>
        </p:grpSpPr>
        <p:sp>
          <p:nvSpPr>
            <p:cNvPr id="123" name="Google Shape;123;p7"/>
            <p:cNvSpPr/>
            <p:nvPr/>
          </p:nvSpPr>
          <p:spPr>
            <a:xfrm>
              <a:off x="215750" y="633725"/>
              <a:ext cx="105452" cy="105389"/>
            </a:xfrm>
            <a:custGeom>
              <a:avLst/>
              <a:gdLst/>
              <a:ahLst/>
              <a:cxnLst/>
              <a:rect l="l" t="t" r="r" b="b"/>
              <a:pathLst>
                <a:path w="1505" h="1504" fill="none" extrusionOk="0">
                  <a:moveTo>
                    <a:pt x="1505" y="752"/>
                  </a:moveTo>
                  <a:cubicBezTo>
                    <a:pt x="1505" y="1158"/>
                    <a:pt x="1174" y="1504"/>
                    <a:pt x="753" y="1504"/>
                  </a:cubicBezTo>
                  <a:cubicBezTo>
                    <a:pt x="347" y="1504"/>
                    <a:pt x="1" y="1158"/>
                    <a:pt x="1" y="752"/>
                  </a:cubicBezTo>
                  <a:cubicBezTo>
                    <a:pt x="1" y="331"/>
                    <a:pt x="347" y="0"/>
                    <a:pt x="753" y="0"/>
                  </a:cubicBezTo>
                  <a:cubicBezTo>
                    <a:pt x="1174" y="0"/>
                    <a:pt x="1505" y="331"/>
                    <a:pt x="1505" y="752"/>
                  </a:cubicBezTo>
                  <a:close/>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7"/>
            <p:cNvSpPr/>
            <p:nvPr/>
          </p:nvSpPr>
          <p:spPr>
            <a:xfrm>
              <a:off x="607851" y="224875"/>
              <a:ext cx="77951" cy="77951"/>
            </a:xfrm>
            <a:custGeom>
              <a:avLst/>
              <a:gdLst/>
              <a:ahLst/>
              <a:cxnLst/>
              <a:rect l="l" t="t" r="r" b="b"/>
              <a:pathLst>
                <a:path w="1505" h="1505" fill="none" extrusionOk="0">
                  <a:moveTo>
                    <a:pt x="1504" y="753"/>
                  </a:moveTo>
                  <a:cubicBezTo>
                    <a:pt x="1504" y="1174"/>
                    <a:pt x="1173" y="1505"/>
                    <a:pt x="752" y="1505"/>
                  </a:cubicBezTo>
                  <a:cubicBezTo>
                    <a:pt x="346" y="1505"/>
                    <a:pt x="1" y="1174"/>
                    <a:pt x="1" y="753"/>
                  </a:cubicBezTo>
                  <a:cubicBezTo>
                    <a:pt x="1" y="347"/>
                    <a:pt x="346" y="1"/>
                    <a:pt x="752" y="1"/>
                  </a:cubicBezTo>
                  <a:cubicBezTo>
                    <a:pt x="1173" y="1"/>
                    <a:pt x="1504" y="347"/>
                    <a:pt x="1504" y="753"/>
                  </a:cubicBezTo>
                  <a:close/>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nvGrpSpPr>
            <p:cNvPr id="125" name="Google Shape;125;p7"/>
            <p:cNvGrpSpPr/>
            <p:nvPr/>
          </p:nvGrpSpPr>
          <p:grpSpPr>
            <a:xfrm>
              <a:off x="215745" y="152938"/>
              <a:ext cx="105457" cy="105456"/>
              <a:chOff x="7812545" y="194375"/>
              <a:chExt cx="105457" cy="105456"/>
            </a:xfrm>
          </p:grpSpPr>
          <p:sp>
            <p:nvSpPr>
              <p:cNvPr id="126" name="Google Shape;126;p7"/>
              <p:cNvSpPr/>
              <p:nvPr/>
            </p:nvSpPr>
            <p:spPr>
              <a:xfrm>
                <a:off x="7865245" y="194375"/>
                <a:ext cx="28" cy="32667"/>
              </a:xfrm>
              <a:custGeom>
                <a:avLst/>
                <a:gdLst/>
                <a:ahLst/>
                <a:cxnLst/>
                <a:rect l="l" t="t" r="r" b="b"/>
                <a:pathLst>
                  <a:path w="1" h="1174" fill="none" extrusionOk="0">
                    <a:moveTo>
                      <a:pt x="1" y="1"/>
                    </a:moveTo>
                    <a:lnTo>
                      <a:pt x="1" y="1174"/>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7"/>
              <p:cNvSpPr/>
              <p:nvPr/>
            </p:nvSpPr>
            <p:spPr>
              <a:xfrm>
                <a:off x="7865245" y="266775"/>
                <a:ext cx="28" cy="33056"/>
              </a:xfrm>
              <a:custGeom>
                <a:avLst/>
                <a:gdLst/>
                <a:ahLst/>
                <a:cxnLst/>
                <a:rect l="l" t="t" r="r" b="b"/>
                <a:pathLst>
                  <a:path w="1" h="1188" fill="none" extrusionOk="0">
                    <a:moveTo>
                      <a:pt x="1" y="0"/>
                    </a:moveTo>
                    <a:lnTo>
                      <a:pt x="1" y="1188"/>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7"/>
              <p:cNvSpPr/>
              <p:nvPr/>
            </p:nvSpPr>
            <p:spPr>
              <a:xfrm>
                <a:off x="7812545" y="247103"/>
                <a:ext cx="32639" cy="28"/>
              </a:xfrm>
              <a:custGeom>
                <a:avLst/>
                <a:gdLst/>
                <a:ahLst/>
                <a:cxnLst/>
                <a:rect l="l" t="t" r="r" b="b"/>
                <a:pathLst>
                  <a:path w="1173"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7"/>
              <p:cNvSpPr/>
              <p:nvPr/>
            </p:nvSpPr>
            <p:spPr>
              <a:xfrm>
                <a:off x="7885335" y="247103"/>
                <a:ext cx="32667" cy="28"/>
              </a:xfrm>
              <a:custGeom>
                <a:avLst/>
                <a:gdLst/>
                <a:ahLst/>
                <a:cxnLst/>
                <a:rect l="l" t="t" r="r" b="b"/>
                <a:pathLst>
                  <a:path w="1174"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30" name="Google Shape;130;p7"/>
          <p:cNvGrpSpPr/>
          <p:nvPr/>
        </p:nvGrpSpPr>
        <p:grpSpPr>
          <a:xfrm rot="10800000">
            <a:off x="8496297" y="4349553"/>
            <a:ext cx="470057" cy="586176"/>
            <a:chOff x="215745" y="152938"/>
            <a:chExt cx="470057" cy="586176"/>
          </a:xfrm>
        </p:grpSpPr>
        <p:sp>
          <p:nvSpPr>
            <p:cNvPr id="131" name="Google Shape;131;p7"/>
            <p:cNvSpPr/>
            <p:nvPr/>
          </p:nvSpPr>
          <p:spPr>
            <a:xfrm>
              <a:off x="215750" y="633725"/>
              <a:ext cx="105452" cy="105389"/>
            </a:xfrm>
            <a:custGeom>
              <a:avLst/>
              <a:gdLst/>
              <a:ahLst/>
              <a:cxnLst/>
              <a:rect l="l" t="t" r="r" b="b"/>
              <a:pathLst>
                <a:path w="1505" h="1504" fill="none" extrusionOk="0">
                  <a:moveTo>
                    <a:pt x="1505" y="752"/>
                  </a:moveTo>
                  <a:cubicBezTo>
                    <a:pt x="1505" y="1158"/>
                    <a:pt x="1174" y="1504"/>
                    <a:pt x="753" y="1504"/>
                  </a:cubicBezTo>
                  <a:cubicBezTo>
                    <a:pt x="347" y="1504"/>
                    <a:pt x="1" y="1158"/>
                    <a:pt x="1" y="752"/>
                  </a:cubicBezTo>
                  <a:cubicBezTo>
                    <a:pt x="1" y="331"/>
                    <a:pt x="347" y="0"/>
                    <a:pt x="753" y="0"/>
                  </a:cubicBezTo>
                  <a:cubicBezTo>
                    <a:pt x="1174" y="0"/>
                    <a:pt x="1505" y="331"/>
                    <a:pt x="1505" y="752"/>
                  </a:cubicBezTo>
                  <a:close/>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7"/>
            <p:cNvSpPr/>
            <p:nvPr/>
          </p:nvSpPr>
          <p:spPr>
            <a:xfrm>
              <a:off x="607851" y="224875"/>
              <a:ext cx="77951" cy="77951"/>
            </a:xfrm>
            <a:custGeom>
              <a:avLst/>
              <a:gdLst/>
              <a:ahLst/>
              <a:cxnLst/>
              <a:rect l="l" t="t" r="r" b="b"/>
              <a:pathLst>
                <a:path w="1505" h="1505" fill="none" extrusionOk="0">
                  <a:moveTo>
                    <a:pt x="1504" y="753"/>
                  </a:moveTo>
                  <a:cubicBezTo>
                    <a:pt x="1504" y="1174"/>
                    <a:pt x="1173" y="1505"/>
                    <a:pt x="752" y="1505"/>
                  </a:cubicBezTo>
                  <a:cubicBezTo>
                    <a:pt x="346" y="1505"/>
                    <a:pt x="1" y="1174"/>
                    <a:pt x="1" y="753"/>
                  </a:cubicBezTo>
                  <a:cubicBezTo>
                    <a:pt x="1" y="347"/>
                    <a:pt x="346" y="1"/>
                    <a:pt x="752" y="1"/>
                  </a:cubicBezTo>
                  <a:cubicBezTo>
                    <a:pt x="1173" y="1"/>
                    <a:pt x="1504" y="347"/>
                    <a:pt x="1504" y="753"/>
                  </a:cubicBezTo>
                  <a:close/>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nvGrpSpPr>
            <p:cNvPr id="133" name="Google Shape;133;p7"/>
            <p:cNvGrpSpPr/>
            <p:nvPr/>
          </p:nvGrpSpPr>
          <p:grpSpPr>
            <a:xfrm>
              <a:off x="215745" y="152938"/>
              <a:ext cx="105457" cy="105456"/>
              <a:chOff x="7812545" y="194375"/>
              <a:chExt cx="105457" cy="105456"/>
            </a:xfrm>
          </p:grpSpPr>
          <p:sp>
            <p:nvSpPr>
              <p:cNvPr id="134" name="Google Shape;134;p7"/>
              <p:cNvSpPr/>
              <p:nvPr/>
            </p:nvSpPr>
            <p:spPr>
              <a:xfrm>
                <a:off x="7865245" y="194375"/>
                <a:ext cx="28" cy="32667"/>
              </a:xfrm>
              <a:custGeom>
                <a:avLst/>
                <a:gdLst/>
                <a:ahLst/>
                <a:cxnLst/>
                <a:rect l="l" t="t" r="r" b="b"/>
                <a:pathLst>
                  <a:path w="1" h="1174" fill="none" extrusionOk="0">
                    <a:moveTo>
                      <a:pt x="1" y="1"/>
                    </a:moveTo>
                    <a:lnTo>
                      <a:pt x="1" y="1174"/>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7"/>
              <p:cNvSpPr/>
              <p:nvPr/>
            </p:nvSpPr>
            <p:spPr>
              <a:xfrm>
                <a:off x="7865245" y="266775"/>
                <a:ext cx="28" cy="33056"/>
              </a:xfrm>
              <a:custGeom>
                <a:avLst/>
                <a:gdLst/>
                <a:ahLst/>
                <a:cxnLst/>
                <a:rect l="l" t="t" r="r" b="b"/>
                <a:pathLst>
                  <a:path w="1" h="1188" fill="none" extrusionOk="0">
                    <a:moveTo>
                      <a:pt x="1" y="0"/>
                    </a:moveTo>
                    <a:lnTo>
                      <a:pt x="1" y="1188"/>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7"/>
              <p:cNvSpPr/>
              <p:nvPr/>
            </p:nvSpPr>
            <p:spPr>
              <a:xfrm>
                <a:off x="7812545" y="247103"/>
                <a:ext cx="32639" cy="28"/>
              </a:xfrm>
              <a:custGeom>
                <a:avLst/>
                <a:gdLst/>
                <a:ahLst/>
                <a:cxnLst/>
                <a:rect l="l" t="t" r="r" b="b"/>
                <a:pathLst>
                  <a:path w="1173"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7"/>
              <p:cNvSpPr/>
              <p:nvPr/>
            </p:nvSpPr>
            <p:spPr>
              <a:xfrm>
                <a:off x="7885335" y="247103"/>
                <a:ext cx="32667" cy="28"/>
              </a:xfrm>
              <a:custGeom>
                <a:avLst/>
                <a:gdLst/>
                <a:ahLst/>
                <a:cxnLst/>
                <a:rect l="l" t="t" r="r" b="b"/>
                <a:pathLst>
                  <a:path w="1174"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38" name="Google Shape;138;p7"/>
          <p:cNvGrpSpPr/>
          <p:nvPr/>
        </p:nvGrpSpPr>
        <p:grpSpPr>
          <a:xfrm>
            <a:off x="7610270" y="-737025"/>
            <a:ext cx="2476138" cy="1789104"/>
            <a:chOff x="7610270" y="-737025"/>
            <a:chExt cx="2476138" cy="1789104"/>
          </a:xfrm>
        </p:grpSpPr>
        <p:sp>
          <p:nvSpPr>
            <p:cNvPr id="139" name="Google Shape;139;p7"/>
            <p:cNvSpPr/>
            <p:nvPr/>
          </p:nvSpPr>
          <p:spPr>
            <a:xfrm flipH="1">
              <a:off x="7861475" y="-737025"/>
              <a:ext cx="2224933" cy="1789104"/>
            </a:xfrm>
            <a:custGeom>
              <a:avLst/>
              <a:gdLst/>
              <a:ahLst/>
              <a:cxnLst/>
              <a:rect l="l" t="t" r="r" b="b"/>
              <a:pathLst>
                <a:path w="46895" h="37709" extrusionOk="0">
                  <a:moveTo>
                    <a:pt x="18603" y="0"/>
                  </a:moveTo>
                  <a:cubicBezTo>
                    <a:pt x="14800" y="0"/>
                    <a:pt x="10837" y="1267"/>
                    <a:pt x="8466" y="3638"/>
                  </a:cubicBezTo>
                  <a:cubicBezTo>
                    <a:pt x="4647" y="7457"/>
                    <a:pt x="1775" y="9322"/>
                    <a:pt x="888" y="16540"/>
                  </a:cubicBezTo>
                  <a:cubicBezTo>
                    <a:pt x="1" y="23757"/>
                    <a:pt x="6752" y="30283"/>
                    <a:pt x="6752" y="30283"/>
                  </a:cubicBezTo>
                  <a:cubicBezTo>
                    <a:pt x="6752" y="30283"/>
                    <a:pt x="11459" y="36643"/>
                    <a:pt x="20676" y="37606"/>
                  </a:cubicBezTo>
                  <a:cubicBezTo>
                    <a:pt x="21342" y="37675"/>
                    <a:pt x="21973" y="37708"/>
                    <a:pt x="22573" y="37708"/>
                  </a:cubicBezTo>
                  <a:cubicBezTo>
                    <a:pt x="30275" y="37708"/>
                    <a:pt x="32743" y="32287"/>
                    <a:pt x="35743" y="29441"/>
                  </a:cubicBezTo>
                  <a:cubicBezTo>
                    <a:pt x="38976" y="26358"/>
                    <a:pt x="45682" y="24163"/>
                    <a:pt x="46298" y="16660"/>
                  </a:cubicBezTo>
                  <a:cubicBezTo>
                    <a:pt x="46894" y="9214"/>
                    <a:pt x="42947" y="5366"/>
                    <a:pt x="37378" y="5366"/>
                  </a:cubicBezTo>
                  <a:cubicBezTo>
                    <a:pt x="37324" y="5366"/>
                    <a:pt x="37270" y="5367"/>
                    <a:pt x="37216" y="5367"/>
                  </a:cubicBezTo>
                  <a:cubicBezTo>
                    <a:pt x="37035" y="5370"/>
                    <a:pt x="36858" y="5372"/>
                    <a:pt x="36685" y="5372"/>
                  </a:cubicBezTo>
                  <a:cubicBezTo>
                    <a:pt x="31434" y="5372"/>
                    <a:pt x="29666" y="4050"/>
                    <a:pt x="25052" y="1488"/>
                  </a:cubicBezTo>
                  <a:cubicBezTo>
                    <a:pt x="23238" y="483"/>
                    <a:pt x="20951" y="0"/>
                    <a:pt x="186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7"/>
            <p:cNvSpPr/>
            <p:nvPr/>
          </p:nvSpPr>
          <p:spPr>
            <a:xfrm flipH="1">
              <a:off x="8506983" y="-551625"/>
              <a:ext cx="1232275" cy="1091025"/>
            </a:xfrm>
            <a:custGeom>
              <a:avLst/>
              <a:gdLst/>
              <a:ahLst/>
              <a:cxnLst/>
              <a:rect l="l" t="t" r="r" b="b"/>
              <a:pathLst>
                <a:path w="49291" h="43641" extrusionOk="0">
                  <a:moveTo>
                    <a:pt x="34928" y="1"/>
                  </a:moveTo>
                  <a:cubicBezTo>
                    <a:pt x="33524" y="1"/>
                    <a:pt x="32096" y="348"/>
                    <a:pt x="30720" y="1114"/>
                  </a:cubicBezTo>
                  <a:cubicBezTo>
                    <a:pt x="29247" y="1941"/>
                    <a:pt x="27923" y="3008"/>
                    <a:pt x="26465" y="3865"/>
                  </a:cubicBezTo>
                  <a:cubicBezTo>
                    <a:pt x="21713" y="6632"/>
                    <a:pt x="17248" y="5444"/>
                    <a:pt x="12165" y="6121"/>
                  </a:cubicBezTo>
                  <a:cubicBezTo>
                    <a:pt x="8677" y="6587"/>
                    <a:pt x="5248" y="8091"/>
                    <a:pt x="3068" y="10947"/>
                  </a:cubicBezTo>
                  <a:cubicBezTo>
                    <a:pt x="1489" y="12977"/>
                    <a:pt x="557" y="15443"/>
                    <a:pt x="407" y="18015"/>
                  </a:cubicBezTo>
                  <a:cubicBezTo>
                    <a:pt x="1" y="25037"/>
                    <a:pt x="5023" y="32375"/>
                    <a:pt x="10376" y="36419"/>
                  </a:cubicBezTo>
                  <a:cubicBezTo>
                    <a:pt x="15557" y="40311"/>
                    <a:pt x="23044" y="43640"/>
                    <a:pt x="30082" y="43640"/>
                  </a:cubicBezTo>
                  <a:cubicBezTo>
                    <a:pt x="32806" y="43640"/>
                    <a:pt x="35463" y="43141"/>
                    <a:pt x="37893" y="41983"/>
                  </a:cubicBezTo>
                  <a:cubicBezTo>
                    <a:pt x="41742" y="40149"/>
                    <a:pt x="44749" y="36871"/>
                    <a:pt x="46088" y="32826"/>
                  </a:cubicBezTo>
                  <a:cubicBezTo>
                    <a:pt x="49050" y="23789"/>
                    <a:pt x="49290" y="11940"/>
                    <a:pt x="43005" y="4196"/>
                  </a:cubicBezTo>
                  <a:cubicBezTo>
                    <a:pt x="40943" y="1650"/>
                    <a:pt x="37991" y="1"/>
                    <a:pt x="3492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1" name="Google Shape;141;p7"/>
            <p:cNvGrpSpPr/>
            <p:nvPr/>
          </p:nvGrpSpPr>
          <p:grpSpPr>
            <a:xfrm>
              <a:off x="7610270" y="211113"/>
              <a:ext cx="105457" cy="105456"/>
              <a:chOff x="7812545" y="194375"/>
              <a:chExt cx="105457" cy="105456"/>
            </a:xfrm>
          </p:grpSpPr>
          <p:sp>
            <p:nvSpPr>
              <p:cNvPr id="142" name="Google Shape;142;p7"/>
              <p:cNvSpPr/>
              <p:nvPr/>
            </p:nvSpPr>
            <p:spPr>
              <a:xfrm>
                <a:off x="7865245" y="194375"/>
                <a:ext cx="28" cy="32667"/>
              </a:xfrm>
              <a:custGeom>
                <a:avLst/>
                <a:gdLst/>
                <a:ahLst/>
                <a:cxnLst/>
                <a:rect l="l" t="t" r="r" b="b"/>
                <a:pathLst>
                  <a:path w="1" h="1174" fill="none" extrusionOk="0">
                    <a:moveTo>
                      <a:pt x="1" y="1"/>
                    </a:moveTo>
                    <a:lnTo>
                      <a:pt x="1" y="1174"/>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7"/>
              <p:cNvSpPr/>
              <p:nvPr/>
            </p:nvSpPr>
            <p:spPr>
              <a:xfrm>
                <a:off x="7865245" y="266775"/>
                <a:ext cx="28" cy="33056"/>
              </a:xfrm>
              <a:custGeom>
                <a:avLst/>
                <a:gdLst/>
                <a:ahLst/>
                <a:cxnLst/>
                <a:rect l="l" t="t" r="r" b="b"/>
                <a:pathLst>
                  <a:path w="1" h="1188" fill="none" extrusionOk="0">
                    <a:moveTo>
                      <a:pt x="1" y="0"/>
                    </a:moveTo>
                    <a:lnTo>
                      <a:pt x="1" y="1188"/>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7"/>
              <p:cNvSpPr/>
              <p:nvPr/>
            </p:nvSpPr>
            <p:spPr>
              <a:xfrm>
                <a:off x="7812545" y="247103"/>
                <a:ext cx="32639" cy="28"/>
              </a:xfrm>
              <a:custGeom>
                <a:avLst/>
                <a:gdLst/>
                <a:ahLst/>
                <a:cxnLst/>
                <a:rect l="l" t="t" r="r" b="b"/>
                <a:pathLst>
                  <a:path w="1173"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7"/>
              <p:cNvSpPr/>
              <p:nvPr/>
            </p:nvSpPr>
            <p:spPr>
              <a:xfrm>
                <a:off x="7885335" y="247103"/>
                <a:ext cx="32667" cy="28"/>
              </a:xfrm>
              <a:custGeom>
                <a:avLst/>
                <a:gdLst/>
                <a:ahLst/>
                <a:cxnLst/>
                <a:rect l="l" t="t" r="r" b="b"/>
                <a:pathLst>
                  <a:path w="1174"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46" name="Google Shape;146;p7"/>
          <p:cNvSpPr/>
          <p:nvPr/>
        </p:nvSpPr>
        <p:spPr>
          <a:xfrm rot="-6150494">
            <a:off x="-869858" y="4348040"/>
            <a:ext cx="1855548" cy="1753582"/>
          </a:xfrm>
          <a:custGeom>
            <a:avLst/>
            <a:gdLst/>
            <a:ahLst/>
            <a:cxnLst/>
            <a:rect l="l" t="t" r="r" b="b"/>
            <a:pathLst>
              <a:path w="54584" h="49900" extrusionOk="0">
                <a:moveTo>
                  <a:pt x="39803" y="0"/>
                </a:moveTo>
                <a:cubicBezTo>
                  <a:pt x="38029" y="0"/>
                  <a:pt x="36248" y="409"/>
                  <a:pt x="34570" y="1238"/>
                </a:cubicBezTo>
                <a:cubicBezTo>
                  <a:pt x="31367" y="2802"/>
                  <a:pt x="28886" y="5448"/>
                  <a:pt x="25683" y="7012"/>
                </a:cubicBezTo>
                <a:cubicBezTo>
                  <a:pt x="21308" y="9163"/>
                  <a:pt x="16511" y="10320"/>
                  <a:pt x="12090" y="12380"/>
                </a:cubicBezTo>
                <a:cubicBezTo>
                  <a:pt x="7684" y="14425"/>
                  <a:pt x="3444" y="17628"/>
                  <a:pt x="1865" y="22244"/>
                </a:cubicBezTo>
                <a:cubicBezTo>
                  <a:pt x="1" y="27673"/>
                  <a:pt x="647" y="34078"/>
                  <a:pt x="3504" y="39040"/>
                </a:cubicBezTo>
                <a:cubicBezTo>
                  <a:pt x="8069" y="46988"/>
                  <a:pt x="17031" y="49899"/>
                  <a:pt x="25743" y="49899"/>
                </a:cubicBezTo>
                <a:cubicBezTo>
                  <a:pt x="25898" y="49899"/>
                  <a:pt x="26054" y="49898"/>
                  <a:pt x="26209" y="49897"/>
                </a:cubicBezTo>
                <a:cubicBezTo>
                  <a:pt x="44945" y="49671"/>
                  <a:pt x="54583" y="26996"/>
                  <a:pt x="51531" y="10696"/>
                </a:cubicBezTo>
                <a:cubicBezTo>
                  <a:pt x="50869" y="7163"/>
                  <a:pt x="49230" y="3779"/>
                  <a:pt x="46118" y="1840"/>
                </a:cubicBezTo>
                <a:cubicBezTo>
                  <a:pt x="44160" y="620"/>
                  <a:pt x="41987" y="0"/>
                  <a:pt x="39803" y="0"/>
                </a:cubicBezTo>
                <a:close/>
              </a:path>
            </a:pathLst>
          </a:custGeom>
          <a:solidFill>
            <a:srgbClr val="DED0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20">
    <p:spTree>
      <p:nvGrpSpPr>
        <p:cNvPr id="1" name="Shape 147"/>
        <p:cNvGrpSpPr/>
        <p:nvPr/>
      </p:nvGrpSpPr>
      <p:grpSpPr>
        <a:xfrm>
          <a:off x="0" y="0"/>
          <a:ext cx="0" cy="0"/>
          <a:chOff x="0" y="0"/>
          <a:chExt cx="0" cy="0"/>
        </a:xfrm>
      </p:grpSpPr>
      <p:sp>
        <p:nvSpPr>
          <p:cNvPr id="148" name="Google Shape;148;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149" name="Google Shape;149;p8"/>
          <p:cNvGrpSpPr/>
          <p:nvPr/>
        </p:nvGrpSpPr>
        <p:grpSpPr>
          <a:xfrm>
            <a:off x="319295" y="4308988"/>
            <a:ext cx="750832" cy="656231"/>
            <a:chOff x="319295" y="4308988"/>
            <a:chExt cx="750832" cy="656231"/>
          </a:xfrm>
        </p:grpSpPr>
        <p:grpSp>
          <p:nvGrpSpPr>
            <p:cNvPr id="150" name="Google Shape;150;p8"/>
            <p:cNvGrpSpPr/>
            <p:nvPr/>
          </p:nvGrpSpPr>
          <p:grpSpPr>
            <a:xfrm>
              <a:off x="964670" y="4859763"/>
              <a:ext cx="105457" cy="105456"/>
              <a:chOff x="7812545" y="194375"/>
              <a:chExt cx="105457" cy="105456"/>
            </a:xfrm>
          </p:grpSpPr>
          <p:sp>
            <p:nvSpPr>
              <p:cNvPr id="151" name="Google Shape;151;p8"/>
              <p:cNvSpPr/>
              <p:nvPr/>
            </p:nvSpPr>
            <p:spPr>
              <a:xfrm>
                <a:off x="7865245" y="194375"/>
                <a:ext cx="28" cy="32667"/>
              </a:xfrm>
              <a:custGeom>
                <a:avLst/>
                <a:gdLst/>
                <a:ahLst/>
                <a:cxnLst/>
                <a:rect l="l" t="t" r="r" b="b"/>
                <a:pathLst>
                  <a:path w="1" h="1174" fill="none" extrusionOk="0">
                    <a:moveTo>
                      <a:pt x="1" y="1"/>
                    </a:moveTo>
                    <a:lnTo>
                      <a:pt x="1" y="1174"/>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8"/>
              <p:cNvSpPr/>
              <p:nvPr/>
            </p:nvSpPr>
            <p:spPr>
              <a:xfrm>
                <a:off x="7865245" y="266775"/>
                <a:ext cx="28" cy="33056"/>
              </a:xfrm>
              <a:custGeom>
                <a:avLst/>
                <a:gdLst/>
                <a:ahLst/>
                <a:cxnLst/>
                <a:rect l="l" t="t" r="r" b="b"/>
                <a:pathLst>
                  <a:path w="1" h="1188" fill="none" extrusionOk="0">
                    <a:moveTo>
                      <a:pt x="1" y="0"/>
                    </a:moveTo>
                    <a:lnTo>
                      <a:pt x="1" y="1188"/>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8"/>
              <p:cNvSpPr/>
              <p:nvPr/>
            </p:nvSpPr>
            <p:spPr>
              <a:xfrm>
                <a:off x="7812545" y="247103"/>
                <a:ext cx="32639" cy="28"/>
              </a:xfrm>
              <a:custGeom>
                <a:avLst/>
                <a:gdLst/>
                <a:ahLst/>
                <a:cxnLst/>
                <a:rect l="l" t="t" r="r" b="b"/>
                <a:pathLst>
                  <a:path w="1173"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8"/>
              <p:cNvSpPr/>
              <p:nvPr/>
            </p:nvSpPr>
            <p:spPr>
              <a:xfrm>
                <a:off x="7885335" y="247103"/>
                <a:ext cx="32667" cy="28"/>
              </a:xfrm>
              <a:custGeom>
                <a:avLst/>
                <a:gdLst/>
                <a:ahLst/>
                <a:cxnLst/>
                <a:rect l="l" t="t" r="r" b="b"/>
                <a:pathLst>
                  <a:path w="1174"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5" name="Google Shape;155;p8"/>
            <p:cNvSpPr/>
            <p:nvPr/>
          </p:nvSpPr>
          <p:spPr>
            <a:xfrm>
              <a:off x="424749" y="4721876"/>
              <a:ext cx="171626" cy="171542"/>
            </a:xfrm>
            <a:custGeom>
              <a:avLst/>
              <a:gdLst/>
              <a:ahLst/>
              <a:cxnLst/>
              <a:rect l="l" t="t" r="r" b="b"/>
              <a:pathLst>
                <a:path w="1505" h="1504" fill="none" extrusionOk="0">
                  <a:moveTo>
                    <a:pt x="1505" y="752"/>
                  </a:moveTo>
                  <a:cubicBezTo>
                    <a:pt x="1505" y="1158"/>
                    <a:pt x="1174" y="1504"/>
                    <a:pt x="753" y="1504"/>
                  </a:cubicBezTo>
                  <a:cubicBezTo>
                    <a:pt x="347" y="1504"/>
                    <a:pt x="1" y="1158"/>
                    <a:pt x="1" y="752"/>
                  </a:cubicBezTo>
                  <a:cubicBezTo>
                    <a:pt x="1" y="331"/>
                    <a:pt x="347" y="0"/>
                    <a:pt x="753" y="0"/>
                  </a:cubicBezTo>
                  <a:cubicBezTo>
                    <a:pt x="1174" y="0"/>
                    <a:pt x="1505" y="331"/>
                    <a:pt x="1505" y="752"/>
                  </a:cubicBezTo>
                  <a:close/>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6" name="Google Shape;156;p8"/>
            <p:cNvGrpSpPr/>
            <p:nvPr/>
          </p:nvGrpSpPr>
          <p:grpSpPr>
            <a:xfrm>
              <a:off x="319295" y="4308988"/>
              <a:ext cx="105457" cy="105456"/>
              <a:chOff x="7812545" y="194375"/>
              <a:chExt cx="105457" cy="105456"/>
            </a:xfrm>
          </p:grpSpPr>
          <p:sp>
            <p:nvSpPr>
              <p:cNvPr id="157" name="Google Shape;157;p8"/>
              <p:cNvSpPr/>
              <p:nvPr/>
            </p:nvSpPr>
            <p:spPr>
              <a:xfrm>
                <a:off x="7865245" y="194375"/>
                <a:ext cx="28" cy="32667"/>
              </a:xfrm>
              <a:custGeom>
                <a:avLst/>
                <a:gdLst/>
                <a:ahLst/>
                <a:cxnLst/>
                <a:rect l="l" t="t" r="r" b="b"/>
                <a:pathLst>
                  <a:path w="1" h="1174" fill="none" extrusionOk="0">
                    <a:moveTo>
                      <a:pt x="1" y="1"/>
                    </a:moveTo>
                    <a:lnTo>
                      <a:pt x="1" y="1174"/>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8"/>
              <p:cNvSpPr/>
              <p:nvPr/>
            </p:nvSpPr>
            <p:spPr>
              <a:xfrm>
                <a:off x="7865245" y="266775"/>
                <a:ext cx="28" cy="33056"/>
              </a:xfrm>
              <a:custGeom>
                <a:avLst/>
                <a:gdLst/>
                <a:ahLst/>
                <a:cxnLst/>
                <a:rect l="l" t="t" r="r" b="b"/>
                <a:pathLst>
                  <a:path w="1" h="1188" fill="none" extrusionOk="0">
                    <a:moveTo>
                      <a:pt x="1" y="0"/>
                    </a:moveTo>
                    <a:lnTo>
                      <a:pt x="1" y="1188"/>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8"/>
              <p:cNvSpPr/>
              <p:nvPr/>
            </p:nvSpPr>
            <p:spPr>
              <a:xfrm>
                <a:off x="7812545" y="247103"/>
                <a:ext cx="32639" cy="28"/>
              </a:xfrm>
              <a:custGeom>
                <a:avLst/>
                <a:gdLst/>
                <a:ahLst/>
                <a:cxnLst/>
                <a:rect l="l" t="t" r="r" b="b"/>
                <a:pathLst>
                  <a:path w="1173"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8"/>
              <p:cNvSpPr/>
              <p:nvPr/>
            </p:nvSpPr>
            <p:spPr>
              <a:xfrm>
                <a:off x="7885335" y="247103"/>
                <a:ext cx="32667" cy="28"/>
              </a:xfrm>
              <a:custGeom>
                <a:avLst/>
                <a:gdLst/>
                <a:ahLst/>
                <a:cxnLst/>
                <a:rect l="l" t="t" r="r" b="b"/>
                <a:pathLst>
                  <a:path w="1174"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61" name="Google Shape;161;p8"/>
          <p:cNvGrpSpPr/>
          <p:nvPr/>
        </p:nvGrpSpPr>
        <p:grpSpPr>
          <a:xfrm>
            <a:off x="8176604" y="-179030"/>
            <a:ext cx="1421198" cy="1325909"/>
            <a:chOff x="8176604" y="-179030"/>
            <a:chExt cx="1421198" cy="1325909"/>
          </a:xfrm>
        </p:grpSpPr>
        <p:sp>
          <p:nvSpPr>
            <p:cNvPr id="162" name="Google Shape;162;p8"/>
            <p:cNvSpPr/>
            <p:nvPr/>
          </p:nvSpPr>
          <p:spPr>
            <a:xfrm flipH="1">
              <a:off x="8606683" y="-179030"/>
              <a:ext cx="991119" cy="877511"/>
            </a:xfrm>
            <a:custGeom>
              <a:avLst/>
              <a:gdLst/>
              <a:ahLst/>
              <a:cxnLst/>
              <a:rect l="l" t="t" r="r" b="b"/>
              <a:pathLst>
                <a:path w="49291" h="43641" extrusionOk="0">
                  <a:moveTo>
                    <a:pt x="34928" y="1"/>
                  </a:moveTo>
                  <a:cubicBezTo>
                    <a:pt x="33524" y="1"/>
                    <a:pt x="32096" y="348"/>
                    <a:pt x="30720" y="1114"/>
                  </a:cubicBezTo>
                  <a:cubicBezTo>
                    <a:pt x="29247" y="1941"/>
                    <a:pt x="27923" y="3008"/>
                    <a:pt x="26465" y="3865"/>
                  </a:cubicBezTo>
                  <a:cubicBezTo>
                    <a:pt x="21713" y="6632"/>
                    <a:pt x="17248" y="5444"/>
                    <a:pt x="12165" y="6121"/>
                  </a:cubicBezTo>
                  <a:cubicBezTo>
                    <a:pt x="8677" y="6587"/>
                    <a:pt x="5248" y="8091"/>
                    <a:pt x="3068" y="10947"/>
                  </a:cubicBezTo>
                  <a:cubicBezTo>
                    <a:pt x="1489" y="12977"/>
                    <a:pt x="557" y="15443"/>
                    <a:pt x="407" y="18015"/>
                  </a:cubicBezTo>
                  <a:cubicBezTo>
                    <a:pt x="1" y="25037"/>
                    <a:pt x="5023" y="32375"/>
                    <a:pt x="10376" y="36419"/>
                  </a:cubicBezTo>
                  <a:cubicBezTo>
                    <a:pt x="15557" y="40311"/>
                    <a:pt x="23044" y="43640"/>
                    <a:pt x="30082" y="43640"/>
                  </a:cubicBezTo>
                  <a:cubicBezTo>
                    <a:pt x="32806" y="43640"/>
                    <a:pt x="35463" y="43141"/>
                    <a:pt x="37893" y="41983"/>
                  </a:cubicBezTo>
                  <a:cubicBezTo>
                    <a:pt x="41742" y="40149"/>
                    <a:pt x="44749" y="36871"/>
                    <a:pt x="46088" y="32826"/>
                  </a:cubicBezTo>
                  <a:cubicBezTo>
                    <a:pt x="49050" y="23789"/>
                    <a:pt x="49290" y="11940"/>
                    <a:pt x="43005" y="4196"/>
                  </a:cubicBezTo>
                  <a:cubicBezTo>
                    <a:pt x="40943" y="1650"/>
                    <a:pt x="37991" y="1"/>
                    <a:pt x="3492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8"/>
            <p:cNvSpPr/>
            <p:nvPr/>
          </p:nvSpPr>
          <p:spPr>
            <a:xfrm flipH="1">
              <a:off x="8176604" y="349987"/>
              <a:ext cx="105452" cy="105389"/>
            </a:xfrm>
            <a:custGeom>
              <a:avLst/>
              <a:gdLst/>
              <a:ahLst/>
              <a:cxnLst/>
              <a:rect l="l" t="t" r="r" b="b"/>
              <a:pathLst>
                <a:path w="1505" h="1504" fill="none" extrusionOk="0">
                  <a:moveTo>
                    <a:pt x="1505" y="752"/>
                  </a:moveTo>
                  <a:cubicBezTo>
                    <a:pt x="1505" y="1158"/>
                    <a:pt x="1174" y="1504"/>
                    <a:pt x="753" y="1504"/>
                  </a:cubicBezTo>
                  <a:cubicBezTo>
                    <a:pt x="347" y="1504"/>
                    <a:pt x="1" y="1158"/>
                    <a:pt x="1" y="752"/>
                  </a:cubicBezTo>
                  <a:cubicBezTo>
                    <a:pt x="1" y="331"/>
                    <a:pt x="347" y="0"/>
                    <a:pt x="753" y="0"/>
                  </a:cubicBezTo>
                  <a:cubicBezTo>
                    <a:pt x="1174" y="0"/>
                    <a:pt x="1505" y="331"/>
                    <a:pt x="1505" y="752"/>
                  </a:cubicBezTo>
                  <a:close/>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4" name="Google Shape;164;p8"/>
            <p:cNvGrpSpPr/>
            <p:nvPr/>
          </p:nvGrpSpPr>
          <p:grpSpPr>
            <a:xfrm>
              <a:off x="8732620" y="1041423"/>
              <a:ext cx="105457" cy="105456"/>
              <a:chOff x="7812545" y="194375"/>
              <a:chExt cx="105457" cy="105456"/>
            </a:xfrm>
          </p:grpSpPr>
          <p:sp>
            <p:nvSpPr>
              <p:cNvPr id="165" name="Google Shape;165;p8"/>
              <p:cNvSpPr/>
              <p:nvPr/>
            </p:nvSpPr>
            <p:spPr>
              <a:xfrm>
                <a:off x="7865245" y="194375"/>
                <a:ext cx="28" cy="32667"/>
              </a:xfrm>
              <a:custGeom>
                <a:avLst/>
                <a:gdLst/>
                <a:ahLst/>
                <a:cxnLst/>
                <a:rect l="l" t="t" r="r" b="b"/>
                <a:pathLst>
                  <a:path w="1" h="1174" fill="none" extrusionOk="0">
                    <a:moveTo>
                      <a:pt x="1" y="1"/>
                    </a:moveTo>
                    <a:lnTo>
                      <a:pt x="1" y="1174"/>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8"/>
              <p:cNvSpPr/>
              <p:nvPr/>
            </p:nvSpPr>
            <p:spPr>
              <a:xfrm>
                <a:off x="7865245" y="266775"/>
                <a:ext cx="28" cy="33056"/>
              </a:xfrm>
              <a:custGeom>
                <a:avLst/>
                <a:gdLst/>
                <a:ahLst/>
                <a:cxnLst/>
                <a:rect l="l" t="t" r="r" b="b"/>
                <a:pathLst>
                  <a:path w="1" h="1188" fill="none" extrusionOk="0">
                    <a:moveTo>
                      <a:pt x="1" y="0"/>
                    </a:moveTo>
                    <a:lnTo>
                      <a:pt x="1" y="1188"/>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8"/>
              <p:cNvSpPr/>
              <p:nvPr/>
            </p:nvSpPr>
            <p:spPr>
              <a:xfrm>
                <a:off x="7812545" y="247103"/>
                <a:ext cx="32639" cy="28"/>
              </a:xfrm>
              <a:custGeom>
                <a:avLst/>
                <a:gdLst/>
                <a:ahLst/>
                <a:cxnLst/>
                <a:rect l="l" t="t" r="r" b="b"/>
                <a:pathLst>
                  <a:path w="1173"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8"/>
              <p:cNvSpPr/>
              <p:nvPr/>
            </p:nvSpPr>
            <p:spPr>
              <a:xfrm>
                <a:off x="7885335" y="247103"/>
                <a:ext cx="32667" cy="28"/>
              </a:xfrm>
              <a:custGeom>
                <a:avLst/>
                <a:gdLst/>
                <a:ahLst/>
                <a:cxnLst/>
                <a:rect l="l" t="t" r="r" b="b"/>
                <a:pathLst>
                  <a:path w="1174"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2">
  <p:cSld name="BLANK_13">
    <p:spTree>
      <p:nvGrpSpPr>
        <p:cNvPr id="1" name="Shape 169"/>
        <p:cNvGrpSpPr/>
        <p:nvPr/>
      </p:nvGrpSpPr>
      <p:grpSpPr>
        <a:xfrm>
          <a:off x="0" y="0"/>
          <a:ext cx="0" cy="0"/>
          <a:chOff x="0" y="0"/>
          <a:chExt cx="0" cy="0"/>
        </a:xfrm>
      </p:grpSpPr>
      <p:sp>
        <p:nvSpPr>
          <p:cNvPr id="170" name="Google Shape;170;p9"/>
          <p:cNvSpPr/>
          <p:nvPr/>
        </p:nvSpPr>
        <p:spPr>
          <a:xfrm rot="10800000" flipH="1">
            <a:off x="708675" y="219590"/>
            <a:ext cx="7726638" cy="4704323"/>
          </a:xfrm>
          <a:custGeom>
            <a:avLst/>
            <a:gdLst/>
            <a:ahLst/>
            <a:cxnLst/>
            <a:rect l="l" t="t" r="r" b="b"/>
            <a:pathLst>
              <a:path w="54584" h="49900" extrusionOk="0">
                <a:moveTo>
                  <a:pt x="39803" y="0"/>
                </a:moveTo>
                <a:cubicBezTo>
                  <a:pt x="38029" y="0"/>
                  <a:pt x="36248" y="409"/>
                  <a:pt x="34570" y="1238"/>
                </a:cubicBezTo>
                <a:cubicBezTo>
                  <a:pt x="31367" y="2802"/>
                  <a:pt x="28886" y="5448"/>
                  <a:pt x="25683" y="7012"/>
                </a:cubicBezTo>
                <a:cubicBezTo>
                  <a:pt x="21308" y="9163"/>
                  <a:pt x="16511" y="10320"/>
                  <a:pt x="12090" y="12380"/>
                </a:cubicBezTo>
                <a:cubicBezTo>
                  <a:pt x="7684" y="14425"/>
                  <a:pt x="3444" y="17628"/>
                  <a:pt x="1865" y="22244"/>
                </a:cubicBezTo>
                <a:cubicBezTo>
                  <a:pt x="1" y="27673"/>
                  <a:pt x="647" y="34078"/>
                  <a:pt x="3504" y="39040"/>
                </a:cubicBezTo>
                <a:cubicBezTo>
                  <a:pt x="8069" y="46988"/>
                  <a:pt x="17031" y="49899"/>
                  <a:pt x="25743" y="49899"/>
                </a:cubicBezTo>
                <a:cubicBezTo>
                  <a:pt x="25898" y="49899"/>
                  <a:pt x="26054" y="49898"/>
                  <a:pt x="26209" y="49897"/>
                </a:cubicBezTo>
                <a:cubicBezTo>
                  <a:pt x="44945" y="49671"/>
                  <a:pt x="54583" y="26996"/>
                  <a:pt x="51531" y="10696"/>
                </a:cubicBezTo>
                <a:cubicBezTo>
                  <a:pt x="50869" y="7163"/>
                  <a:pt x="49230" y="3779"/>
                  <a:pt x="46118" y="1840"/>
                </a:cubicBezTo>
                <a:cubicBezTo>
                  <a:pt x="44160" y="620"/>
                  <a:pt x="41987" y="0"/>
                  <a:pt x="3980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2" name="Google Shape;172;p9"/>
          <p:cNvSpPr txBox="1">
            <a:spLocks noGrp="1"/>
          </p:cNvSpPr>
          <p:nvPr>
            <p:ph type="title"/>
          </p:nvPr>
        </p:nvSpPr>
        <p:spPr>
          <a:xfrm>
            <a:off x="1342950" y="1382675"/>
            <a:ext cx="6458100" cy="1248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2"/>
              </a:buClr>
              <a:buSzPts val="10000"/>
              <a:buNone/>
              <a:defRPr sz="10000">
                <a:solidFill>
                  <a:schemeClr val="accent2"/>
                </a:solidFill>
              </a:defRPr>
            </a:lvl1pPr>
            <a:lvl2pPr lvl="1" algn="l">
              <a:lnSpc>
                <a:spcPct val="100000"/>
              </a:lnSpc>
              <a:spcBef>
                <a:spcPts val="0"/>
              </a:spcBef>
              <a:spcAft>
                <a:spcPts val="0"/>
              </a:spcAft>
              <a:buClr>
                <a:schemeClr val="accent2"/>
              </a:buClr>
              <a:buSzPts val="10000"/>
              <a:buNone/>
              <a:defRPr sz="10000">
                <a:solidFill>
                  <a:schemeClr val="accent2"/>
                </a:solidFill>
              </a:defRPr>
            </a:lvl2pPr>
            <a:lvl3pPr lvl="2" algn="l">
              <a:lnSpc>
                <a:spcPct val="100000"/>
              </a:lnSpc>
              <a:spcBef>
                <a:spcPts val="0"/>
              </a:spcBef>
              <a:spcAft>
                <a:spcPts val="0"/>
              </a:spcAft>
              <a:buClr>
                <a:schemeClr val="accent2"/>
              </a:buClr>
              <a:buSzPts val="10000"/>
              <a:buNone/>
              <a:defRPr sz="10000">
                <a:solidFill>
                  <a:schemeClr val="accent2"/>
                </a:solidFill>
              </a:defRPr>
            </a:lvl3pPr>
            <a:lvl4pPr lvl="3" algn="l">
              <a:lnSpc>
                <a:spcPct val="100000"/>
              </a:lnSpc>
              <a:spcBef>
                <a:spcPts val="0"/>
              </a:spcBef>
              <a:spcAft>
                <a:spcPts val="0"/>
              </a:spcAft>
              <a:buClr>
                <a:schemeClr val="accent2"/>
              </a:buClr>
              <a:buSzPts val="10000"/>
              <a:buNone/>
              <a:defRPr sz="10000">
                <a:solidFill>
                  <a:schemeClr val="accent2"/>
                </a:solidFill>
              </a:defRPr>
            </a:lvl4pPr>
            <a:lvl5pPr lvl="4" algn="l">
              <a:lnSpc>
                <a:spcPct val="100000"/>
              </a:lnSpc>
              <a:spcBef>
                <a:spcPts val="0"/>
              </a:spcBef>
              <a:spcAft>
                <a:spcPts val="0"/>
              </a:spcAft>
              <a:buClr>
                <a:schemeClr val="accent2"/>
              </a:buClr>
              <a:buSzPts val="10000"/>
              <a:buNone/>
              <a:defRPr sz="10000">
                <a:solidFill>
                  <a:schemeClr val="accent2"/>
                </a:solidFill>
              </a:defRPr>
            </a:lvl5pPr>
            <a:lvl6pPr lvl="5" algn="l">
              <a:lnSpc>
                <a:spcPct val="100000"/>
              </a:lnSpc>
              <a:spcBef>
                <a:spcPts val="0"/>
              </a:spcBef>
              <a:spcAft>
                <a:spcPts val="0"/>
              </a:spcAft>
              <a:buClr>
                <a:schemeClr val="accent2"/>
              </a:buClr>
              <a:buSzPts val="10000"/>
              <a:buNone/>
              <a:defRPr sz="10000">
                <a:solidFill>
                  <a:schemeClr val="accent2"/>
                </a:solidFill>
              </a:defRPr>
            </a:lvl6pPr>
            <a:lvl7pPr lvl="6" algn="l">
              <a:lnSpc>
                <a:spcPct val="100000"/>
              </a:lnSpc>
              <a:spcBef>
                <a:spcPts val="0"/>
              </a:spcBef>
              <a:spcAft>
                <a:spcPts val="0"/>
              </a:spcAft>
              <a:buClr>
                <a:schemeClr val="accent2"/>
              </a:buClr>
              <a:buSzPts val="10000"/>
              <a:buNone/>
              <a:defRPr sz="10000">
                <a:solidFill>
                  <a:schemeClr val="accent2"/>
                </a:solidFill>
              </a:defRPr>
            </a:lvl7pPr>
            <a:lvl8pPr lvl="7" algn="l">
              <a:lnSpc>
                <a:spcPct val="100000"/>
              </a:lnSpc>
              <a:spcBef>
                <a:spcPts val="0"/>
              </a:spcBef>
              <a:spcAft>
                <a:spcPts val="0"/>
              </a:spcAft>
              <a:buClr>
                <a:schemeClr val="accent2"/>
              </a:buClr>
              <a:buSzPts val="10000"/>
              <a:buNone/>
              <a:defRPr sz="10000">
                <a:solidFill>
                  <a:schemeClr val="accent2"/>
                </a:solidFill>
              </a:defRPr>
            </a:lvl8pPr>
            <a:lvl9pPr lvl="8" algn="l">
              <a:lnSpc>
                <a:spcPct val="100000"/>
              </a:lnSpc>
              <a:spcBef>
                <a:spcPts val="0"/>
              </a:spcBef>
              <a:spcAft>
                <a:spcPts val="0"/>
              </a:spcAft>
              <a:buClr>
                <a:schemeClr val="accent2"/>
              </a:buClr>
              <a:buSzPts val="10000"/>
              <a:buNone/>
              <a:defRPr sz="10000">
                <a:solidFill>
                  <a:schemeClr val="accent2"/>
                </a:solidFill>
              </a:defRPr>
            </a:lvl9pPr>
          </a:lstStyle>
          <a:p>
            <a:endParaRPr/>
          </a:p>
        </p:txBody>
      </p:sp>
      <p:sp>
        <p:nvSpPr>
          <p:cNvPr id="173" name="Google Shape;173;p9"/>
          <p:cNvSpPr txBox="1">
            <a:spLocks noGrp="1"/>
          </p:cNvSpPr>
          <p:nvPr>
            <p:ph type="subTitle" idx="1"/>
          </p:nvPr>
        </p:nvSpPr>
        <p:spPr>
          <a:xfrm>
            <a:off x="2011650" y="2844800"/>
            <a:ext cx="5120700" cy="447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74" name="Google Shape;174;p9"/>
          <p:cNvGrpSpPr/>
          <p:nvPr/>
        </p:nvGrpSpPr>
        <p:grpSpPr>
          <a:xfrm>
            <a:off x="-491969" y="3889601"/>
            <a:ext cx="2426346" cy="1766101"/>
            <a:chOff x="-491969" y="3889601"/>
            <a:chExt cx="2426346" cy="1766101"/>
          </a:xfrm>
        </p:grpSpPr>
        <p:sp>
          <p:nvSpPr>
            <p:cNvPr id="175" name="Google Shape;175;p9"/>
            <p:cNvSpPr/>
            <p:nvPr/>
          </p:nvSpPr>
          <p:spPr>
            <a:xfrm>
              <a:off x="-261950" y="3889601"/>
              <a:ext cx="2196327" cy="1766101"/>
            </a:xfrm>
            <a:custGeom>
              <a:avLst/>
              <a:gdLst/>
              <a:ahLst/>
              <a:cxnLst/>
              <a:rect l="l" t="t" r="r" b="b"/>
              <a:pathLst>
                <a:path w="46895" h="37709" extrusionOk="0">
                  <a:moveTo>
                    <a:pt x="18603" y="0"/>
                  </a:moveTo>
                  <a:cubicBezTo>
                    <a:pt x="14800" y="0"/>
                    <a:pt x="10837" y="1267"/>
                    <a:pt x="8466" y="3638"/>
                  </a:cubicBezTo>
                  <a:cubicBezTo>
                    <a:pt x="4647" y="7457"/>
                    <a:pt x="1775" y="9322"/>
                    <a:pt x="888" y="16540"/>
                  </a:cubicBezTo>
                  <a:cubicBezTo>
                    <a:pt x="1" y="23757"/>
                    <a:pt x="6752" y="30283"/>
                    <a:pt x="6752" y="30283"/>
                  </a:cubicBezTo>
                  <a:cubicBezTo>
                    <a:pt x="6752" y="30283"/>
                    <a:pt x="11459" y="36643"/>
                    <a:pt x="20676" y="37606"/>
                  </a:cubicBezTo>
                  <a:cubicBezTo>
                    <a:pt x="21342" y="37675"/>
                    <a:pt x="21973" y="37708"/>
                    <a:pt x="22573" y="37708"/>
                  </a:cubicBezTo>
                  <a:cubicBezTo>
                    <a:pt x="30275" y="37708"/>
                    <a:pt x="32743" y="32287"/>
                    <a:pt x="35743" y="29441"/>
                  </a:cubicBezTo>
                  <a:cubicBezTo>
                    <a:pt x="38976" y="26358"/>
                    <a:pt x="45682" y="24163"/>
                    <a:pt x="46298" y="16660"/>
                  </a:cubicBezTo>
                  <a:cubicBezTo>
                    <a:pt x="46894" y="9214"/>
                    <a:pt x="42947" y="5366"/>
                    <a:pt x="37378" y="5366"/>
                  </a:cubicBezTo>
                  <a:cubicBezTo>
                    <a:pt x="37324" y="5366"/>
                    <a:pt x="37270" y="5367"/>
                    <a:pt x="37216" y="5367"/>
                  </a:cubicBezTo>
                  <a:cubicBezTo>
                    <a:pt x="37035" y="5370"/>
                    <a:pt x="36858" y="5372"/>
                    <a:pt x="36685" y="5372"/>
                  </a:cubicBezTo>
                  <a:cubicBezTo>
                    <a:pt x="31434" y="5372"/>
                    <a:pt x="29666" y="4050"/>
                    <a:pt x="25052" y="1488"/>
                  </a:cubicBezTo>
                  <a:cubicBezTo>
                    <a:pt x="23238" y="483"/>
                    <a:pt x="20951" y="0"/>
                    <a:pt x="1860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9"/>
            <p:cNvSpPr/>
            <p:nvPr/>
          </p:nvSpPr>
          <p:spPr>
            <a:xfrm flipH="1">
              <a:off x="-491969" y="4265416"/>
              <a:ext cx="1463670" cy="1338068"/>
            </a:xfrm>
            <a:custGeom>
              <a:avLst/>
              <a:gdLst/>
              <a:ahLst/>
              <a:cxnLst/>
              <a:rect l="l" t="t" r="r" b="b"/>
              <a:pathLst>
                <a:path w="54584" h="49900" extrusionOk="0">
                  <a:moveTo>
                    <a:pt x="39803" y="0"/>
                  </a:moveTo>
                  <a:cubicBezTo>
                    <a:pt x="38029" y="0"/>
                    <a:pt x="36248" y="409"/>
                    <a:pt x="34570" y="1238"/>
                  </a:cubicBezTo>
                  <a:cubicBezTo>
                    <a:pt x="31367" y="2802"/>
                    <a:pt x="28886" y="5448"/>
                    <a:pt x="25683" y="7012"/>
                  </a:cubicBezTo>
                  <a:cubicBezTo>
                    <a:pt x="21308" y="9163"/>
                    <a:pt x="16511" y="10320"/>
                    <a:pt x="12090" y="12380"/>
                  </a:cubicBezTo>
                  <a:cubicBezTo>
                    <a:pt x="7684" y="14425"/>
                    <a:pt x="3444" y="17628"/>
                    <a:pt x="1865" y="22244"/>
                  </a:cubicBezTo>
                  <a:cubicBezTo>
                    <a:pt x="1" y="27673"/>
                    <a:pt x="647" y="34078"/>
                    <a:pt x="3504" y="39040"/>
                  </a:cubicBezTo>
                  <a:cubicBezTo>
                    <a:pt x="8069" y="46988"/>
                    <a:pt x="17031" y="49899"/>
                    <a:pt x="25743" y="49899"/>
                  </a:cubicBezTo>
                  <a:cubicBezTo>
                    <a:pt x="25898" y="49899"/>
                    <a:pt x="26054" y="49898"/>
                    <a:pt x="26209" y="49897"/>
                  </a:cubicBezTo>
                  <a:cubicBezTo>
                    <a:pt x="44945" y="49671"/>
                    <a:pt x="54583" y="26996"/>
                    <a:pt x="51531" y="10696"/>
                  </a:cubicBezTo>
                  <a:cubicBezTo>
                    <a:pt x="50869" y="7163"/>
                    <a:pt x="49230" y="3779"/>
                    <a:pt x="46118" y="1840"/>
                  </a:cubicBezTo>
                  <a:cubicBezTo>
                    <a:pt x="44160" y="620"/>
                    <a:pt x="41987" y="0"/>
                    <a:pt x="3980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7" name="Google Shape;177;p9"/>
          <p:cNvGrpSpPr/>
          <p:nvPr/>
        </p:nvGrpSpPr>
        <p:grpSpPr>
          <a:xfrm>
            <a:off x="8112408" y="-304605"/>
            <a:ext cx="1502819" cy="1131369"/>
            <a:chOff x="8112408" y="-304605"/>
            <a:chExt cx="1502819" cy="1131369"/>
          </a:xfrm>
        </p:grpSpPr>
        <p:sp>
          <p:nvSpPr>
            <p:cNvPr id="178" name="Google Shape;178;p9"/>
            <p:cNvSpPr/>
            <p:nvPr/>
          </p:nvSpPr>
          <p:spPr>
            <a:xfrm flipH="1">
              <a:off x="8112408" y="-304600"/>
              <a:ext cx="1406967" cy="1131364"/>
            </a:xfrm>
            <a:custGeom>
              <a:avLst/>
              <a:gdLst/>
              <a:ahLst/>
              <a:cxnLst/>
              <a:rect l="l" t="t" r="r" b="b"/>
              <a:pathLst>
                <a:path w="46895" h="37709" extrusionOk="0">
                  <a:moveTo>
                    <a:pt x="18603" y="0"/>
                  </a:moveTo>
                  <a:cubicBezTo>
                    <a:pt x="14800" y="0"/>
                    <a:pt x="10837" y="1267"/>
                    <a:pt x="8466" y="3638"/>
                  </a:cubicBezTo>
                  <a:cubicBezTo>
                    <a:pt x="4647" y="7457"/>
                    <a:pt x="1775" y="9322"/>
                    <a:pt x="888" y="16540"/>
                  </a:cubicBezTo>
                  <a:cubicBezTo>
                    <a:pt x="1" y="23757"/>
                    <a:pt x="6752" y="30283"/>
                    <a:pt x="6752" y="30283"/>
                  </a:cubicBezTo>
                  <a:cubicBezTo>
                    <a:pt x="6752" y="30283"/>
                    <a:pt x="11459" y="36643"/>
                    <a:pt x="20676" y="37606"/>
                  </a:cubicBezTo>
                  <a:cubicBezTo>
                    <a:pt x="21342" y="37675"/>
                    <a:pt x="21973" y="37708"/>
                    <a:pt x="22573" y="37708"/>
                  </a:cubicBezTo>
                  <a:cubicBezTo>
                    <a:pt x="30275" y="37708"/>
                    <a:pt x="32743" y="32287"/>
                    <a:pt x="35743" y="29441"/>
                  </a:cubicBezTo>
                  <a:cubicBezTo>
                    <a:pt x="38976" y="26358"/>
                    <a:pt x="45682" y="24163"/>
                    <a:pt x="46298" y="16660"/>
                  </a:cubicBezTo>
                  <a:cubicBezTo>
                    <a:pt x="46894" y="9214"/>
                    <a:pt x="42947" y="5366"/>
                    <a:pt x="37378" y="5366"/>
                  </a:cubicBezTo>
                  <a:cubicBezTo>
                    <a:pt x="37324" y="5366"/>
                    <a:pt x="37270" y="5367"/>
                    <a:pt x="37216" y="5367"/>
                  </a:cubicBezTo>
                  <a:cubicBezTo>
                    <a:pt x="37035" y="5370"/>
                    <a:pt x="36858" y="5372"/>
                    <a:pt x="36685" y="5372"/>
                  </a:cubicBezTo>
                  <a:cubicBezTo>
                    <a:pt x="31434" y="5372"/>
                    <a:pt x="29666" y="4050"/>
                    <a:pt x="25052" y="1488"/>
                  </a:cubicBezTo>
                  <a:cubicBezTo>
                    <a:pt x="23238" y="483"/>
                    <a:pt x="20951" y="0"/>
                    <a:pt x="1860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9"/>
            <p:cNvSpPr/>
            <p:nvPr/>
          </p:nvSpPr>
          <p:spPr>
            <a:xfrm flipH="1">
              <a:off x="8624108" y="-304605"/>
              <a:ext cx="991119" cy="877511"/>
            </a:xfrm>
            <a:custGeom>
              <a:avLst/>
              <a:gdLst/>
              <a:ahLst/>
              <a:cxnLst/>
              <a:rect l="l" t="t" r="r" b="b"/>
              <a:pathLst>
                <a:path w="49291" h="43641" extrusionOk="0">
                  <a:moveTo>
                    <a:pt x="34928" y="1"/>
                  </a:moveTo>
                  <a:cubicBezTo>
                    <a:pt x="33524" y="1"/>
                    <a:pt x="32096" y="348"/>
                    <a:pt x="30720" y="1114"/>
                  </a:cubicBezTo>
                  <a:cubicBezTo>
                    <a:pt x="29247" y="1941"/>
                    <a:pt x="27923" y="3008"/>
                    <a:pt x="26465" y="3865"/>
                  </a:cubicBezTo>
                  <a:cubicBezTo>
                    <a:pt x="21713" y="6632"/>
                    <a:pt x="17248" y="5444"/>
                    <a:pt x="12165" y="6121"/>
                  </a:cubicBezTo>
                  <a:cubicBezTo>
                    <a:pt x="8677" y="6587"/>
                    <a:pt x="5248" y="8091"/>
                    <a:pt x="3068" y="10947"/>
                  </a:cubicBezTo>
                  <a:cubicBezTo>
                    <a:pt x="1489" y="12977"/>
                    <a:pt x="557" y="15443"/>
                    <a:pt x="407" y="18015"/>
                  </a:cubicBezTo>
                  <a:cubicBezTo>
                    <a:pt x="1" y="25037"/>
                    <a:pt x="5023" y="32375"/>
                    <a:pt x="10376" y="36419"/>
                  </a:cubicBezTo>
                  <a:cubicBezTo>
                    <a:pt x="15557" y="40311"/>
                    <a:pt x="23044" y="43640"/>
                    <a:pt x="30082" y="43640"/>
                  </a:cubicBezTo>
                  <a:cubicBezTo>
                    <a:pt x="32806" y="43640"/>
                    <a:pt x="35463" y="43141"/>
                    <a:pt x="37893" y="41983"/>
                  </a:cubicBezTo>
                  <a:cubicBezTo>
                    <a:pt x="41742" y="40149"/>
                    <a:pt x="44749" y="36871"/>
                    <a:pt x="46088" y="32826"/>
                  </a:cubicBezTo>
                  <a:cubicBezTo>
                    <a:pt x="49050" y="23789"/>
                    <a:pt x="49290" y="11940"/>
                    <a:pt x="43005" y="4196"/>
                  </a:cubicBezTo>
                  <a:cubicBezTo>
                    <a:pt x="40943" y="1650"/>
                    <a:pt x="37991" y="1"/>
                    <a:pt x="3492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0" name="Google Shape;180;p9"/>
          <p:cNvGrpSpPr/>
          <p:nvPr/>
        </p:nvGrpSpPr>
        <p:grpSpPr>
          <a:xfrm>
            <a:off x="356395" y="307050"/>
            <a:ext cx="1124357" cy="1900014"/>
            <a:chOff x="356395" y="307050"/>
            <a:chExt cx="1124357" cy="1900014"/>
          </a:xfrm>
        </p:grpSpPr>
        <p:grpSp>
          <p:nvGrpSpPr>
            <p:cNvPr id="181" name="Google Shape;181;p9"/>
            <p:cNvGrpSpPr/>
            <p:nvPr/>
          </p:nvGrpSpPr>
          <p:grpSpPr>
            <a:xfrm>
              <a:off x="356395" y="1077175"/>
              <a:ext cx="105457" cy="105456"/>
              <a:chOff x="7812545" y="194375"/>
              <a:chExt cx="105457" cy="105456"/>
            </a:xfrm>
          </p:grpSpPr>
          <p:sp>
            <p:nvSpPr>
              <p:cNvPr id="182" name="Google Shape;182;p9"/>
              <p:cNvSpPr/>
              <p:nvPr/>
            </p:nvSpPr>
            <p:spPr>
              <a:xfrm>
                <a:off x="7865245" y="194375"/>
                <a:ext cx="28" cy="32667"/>
              </a:xfrm>
              <a:custGeom>
                <a:avLst/>
                <a:gdLst/>
                <a:ahLst/>
                <a:cxnLst/>
                <a:rect l="l" t="t" r="r" b="b"/>
                <a:pathLst>
                  <a:path w="1" h="1174" fill="none" extrusionOk="0">
                    <a:moveTo>
                      <a:pt x="1" y="1"/>
                    </a:moveTo>
                    <a:lnTo>
                      <a:pt x="1" y="1174"/>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9"/>
              <p:cNvSpPr/>
              <p:nvPr/>
            </p:nvSpPr>
            <p:spPr>
              <a:xfrm>
                <a:off x="7865245" y="266775"/>
                <a:ext cx="28" cy="33056"/>
              </a:xfrm>
              <a:custGeom>
                <a:avLst/>
                <a:gdLst/>
                <a:ahLst/>
                <a:cxnLst/>
                <a:rect l="l" t="t" r="r" b="b"/>
                <a:pathLst>
                  <a:path w="1" h="1188" fill="none" extrusionOk="0">
                    <a:moveTo>
                      <a:pt x="1" y="0"/>
                    </a:moveTo>
                    <a:lnTo>
                      <a:pt x="1" y="1188"/>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9"/>
              <p:cNvSpPr/>
              <p:nvPr/>
            </p:nvSpPr>
            <p:spPr>
              <a:xfrm>
                <a:off x="7812545" y="247103"/>
                <a:ext cx="32639" cy="28"/>
              </a:xfrm>
              <a:custGeom>
                <a:avLst/>
                <a:gdLst/>
                <a:ahLst/>
                <a:cxnLst/>
                <a:rect l="l" t="t" r="r" b="b"/>
                <a:pathLst>
                  <a:path w="1173"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9"/>
              <p:cNvSpPr/>
              <p:nvPr/>
            </p:nvSpPr>
            <p:spPr>
              <a:xfrm>
                <a:off x="7885335" y="247103"/>
                <a:ext cx="32667" cy="28"/>
              </a:xfrm>
              <a:custGeom>
                <a:avLst/>
                <a:gdLst/>
                <a:ahLst/>
                <a:cxnLst/>
                <a:rect l="l" t="t" r="r" b="b"/>
                <a:pathLst>
                  <a:path w="1174"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6" name="Google Shape;186;p9"/>
            <p:cNvSpPr/>
            <p:nvPr/>
          </p:nvSpPr>
          <p:spPr>
            <a:xfrm>
              <a:off x="525263" y="2101675"/>
              <a:ext cx="105452" cy="105389"/>
            </a:xfrm>
            <a:custGeom>
              <a:avLst/>
              <a:gdLst/>
              <a:ahLst/>
              <a:cxnLst/>
              <a:rect l="l" t="t" r="r" b="b"/>
              <a:pathLst>
                <a:path w="1505" h="1504" fill="none" extrusionOk="0">
                  <a:moveTo>
                    <a:pt x="1505" y="752"/>
                  </a:moveTo>
                  <a:cubicBezTo>
                    <a:pt x="1505" y="1158"/>
                    <a:pt x="1174" y="1504"/>
                    <a:pt x="753" y="1504"/>
                  </a:cubicBezTo>
                  <a:cubicBezTo>
                    <a:pt x="347" y="1504"/>
                    <a:pt x="1" y="1158"/>
                    <a:pt x="1" y="752"/>
                  </a:cubicBezTo>
                  <a:cubicBezTo>
                    <a:pt x="1" y="331"/>
                    <a:pt x="347" y="0"/>
                    <a:pt x="753" y="0"/>
                  </a:cubicBezTo>
                  <a:cubicBezTo>
                    <a:pt x="1174" y="0"/>
                    <a:pt x="1505" y="331"/>
                    <a:pt x="1505" y="752"/>
                  </a:cubicBezTo>
                  <a:close/>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9"/>
            <p:cNvSpPr/>
            <p:nvPr/>
          </p:nvSpPr>
          <p:spPr>
            <a:xfrm>
              <a:off x="886526" y="307050"/>
              <a:ext cx="77951" cy="77951"/>
            </a:xfrm>
            <a:custGeom>
              <a:avLst/>
              <a:gdLst/>
              <a:ahLst/>
              <a:cxnLst/>
              <a:rect l="l" t="t" r="r" b="b"/>
              <a:pathLst>
                <a:path w="1505" h="1505" fill="none" extrusionOk="0">
                  <a:moveTo>
                    <a:pt x="1504" y="753"/>
                  </a:moveTo>
                  <a:cubicBezTo>
                    <a:pt x="1504" y="1174"/>
                    <a:pt x="1173" y="1505"/>
                    <a:pt x="752" y="1505"/>
                  </a:cubicBezTo>
                  <a:cubicBezTo>
                    <a:pt x="346" y="1505"/>
                    <a:pt x="1" y="1174"/>
                    <a:pt x="1" y="753"/>
                  </a:cubicBezTo>
                  <a:cubicBezTo>
                    <a:pt x="1" y="347"/>
                    <a:pt x="346" y="1"/>
                    <a:pt x="752" y="1"/>
                  </a:cubicBezTo>
                  <a:cubicBezTo>
                    <a:pt x="1173" y="1"/>
                    <a:pt x="1504" y="347"/>
                    <a:pt x="1504" y="753"/>
                  </a:cubicBezTo>
                  <a:close/>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nvGrpSpPr>
            <p:cNvPr id="188" name="Google Shape;188;p9"/>
            <p:cNvGrpSpPr/>
            <p:nvPr/>
          </p:nvGrpSpPr>
          <p:grpSpPr>
            <a:xfrm>
              <a:off x="1375295" y="1834350"/>
              <a:ext cx="105457" cy="105456"/>
              <a:chOff x="7812545" y="194375"/>
              <a:chExt cx="105457" cy="105456"/>
            </a:xfrm>
          </p:grpSpPr>
          <p:sp>
            <p:nvSpPr>
              <p:cNvPr id="189" name="Google Shape;189;p9"/>
              <p:cNvSpPr/>
              <p:nvPr/>
            </p:nvSpPr>
            <p:spPr>
              <a:xfrm>
                <a:off x="7865245" y="194375"/>
                <a:ext cx="28" cy="32667"/>
              </a:xfrm>
              <a:custGeom>
                <a:avLst/>
                <a:gdLst/>
                <a:ahLst/>
                <a:cxnLst/>
                <a:rect l="l" t="t" r="r" b="b"/>
                <a:pathLst>
                  <a:path w="1" h="1174" fill="none" extrusionOk="0">
                    <a:moveTo>
                      <a:pt x="1" y="1"/>
                    </a:moveTo>
                    <a:lnTo>
                      <a:pt x="1" y="1174"/>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9"/>
              <p:cNvSpPr/>
              <p:nvPr/>
            </p:nvSpPr>
            <p:spPr>
              <a:xfrm>
                <a:off x="7865245" y="266775"/>
                <a:ext cx="28" cy="33056"/>
              </a:xfrm>
              <a:custGeom>
                <a:avLst/>
                <a:gdLst/>
                <a:ahLst/>
                <a:cxnLst/>
                <a:rect l="l" t="t" r="r" b="b"/>
                <a:pathLst>
                  <a:path w="1" h="1188" fill="none" extrusionOk="0">
                    <a:moveTo>
                      <a:pt x="1" y="0"/>
                    </a:moveTo>
                    <a:lnTo>
                      <a:pt x="1" y="1188"/>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9"/>
              <p:cNvSpPr/>
              <p:nvPr/>
            </p:nvSpPr>
            <p:spPr>
              <a:xfrm>
                <a:off x="7812545" y="247103"/>
                <a:ext cx="32639" cy="28"/>
              </a:xfrm>
              <a:custGeom>
                <a:avLst/>
                <a:gdLst/>
                <a:ahLst/>
                <a:cxnLst/>
                <a:rect l="l" t="t" r="r" b="b"/>
                <a:pathLst>
                  <a:path w="1173"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9"/>
              <p:cNvSpPr/>
              <p:nvPr/>
            </p:nvSpPr>
            <p:spPr>
              <a:xfrm>
                <a:off x="7885335" y="247103"/>
                <a:ext cx="32667" cy="28"/>
              </a:xfrm>
              <a:custGeom>
                <a:avLst/>
                <a:gdLst/>
                <a:ahLst/>
                <a:cxnLst/>
                <a:rect l="l" t="t" r="r" b="b"/>
                <a:pathLst>
                  <a:path w="1174"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93" name="Google Shape;193;p9"/>
          <p:cNvGrpSpPr/>
          <p:nvPr/>
        </p:nvGrpSpPr>
        <p:grpSpPr>
          <a:xfrm>
            <a:off x="7287120" y="3141625"/>
            <a:ext cx="1552557" cy="1766094"/>
            <a:chOff x="7400320" y="248200"/>
            <a:chExt cx="1552557" cy="1766094"/>
          </a:xfrm>
        </p:grpSpPr>
        <p:sp>
          <p:nvSpPr>
            <p:cNvPr id="194" name="Google Shape;194;p9"/>
            <p:cNvSpPr/>
            <p:nvPr/>
          </p:nvSpPr>
          <p:spPr>
            <a:xfrm>
              <a:off x="8405475" y="1190225"/>
              <a:ext cx="105452" cy="105389"/>
            </a:xfrm>
            <a:custGeom>
              <a:avLst/>
              <a:gdLst/>
              <a:ahLst/>
              <a:cxnLst/>
              <a:rect l="l" t="t" r="r" b="b"/>
              <a:pathLst>
                <a:path w="1505" h="1504" fill="none" extrusionOk="0">
                  <a:moveTo>
                    <a:pt x="1505" y="752"/>
                  </a:moveTo>
                  <a:cubicBezTo>
                    <a:pt x="1505" y="1158"/>
                    <a:pt x="1174" y="1504"/>
                    <a:pt x="753" y="1504"/>
                  </a:cubicBezTo>
                  <a:cubicBezTo>
                    <a:pt x="347" y="1504"/>
                    <a:pt x="1" y="1158"/>
                    <a:pt x="1" y="752"/>
                  </a:cubicBezTo>
                  <a:cubicBezTo>
                    <a:pt x="1" y="331"/>
                    <a:pt x="347" y="0"/>
                    <a:pt x="753" y="0"/>
                  </a:cubicBezTo>
                  <a:cubicBezTo>
                    <a:pt x="1174" y="0"/>
                    <a:pt x="1505" y="331"/>
                    <a:pt x="1505" y="752"/>
                  </a:cubicBezTo>
                  <a:close/>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9"/>
            <p:cNvSpPr/>
            <p:nvPr/>
          </p:nvSpPr>
          <p:spPr>
            <a:xfrm>
              <a:off x="8861176" y="248200"/>
              <a:ext cx="77951" cy="77951"/>
            </a:xfrm>
            <a:custGeom>
              <a:avLst/>
              <a:gdLst/>
              <a:ahLst/>
              <a:cxnLst/>
              <a:rect l="l" t="t" r="r" b="b"/>
              <a:pathLst>
                <a:path w="1505" h="1505" fill="none" extrusionOk="0">
                  <a:moveTo>
                    <a:pt x="1504" y="753"/>
                  </a:moveTo>
                  <a:cubicBezTo>
                    <a:pt x="1504" y="1174"/>
                    <a:pt x="1173" y="1505"/>
                    <a:pt x="752" y="1505"/>
                  </a:cubicBezTo>
                  <a:cubicBezTo>
                    <a:pt x="346" y="1505"/>
                    <a:pt x="1" y="1174"/>
                    <a:pt x="1" y="753"/>
                  </a:cubicBezTo>
                  <a:cubicBezTo>
                    <a:pt x="1" y="347"/>
                    <a:pt x="346" y="1"/>
                    <a:pt x="752" y="1"/>
                  </a:cubicBezTo>
                  <a:cubicBezTo>
                    <a:pt x="1173" y="1"/>
                    <a:pt x="1504" y="347"/>
                    <a:pt x="1504" y="753"/>
                  </a:cubicBezTo>
                  <a:close/>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nvGrpSpPr>
            <p:cNvPr id="196" name="Google Shape;196;p9"/>
            <p:cNvGrpSpPr/>
            <p:nvPr/>
          </p:nvGrpSpPr>
          <p:grpSpPr>
            <a:xfrm>
              <a:off x="8847420" y="1908838"/>
              <a:ext cx="105457" cy="105456"/>
              <a:chOff x="7812545" y="194375"/>
              <a:chExt cx="105457" cy="105456"/>
            </a:xfrm>
          </p:grpSpPr>
          <p:sp>
            <p:nvSpPr>
              <p:cNvPr id="197" name="Google Shape;197;p9"/>
              <p:cNvSpPr/>
              <p:nvPr/>
            </p:nvSpPr>
            <p:spPr>
              <a:xfrm>
                <a:off x="7865245" y="194375"/>
                <a:ext cx="28" cy="32667"/>
              </a:xfrm>
              <a:custGeom>
                <a:avLst/>
                <a:gdLst/>
                <a:ahLst/>
                <a:cxnLst/>
                <a:rect l="l" t="t" r="r" b="b"/>
                <a:pathLst>
                  <a:path w="1" h="1174" fill="none" extrusionOk="0">
                    <a:moveTo>
                      <a:pt x="1" y="1"/>
                    </a:moveTo>
                    <a:lnTo>
                      <a:pt x="1" y="1174"/>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9"/>
              <p:cNvSpPr/>
              <p:nvPr/>
            </p:nvSpPr>
            <p:spPr>
              <a:xfrm>
                <a:off x="7865245" y="266775"/>
                <a:ext cx="28" cy="33056"/>
              </a:xfrm>
              <a:custGeom>
                <a:avLst/>
                <a:gdLst/>
                <a:ahLst/>
                <a:cxnLst/>
                <a:rect l="l" t="t" r="r" b="b"/>
                <a:pathLst>
                  <a:path w="1" h="1188" fill="none" extrusionOk="0">
                    <a:moveTo>
                      <a:pt x="1" y="0"/>
                    </a:moveTo>
                    <a:lnTo>
                      <a:pt x="1" y="1188"/>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9"/>
              <p:cNvSpPr/>
              <p:nvPr/>
            </p:nvSpPr>
            <p:spPr>
              <a:xfrm>
                <a:off x="7812545" y="247103"/>
                <a:ext cx="32639" cy="28"/>
              </a:xfrm>
              <a:custGeom>
                <a:avLst/>
                <a:gdLst/>
                <a:ahLst/>
                <a:cxnLst/>
                <a:rect l="l" t="t" r="r" b="b"/>
                <a:pathLst>
                  <a:path w="1173"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9"/>
              <p:cNvSpPr/>
              <p:nvPr/>
            </p:nvSpPr>
            <p:spPr>
              <a:xfrm>
                <a:off x="7885335" y="247103"/>
                <a:ext cx="32667" cy="28"/>
              </a:xfrm>
              <a:custGeom>
                <a:avLst/>
                <a:gdLst/>
                <a:ahLst/>
                <a:cxnLst/>
                <a:rect l="l" t="t" r="r" b="b"/>
                <a:pathLst>
                  <a:path w="1174"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1" name="Google Shape;201;p9"/>
            <p:cNvGrpSpPr/>
            <p:nvPr/>
          </p:nvGrpSpPr>
          <p:grpSpPr>
            <a:xfrm>
              <a:off x="7400320" y="473138"/>
              <a:ext cx="105457" cy="105456"/>
              <a:chOff x="7812545" y="194375"/>
              <a:chExt cx="105457" cy="105456"/>
            </a:xfrm>
          </p:grpSpPr>
          <p:sp>
            <p:nvSpPr>
              <p:cNvPr id="202" name="Google Shape;202;p9"/>
              <p:cNvSpPr/>
              <p:nvPr/>
            </p:nvSpPr>
            <p:spPr>
              <a:xfrm>
                <a:off x="7865245" y="194375"/>
                <a:ext cx="28" cy="32667"/>
              </a:xfrm>
              <a:custGeom>
                <a:avLst/>
                <a:gdLst/>
                <a:ahLst/>
                <a:cxnLst/>
                <a:rect l="l" t="t" r="r" b="b"/>
                <a:pathLst>
                  <a:path w="1" h="1174" fill="none" extrusionOk="0">
                    <a:moveTo>
                      <a:pt x="1" y="1"/>
                    </a:moveTo>
                    <a:lnTo>
                      <a:pt x="1" y="1174"/>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9"/>
              <p:cNvSpPr/>
              <p:nvPr/>
            </p:nvSpPr>
            <p:spPr>
              <a:xfrm>
                <a:off x="7865245" y="266775"/>
                <a:ext cx="28" cy="33056"/>
              </a:xfrm>
              <a:custGeom>
                <a:avLst/>
                <a:gdLst/>
                <a:ahLst/>
                <a:cxnLst/>
                <a:rect l="l" t="t" r="r" b="b"/>
                <a:pathLst>
                  <a:path w="1" h="1188" fill="none" extrusionOk="0">
                    <a:moveTo>
                      <a:pt x="1" y="0"/>
                    </a:moveTo>
                    <a:lnTo>
                      <a:pt x="1" y="1188"/>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9"/>
              <p:cNvSpPr/>
              <p:nvPr/>
            </p:nvSpPr>
            <p:spPr>
              <a:xfrm>
                <a:off x="7812545" y="247103"/>
                <a:ext cx="32639" cy="28"/>
              </a:xfrm>
              <a:custGeom>
                <a:avLst/>
                <a:gdLst/>
                <a:ahLst/>
                <a:cxnLst/>
                <a:rect l="l" t="t" r="r" b="b"/>
                <a:pathLst>
                  <a:path w="1173"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9"/>
              <p:cNvSpPr/>
              <p:nvPr/>
            </p:nvSpPr>
            <p:spPr>
              <a:xfrm>
                <a:off x="7885335" y="247103"/>
                <a:ext cx="32667" cy="28"/>
              </a:xfrm>
              <a:custGeom>
                <a:avLst/>
                <a:gdLst/>
                <a:ahLst/>
                <a:cxnLst/>
                <a:rect l="l" t="t" r="r" b="b"/>
                <a:pathLst>
                  <a:path w="1174"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06" name="Google Shape;206;p9"/>
          <p:cNvGrpSpPr/>
          <p:nvPr/>
        </p:nvGrpSpPr>
        <p:grpSpPr>
          <a:xfrm>
            <a:off x="6039884" y="307038"/>
            <a:ext cx="1761156" cy="1002726"/>
            <a:chOff x="6039884" y="307038"/>
            <a:chExt cx="1761156" cy="1002726"/>
          </a:xfrm>
        </p:grpSpPr>
        <p:sp>
          <p:nvSpPr>
            <p:cNvPr id="207" name="Google Shape;207;p9"/>
            <p:cNvSpPr/>
            <p:nvPr/>
          </p:nvSpPr>
          <p:spPr>
            <a:xfrm flipH="1">
              <a:off x="6039884" y="455902"/>
              <a:ext cx="1463616" cy="468662"/>
            </a:xfrm>
            <a:custGeom>
              <a:avLst/>
              <a:gdLst/>
              <a:ahLst/>
              <a:cxnLst/>
              <a:rect l="l" t="t" r="r" b="b"/>
              <a:pathLst>
                <a:path w="14511" h="4647" fill="none" extrusionOk="0">
                  <a:moveTo>
                    <a:pt x="13894" y="3805"/>
                  </a:moveTo>
                  <a:cubicBezTo>
                    <a:pt x="13263" y="3459"/>
                    <a:pt x="12977" y="3744"/>
                    <a:pt x="12766" y="3459"/>
                  </a:cubicBezTo>
                  <a:cubicBezTo>
                    <a:pt x="12541" y="3173"/>
                    <a:pt x="13383" y="2436"/>
                    <a:pt x="11684" y="1699"/>
                  </a:cubicBezTo>
                  <a:cubicBezTo>
                    <a:pt x="11684" y="1699"/>
                    <a:pt x="11578" y="121"/>
                    <a:pt x="9248" y="60"/>
                  </a:cubicBezTo>
                  <a:cubicBezTo>
                    <a:pt x="6917" y="0"/>
                    <a:pt x="7549" y="1654"/>
                    <a:pt x="6917" y="2045"/>
                  </a:cubicBezTo>
                  <a:cubicBezTo>
                    <a:pt x="6286" y="2436"/>
                    <a:pt x="6120" y="1820"/>
                    <a:pt x="5504" y="2211"/>
                  </a:cubicBezTo>
                  <a:cubicBezTo>
                    <a:pt x="4872" y="2617"/>
                    <a:pt x="5158" y="3399"/>
                    <a:pt x="4647" y="3519"/>
                  </a:cubicBezTo>
                  <a:cubicBezTo>
                    <a:pt x="4135" y="3624"/>
                    <a:pt x="3459" y="3008"/>
                    <a:pt x="2842" y="3399"/>
                  </a:cubicBezTo>
                  <a:cubicBezTo>
                    <a:pt x="2211" y="3805"/>
                    <a:pt x="2211" y="4135"/>
                    <a:pt x="1925" y="4135"/>
                  </a:cubicBezTo>
                  <a:cubicBezTo>
                    <a:pt x="1654" y="4135"/>
                    <a:pt x="1083" y="3910"/>
                    <a:pt x="737" y="4135"/>
                  </a:cubicBezTo>
                  <a:cubicBezTo>
                    <a:pt x="406" y="4376"/>
                    <a:pt x="0" y="4647"/>
                    <a:pt x="0" y="4647"/>
                  </a:cubicBezTo>
                  <a:lnTo>
                    <a:pt x="14345" y="4647"/>
                  </a:lnTo>
                  <a:cubicBezTo>
                    <a:pt x="14345" y="4647"/>
                    <a:pt x="14511" y="4135"/>
                    <a:pt x="13894" y="3805"/>
                  </a:cubicBezTo>
                  <a:close/>
                </a:path>
              </a:pathLst>
            </a:custGeom>
            <a:solidFill>
              <a:schemeClr val="lt1"/>
            </a:solid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9"/>
            <p:cNvSpPr/>
            <p:nvPr/>
          </p:nvSpPr>
          <p:spPr>
            <a:xfrm>
              <a:off x="7695588" y="1204375"/>
              <a:ext cx="105452" cy="105389"/>
            </a:xfrm>
            <a:custGeom>
              <a:avLst/>
              <a:gdLst/>
              <a:ahLst/>
              <a:cxnLst/>
              <a:rect l="l" t="t" r="r" b="b"/>
              <a:pathLst>
                <a:path w="1505" h="1504" fill="none" extrusionOk="0">
                  <a:moveTo>
                    <a:pt x="1505" y="752"/>
                  </a:moveTo>
                  <a:cubicBezTo>
                    <a:pt x="1505" y="1158"/>
                    <a:pt x="1174" y="1504"/>
                    <a:pt x="753" y="1504"/>
                  </a:cubicBezTo>
                  <a:cubicBezTo>
                    <a:pt x="347" y="1504"/>
                    <a:pt x="1" y="1158"/>
                    <a:pt x="1" y="752"/>
                  </a:cubicBezTo>
                  <a:cubicBezTo>
                    <a:pt x="1" y="331"/>
                    <a:pt x="347" y="0"/>
                    <a:pt x="753" y="0"/>
                  </a:cubicBezTo>
                  <a:cubicBezTo>
                    <a:pt x="1174" y="0"/>
                    <a:pt x="1505" y="331"/>
                    <a:pt x="1505" y="752"/>
                  </a:cubicBezTo>
                  <a:close/>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9" name="Google Shape;209;p9"/>
            <p:cNvGrpSpPr/>
            <p:nvPr/>
          </p:nvGrpSpPr>
          <p:grpSpPr>
            <a:xfrm>
              <a:off x="7398045" y="307038"/>
              <a:ext cx="105457" cy="105456"/>
              <a:chOff x="7812545" y="194375"/>
              <a:chExt cx="105457" cy="105456"/>
            </a:xfrm>
          </p:grpSpPr>
          <p:sp>
            <p:nvSpPr>
              <p:cNvPr id="210" name="Google Shape;210;p9"/>
              <p:cNvSpPr/>
              <p:nvPr/>
            </p:nvSpPr>
            <p:spPr>
              <a:xfrm>
                <a:off x="7865245" y="194375"/>
                <a:ext cx="28" cy="32667"/>
              </a:xfrm>
              <a:custGeom>
                <a:avLst/>
                <a:gdLst/>
                <a:ahLst/>
                <a:cxnLst/>
                <a:rect l="l" t="t" r="r" b="b"/>
                <a:pathLst>
                  <a:path w="1" h="1174" fill="none" extrusionOk="0">
                    <a:moveTo>
                      <a:pt x="1" y="1"/>
                    </a:moveTo>
                    <a:lnTo>
                      <a:pt x="1" y="1174"/>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9"/>
              <p:cNvSpPr/>
              <p:nvPr/>
            </p:nvSpPr>
            <p:spPr>
              <a:xfrm>
                <a:off x="7865245" y="266775"/>
                <a:ext cx="28" cy="33056"/>
              </a:xfrm>
              <a:custGeom>
                <a:avLst/>
                <a:gdLst/>
                <a:ahLst/>
                <a:cxnLst/>
                <a:rect l="l" t="t" r="r" b="b"/>
                <a:pathLst>
                  <a:path w="1" h="1188" fill="none" extrusionOk="0">
                    <a:moveTo>
                      <a:pt x="1" y="0"/>
                    </a:moveTo>
                    <a:lnTo>
                      <a:pt x="1" y="1188"/>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9"/>
              <p:cNvSpPr/>
              <p:nvPr/>
            </p:nvSpPr>
            <p:spPr>
              <a:xfrm>
                <a:off x="7812545" y="247103"/>
                <a:ext cx="32639" cy="28"/>
              </a:xfrm>
              <a:custGeom>
                <a:avLst/>
                <a:gdLst/>
                <a:ahLst/>
                <a:cxnLst/>
                <a:rect l="l" t="t" r="r" b="b"/>
                <a:pathLst>
                  <a:path w="1173"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9"/>
              <p:cNvSpPr/>
              <p:nvPr/>
            </p:nvSpPr>
            <p:spPr>
              <a:xfrm>
                <a:off x="7885335" y="247103"/>
                <a:ext cx="32667" cy="28"/>
              </a:xfrm>
              <a:custGeom>
                <a:avLst/>
                <a:gdLst/>
                <a:ahLst/>
                <a:cxnLst/>
                <a:rect l="l" t="t" r="r" b="b"/>
                <a:pathLst>
                  <a:path w="1174"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14"/>
        <p:cNvGrpSpPr/>
        <p:nvPr/>
      </p:nvGrpSpPr>
      <p:grpSpPr>
        <a:xfrm>
          <a:off x="0" y="0"/>
          <a:ext cx="0" cy="0"/>
          <a:chOff x="0" y="0"/>
          <a:chExt cx="0" cy="0"/>
        </a:xfrm>
      </p:grpSpPr>
      <p:sp>
        <p:nvSpPr>
          <p:cNvPr id="215" name="Google Shape;215;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85800" y="539400"/>
            <a:ext cx="7772400" cy="572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1"/>
              </a:buClr>
              <a:buSzPts val="2800"/>
              <a:buFont typeface="Barlow"/>
              <a:buNone/>
              <a:defRPr sz="2800" b="1" i="0" u="none" strike="noStrike" cap="none">
                <a:solidFill>
                  <a:schemeClr val="dk1"/>
                </a:solidFill>
                <a:latin typeface="Barlow"/>
                <a:ea typeface="Barlow"/>
                <a:cs typeface="Barlow"/>
                <a:sym typeface="Barlow"/>
              </a:defRPr>
            </a:lvl1pPr>
            <a:lvl2pPr marR="0" lvl="1" algn="l" rtl="0">
              <a:lnSpc>
                <a:spcPct val="100000"/>
              </a:lnSpc>
              <a:spcBef>
                <a:spcPts val="0"/>
              </a:spcBef>
              <a:spcAft>
                <a:spcPts val="0"/>
              </a:spcAft>
              <a:buClr>
                <a:schemeClr val="dk1"/>
              </a:buClr>
              <a:buSzPts val="2800"/>
              <a:buFont typeface="Barlow"/>
              <a:buNone/>
              <a:defRPr sz="2800" b="1" i="0" u="none" strike="noStrike" cap="none">
                <a:solidFill>
                  <a:schemeClr val="dk1"/>
                </a:solidFill>
                <a:latin typeface="Barlow"/>
                <a:ea typeface="Barlow"/>
                <a:cs typeface="Barlow"/>
                <a:sym typeface="Barlow"/>
              </a:defRPr>
            </a:lvl2pPr>
            <a:lvl3pPr marR="0" lvl="2" algn="l" rtl="0">
              <a:lnSpc>
                <a:spcPct val="100000"/>
              </a:lnSpc>
              <a:spcBef>
                <a:spcPts val="0"/>
              </a:spcBef>
              <a:spcAft>
                <a:spcPts val="0"/>
              </a:spcAft>
              <a:buClr>
                <a:schemeClr val="dk1"/>
              </a:buClr>
              <a:buSzPts val="2800"/>
              <a:buFont typeface="Barlow"/>
              <a:buNone/>
              <a:defRPr sz="2800" b="1" i="0" u="none" strike="noStrike" cap="none">
                <a:solidFill>
                  <a:schemeClr val="dk1"/>
                </a:solidFill>
                <a:latin typeface="Barlow"/>
                <a:ea typeface="Barlow"/>
                <a:cs typeface="Barlow"/>
                <a:sym typeface="Barlow"/>
              </a:defRPr>
            </a:lvl3pPr>
            <a:lvl4pPr marR="0" lvl="3" algn="l" rtl="0">
              <a:lnSpc>
                <a:spcPct val="100000"/>
              </a:lnSpc>
              <a:spcBef>
                <a:spcPts val="0"/>
              </a:spcBef>
              <a:spcAft>
                <a:spcPts val="0"/>
              </a:spcAft>
              <a:buClr>
                <a:schemeClr val="dk1"/>
              </a:buClr>
              <a:buSzPts val="2800"/>
              <a:buFont typeface="Barlow"/>
              <a:buNone/>
              <a:defRPr sz="2800" b="1" i="0" u="none" strike="noStrike" cap="none">
                <a:solidFill>
                  <a:schemeClr val="dk1"/>
                </a:solidFill>
                <a:latin typeface="Barlow"/>
                <a:ea typeface="Barlow"/>
                <a:cs typeface="Barlow"/>
                <a:sym typeface="Barlow"/>
              </a:defRPr>
            </a:lvl4pPr>
            <a:lvl5pPr marR="0" lvl="4" algn="l" rtl="0">
              <a:lnSpc>
                <a:spcPct val="100000"/>
              </a:lnSpc>
              <a:spcBef>
                <a:spcPts val="0"/>
              </a:spcBef>
              <a:spcAft>
                <a:spcPts val="0"/>
              </a:spcAft>
              <a:buClr>
                <a:schemeClr val="dk1"/>
              </a:buClr>
              <a:buSzPts val="2800"/>
              <a:buFont typeface="Barlow"/>
              <a:buNone/>
              <a:defRPr sz="2800" b="1" i="0" u="none" strike="noStrike" cap="none">
                <a:solidFill>
                  <a:schemeClr val="dk1"/>
                </a:solidFill>
                <a:latin typeface="Barlow"/>
                <a:ea typeface="Barlow"/>
                <a:cs typeface="Barlow"/>
                <a:sym typeface="Barlow"/>
              </a:defRPr>
            </a:lvl5pPr>
            <a:lvl6pPr marR="0" lvl="5" algn="l" rtl="0">
              <a:lnSpc>
                <a:spcPct val="100000"/>
              </a:lnSpc>
              <a:spcBef>
                <a:spcPts val="0"/>
              </a:spcBef>
              <a:spcAft>
                <a:spcPts val="0"/>
              </a:spcAft>
              <a:buClr>
                <a:schemeClr val="dk1"/>
              </a:buClr>
              <a:buSzPts val="2800"/>
              <a:buFont typeface="Barlow"/>
              <a:buNone/>
              <a:defRPr sz="2800" b="1" i="0" u="none" strike="noStrike" cap="none">
                <a:solidFill>
                  <a:schemeClr val="dk1"/>
                </a:solidFill>
                <a:latin typeface="Barlow"/>
                <a:ea typeface="Barlow"/>
                <a:cs typeface="Barlow"/>
                <a:sym typeface="Barlow"/>
              </a:defRPr>
            </a:lvl6pPr>
            <a:lvl7pPr marR="0" lvl="6" algn="l" rtl="0">
              <a:lnSpc>
                <a:spcPct val="100000"/>
              </a:lnSpc>
              <a:spcBef>
                <a:spcPts val="0"/>
              </a:spcBef>
              <a:spcAft>
                <a:spcPts val="0"/>
              </a:spcAft>
              <a:buClr>
                <a:schemeClr val="dk1"/>
              </a:buClr>
              <a:buSzPts val="2800"/>
              <a:buFont typeface="Barlow"/>
              <a:buNone/>
              <a:defRPr sz="2800" b="1" i="0" u="none" strike="noStrike" cap="none">
                <a:solidFill>
                  <a:schemeClr val="dk1"/>
                </a:solidFill>
                <a:latin typeface="Barlow"/>
                <a:ea typeface="Barlow"/>
                <a:cs typeface="Barlow"/>
                <a:sym typeface="Barlow"/>
              </a:defRPr>
            </a:lvl7pPr>
            <a:lvl8pPr marR="0" lvl="7" algn="l" rtl="0">
              <a:lnSpc>
                <a:spcPct val="100000"/>
              </a:lnSpc>
              <a:spcBef>
                <a:spcPts val="0"/>
              </a:spcBef>
              <a:spcAft>
                <a:spcPts val="0"/>
              </a:spcAft>
              <a:buClr>
                <a:schemeClr val="dk1"/>
              </a:buClr>
              <a:buSzPts val="2800"/>
              <a:buFont typeface="Barlow"/>
              <a:buNone/>
              <a:defRPr sz="2800" b="1" i="0" u="none" strike="noStrike" cap="none">
                <a:solidFill>
                  <a:schemeClr val="dk1"/>
                </a:solidFill>
                <a:latin typeface="Barlow"/>
                <a:ea typeface="Barlow"/>
                <a:cs typeface="Barlow"/>
                <a:sym typeface="Barlow"/>
              </a:defRPr>
            </a:lvl8pPr>
            <a:lvl9pPr marR="0" lvl="8" algn="l" rtl="0">
              <a:lnSpc>
                <a:spcPct val="100000"/>
              </a:lnSpc>
              <a:spcBef>
                <a:spcPts val="0"/>
              </a:spcBef>
              <a:spcAft>
                <a:spcPts val="0"/>
              </a:spcAft>
              <a:buClr>
                <a:schemeClr val="dk1"/>
              </a:buClr>
              <a:buSzPts val="2800"/>
              <a:buFont typeface="Barlow"/>
              <a:buNone/>
              <a:defRPr sz="2800" b="1" i="0" u="none" strike="noStrike" cap="none">
                <a:solidFill>
                  <a:schemeClr val="dk1"/>
                </a:solidFill>
                <a:latin typeface="Barlow"/>
                <a:ea typeface="Barlow"/>
                <a:cs typeface="Barlow"/>
                <a:sym typeface="Barlow"/>
              </a:defRPr>
            </a:lvl9pPr>
          </a:lstStyle>
          <a:p>
            <a:endParaRPr/>
          </a:p>
        </p:txBody>
      </p:sp>
      <p:sp>
        <p:nvSpPr>
          <p:cNvPr id="7" name="Google Shape;7;p1"/>
          <p:cNvSpPr txBox="1">
            <a:spLocks noGrp="1"/>
          </p:cNvSpPr>
          <p:nvPr>
            <p:ph type="body" idx="1"/>
          </p:nvPr>
        </p:nvSpPr>
        <p:spPr>
          <a:xfrm>
            <a:off x="685800" y="1152475"/>
            <a:ext cx="77868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1pPr>
            <a:lvl2pPr marL="914400" marR="0" lvl="1" indent="-317500" algn="l" rtl="0">
              <a:lnSpc>
                <a:spcPct val="115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2pPr>
            <a:lvl3pPr marL="1371600" marR="0" lvl="2" indent="-317500" algn="l" rtl="0">
              <a:lnSpc>
                <a:spcPct val="115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3pPr>
            <a:lvl4pPr marL="1828800" marR="0" lvl="3" indent="-317500" algn="l" rtl="0">
              <a:lnSpc>
                <a:spcPct val="115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4pPr>
            <a:lvl5pPr marL="2286000" marR="0" lvl="4" indent="-317500" algn="l" rtl="0">
              <a:lnSpc>
                <a:spcPct val="115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5pPr>
            <a:lvl6pPr marL="2743200" marR="0" lvl="5" indent="-317500" algn="l" rtl="0">
              <a:lnSpc>
                <a:spcPct val="115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6pPr>
            <a:lvl7pPr marL="3200400" marR="0" lvl="6" indent="-317500" algn="l" rtl="0">
              <a:lnSpc>
                <a:spcPct val="115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7pPr>
            <a:lvl8pPr marL="3657600" marR="0" lvl="7" indent="-317500" algn="l" rtl="0">
              <a:lnSpc>
                <a:spcPct val="115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8pPr>
            <a:lvl9pPr marL="4114800" marR="0" lvl="8" indent="-317500" algn="l" rtl="0">
              <a:lnSpc>
                <a:spcPct val="115000"/>
              </a:lnSpc>
              <a:spcBef>
                <a:spcPts val="0"/>
              </a:spcBef>
              <a:spcAft>
                <a:spcPts val="0"/>
              </a:spcAft>
              <a:buClr>
                <a:schemeClr val="dk1"/>
              </a:buClr>
              <a:buSzPts val="1400"/>
              <a:buFont typeface="Lato"/>
              <a:buChar char="■"/>
              <a:defRPr sz="1400" b="0" i="0" u="none" strike="noStrike" cap="none">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0.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233"/>
        <p:cNvGrpSpPr/>
        <p:nvPr/>
      </p:nvGrpSpPr>
      <p:grpSpPr>
        <a:xfrm>
          <a:off x="0" y="0"/>
          <a:ext cx="0" cy="0"/>
          <a:chOff x="0" y="0"/>
          <a:chExt cx="0" cy="0"/>
        </a:xfrm>
      </p:grpSpPr>
      <p:sp>
        <p:nvSpPr>
          <p:cNvPr id="298" name="Google Shape;298;p12"/>
          <p:cNvSpPr txBox="1">
            <a:spLocks noGrp="1"/>
          </p:cNvSpPr>
          <p:nvPr>
            <p:ph type="ctrTitle"/>
          </p:nvPr>
        </p:nvSpPr>
        <p:spPr>
          <a:xfrm>
            <a:off x="660017" y="951388"/>
            <a:ext cx="4159800" cy="2145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5200"/>
              <a:buNone/>
            </a:pPr>
            <a:r>
              <a:rPr lang="en-US" sz="8000" dirty="0">
                <a:solidFill>
                  <a:schemeClr val="accent6">
                    <a:lumMod val="25000"/>
                  </a:schemeClr>
                </a:solidFill>
              </a:rPr>
              <a:t>Tinnitus</a:t>
            </a:r>
            <a:endParaRPr dirty="0">
              <a:solidFill>
                <a:schemeClr val="accent6">
                  <a:lumMod val="25000"/>
                </a:schemeClr>
              </a:solidFill>
            </a:endParaRPr>
          </a:p>
        </p:txBody>
      </p:sp>
      <p:grpSp>
        <p:nvGrpSpPr>
          <p:cNvPr id="299" name="Google Shape;299;p12"/>
          <p:cNvGrpSpPr/>
          <p:nvPr/>
        </p:nvGrpSpPr>
        <p:grpSpPr>
          <a:xfrm>
            <a:off x="1794513" y="3843675"/>
            <a:ext cx="1510664" cy="995806"/>
            <a:chOff x="1718313" y="3843675"/>
            <a:chExt cx="1510664" cy="995806"/>
          </a:xfrm>
        </p:grpSpPr>
        <p:grpSp>
          <p:nvGrpSpPr>
            <p:cNvPr id="300" name="Google Shape;300;p12"/>
            <p:cNvGrpSpPr/>
            <p:nvPr/>
          </p:nvGrpSpPr>
          <p:grpSpPr>
            <a:xfrm>
              <a:off x="1823770" y="3843675"/>
              <a:ext cx="105457" cy="105456"/>
              <a:chOff x="7812545" y="194375"/>
              <a:chExt cx="105457" cy="105456"/>
            </a:xfrm>
          </p:grpSpPr>
          <p:sp>
            <p:nvSpPr>
              <p:cNvPr id="301" name="Google Shape;301;p12"/>
              <p:cNvSpPr/>
              <p:nvPr/>
            </p:nvSpPr>
            <p:spPr>
              <a:xfrm>
                <a:off x="7865245" y="194375"/>
                <a:ext cx="28" cy="32667"/>
              </a:xfrm>
              <a:custGeom>
                <a:avLst/>
                <a:gdLst/>
                <a:ahLst/>
                <a:cxnLst/>
                <a:rect l="l" t="t" r="r" b="b"/>
                <a:pathLst>
                  <a:path w="1" h="1174" fill="none" extrusionOk="0">
                    <a:moveTo>
                      <a:pt x="1" y="1"/>
                    </a:moveTo>
                    <a:lnTo>
                      <a:pt x="1" y="1174"/>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12"/>
              <p:cNvSpPr/>
              <p:nvPr/>
            </p:nvSpPr>
            <p:spPr>
              <a:xfrm>
                <a:off x="7865245" y="266775"/>
                <a:ext cx="28" cy="33056"/>
              </a:xfrm>
              <a:custGeom>
                <a:avLst/>
                <a:gdLst/>
                <a:ahLst/>
                <a:cxnLst/>
                <a:rect l="l" t="t" r="r" b="b"/>
                <a:pathLst>
                  <a:path w="1" h="1188" fill="none" extrusionOk="0">
                    <a:moveTo>
                      <a:pt x="1" y="0"/>
                    </a:moveTo>
                    <a:lnTo>
                      <a:pt x="1" y="1188"/>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12"/>
              <p:cNvSpPr/>
              <p:nvPr/>
            </p:nvSpPr>
            <p:spPr>
              <a:xfrm>
                <a:off x="7812545" y="247103"/>
                <a:ext cx="32639" cy="28"/>
              </a:xfrm>
              <a:custGeom>
                <a:avLst/>
                <a:gdLst/>
                <a:ahLst/>
                <a:cxnLst/>
                <a:rect l="l" t="t" r="r" b="b"/>
                <a:pathLst>
                  <a:path w="1173"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12"/>
              <p:cNvSpPr/>
              <p:nvPr/>
            </p:nvSpPr>
            <p:spPr>
              <a:xfrm>
                <a:off x="7885335" y="247103"/>
                <a:ext cx="32667" cy="28"/>
              </a:xfrm>
              <a:custGeom>
                <a:avLst/>
                <a:gdLst/>
                <a:ahLst/>
                <a:cxnLst/>
                <a:rect l="l" t="t" r="r" b="b"/>
                <a:pathLst>
                  <a:path w="1174"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05" name="Google Shape;305;p12"/>
            <p:cNvSpPr/>
            <p:nvPr/>
          </p:nvSpPr>
          <p:spPr>
            <a:xfrm>
              <a:off x="1718313" y="4537625"/>
              <a:ext cx="105452" cy="105389"/>
            </a:xfrm>
            <a:custGeom>
              <a:avLst/>
              <a:gdLst/>
              <a:ahLst/>
              <a:cxnLst/>
              <a:rect l="l" t="t" r="r" b="b"/>
              <a:pathLst>
                <a:path w="1505" h="1504" fill="none" extrusionOk="0">
                  <a:moveTo>
                    <a:pt x="1505" y="752"/>
                  </a:moveTo>
                  <a:cubicBezTo>
                    <a:pt x="1505" y="1158"/>
                    <a:pt x="1174" y="1504"/>
                    <a:pt x="753" y="1504"/>
                  </a:cubicBezTo>
                  <a:cubicBezTo>
                    <a:pt x="347" y="1504"/>
                    <a:pt x="1" y="1158"/>
                    <a:pt x="1" y="752"/>
                  </a:cubicBezTo>
                  <a:cubicBezTo>
                    <a:pt x="1" y="331"/>
                    <a:pt x="347" y="0"/>
                    <a:pt x="753" y="0"/>
                  </a:cubicBezTo>
                  <a:cubicBezTo>
                    <a:pt x="1174" y="0"/>
                    <a:pt x="1505" y="331"/>
                    <a:pt x="1505" y="752"/>
                  </a:cubicBezTo>
                  <a:close/>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12"/>
            <p:cNvSpPr/>
            <p:nvPr/>
          </p:nvSpPr>
          <p:spPr>
            <a:xfrm>
              <a:off x="2778976" y="4110225"/>
              <a:ext cx="77951" cy="77951"/>
            </a:xfrm>
            <a:custGeom>
              <a:avLst/>
              <a:gdLst/>
              <a:ahLst/>
              <a:cxnLst/>
              <a:rect l="l" t="t" r="r" b="b"/>
              <a:pathLst>
                <a:path w="1505" h="1505" fill="none" extrusionOk="0">
                  <a:moveTo>
                    <a:pt x="1504" y="753"/>
                  </a:moveTo>
                  <a:cubicBezTo>
                    <a:pt x="1504" y="1174"/>
                    <a:pt x="1173" y="1505"/>
                    <a:pt x="752" y="1505"/>
                  </a:cubicBezTo>
                  <a:cubicBezTo>
                    <a:pt x="346" y="1505"/>
                    <a:pt x="1" y="1174"/>
                    <a:pt x="1" y="753"/>
                  </a:cubicBezTo>
                  <a:cubicBezTo>
                    <a:pt x="1" y="347"/>
                    <a:pt x="346" y="1"/>
                    <a:pt x="752" y="1"/>
                  </a:cubicBezTo>
                  <a:cubicBezTo>
                    <a:pt x="1173" y="1"/>
                    <a:pt x="1504" y="347"/>
                    <a:pt x="1504" y="753"/>
                  </a:cubicBezTo>
                  <a:close/>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nvGrpSpPr>
            <p:cNvPr id="307" name="Google Shape;307;p12"/>
            <p:cNvGrpSpPr/>
            <p:nvPr/>
          </p:nvGrpSpPr>
          <p:grpSpPr>
            <a:xfrm>
              <a:off x="3123520" y="4734025"/>
              <a:ext cx="105457" cy="105456"/>
              <a:chOff x="7812545" y="194375"/>
              <a:chExt cx="105457" cy="105456"/>
            </a:xfrm>
          </p:grpSpPr>
          <p:sp>
            <p:nvSpPr>
              <p:cNvPr id="308" name="Google Shape;308;p12"/>
              <p:cNvSpPr/>
              <p:nvPr/>
            </p:nvSpPr>
            <p:spPr>
              <a:xfrm>
                <a:off x="7865245" y="194375"/>
                <a:ext cx="28" cy="32667"/>
              </a:xfrm>
              <a:custGeom>
                <a:avLst/>
                <a:gdLst/>
                <a:ahLst/>
                <a:cxnLst/>
                <a:rect l="l" t="t" r="r" b="b"/>
                <a:pathLst>
                  <a:path w="1" h="1174" fill="none" extrusionOk="0">
                    <a:moveTo>
                      <a:pt x="1" y="1"/>
                    </a:moveTo>
                    <a:lnTo>
                      <a:pt x="1" y="1174"/>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12"/>
              <p:cNvSpPr/>
              <p:nvPr/>
            </p:nvSpPr>
            <p:spPr>
              <a:xfrm>
                <a:off x="7865245" y="266775"/>
                <a:ext cx="28" cy="33056"/>
              </a:xfrm>
              <a:custGeom>
                <a:avLst/>
                <a:gdLst/>
                <a:ahLst/>
                <a:cxnLst/>
                <a:rect l="l" t="t" r="r" b="b"/>
                <a:pathLst>
                  <a:path w="1" h="1188" fill="none" extrusionOk="0">
                    <a:moveTo>
                      <a:pt x="1" y="0"/>
                    </a:moveTo>
                    <a:lnTo>
                      <a:pt x="1" y="1188"/>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12"/>
              <p:cNvSpPr/>
              <p:nvPr/>
            </p:nvSpPr>
            <p:spPr>
              <a:xfrm>
                <a:off x="7812545" y="247103"/>
                <a:ext cx="32639" cy="28"/>
              </a:xfrm>
              <a:custGeom>
                <a:avLst/>
                <a:gdLst/>
                <a:ahLst/>
                <a:cxnLst/>
                <a:rect l="l" t="t" r="r" b="b"/>
                <a:pathLst>
                  <a:path w="1173"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12"/>
              <p:cNvSpPr/>
              <p:nvPr/>
            </p:nvSpPr>
            <p:spPr>
              <a:xfrm>
                <a:off x="7885335" y="247103"/>
                <a:ext cx="32667" cy="28"/>
              </a:xfrm>
              <a:custGeom>
                <a:avLst/>
                <a:gdLst/>
                <a:ahLst/>
                <a:cxnLst/>
                <a:rect l="l" t="t" r="r" b="b"/>
                <a:pathLst>
                  <a:path w="1174"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312" name="Google Shape;312;p12"/>
          <p:cNvGrpSpPr/>
          <p:nvPr/>
        </p:nvGrpSpPr>
        <p:grpSpPr>
          <a:xfrm>
            <a:off x="1989093" y="358485"/>
            <a:ext cx="4059852" cy="986965"/>
            <a:chOff x="4037774" y="245850"/>
            <a:chExt cx="4525878" cy="942014"/>
          </a:xfrm>
        </p:grpSpPr>
        <p:sp>
          <p:nvSpPr>
            <p:cNvPr id="313" name="Google Shape;313;p12"/>
            <p:cNvSpPr/>
            <p:nvPr/>
          </p:nvSpPr>
          <p:spPr>
            <a:xfrm>
              <a:off x="5200852" y="782088"/>
              <a:ext cx="1051068" cy="336605"/>
            </a:xfrm>
            <a:custGeom>
              <a:avLst/>
              <a:gdLst/>
              <a:ahLst/>
              <a:cxnLst/>
              <a:rect l="l" t="t" r="r" b="b"/>
              <a:pathLst>
                <a:path w="14511" h="4647" fill="none" extrusionOk="0">
                  <a:moveTo>
                    <a:pt x="13894" y="3805"/>
                  </a:moveTo>
                  <a:cubicBezTo>
                    <a:pt x="13263" y="3459"/>
                    <a:pt x="12977" y="3744"/>
                    <a:pt x="12766" y="3459"/>
                  </a:cubicBezTo>
                  <a:cubicBezTo>
                    <a:pt x="12541" y="3173"/>
                    <a:pt x="13383" y="2436"/>
                    <a:pt x="11684" y="1699"/>
                  </a:cubicBezTo>
                  <a:cubicBezTo>
                    <a:pt x="11684" y="1699"/>
                    <a:pt x="11578" y="121"/>
                    <a:pt x="9248" y="60"/>
                  </a:cubicBezTo>
                  <a:cubicBezTo>
                    <a:pt x="6917" y="0"/>
                    <a:pt x="7549" y="1654"/>
                    <a:pt x="6917" y="2045"/>
                  </a:cubicBezTo>
                  <a:cubicBezTo>
                    <a:pt x="6286" y="2436"/>
                    <a:pt x="6120" y="1820"/>
                    <a:pt x="5504" y="2211"/>
                  </a:cubicBezTo>
                  <a:cubicBezTo>
                    <a:pt x="4872" y="2617"/>
                    <a:pt x="5158" y="3399"/>
                    <a:pt x="4647" y="3519"/>
                  </a:cubicBezTo>
                  <a:cubicBezTo>
                    <a:pt x="4135" y="3624"/>
                    <a:pt x="3459" y="3008"/>
                    <a:pt x="2842" y="3399"/>
                  </a:cubicBezTo>
                  <a:cubicBezTo>
                    <a:pt x="2211" y="3805"/>
                    <a:pt x="2211" y="4135"/>
                    <a:pt x="1925" y="4135"/>
                  </a:cubicBezTo>
                  <a:cubicBezTo>
                    <a:pt x="1654" y="4135"/>
                    <a:pt x="1083" y="3910"/>
                    <a:pt x="737" y="4135"/>
                  </a:cubicBezTo>
                  <a:cubicBezTo>
                    <a:pt x="406" y="4376"/>
                    <a:pt x="0" y="4647"/>
                    <a:pt x="0" y="4647"/>
                  </a:cubicBezTo>
                  <a:lnTo>
                    <a:pt x="14345" y="4647"/>
                  </a:lnTo>
                  <a:cubicBezTo>
                    <a:pt x="14345" y="4647"/>
                    <a:pt x="14511" y="4135"/>
                    <a:pt x="13894" y="3805"/>
                  </a:cubicBezTo>
                  <a:close/>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12"/>
            <p:cNvSpPr/>
            <p:nvPr/>
          </p:nvSpPr>
          <p:spPr>
            <a:xfrm flipH="1">
              <a:off x="4037774" y="275425"/>
              <a:ext cx="824297" cy="263973"/>
            </a:xfrm>
            <a:custGeom>
              <a:avLst/>
              <a:gdLst/>
              <a:ahLst/>
              <a:cxnLst/>
              <a:rect l="l" t="t" r="r" b="b"/>
              <a:pathLst>
                <a:path w="14511" h="4647" fill="none" extrusionOk="0">
                  <a:moveTo>
                    <a:pt x="13894" y="3805"/>
                  </a:moveTo>
                  <a:cubicBezTo>
                    <a:pt x="13263" y="3459"/>
                    <a:pt x="12977" y="3744"/>
                    <a:pt x="12766" y="3459"/>
                  </a:cubicBezTo>
                  <a:cubicBezTo>
                    <a:pt x="12541" y="3173"/>
                    <a:pt x="13383" y="2436"/>
                    <a:pt x="11684" y="1699"/>
                  </a:cubicBezTo>
                  <a:cubicBezTo>
                    <a:pt x="11684" y="1699"/>
                    <a:pt x="11578" y="121"/>
                    <a:pt x="9248" y="60"/>
                  </a:cubicBezTo>
                  <a:cubicBezTo>
                    <a:pt x="6917" y="0"/>
                    <a:pt x="7549" y="1654"/>
                    <a:pt x="6917" y="2045"/>
                  </a:cubicBezTo>
                  <a:cubicBezTo>
                    <a:pt x="6286" y="2436"/>
                    <a:pt x="6120" y="1820"/>
                    <a:pt x="5504" y="2211"/>
                  </a:cubicBezTo>
                  <a:cubicBezTo>
                    <a:pt x="4872" y="2617"/>
                    <a:pt x="5158" y="3399"/>
                    <a:pt x="4647" y="3519"/>
                  </a:cubicBezTo>
                  <a:cubicBezTo>
                    <a:pt x="4135" y="3624"/>
                    <a:pt x="3459" y="3008"/>
                    <a:pt x="2842" y="3399"/>
                  </a:cubicBezTo>
                  <a:cubicBezTo>
                    <a:pt x="2211" y="3805"/>
                    <a:pt x="2211" y="4135"/>
                    <a:pt x="1925" y="4135"/>
                  </a:cubicBezTo>
                  <a:cubicBezTo>
                    <a:pt x="1654" y="4135"/>
                    <a:pt x="1083" y="3910"/>
                    <a:pt x="737" y="4135"/>
                  </a:cubicBezTo>
                  <a:cubicBezTo>
                    <a:pt x="406" y="4376"/>
                    <a:pt x="0" y="4647"/>
                    <a:pt x="0" y="4647"/>
                  </a:cubicBezTo>
                  <a:lnTo>
                    <a:pt x="14345" y="4647"/>
                  </a:lnTo>
                  <a:cubicBezTo>
                    <a:pt x="14345" y="4647"/>
                    <a:pt x="14511" y="4135"/>
                    <a:pt x="13894" y="3805"/>
                  </a:cubicBezTo>
                  <a:close/>
                </a:path>
              </a:pathLst>
            </a:custGeom>
            <a:solidFill>
              <a:schemeClr val="lt1"/>
            </a:solid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15" name="Google Shape;315;p12"/>
            <p:cNvGrpSpPr/>
            <p:nvPr/>
          </p:nvGrpSpPr>
          <p:grpSpPr>
            <a:xfrm>
              <a:off x="7034570" y="245850"/>
              <a:ext cx="1529082" cy="942014"/>
              <a:chOff x="7034570" y="245850"/>
              <a:chExt cx="1529082" cy="942014"/>
            </a:xfrm>
          </p:grpSpPr>
          <p:sp>
            <p:nvSpPr>
              <p:cNvPr id="316" name="Google Shape;316;p12"/>
              <p:cNvSpPr/>
              <p:nvPr/>
            </p:nvSpPr>
            <p:spPr>
              <a:xfrm>
                <a:off x="7664675" y="1082475"/>
                <a:ext cx="105452" cy="105389"/>
              </a:xfrm>
              <a:custGeom>
                <a:avLst/>
                <a:gdLst/>
                <a:ahLst/>
                <a:cxnLst/>
                <a:rect l="l" t="t" r="r" b="b"/>
                <a:pathLst>
                  <a:path w="1505" h="1504" fill="none" extrusionOk="0">
                    <a:moveTo>
                      <a:pt x="1505" y="752"/>
                    </a:moveTo>
                    <a:cubicBezTo>
                      <a:pt x="1505" y="1158"/>
                      <a:pt x="1174" y="1504"/>
                      <a:pt x="753" y="1504"/>
                    </a:cubicBezTo>
                    <a:cubicBezTo>
                      <a:pt x="347" y="1504"/>
                      <a:pt x="1" y="1158"/>
                      <a:pt x="1" y="752"/>
                    </a:cubicBezTo>
                    <a:cubicBezTo>
                      <a:pt x="1" y="331"/>
                      <a:pt x="347" y="0"/>
                      <a:pt x="753" y="0"/>
                    </a:cubicBezTo>
                    <a:cubicBezTo>
                      <a:pt x="1174" y="0"/>
                      <a:pt x="1505" y="331"/>
                      <a:pt x="1505" y="752"/>
                    </a:cubicBezTo>
                    <a:close/>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12"/>
              <p:cNvSpPr/>
              <p:nvPr/>
            </p:nvSpPr>
            <p:spPr>
              <a:xfrm>
                <a:off x="8419226" y="245850"/>
                <a:ext cx="77951" cy="77951"/>
              </a:xfrm>
              <a:custGeom>
                <a:avLst/>
                <a:gdLst/>
                <a:ahLst/>
                <a:cxnLst/>
                <a:rect l="l" t="t" r="r" b="b"/>
                <a:pathLst>
                  <a:path w="1505" h="1505" fill="none" extrusionOk="0">
                    <a:moveTo>
                      <a:pt x="1504" y="753"/>
                    </a:moveTo>
                    <a:cubicBezTo>
                      <a:pt x="1504" y="1174"/>
                      <a:pt x="1173" y="1505"/>
                      <a:pt x="752" y="1505"/>
                    </a:cubicBezTo>
                    <a:cubicBezTo>
                      <a:pt x="346" y="1505"/>
                      <a:pt x="1" y="1174"/>
                      <a:pt x="1" y="753"/>
                    </a:cubicBezTo>
                    <a:cubicBezTo>
                      <a:pt x="1" y="347"/>
                      <a:pt x="346" y="1"/>
                      <a:pt x="752" y="1"/>
                    </a:cubicBezTo>
                    <a:cubicBezTo>
                      <a:pt x="1173" y="1"/>
                      <a:pt x="1504" y="347"/>
                      <a:pt x="1504" y="753"/>
                    </a:cubicBezTo>
                    <a:close/>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nvGrpSpPr>
              <p:cNvPr id="318" name="Google Shape;318;p12"/>
              <p:cNvGrpSpPr/>
              <p:nvPr/>
            </p:nvGrpSpPr>
            <p:grpSpPr>
              <a:xfrm>
                <a:off x="8458195" y="861463"/>
                <a:ext cx="105457" cy="105456"/>
                <a:chOff x="7812545" y="194375"/>
                <a:chExt cx="105457" cy="105456"/>
              </a:xfrm>
            </p:grpSpPr>
            <p:sp>
              <p:nvSpPr>
                <p:cNvPr id="319" name="Google Shape;319;p12"/>
                <p:cNvSpPr/>
                <p:nvPr/>
              </p:nvSpPr>
              <p:spPr>
                <a:xfrm>
                  <a:off x="7865245" y="194375"/>
                  <a:ext cx="28" cy="32667"/>
                </a:xfrm>
                <a:custGeom>
                  <a:avLst/>
                  <a:gdLst/>
                  <a:ahLst/>
                  <a:cxnLst/>
                  <a:rect l="l" t="t" r="r" b="b"/>
                  <a:pathLst>
                    <a:path w="1" h="1174" fill="none" extrusionOk="0">
                      <a:moveTo>
                        <a:pt x="1" y="1"/>
                      </a:moveTo>
                      <a:lnTo>
                        <a:pt x="1" y="1174"/>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12"/>
                <p:cNvSpPr/>
                <p:nvPr/>
              </p:nvSpPr>
              <p:spPr>
                <a:xfrm>
                  <a:off x="7865245" y="266775"/>
                  <a:ext cx="28" cy="33056"/>
                </a:xfrm>
                <a:custGeom>
                  <a:avLst/>
                  <a:gdLst/>
                  <a:ahLst/>
                  <a:cxnLst/>
                  <a:rect l="l" t="t" r="r" b="b"/>
                  <a:pathLst>
                    <a:path w="1" h="1188" fill="none" extrusionOk="0">
                      <a:moveTo>
                        <a:pt x="1" y="0"/>
                      </a:moveTo>
                      <a:lnTo>
                        <a:pt x="1" y="1188"/>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12"/>
                <p:cNvSpPr/>
                <p:nvPr/>
              </p:nvSpPr>
              <p:spPr>
                <a:xfrm>
                  <a:off x="7812545" y="247103"/>
                  <a:ext cx="32639" cy="28"/>
                </a:xfrm>
                <a:custGeom>
                  <a:avLst/>
                  <a:gdLst/>
                  <a:ahLst/>
                  <a:cxnLst/>
                  <a:rect l="l" t="t" r="r" b="b"/>
                  <a:pathLst>
                    <a:path w="1173"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12"/>
                <p:cNvSpPr/>
                <p:nvPr/>
              </p:nvSpPr>
              <p:spPr>
                <a:xfrm>
                  <a:off x="7885335" y="247103"/>
                  <a:ext cx="32667" cy="28"/>
                </a:xfrm>
                <a:custGeom>
                  <a:avLst/>
                  <a:gdLst/>
                  <a:ahLst/>
                  <a:cxnLst/>
                  <a:rect l="l" t="t" r="r" b="b"/>
                  <a:pathLst>
                    <a:path w="1174"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3" name="Google Shape;323;p12"/>
              <p:cNvGrpSpPr/>
              <p:nvPr/>
            </p:nvGrpSpPr>
            <p:grpSpPr>
              <a:xfrm>
                <a:off x="7034570" y="318388"/>
                <a:ext cx="105457" cy="105456"/>
                <a:chOff x="7812545" y="194375"/>
                <a:chExt cx="105457" cy="105456"/>
              </a:xfrm>
            </p:grpSpPr>
            <p:sp>
              <p:nvSpPr>
                <p:cNvPr id="324" name="Google Shape;324;p12"/>
                <p:cNvSpPr/>
                <p:nvPr/>
              </p:nvSpPr>
              <p:spPr>
                <a:xfrm>
                  <a:off x="7865245" y="194375"/>
                  <a:ext cx="28" cy="32667"/>
                </a:xfrm>
                <a:custGeom>
                  <a:avLst/>
                  <a:gdLst/>
                  <a:ahLst/>
                  <a:cxnLst/>
                  <a:rect l="l" t="t" r="r" b="b"/>
                  <a:pathLst>
                    <a:path w="1" h="1174" fill="none" extrusionOk="0">
                      <a:moveTo>
                        <a:pt x="1" y="1"/>
                      </a:moveTo>
                      <a:lnTo>
                        <a:pt x="1" y="1174"/>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12"/>
                <p:cNvSpPr/>
                <p:nvPr/>
              </p:nvSpPr>
              <p:spPr>
                <a:xfrm>
                  <a:off x="7865245" y="266775"/>
                  <a:ext cx="28" cy="33056"/>
                </a:xfrm>
                <a:custGeom>
                  <a:avLst/>
                  <a:gdLst/>
                  <a:ahLst/>
                  <a:cxnLst/>
                  <a:rect l="l" t="t" r="r" b="b"/>
                  <a:pathLst>
                    <a:path w="1" h="1188" fill="none" extrusionOk="0">
                      <a:moveTo>
                        <a:pt x="1" y="0"/>
                      </a:moveTo>
                      <a:lnTo>
                        <a:pt x="1" y="1188"/>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12"/>
                <p:cNvSpPr/>
                <p:nvPr/>
              </p:nvSpPr>
              <p:spPr>
                <a:xfrm>
                  <a:off x="7812545" y="247103"/>
                  <a:ext cx="32639" cy="28"/>
                </a:xfrm>
                <a:custGeom>
                  <a:avLst/>
                  <a:gdLst/>
                  <a:ahLst/>
                  <a:cxnLst/>
                  <a:rect l="l" t="t" r="r" b="b"/>
                  <a:pathLst>
                    <a:path w="1173"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12"/>
                <p:cNvSpPr/>
                <p:nvPr/>
              </p:nvSpPr>
              <p:spPr>
                <a:xfrm>
                  <a:off x="7885335" y="247103"/>
                  <a:ext cx="32667" cy="28"/>
                </a:xfrm>
                <a:custGeom>
                  <a:avLst/>
                  <a:gdLst/>
                  <a:ahLst/>
                  <a:cxnLst/>
                  <a:rect l="l" t="t" r="r" b="b"/>
                  <a:pathLst>
                    <a:path w="1174"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sp>
        <p:nvSpPr>
          <p:cNvPr id="328" name="Google Shape;328;p12"/>
          <p:cNvSpPr txBox="1">
            <a:spLocks noGrp="1"/>
          </p:cNvSpPr>
          <p:nvPr>
            <p:ph type="subTitle" idx="1"/>
          </p:nvPr>
        </p:nvSpPr>
        <p:spPr>
          <a:xfrm>
            <a:off x="996333" y="2741459"/>
            <a:ext cx="3334385" cy="70897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b="1" dirty="0">
                <a:solidFill>
                  <a:schemeClr val="accent6">
                    <a:lumMod val="50000"/>
                  </a:schemeClr>
                </a:solidFill>
              </a:rPr>
              <a:t>HAMZA Al-JAAFREH  </a:t>
            </a:r>
          </a:p>
          <a:p>
            <a:pPr marL="0" lvl="0" indent="0" algn="l" rtl="0">
              <a:lnSpc>
                <a:spcPct val="100000"/>
              </a:lnSpc>
              <a:spcBef>
                <a:spcPts val="0"/>
              </a:spcBef>
              <a:spcAft>
                <a:spcPts val="0"/>
              </a:spcAft>
              <a:buSzPts val="1800"/>
              <a:buNone/>
            </a:pPr>
            <a:r>
              <a:rPr lang="en-US" b="1" dirty="0">
                <a:solidFill>
                  <a:schemeClr val="accent6">
                    <a:lumMod val="50000"/>
                  </a:schemeClr>
                </a:solidFill>
              </a:rPr>
              <a:t>LANA FRAIJAT </a:t>
            </a:r>
            <a:endParaRPr b="1" dirty="0">
              <a:solidFill>
                <a:schemeClr val="accent6">
                  <a:lumMod val="50000"/>
                </a:schemeClr>
              </a:solidFill>
            </a:endParaRPr>
          </a:p>
        </p:txBody>
      </p:sp>
      <p:pic>
        <p:nvPicPr>
          <p:cNvPr id="3" name="صورة 2" descr="صورة تحتوي على أثاث المنزل, تلبيس, الأحذية, رسم&#10;&#10;تم إنشاء الوصف تلقائياً">
            <a:extLst>
              <a:ext uri="{FF2B5EF4-FFF2-40B4-BE49-F238E27FC236}">
                <a16:creationId xmlns:a16="http://schemas.microsoft.com/office/drawing/2014/main" id="{FF3EA446-2428-6CB0-DC20-27537D7C129A}"/>
              </a:ext>
            </a:extLst>
          </p:cNvPr>
          <p:cNvPicPr>
            <a:picLocks noChangeAspect="1"/>
          </p:cNvPicPr>
          <p:nvPr/>
        </p:nvPicPr>
        <p:blipFill>
          <a:blip r:embed="rId3"/>
          <a:stretch>
            <a:fillRect/>
          </a:stretch>
        </p:blipFill>
        <p:spPr>
          <a:xfrm>
            <a:off x="5351310" y="1656262"/>
            <a:ext cx="3996354" cy="3588391"/>
          </a:xfrm>
          <a:prstGeom prst="rect">
            <a:avLst/>
          </a:prstGeom>
          <a:effectLst>
            <a:softEdge rad="2794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20"/>
          <p:cNvSpPr txBox="1">
            <a:spLocks noGrp="1"/>
          </p:cNvSpPr>
          <p:nvPr>
            <p:ph type="title"/>
          </p:nvPr>
        </p:nvSpPr>
        <p:spPr>
          <a:xfrm>
            <a:off x="691115" y="551490"/>
            <a:ext cx="77724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4000">
                <a:solidFill>
                  <a:srgbClr val="4B297E"/>
                </a:solidFill>
              </a:rPr>
              <a:t>Causes</a:t>
            </a:r>
            <a:endParaRPr/>
          </a:p>
        </p:txBody>
      </p:sp>
      <p:sp>
        <p:nvSpPr>
          <p:cNvPr id="426" name="Google Shape;426;p20"/>
          <p:cNvSpPr/>
          <p:nvPr/>
        </p:nvSpPr>
        <p:spPr>
          <a:xfrm>
            <a:off x="691115" y="1358107"/>
            <a:ext cx="7937205" cy="2788592"/>
          </a:xfrm>
          <a:prstGeom prst="rect">
            <a:avLst/>
          </a:prstGeom>
          <a:noFill/>
          <a:ln>
            <a:noFill/>
          </a:ln>
        </p:spPr>
        <p:txBody>
          <a:bodyPr spcFirstLastPara="1" wrap="square" lIns="91425" tIns="45700" rIns="91425" bIns="45700" anchor="t" anchorCtr="0">
            <a:noAutofit/>
          </a:bodyPr>
          <a:lstStyle/>
          <a:p>
            <a:pPr marL="228600" marR="0" lvl="0" indent="-228600" algn="l" rtl="0">
              <a:lnSpc>
                <a:spcPct val="110000"/>
              </a:lnSpc>
              <a:spcBef>
                <a:spcPts val="0"/>
              </a:spcBef>
              <a:spcAft>
                <a:spcPts val="0"/>
              </a:spcAft>
              <a:buClr>
                <a:schemeClr val="accent2"/>
              </a:buClr>
              <a:buSzPts val="1400"/>
              <a:buFont typeface="Noto Sans Symbols"/>
              <a:buChar char="❖"/>
            </a:pPr>
            <a:r>
              <a:rPr lang="en-US" sz="1400" b="1" i="0" u="none" strike="noStrike" cap="none" dirty="0">
                <a:solidFill>
                  <a:schemeClr val="dk1"/>
                </a:solidFill>
                <a:latin typeface="Arial"/>
                <a:ea typeface="Arial"/>
                <a:cs typeface="Arial"/>
                <a:sym typeface="Arial"/>
              </a:rPr>
              <a:t>Medications: </a:t>
            </a:r>
            <a:r>
              <a:rPr lang="en-US" sz="1400" b="0" i="0" u="none" strike="noStrike" cap="none" dirty="0">
                <a:solidFill>
                  <a:schemeClr val="dk1"/>
                </a:solidFill>
                <a:latin typeface="Arial"/>
                <a:ea typeface="Arial"/>
                <a:cs typeface="Arial"/>
                <a:sym typeface="Arial"/>
              </a:rPr>
              <a:t>Ototoxic Drugs can also cause hearing loss and tinnitus or they can increase the damage that be induced by exposure to loud noises and this damage can be done even if the dose is not considered ototoxic.</a:t>
            </a:r>
            <a:endParaRPr sz="1400" b="1" i="0" u="none" strike="noStrike" cap="none" dirty="0">
              <a:solidFill>
                <a:schemeClr val="dk1"/>
              </a:solidFill>
              <a:latin typeface="Helvetica Neue"/>
              <a:ea typeface="Helvetica Neue"/>
              <a:cs typeface="Helvetica Neue"/>
              <a:sym typeface="Helvetica Neue"/>
            </a:endParaRPr>
          </a:p>
          <a:p>
            <a:pPr marL="228600" marR="0" lvl="0" indent="-228600" algn="l" rtl="0">
              <a:lnSpc>
                <a:spcPct val="110000"/>
              </a:lnSpc>
              <a:spcBef>
                <a:spcPts val="1000"/>
              </a:spcBef>
              <a:spcAft>
                <a:spcPts val="0"/>
              </a:spcAft>
              <a:buClr>
                <a:schemeClr val="accent2"/>
              </a:buClr>
              <a:buSzPts val="1400"/>
              <a:buFont typeface="Noto Sans Symbols"/>
              <a:buChar char="❖"/>
            </a:pPr>
            <a:r>
              <a:rPr lang="en-US" sz="1400" b="1" i="0" u="none" strike="noStrike" cap="none" dirty="0">
                <a:solidFill>
                  <a:schemeClr val="dk1"/>
                </a:solidFill>
                <a:latin typeface="Helvetica Neue"/>
                <a:ea typeface="Helvetica Neue"/>
                <a:cs typeface="Helvetica Neue"/>
                <a:sym typeface="Helvetica Neue"/>
              </a:rPr>
              <a:t>Muscle spasms in the inner ear.</a:t>
            </a:r>
            <a:r>
              <a:rPr lang="en-US" sz="1400" b="0" i="0" u="none" strike="noStrike" cap="none" dirty="0">
                <a:solidFill>
                  <a:schemeClr val="dk1"/>
                </a:solidFill>
                <a:latin typeface="Helvetica Neue"/>
                <a:ea typeface="Helvetica Neue"/>
                <a:cs typeface="Helvetica Neue"/>
                <a:sym typeface="Helvetica Neue"/>
              </a:rPr>
              <a:t> </a:t>
            </a:r>
            <a:endParaRPr sz="1400" b="0" i="0" u="none" strike="noStrike" cap="none" dirty="0">
              <a:solidFill>
                <a:schemeClr val="dk1"/>
              </a:solidFill>
              <a:latin typeface="Helvetica Neue"/>
              <a:ea typeface="Helvetica Neue"/>
              <a:cs typeface="Helvetica Neue"/>
              <a:sym typeface="Helvetica Neue"/>
            </a:endParaRPr>
          </a:p>
          <a:p>
            <a:pPr marL="228600" marR="0" lvl="0" indent="-228600" algn="l" rtl="0">
              <a:lnSpc>
                <a:spcPct val="110000"/>
              </a:lnSpc>
              <a:spcBef>
                <a:spcPts val="1000"/>
              </a:spcBef>
              <a:spcAft>
                <a:spcPts val="0"/>
              </a:spcAft>
              <a:buClr>
                <a:schemeClr val="accent2"/>
              </a:buClr>
              <a:buSzPts val="1400"/>
              <a:buFont typeface="Noto Sans Symbols"/>
              <a:buChar char="❖"/>
            </a:pPr>
            <a:r>
              <a:rPr lang="en-US" sz="1400" b="1" i="0" u="none" strike="noStrike" cap="none" dirty="0">
                <a:solidFill>
                  <a:schemeClr val="dk1"/>
                </a:solidFill>
                <a:latin typeface="Helvetica Neue"/>
                <a:ea typeface="Helvetica Neue"/>
                <a:cs typeface="Helvetica Neue"/>
                <a:sym typeface="Helvetica Neue"/>
              </a:rPr>
              <a:t>Ear bone changes.</a:t>
            </a:r>
            <a:r>
              <a:rPr lang="en-US" sz="1400" b="0" i="0" u="none" strike="noStrike" cap="none" dirty="0">
                <a:solidFill>
                  <a:schemeClr val="dk1"/>
                </a:solidFill>
                <a:latin typeface="Helvetica Neue"/>
                <a:ea typeface="Helvetica Neue"/>
                <a:cs typeface="Helvetica Neue"/>
                <a:sym typeface="Helvetica Neue"/>
              </a:rPr>
              <a:t> Stiffening of the bones in your middle ear (otosclerosis) </a:t>
            </a:r>
            <a:endParaRPr sz="1400" b="0" i="0" u="none" strike="noStrike" cap="none" dirty="0">
              <a:solidFill>
                <a:schemeClr val="dk1"/>
              </a:solidFill>
              <a:latin typeface="Helvetica Neue"/>
              <a:ea typeface="Helvetica Neue"/>
              <a:cs typeface="Helvetica Neue"/>
              <a:sym typeface="Helvetica Neue"/>
            </a:endParaRPr>
          </a:p>
          <a:p>
            <a:pPr marL="228600" marR="0" lvl="0" indent="-228600" algn="l" rtl="0">
              <a:lnSpc>
                <a:spcPct val="110000"/>
              </a:lnSpc>
              <a:spcBef>
                <a:spcPts val="1000"/>
              </a:spcBef>
              <a:spcAft>
                <a:spcPts val="0"/>
              </a:spcAft>
              <a:buClr>
                <a:schemeClr val="accent2"/>
              </a:buClr>
              <a:buSzPts val="1400"/>
              <a:buFont typeface="Noto Sans Symbols"/>
              <a:buChar char="❖"/>
            </a:pPr>
            <a:r>
              <a:rPr lang="en-US" sz="1400" b="1" i="0" u="none" strike="noStrike" cap="none" dirty="0">
                <a:solidFill>
                  <a:schemeClr val="dk1"/>
                </a:solidFill>
                <a:latin typeface="Helvetica Neue"/>
                <a:ea typeface="Helvetica Neue"/>
                <a:cs typeface="Helvetica Neue"/>
                <a:sym typeface="Helvetica Neue"/>
              </a:rPr>
              <a:t>Meniere's disease.</a:t>
            </a:r>
            <a:endParaRPr sz="1400" b="1" i="0" u="none" strike="noStrike" cap="none" dirty="0">
              <a:solidFill>
                <a:schemeClr val="dk1"/>
              </a:solidFill>
              <a:latin typeface="Helvetica Neue"/>
              <a:ea typeface="Helvetica Neue"/>
              <a:cs typeface="Helvetica Neue"/>
              <a:sym typeface="Helvetica Neue"/>
            </a:endParaRPr>
          </a:p>
          <a:p>
            <a:pPr marL="228600" marR="0" lvl="0" indent="-228600" algn="l" rtl="0">
              <a:lnSpc>
                <a:spcPct val="110000"/>
              </a:lnSpc>
              <a:spcBef>
                <a:spcPts val="1000"/>
              </a:spcBef>
              <a:spcAft>
                <a:spcPts val="0"/>
              </a:spcAft>
              <a:buClr>
                <a:schemeClr val="accent2"/>
              </a:buClr>
              <a:buSzPts val="1400"/>
              <a:buFont typeface="Noto Sans Symbols"/>
              <a:buChar char="❖"/>
            </a:pPr>
            <a:r>
              <a:rPr lang="en-US" sz="1400" b="1" i="0" u="none" strike="noStrike" cap="none" dirty="0">
                <a:solidFill>
                  <a:schemeClr val="dk1"/>
                </a:solidFill>
                <a:latin typeface="Helvetica Neue"/>
                <a:ea typeface="Helvetica Neue"/>
                <a:cs typeface="Helvetica Neue"/>
                <a:sym typeface="Helvetica Neue"/>
              </a:rPr>
              <a:t>Other chronic conditions.</a:t>
            </a:r>
            <a:r>
              <a:rPr lang="en-US" sz="1400" b="0" i="0" u="none" strike="noStrike" cap="none" dirty="0">
                <a:solidFill>
                  <a:schemeClr val="dk1"/>
                </a:solidFill>
                <a:latin typeface="Helvetica Neue"/>
                <a:ea typeface="Helvetica Neue"/>
                <a:cs typeface="Helvetica Neue"/>
                <a:sym typeface="Helvetica Neue"/>
              </a:rPr>
              <a:t> Conditions including autoimmune disorders such as rheumatoid arthritis and lupus have all been associated with tinnitus.</a:t>
            </a:r>
            <a:endParaRPr dirty="0"/>
          </a:p>
          <a:p>
            <a:pPr marL="228600" marR="0" lvl="0" indent="-139700" algn="l" rtl="0">
              <a:lnSpc>
                <a:spcPct val="110000"/>
              </a:lnSpc>
              <a:spcBef>
                <a:spcPts val="1000"/>
              </a:spcBef>
              <a:spcAft>
                <a:spcPts val="0"/>
              </a:spcAft>
              <a:buClr>
                <a:schemeClr val="accent2"/>
              </a:buClr>
              <a:buSzPts val="1400"/>
              <a:buFont typeface="Noto Sans Symbols"/>
              <a:buNone/>
            </a:pPr>
            <a:endParaRPr sz="1400" b="1" i="0" u="none" strike="noStrike" cap="none" dirty="0">
              <a:solidFill>
                <a:schemeClr val="dk1"/>
              </a:solidFill>
              <a:latin typeface="Helvetica Neue"/>
              <a:ea typeface="Helvetica Neue"/>
              <a:cs typeface="Helvetica Neue"/>
              <a:sym typeface="Helvetica Neue"/>
            </a:endParaRPr>
          </a:p>
          <a:p>
            <a:pPr marL="228600" marR="0" lvl="0" indent="-139700" algn="l" rtl="0">
              <a:lnSpc>
                <a:spcPct val="110000"/>
              </a:lnSpc>
              <a:spcBef>
                <a:spcPts val="1000"/>
              </a:spcBef>
              <a:spcAft>
                <a:spcPts val="0"/>
              </a:spcAft>
              <a:buClr>
                <a:schemeClr val="accent2"/>
              </a:buClr>
              <a:buSzPts val="1400"/>
              <a:buFont typeface="Noto Sans Symbols"/>
              <a:buNone/>
            </a:pPr>
            <a:endParaRPr sz="1400" b="1" i="0" u="none" strike="noStrike" cap="none" dirty="0">
              <a:solidFill>
                <a:schemeClr val="dk1"/>
              </a:solidFill>
              <a:latin typeface="Helvetica Neue"/>
              <a:ea typeface="Helvetica Neue"/>
              <a:cs typeface="Helvetica Neue"/>
              <a:sym typeface="Helvetica Neue"/>
            </a:endParaRPr>
          </a:p>
          <a:p>
            <a:pPr marL="228600" marR="0" lvl="0" indent="-139700" algn="l" rtl="0">
              <a:lnSpc>
                <a:spcPct val="110000"/>
              </a:lnSpc>
              <a:spcBef>
                <a:spcPts val="1000"/>
              </a:spcBef>
              <a:spcAft>
                <a:spcPts val="0"/>
              </a:spcAft>
              <a:buClr>
                <a:schemeClr val="accent2"/>
              </a:buClr>
              <a:buSzPts val="1400"/>
              <a:buFont typeface="Noto Sans Symbols"/>
              <a:buNone/>
            </a:pP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pic>
        <p:nvPicPr>
          <p:cNvPr id="431" name="Google Shape;431;p21"/>
          <p:cNvPicPr preferRelativeResize="0"/>
          <p:nvPr/>
        </p:nvPicPr>
        <p:blipFill rotWithShape="1">
          <a:blip r:embed="rId3">
            <a:alphaModFix/>
          </a:blip>
          <a:srcRect/>
          <a:stretch/>
        </p:blipFill>
        <p:spPr>
          <a:xfrm>
            <a:off x="1201574" y="111854"/>
            <a:ext cx="6617060" cy="4867259"/>
          </a:xfrm>
          <a:prstGeom prst="rect">
            <a:avLst/>
          </a:prstGeom>
          <a:noFill/>
          <a:ln w="9525" cap="flat" cmpd="sng">
            <a:solidFill>
              <a:schemeClr val="accent1"/>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24"/>
          <p:cNvSpPr txBox="1">
            <a:spLocks noGrp="1"/>
          </p:cNvSpPr>
          <p:nvPr>
            <p:ph type="title"/>
          </p:nvPr>
        </p:nvSpPr>
        <p:spPr>
          <a:xfrm>
            <a:off x="801928" y="695466"/>
            <a:ext cx="77724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dirty="0">
                <a:solidFill>
                  <a:schemeClr val="accent6">
                    <a:lumMod val="25000"/>
                  </a:schemeClr>
                </a:solidFill>
              </a:rPr>
              <a:t>Analysis of the Tinnitus</a:t>
            </a:r>
            <a:endParaRPr dirty="0">
              <a:solidFill>
                <a:schemeClr val="accent6">
                  <a:lumMod val="25000"/>
                </a:schemeClr>
              </a:solidFill>
            </a:endParaRPr>
          </a:p>
        </p:txBody>
      </p:sp>
      <p:sp>
        <p:nvSpPr>
          <p:cNvPr id="480" name="Google Shape;480;p24"/>
          <p:cNvSpPr/>
          <p:nvPr/>
        </p:nvSpPr>
        <p:spPr>
          <a:xfrm>
            <a:off x="350045" y="1561489"/>
            <a:ext cx="7772400" cy="2734521"/>
          </a:xfrm>
          <a:prstGeom prst="rect">
            <a:avLst/>
          </a:prstGeom>
          <a:noFill/>
          <a:ln>
            <a:noFill/>
          </a:ln>
        </p:spPr>
        <p:txBody>
          <a:bodyPr spcFirstLastPara="1" wrap="square" lIns="91425" tIns="45700" rIns="91425" bIns="45700" anchor="t" anchorCtr="0">
            <a:noAutofit/>
          </a:bodyPr>
          <a:lstStyle/>
          <a:p>
            <a:pPr marL="514350" marR="0" lvl="0" indent="-514350" algn="l" rtl="0">
              <a:lnSpc>
                <a:spcPct val="100000"/>
              </a:lnSpc>
              <a:spcBef>
                <a:spcPts val="0"/>
              </a:spcBef>
              <a:spcAft>
                <a:spcPts val="0"/>
              </a:spcAft>
              <a:buClr>
                <a:schemeClr val="accent2"/>
              </a:buClr>
              <a:buSzPts val="1400"/>
              <a:buFont typeface="Arial"/>
              <a:buAutoNum type="arabicParenR"/>
            </a:pPr>
            <a:r>
              <a:rPr lang="en-US" sz="1600" b="1" i="0" u="none" strike="noStrike" cap="none" dirty="0">
                <a:solidFill>
                  <a:schemeClr val="dk1"/>
                </a:solidFill>
                <a:latin typeface="Arial"/>
                <a:ea typeface="Arial"/>
                <a:cs typeface="Arial"/>
                <a:sym typeface="Arial"/>
              </a:rPr>
              <a:t>Description or determination of the heard voice .   </a:t>
            </a:r>
            <a:r>
              <a:rPr lang="en-US" sz="1200" b="1" i="0" u="none" strike="noStrike" cap="none" dirty="0">
                <a:solidFill>
                  <a:schemeClr val="accent6">
                    <a:lumMod val="25000"/>
                  </a:schemeClr>
                </a:solidFill>
                <a:latin typeface="Arial"/>
                <a:ea typeface="Arial"/>
                <a:cs typeface="Arial"/>
                <a:sym typeface="Arial"/>
              </a:rPr>
              <a:t>***LATER ON </a:t>
            </a:r>
            <a:endParaRPr lang="en-US" sz="1600" b="1" i="0" u="none" strike="noStrike" cap="none" dirty="0">
              <a:solidFill>
                <a:schemeClr val="accent6">
                  <a:lumMod val="25000"/>
                </a:schemeClr>
              </a:solidFill>
              <a:latin typeface="Arial"/>
              <a:ea typeface="Arial"/>
              <a:cs typeface="Arial"/>
              <a:sym typeface="Arial"/>
            </a:endParaRPr>
          </a:p>
          <a:p>
            <a:pPr marL="514350" marR="0" lvl="0" indent="-514350" algn="l" rtl="0">
              <a:lnSpc>
                <a:spcPct val="100000"/>
              </a:lnSpc>
              <a:spcBef>
                <a:spcPts val="0"/>
              </a:spcBef>
              <a:spcAft>
                <a:spcPts val="0"/>
              </a:spcAft>
              <a:buClr>
                <a:schemeClr val="accent2"/>
              </a:buClr>
              <a:buSzPts val="1400"/>
              <a:buFont typeface="Arial"/>
              <a:buAutoNum type="arabicParenR"/>
            </a:pPr>
            <a:endParaRPr lang="en-US" sz="1600" b="1" dirty="0">
              <a:solidFill>
                <a:schemeClr val="dk1"/>
              </a:solidFill>
            </a:endParaRPr>
          </a:p>
          <a:p>
            <a:pPr marL="514350" marR="0" lvl="0" indent="-514350" algn="l" rtl="0">
              <a:lnSpc>
                <a:spcPct val="100000"/>
              </a:lnSpc>
              <a:spcBef>
                <a:spcPts val="0"/>
              </a:spcBef>
              <a:spcAft>
                <a:spcPts val="0"/>
              </a:spcAft>
              <a:buClr>
                <a:schemeClr val="accent2"/>
              </a:buClr>
              <a:buSzPts val="1400"/>
              <a:buFont typeface="Arial"/>
              <a:buAutoNum type="arabicParenR"/>
            </a:pPr>
            <a:r>
              <a:rPr lang="en-US" sz="1600" b="1" i="0" u="none" strike="noStrike" cap="none" dirty="0">
                <a:solidFill>
                  <a:schemeClr val="dk1"/>
                </a:solidFill>
                <a:latin typeface="Arial"/>
                <a:ea typeface="Arial"/>
                <a:cs typeface="Arial"/>
                <a:sym typeface="Arial"/>
              </a:rPr>
              <a:t>Noise heard in </a:t>
            </a:r>
            <a:r>
              <a:rPr lang="en-US" sz="1600" b="1" i="0" u="sng" strike="noStrike" cap="none" dirty="0">
                <a:solidFill>
                  <a:schemeClr val="dk1"/>
                </a:solidFill>
                <a:latin typeface="Arial"/>
                <a:ea typeface="Arial"/>
                <a:cs typeface="Arial"/>
                <a:sym typeface="Arial"/>
              </a:rPr>
              <a:t>one or both </a:t>
            </a:r>
            <a:r>
              <a:rPr lang="en-US" sz="1600" b="1" i="0" u="none" strike="noStrike" cap="none" dirty="0">
                <a:solidFill>
                  <a:schemeClr val="dk1"/>
                </a:solidFill>
                <a:latin typeface="Arial"/>
                <a:ea typeface="Arial"/>
                <a:cs typeface="Arial"/>
                <a:sym typeface="Arial"/>
              </a:rPr>
              <a:t>ears of the patient or in the center of his head.</a:t>
            </a:r>
            <a:endParaRPr sz="1600" dirty="0"/>
          </a:p>
          <a:p>
            <a:pPr marL="514350" marR="0" lvl="0" indent="-514350" algn="l" rtl="0">
              <a:lnSpc>
                <a:spcPct val="100000"/>
              </a:lnSpc>
              <a:spcBef>
                <a:spcPts val="1000"/>
              </a:spcBef>
              <a:spcAft>
                <a:spcPts val="0"/>
              </a:spcAft>
              <a:buClr>
                <a:schemeClr val="accent2"/>
              </a:buClr>
              <a:buSzPts val="1400"/>
              <a:buFont typeface="Arial"/>
              <a:buAutoNum type="arabicParenR"/>
            </a:pPr>
            <a:r>
              <a:rPr lang="en-US" sz="1600" b="1" i="0" u="none" strike="noStrike" cap="none" dirty="0">
                <a:solidFill>
                  <a:schemeClr val="dk1"/>
                </a:solidFill>
                <a:latin typeface="Arial"/>
                <a:ea typeface="Arial"/>
                <a:cs typeface="Arial"/>
                <a:sym typeface="Arial"/>
              </a:rPr>
              <a:t>The </a:t>
            </a:r>
            <a:r>
              <a:rPr lang="en-US" sz="1600" b="1" i="0" u="sng" strike="noStrike" cap="none" dirty="0">
                <a:solidFill>
                  <a:schemeClr val="dk1"/>
                </a:solidFill>
                <a:latin typeface="Arial"/>
                <a:ea typeface="Arial"/>
                <a:cs typeface="Arial"/>
                <a:sym typeface="Arial"/>
              </a:rPr>
              <a:t>intensity of the noise change with </a:t>
            </a:r>
            <a:r>
              <a:rPr lang="en-US" sz="1600" b="1" i="0" u="none" strike="noStrike" cap="none" dirty="0">
                <a:solidFill>
                  <a:schemeClr val="dk1"/>
                </a:solidFill>
                <a:latin typeface="Arial"/>
                <a:ea typeface="Arial"/>
                <a:cs typeface="Arial"/>
                <a:sym typeface="Arial"/>
              </a:rPr>
              <a:t>: head, neck, eye, shoulder and jaw movement .</a:t>
            </a:r>
            <a:endParaRPr sz="1600" dirty="0"/>
          </a:p>
          <a:p>
            <a:pPr marL="514350" marR="0" lvl="0" indent="-514350" algn="l" rtl="0">
              <a:lnSpc>
                <a:spcPct val="100000"/>
              </a:lnSpc>
              <a:spcBef>
                <a:spcPts val="1000"/>
              </a:spcBef>
              <a:spcAft>
                <a:spcPts val="0"/>
              </a:spcAft>
              <a:buClr>
                <a:schemeClr val="accent2"/>
              </a:buClr>
              <a:buSzPts val="1400"/>
              <a:buFont typeface="Arial"/>
              <a:buAutoNum type="arabicParenR"/>
            </a:pPr>
            <a:r>
              <a:rPr lang="en-US" sz="1600" b="1" i="0" u="none" strike="noStrike" cap="none" dirty="0">
                <a:solidFill>
                  <a:schemeClr val="dk1"/>
                </a:solidFill>
                <a:latin typeface="Arial"/>
                <a:ea typeface="Arial"/>
                <a:cs typeface="Arial"/>
                <a:sym typeface="Arial"/>
              </a:rPr>
              <a:t>The noise can be </a:t>
            </a:r>
            <a:r>
              <a:rPr lang="en-US" sz="1600" b="1" i="0" u="sng" strike="noStrike" cap="none" dirty="0">
                <a:solidFill>
                  <a:schemeClr val="dk1"/>
                </a:solidFill>
                <a:latin typeface="Arial"/>
                <a:ea typeface="Arial"/>
                <a:cs typeface="Arial"/>
                <a:sym typeface="Arial"/>
              </a:rPr>
              <a:t>continues or intermittent </a:t>
            </a:r>
            <a:r>
              <a:rPr lang="en-US" sz="1600" b="1" i="0" u="none" strike="noStrike" cap="none" dirty="0">
                <a:solidFill>
                  <a:schemeClr val="dk1"/>
                </a:solidFill>
                <a:latin typeface="Arial"/>
                <a:ea typeface="Arial"/>
                <a:cs typeface="Arial"/>
                <a:sym typeface="Arial"/>
              </a:rPr>
              <a:t>which cause stress .</a:t>
            </a:r>
            <a:endParaRPr sz="1600" dirty="0"/>
          </a:p>
          <a:p>
            <a:pPr marL="514350" marR="0" lvl="0" indent="-514350" algn="l" rtl="0">
              <a:lnSpc>
                <a:spcPct val="100000"/>
              </a:lnSpc>
              <a:spcBef>
                <a:spcPts val="1000"/>
              </a:spcBef>
              <a:spcAft>
                <a:spcPts val="0"/>
              </a:spcAft>
              <a:buClr>
                <a:schemeClr val="accent2"/>
              </a:buClr>
              <a:buSzPts val="1400"/>
              <a:buFont typeface="Arial"/>
              <a:buAutoNum type="arabicParenR"/>
            </a:pPr>
            <a:r>
              <a:rPr lang="en-US" sz="1600" b="1" i="1" u="sng" strike="noStrike" cap="none" dirty="0">
                <a:solidFill>
                  <a:schemeClr val="dk1"/>
                </a:solidFill>
                <a:latin typeface="Arial"/>
                <a:ea typeface="Arial"/>
                <a:cs typeface="Arial"/>
                <a:sym typeface="Arial"/>
              </a:rPr>
              <a:t>Prolonged vertigo with ataxia </a:t>
            </a:r>
            <a:r>
              <a:rPr lang="en-US" sz="1600" b="1" i="0" u="none" strike="noStrike" cap="none" dirty="0">
                <a:solidFill>
                  <a:schemeClr val="dk1"/>
                </a:solidFill>
                <a:latin typeface="Arial"/>
                <a:ea typeface="Arial"/>
                <a:cs typeface="Arial"/>
                <a:sym typeface="Arial"/>
              </a:rPr>
              <a:t>, dysphagia (if these are associated with tinnitus it require</a:t>
            </a:r>
            <a:r>
              <a:rPr lang="en-US" sz="1600" b="1" dirty="0">
                <a:solidFill>
                  <a:schemeClr val="dk1"/>
                </a:solidFill>
              </a:rPr>
              <a:t>s</a:t>
            </a:r>
            <a:r>
              <a:rPr lang="en-US" sz="1600" b="1" i="0" u="none" strike="noStrike" cap="none" dirty="0">
                <a:solidFill>
                  <a:schemeClr val="dk1"/>
                </a:solidFill>
                <a:latin typeface="Arial"/>
                <a:ea typeface="Arial"/>
                <a:cs typeface="Arial"/>
                <a:sym typeface="Arial"/>
              </a:rPr>
              <a:t> </a:t>
            </a:r>
            <a:r>
              <a:rPr lang="en-US" sz="1600" b="1" i="0" strike="noStrike" cap="none" dirty="0">
                <a:solidFill>
                  <a:srgbClr val="FF0000"/>
                </a:solidFill>
                <a:latin typeface="Arial"/>
                <a:ea typeface="Arial"/>
                <a:cs typeface="Arial"/>
                <a:sym typeface="Arial"/>
              </a:rPr>
              <a:t>EMERGENT EVALUATION !</a:t>
            </a:r>
          </a:p>
          <a:p>
            <a:pPr marR="0" lvl="0" algn="l" rtl="0">
              <a:lnSpc>
                <a:spcPct val="100000"/>
              </a:lnSpc>
              <a:spcBef>
                <a:spcPts val="1000"/>
              </a:spcBef>
              <a:spcAft>
                <a:spcPts val="0"/>
              </a:spcAft>
              <a:buClr>
                <a:schemeClr val="accent2"/>
              </a:buClr>
              <a:buSzPts val="1400"/>
            </a:pPr>
            <a:r>
              <a:rPr lang="en-US" sz="1600" b="1" i="0" strike="noStrike" cap="none" dirty="0">
                <a:solidFill>
                  <a:srgbClr val="FF0000"/>
                </a:solidFill>
                <a:latin typeface="Arial"/>
                <a:ea typeface="Arial"/>
                <a:cs typeface="Arial"/>
                <a:sym typeface="Arial"/>
              </a:rPr>
              <a:t> </a:t>
            </a:r>
          </a:p>
          <a:p>
            <a:pPr marL="0" marR="0" lvl="0" indent="0" algn="l" rtl="0">
              <a:lnSpc>
                <a:spcPct val="100000"/>
              </a:lnSpc>
              <a:spcBef>
                <a:spcPts val="1000"/>
              </a:spcBef>
              <a:spcAft>
                <a:spcPts val="0"/>
              </a:spcAft>
              <a:buClr>
                <a:schemeClr val="accent2"/>
              </a:buClr>
              <a:buSzPts val="1400"/>
              <a:buFont typeface="Arial"/>
              <a:buNone/>
            </a:pPr>
            <a:endParaRPr sz="1400" b="1" i="0" u="none" strike="noStrike" cap="none" dirty="0">
              <a:solidFill>
                <a:schemeClr val="dk1"/>
              </a:solidFill>
              <a:latin typeface="Arial"/>
              <a:ea typeface="Arial"/>
              <a:cs typeface="Arial"/>
              <a:sym typeface="Arial"/>
            </a:endParaRPr>
          </a:p>
        </p:txBody>
      </p:sp>
      <p:grpSp>
        <p:nvGrpSpPr>
          <p:cNvPr id="9336" name="Google Shape;9336;p70"/>
          <p:cNvGrpSpPr/>
          <p:nvPr/>
        </p:nvGrpSpPr>
        <p:grpSpPr>
          <a:xfrm>
            <a:off x="8342072" y="402143"/>
            <a:ext cx="574169" cy="866023"/>
            <a:chOff x="5833775" y="3809445"/>
            <a:chExt cx="235185" cy="352253"/>
          </a:xfrm>
        </p:grpSpPr>
        <p:sp>
          <p:nvSpPr>
            <p:cNvPr id="9337" name="Google Shape;9337;p70"/>
            <p:cNvSpPr/>
            <p:nvPr/>
          </p:nvSpPr>
          <p:spPr>
            <a:xfrm>
              <a:off x="5859195" y="3855953"/>
              <a:ext cx="168417" cy="206866"/>
            </a:xfrm>
            <a:custGeom>
              <a:avLst/>
              <a:gdLst/>
              <a:ahLst/>
              <a:cxnLst/>
              <a:rect l="l" t="t" r="r" b="b"/>
              <a:pathLst>
                <a:path w="5287" h="6494" extrusionOk="0">
                  <a:moveTo>
                    <a:pt x="2584" y="1"/>
                  </a:moveTo>
                  <a:cubicBezTo>
                    <a:pt x="2489" y="1"/>
                    <a:pt x="2417" y="72"/>
                    <a:pt x="2417" y="156"/>
                  </a:cubicBezTo>
                  <a:cubicBezTo>
                    <a:pt x="2417" y="251"/>
                    <a:pt x="2489" y="322"/>
                    <a:pt x="2584" y="322"/>
                  </a:cubicBezTo>
                  <a:cubicBezTo>
                    <a:pt x="2894" y="334"/>
                    <a:pt x="3144" y="370"/>
                    <a:pt x="3489" y="501"/>
                  </a:cubicBezTo>
                  <a:cubicBezTo>
                    <a:pt x="4501" y="930"/>
                    <a:pt x="4679" y="2227"/>
                    <a:pt x="4406" y="3299"/>
                  </a:cubicBezTo>
                  <a:cubicBezTo>
                    <a:pt x="4513" y="2477"/>
                    <a:pt x="4275" y="1787"/>
                    <a:pt x="3691" y="1215"/>
                  </a:cubicBezTo>
                  <a:cubicBezTo>
                    <a:pt x="3607" y="1131"/>
                    <a:pt x="3484" y="1077"/>
                    <a:pt x="3356" y="1077"/>
                  </a:cubicBezTo>
                  <a:cubicBezTo>
                    <a:pt x="3285" y="1077"/>
                    <a:pt x="3212" y="1094"/>
                    <a:pt x="3144" y="1132"/>
                  </a:cubicBezTo>
                  <a:cubicBezTo>
                    <a:pt x="2977" y="1215"/>
                    <a:pt x="2894" y="1430"/>
                    <a:pt x="2953" y="1620"/>
                  </a:cubicBezTo>
                  <a:cubicBezTo>
                    <a:pt x="3632" y="4013"/>
                    <a:pt x="2834" y="5085"/>
                    <a:pt x="1298" y="5502"/>
                  </a:cubicBezTo>
                  <a:cubicBezTo>
                    <a:pt x="1191" y="5537"/>
                    <a:pt x="1191" y="5609"/>
                    <a:pt x="881" y="6049"/>
                  </a:cubicBezTo>
                  <a:cubicBezTo>
                    <a:pt x="845" y="6112"/>
                    <a:pt x="789" y="6141"/>
                    <a:pt x="732" y="6141"/>
                  </a:cubicBezTo>
                  <a:cubicBezTo>
                    <a:pt x="714" y="6141"/>
                    <a:pt x="696" y="6138"/>
                    <a:pt x="679" y="6133"/>
                  </a:cubicBezTo>
                  <a:cubicBezTo>
                    <a:pt x="560" y="6097"/>
                    <a:pt x="500" y="5966"/>
                    <a:pt x="560" y="5859"/>
                  </a:cubicBezTo>
                  <a:cubicBezTo>
                    <a:pt x="750" y="5442"/>
                    <a:pt x="1072" y="4894"/>
                    <a:pt x="941" y="3739"/>
                  </a:cubicBezTo>
                  <a:lnTo>
                    <a:pt x="941" y="3739"/>
                  </a:lnTo>
                  <a:lnTo>
                    <a:pt x="1786" y="4335"/>
                  </a:lnTo>
                  <a:cubicBezTo>
                    <a:pt x="1878" y="4393"/>
                    <a:pt x="1981" y="4421"/>
                    <a:pt x="2083" y="4421"/>
                  </a:cubicBezTo>
                  <a:cubicBezTo>
                    <a:pt x="2232" y="4421"/>
                    <a:pt x="2378" y="4360"/>
                    <a:pt x="2477" y="4240"/>
                  </a:cubicBezTo>
                  <a:cubicBezTo>
                    <a:pt x="2655" y="4013"/>
                    <a:pt x="2620" y="3644"/>
                    <a:pt x="2370" y="3478"/>
                  </a:cubicBezTo>
                  <a:lnTo>
                    <a:pt x="2024" y="3239"/>
                  </a:lnTo>
                  <a:cubicBezTo>
                    <a:pt x="1536" y="2882"/>
                    <a:pt x="1250" y="2323"/>
                    <a:pt x="1250" y="1704"/>
                  </a:cubicBezTo>
                  <a:cubicBezTo>
                    <a:pt x="1262" y="1192"/>
                    <a:pt x="1405" y="739"/>
                    <a:pt x="1893" y="477"/>
                  </a:cubicBezTo>
                  <a:cubicBezTo>
                    <a:pt x="1965" y="430"/>
                    <a:pt x="2001" y="322"/>
                    <a:pt x="1953" y="251"/>
                  </a:cubicBezTo>
                  <a:cubicBezTo>
                    <a:pt x="1920" y="202"/>
                    <a:pt x="1865" y="170"/>
                    <a:pt x="1807" y="170"/>
                  </a:cubicBezTo>
                  <a:cubicBezTo>
                    <a:pt x="1780" y="170"/>
                    <a:pt x="1753" y="176"/>
                    <a:pt x="1727" y="191"/>
                  </a:cubicBezTo>
                  <a:cubicBezTo>
                    <a:pt x="1346" y="406"/>
                    <a:pt x="1060" y="775"/>
                    <a:pt x="989" y="1203"/>
                  </a:cubicBezTo>
                  <a:cubicBezTo>
                    <a:pt x="798" y="2192"/>
                    <a:pt x="1167" y="3001"/>
                    <a:pt x="1834" y="3489"/>
                  </a:cubicBezTo>
                  <a:cubicBezTo>
                    <a:pt x="1839" y="3493"/>
                    <a:pt x="1841" y="3494"/>
                    <a:pt x="1841" y="3494"/>
                  </a:cubicBezTo>
                  <a:cubicBezTo>
                    <a:pt x="1840" y="3494"/>
                    <a:pt x="1839" y="3493"/>
                    <a:pt x="1839" y="3493"/>
                  </a:cubicBezTo>
                  <a:lnTo>
                    <a:pt x="1839" y="3493"/>
                  </a:lnTo>
                  <a:cubicBezTo>
                    <a:pt x="1837" y="3493"/>
                    <a:pt x="1859" y="3512"/>
                    <a:pt x="2179" y="3739"/>
                  </a:cubicBezTo>
                  <a:cubicBezTo>
                    <a:pt x="2263" y="3811"/>
                    <a:pt x="2286" y="3954"/>
                    <a:pt x="2215" y="4037"/>
                  </a:cubicBezTo>
                  <a:cubicBezTo>
                    <a:pt x="2182" y="4076"/>
                    <a:pt x="2139" y="4094"/>
                    <a:pt x="2094" y="4094"/>
                  </a:cubicBezTo>
                  <a:cubicBezTo>
                    <a:pt x="2058" y="4094"/>
                    <a:pt x="2021" y="4082"/>
                    <a:pt x="1989" y="4061"/>
                  </a:cubicBezTo>
                  <a:lnTo>
                    <a:pt x="1072" y="3418"/>
                  </a:lnTo>
                  <a:cubicBezTo>
                    <a:pt x="1022" y="3383"/>
                    <a:pt x="967" y="3367"/>
                    <a:pt x="914" y="3367"/>
                  </a:cubicBezTo>
                  <a:cubicBezTo>
                    <a:pt x="748" y="3367"/>
                    <a:pt x="593" y="3515"/>
                    <a:pt x="619" y="3704"/>
                  </a:cubicBezTo>
                  <a:cubicBezTo>
                    <a:pt x="822" y="5371"/>
                    <a:pt x="0" y="5597"/>
                    <a:pt x="238" y="6133"/>
                  </a:cubicBezTo>
                  <a:cubicBezTo>
                    <a:pt x="329" y="6327"/>
                    <a:pt x="521" y="6429"/>
                    <a:pt x="712" y="6429"/>
                  </a:cubicBezTo>
                  <a:cubicBezTo>
                    <a:pt x="873" y="6429"/>
                    <a:pt x="1033" y="6356"/>
                    <a:pt x="1131" y="6204"/>
                  </a:cubicBezTo>
                  <a:lnTo>
                    <a:pt x="1417" y="5775"/>
                  </a:lnTo>
                  <a:cubicBezTo>
                    <a:pt x="3477" y="5180"/>
                    <a:pt x="3834" y="3585"/>
                    <a:pt x="3239" y="1501"/>
                  </a:cubicBezTo>
                  <a:cubicBezTo>
                    <a:pt x="3221" y="1449"/>
                    <a:pt x="3242" y="1370"/>
                    <a:pt x="3321" y="1370"/>
                  </a:cubicBezTo>
                  <a:cubicBezTo>
                    <a:pt x="3349" y="1370"/>
                    <a:pt x="3385" y="1381"/>
                    <a:pt x="3429" y="1406"/>
                  </a:cubicBezTo>
                  <a:cubicBezTo>
                    <a:pt x="3429" y="1406"/>
                    <a:pt x="3441" y="1406"/>
                    <a:pt x="3441" y="1430"/>
                  </a:cubicBezTo>
                  <a:cubicBezTo>
                    <a:pt x="4525" y="2501"/>
                    <a:pt x="4251" y="4013"/>
                    <a:pt x="2560" y="6228"/>
                  </a:cubicBezTo>
                  <a:cubicBezTo>
                    <a:pt x="2501" y="6311"/>
                    <a:pt x="2513" y="6395"/>
                    <a:pt x="2596" y="6454"/>
                  </a:cubicBezTo>
                  <a:cubicBezTo>
                    <a:pt x="2623" y="6481"/>
                    <a:pt x="2657" y="6493"/>
                    <a:pt x="2692" y="6493"/>
                  </a:cubicBezTo>
                  <a:cubicBezTo>
                    <a:pt x="2734" y="6493"/>
                    <a:pt x="2777" y="6475"/>
                    <a:pt x="2810" y="6442"/>
                  </a:cubicBezTo>
                  <a:cubicBezTo>
                    <a:pt x="4120" y="5013"/>
                    <a:pt x="5287" y="3180"/>
                    <a:pt x="4668" y="1346"/>
                  </a:cubicBezTo>
                  <a:cubicBezTo>
                    <a:pt x="4370" y="453"/>
                    <a:pt x="3513" y="1"/>
                    <a:pt x="258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70"/>
            <p:cNvSpPr/>
            <p:nvPr/>
          </p:nvSpPr>
          <p:spPr>
            <a:xfrm>
              <a:off x="5833775" y="4034946"/>
              <a:ext cx="128981" cy="126751"/>
            </a:xfrm>
            <a:custGeom>
              <a:avLst/>
              <a:gdLst/>
              <a:ahLst/>
              <a:cxnLst/>
              <a:rect l="l" t="t" r="r" b="b"/>
              <a:pathLst>
                <a:path w="4049" h="3979" extrusionOk="0">
                  <a:moveTo>
                    <a:pt x="179" y="0"/>
                  </a:moveTo>
                  <a:cubicBezTo>
                    <a:pt x="171" y="0"/>
                    <a:pt x="163" y="1"/>
                    <a:pt x="155" y="2"/>
                  </a:cubicBezTo>
                  <a:cubicBezTo>
                    <a:pt x="72" y="25"/>
                    <a:pt x="13" y="97"/>
                    <a:pt x="24" y="180"/>
                  </a:cubicBezTo>
                  <a:cubicBezTo>
                    <a:pt x="120" y="811"/>
                    <a:pt x="132" y="1407"/>
                    <a:pt x="72" y="1954"/>
                  </a:cubicBezTo>
                  <a:cubicBezTo>
                    <a:pt x="1" y="2597"/>
                    <a:pt x="239" y="3204"/>
                    <a:pt x="715" y="3597"/>
                  </a:cubicBezTo>
                  <a:cubicBezTo>
                    <a:pt x="1036" y="3847"/>
                    <a:pt x="1394" y="3978"/>
                    <a:pt x="1810" y="3978"/>
                  </a:cubicBezTo>
                  <a:cubicBezTo>
                    <a:pt x="2441" y="3978"/>
                    <a:pt x="3013" y="3669"/>
                    <a:pt x="3394" y="3145"/>
                  </a:cubicBezTo>
                  <a:lnTo>
                    <a:pt x="3989" y="2311"/>
                  </a:lnTo>
                  <a:cubicBezTo>
                    <a:pt x="4049" y="2228"/>
                    <a:pt x="3977" y="2073"/>
                    <a:pt x="3834" y="2073"/>
                  </a:cubicBezTo>
                  <a:cubicBezTo>
                    <a:pt x="3834" y="2073"/>
                    <a:pt x="3831" y="2073"/>
                    <a:pt x="3825" y="2073"/>
                  </a:cubicBezTo>
                  <a:cubicBezTo>
                    <a:pt x="3793" y="2073"/>
                    <a:pt x="3686" y="2082"/>
                    <a:pt x="3656" y="2192"/>
                  </a:cubicBezTo>
                  <a:lnTo>
                    <a:pt x="3108" y="2966"/>
                  </a:lnTo>
                  <a:cubicBezTo>
                    <a:pt x="2633" y="3632"/>
                    <a:pt x="1970" y="3669"/>
                    <a:pt x="1826" y="3669"/>
                  </a:cubicBezTo>
                  <a:cubicBezTo>
                    <a:pt x="1808" y="3669"/>
                    <a:pt x="1798" y="3669"/>
                    <a:pt x="1798" y="3669"/>
                  </a:cubicBezTo>
                  <a:cubicBezTo>
                    <a:pt x="929" y="3669"/>
                    <a:pt x="263" y="2907"/>
                    <a:pt x="382" y="2002"/>
                  </a:cubicBezTo>
                  <a:cubicBezTo>
                    <a:pt x="453" y="1419"/>
                    <a:pt x="441" y="799"/>
                    <a:pt x="334" y="145"/>
                  </a:cubicBezTo>
                  <a:cubicBezTo>
                    <a:pt x="323" y="57"/>
                    <a:pt x="262" y="0"/>
                    <a:pt x="17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70"/>
            <p:cNvSpPr/>
            <p:nvPr/>
          </p:nvSpPr>
          <p:spPr>
            <a:xfrm>
              <a:off x="5836068" y="3809445"/>
              <a:ext cx="232892" cy="278285"/>
            </a:xfrm>
            <a:custGeom>
              <a:avLst/>
              <a:gdLst/>
              <a:ahLst/>
              <a:cxnLst/>
              <a:rect l="l" t="t" r="r" b="b"/>
              <a:pathLst>
                <a:path w="7311" h="8736" extrusionOk="0">
                  <a:moveTo>
                    <a:pt x="3693" y="0"/>
                  </a:moveTo>
                  <a:cubicBezTo>
                    <a:pt x="3479" y="0"/>
                    <a:pt x="3263" y="26"/>
                    <a:pt x="3048" y="80"/>
                  </a:cubicBezTo>
                  <a:cubicBezTo>
                    <a:pt x="2334" y="258"/>
                    <a:pt x="1774" y="616"/>
                    <a:pt x="1322" y="1128"/>
                  </a:cubicBezTo>
                  <a:cubicBezTo>
                    <a:pt x="1012" y="1473"/>
                    <a:pt x="631" y="1663"/>
                    <a:pt x="167" y="1699"/>
                  </a:cubicBezTo>
                  <a:cubicBezTo>
                    <a:pt x="71" y="1699"/>
                    <a:pt x="0" y="1782"/>
                    <a:pt x="12" y="1878"/>
                  </a:cubicBezTo>
                  <a:cubicBezTo>
                    <a:pt x="12" y="1951"/>
                    <a:pt x="86" y="2025"/>
                    <a:pt x="161" y="2025"/>
                  </a:cubicBezTo>
                  <a:cubicBezTo>
                    <a:pt x="171" y="2025"/>
                    <a:pt x="181" y="2023"/>
                    <a:pt x="191" y="2021"/>
                  </a:cubicBezTo>
                  <a:cubicBezTo>
                    <a:pt x="726" y="1985"/>
                    <a:pt x="1226" y="1759"/>
                    <a:pt x="1584" y="1342"/>
                  </a:cubicBezTo>
                  <a:cubicBezTo>
                    <a:pt x="2196" y="655"/>
                    <a:pt x="2970" y="332"/>
                    <a:pt x="3709" y="332"/>
                  </a:cubicBezTo>
                  <a:cubicBezTo>
                    <a:pt x="4637" y="332"/>
                    <a:pt x="5511" y="841"/>
                    <a:pt x="5941" y="1782"/>
                  </a:cubicBezTo>
                  <a:cubicBezTo>
                    <a:pt x="7310" y="4807"/>
                    <a:pt x="4286" y="8247"/>
                    <a:pt x="4167" y="8486"/>
                  </a:cubicBezTo>
                  <a:cubicBezTo>
                    <a:pt x="4096" y="8593"/>
                    <a:pt x="4167" y="8736"/>
                    <a:pt x="4298" y="8736"/>
                  </a:cubicBezTo>
                  <a:cubicBezTo>
                    <a:pt x="4346" y="8736"/>
                    <a:pt x="4405" y="8712"/>
                    <a:pt x="4441" y="8664"/>
                  </a:cubicBezTo>
                  <a:cubicBezTo>
                    <a:pt x="5132" y="7676"/>
                    <a:pt x="5096" y="7736"/>
                    <a:pt x="5108" y="7724"/>
                  </a:cubicBezTo>
                  <a:cubicBezTo>
                    <a:pt x="6298" y="5878"/>
                    <a:pt x="7144" y="3675"/>
                    <a:pt x="6215" y="1651"/>
                  </a:cubicBezTo>
                  <a:cubicBezTo>
                    <a:pt x="5759" y="640"/>
                    <a:pt x="4758" y="0"/>
                    <a:pt x="369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90" name="Google Shape;490;p25"/>
          <p:cNvSpPr/>
          <p:nvPr/>
        </p:nvSpPr>
        <p:spPr>
          <a:xfrm>
            <a:off x="404039" y="1298709"/>
            <a:ext cx="5018067" cy="3351871"/>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accent2"/>
              </a:buClr>
              <a:buSzPts val="1200"/>
              <a:buFont typeface="Arial"/>
              <a:buChar char="•"/>
            </a:pPr>
            <a:r>
              <a:rPr lang="en-US" sz="1200" b="1" i="0" u="none" strike="noStrike" cap="none" dirty="0">
                <a:solidFill>
                  <a:srgbClr val="262626"/>
                </a:solidFill>
                <a:latin typeface="Arial"/>
                <a:ea typeface="Arial"/>
                <a:cs typeface="Arial"/>
                <a:sym typeface="Arial"/>
              </a:rPr>
              <a:t>The condition is often rated on a scale from </a:t>
            </a:r>
            <a:r>
              <a:rPr lang="en-US" sz="1200" b="1" i="0" u="none" strike="noStrike" cap="none" dirty="0">
                <a:solidFill>
                  <a:srgbClr val="0070C0"/>
                </a:solidFill>
                <a:latin typeface="Arial"/>
                <a:ea typeface="Arial"/>
                <a:cs typeface="Arial"/>
                <a:sym typeface="Arial"/>
              </a:rPr>
              <a:t>"slight" </a:t>
            </a:r>
            <a:r>
              <a:rPr lang="en-US" sz="1200" b="1" i="0" u="none" strike="noStrike" cap="none" dirty="0">
                <a:solidFill>
                  <a:srgbClr val="262626"/>
                </a:solidFill>
                <a:latin typeface="Arial"/>
                <a:ea typeface="Arial"/>
                <a:cs typeface="Arial"/>
                <a:sym typeface="Arial"/>
              </a:rPr>
              <a:t>to </a:t>
            </a:r>
            <a:r>
              <a:rPr lang="en-US" sz="1200" b="1" i="0" u="none" strike="noStrike" cap="none" dirty="0">
                <a:solidFill>
                  <a:srgbClr val="0070C0"/>
                </a:solidFill>
                <a:latin typeface="Arial"/>
                <a:ea typeface="Arial"/>
                <a:cs typeface="Arial"/>
                <a:sym typeface="Arial"/>
              </a:rPr>
              <a:t>"severe" </a:t>
            </a:r>
            <a:r>
              <a:rPr lang="en-US" sz="1200" b="1" i="0" u="none" strike="noStrike" cap="none" dirty="0">
                <a:solidFill>
                  <a:srgbClr val="262626"/>
                </a:solidFill>
                <a:latin typeface="Arial"/>
                <a:ea typeface="Arial"/>
                <a:cs typeface="Arial"/>
                <a:sym typeface="Arial"/>
              </a:rPr>
              <a:t>according to the effects it has, such as </a:t>
            </a:r>
            <a:r>
              <a:rPr lang="en-US" sz="1200" b="1" i="0" u="sng" strike="noStrike" cap="none" dirty="0">
                <a:solidFill>
                  <a:srgbClr val="262626"/>
                </a:solidFill>
                <a:latin typeface="Arial"/>
                <a:ea typeface="Arial"/>
                <a:cs typeface="Arial"/>
                <a:sym typeface="Arial"/>
              </a:rPr>
              <a:t>interference with sleep and normal daily activities </a:t>
            </a:r>
            <a:r>
              <a:rPr lang="en-US" sz="1200" b="1" i="0" u="none" strike="noStrike" cap="none" dirty="0">
                <a:solidFill>
                  <a:srgbClr val="262626"/>
                </a:solidFill>
                <a:latin typeface="Arial"/>
                <a:ea typeface="Arial"/>
                <a:cs typeface="Arial"/>
                <a:sym typeface="Arial"/>
              </a:rPr>
              <a:t>.</a:t>
            </a:r>
            <a:endParaRPr b="1" dirty="0"/>
          </a:p>
          <a:p>
            <a:pPr marL="228600" marR="0" lvl="0" indent="-228600" algn="l" rtl="0">
              <a:lnSpc>
                <a:spcPct val="100000"/>
              </a:lnSpc>
              <a:spcBef>
                <a:spcPts val="1000"/>
              </a:spcBef>
              <a:spcAft>
                <a:spcPts val="0"/>
              </a:spcAft>
              <a:buClr>
                <a:schemeClr val="accent2"/>
              </a:buClr>
              <a:buSzPts val="1200"/>
              <a:buFont typeface="Arial"/>
              <a:buChar char="•"/>
            </a:pPr>
            <a:r>
              <a:rPr lang="en-US" sz="1200" b="1" i="0" u="none" strike="noStrike" cap="none" dirty="0">
                <a:solidFill>
                  <a:srgbClr val="262626"/>
                </a:solidFill>
                <a:latin typeface="Arial"/>
                <a:ea typeface="Arial"/>
                <a:cs typeface="Arial"/>
                <a:sym typeface="Arial"/>
              </a:rPr>
              <a:t>Assessment of psychological processes related to tinnitus involves measurement of tinnitus severity and distress and its  </a:t>
            </a:r>
            <a:r>
              <a:rPr lang="en-US" sz="1200" b="1" i="0" u="none" strike="noStrike" cap="none" dirty="0">
                <a:solidFill>
                  <a:srgbClr val="0070C0"/>
                </a:solidFill>
                <a:latin typeface="Arial"/>
                <a:ea typeface="Arial"/>
                <a:cs typeface="Arial"/>
                <a:sym typeface="Arial"/>
              </a:rPr>
              <a:t>measured subjectively by validated self-report tinnitus questionnaires</a:t>
            </a:r>
            <a:r>
              <a:rPr lang="en-US" sz="1200" b="1" i="0" u="none" strike="noStrike" cap="none" dirty="0">
                <a:solidFill>
                  <a:srgbClr val="262626"/>
                </a:solidFill>
                <a:latin typeface="Arial"/>
                <a:ea typeface="Arial"/>
                <a:cs typeface="Arial"/>
                <a:sym typeface="Arial"/>
              </a:rPr>
              <a:t> These questionnaires measure the degree of psychological distress and handicap associated with tinnitus, including effects on hearing, lifestyle, health and emotional functioning.</a:t>
            </a:r>
            <a:endParaRPr b="1" dirty="0"/>
          </a:p>
          <a:p>
            <a:pPr marL="228600" marR="0" lvl="0" indent="-228600" algn="l" rtl="0">
              <a:lnSpc>
                <a:spcPct val="100000"/>
              </a:lnSpc>
              <a:spcBef>
                <a:spcPts val="1000"/>
              </a:spcBef>
              <a:spcAft>
                <a:spcPts val="0"/>
              </a:spcAft>
              <a:buClr>
                <a:schemeClr val="accent2"/>
              </a:buClr>
              <a:buSzPts val="1200"/>
              <a:buFont typeface="Arial"/>
              <a:buChar char="•"/>
            </a:pPr>
            <a:r>
              <a:rPr lang="en-US" sz="1200" b="1" i="0" u="none" strike="noStrike" cap="none" dirty="0">
                <a:solidFill>
                  <a:srgbClr val="262626"/>
                </a:solidFill>
                <a:latin typeface="Arial"/>
                <a:ea typeface="Arial"/>
                <a:cs typeface="Arial"/>
                <a:sym typeface="Arial"/>
              </a:rPr>
              <a:t>These assessment measures are </a:t>
            </a:r>
            <a:r>
              <a:rPr lang="en-US" sz="1200" b="1" u="sng" strike="noStrike" cap="none" dirty="0">
                <a:solidFill>
                  <a:srgbClr val="0070C0"/>
                </a:solidFill>
                <a:latin typeface="Arial"/>
                <a:ea typeface="Arial"/>
                <a:cs typeface="Arial"/>
                <a:sym typeface="Arial"/>
              </a:rPr>
              <a:t>aimed to</a:t>
            </a:r>
            <a:r>
              <a:rPr lang="en-US" sz="1200" b="1" u="sng" strike="noStrike" cap="none" dirty="0">
                <a:solidFill>
                  <a:schemeClr val="accent2"/>
                </a:solidFill>
                <a:latin typeface="Arial"/>
                <a:ea typeface="Arial"/>
                <a:cs typeface="Arial"/>
                <a:sym typeface="Arial"/>
              </a:rPr>
              <a:t> </a:t>
            </a:r>
            <a:r>
              <a:rPr lang="en-US" sz="1200" b="1" i="0" u="none" strike="noStrike" cap="none" dirty="0">
                <a:solidFill>
                  <a:srgbClr val="262626"/>
                </a:solidFill>
                <a:latin typeface="Arial"/>
                <a:ea typeface="Arial"/>
                <a:cs typeface="Arial"/>
                <a:sym typeface="Arial"/>
              </a:rPr>
              <a:t>identify </a:t>
            </a:r>
            <a:r>
              <a:rPr lang="en-US" sz="1200" b="1" i="0" u="none" strike="noStrike" cap="none" dirty="0">
                <a:solidFill>
                  <a:srgbClr val="0070C0"/>
                </a:solidFill>
                <a:latin typeface="Arial"/>
                <a:ea typeface="Arial"/>
                <a:cs typeface="Arial"/>
                <a:sym typeface="Arial"/>
              </a:rPr>
              <a:t>individual levels of distress</a:t>
            </a:r>
            <a:r>
              <a:rPr lang="en-US" sz="1200" b="1" i="0" u="none" strike="noStrike" cap="none" dirty="0">
                <a:solidFill>
                  <a:schemeClr val="accent2"/>
                </a:solidFill>
                <a:latin typeface="Arial"/>
                <a:ea typeface="Arial"/>
                <a:cs typeface="Arial"/>
                <a:sym typeface="Arial"/>
              </a:rPr>
              <a:t> </a:t>
            </a:r>
            <a:r>
              <a:rPr lang="en-US" sz="1200" b="1" i="0" u="none" strike="noStrike" cap="none" dirty="0">
                <a:solidFill>
                  <a:srgbClr val="262626"/>
                </a:solidFill>
                <a:latin typeface="Arial"/>
                <a:ea typeface="Arial"/>
                <a:cs typeface="Arial"/>
                <a:sym typeface="Arial"/>
              </a:rPr>
              <a:t>and </a:t>
            </a:r>
            <a:r>
              <a:rPr lang="en-US" sz="1200" b="1" i="0" u="none" strike="noStrike" cap="none" dirty="0">
                <a:solidFill>
                  <a:srgbClr val="0070C0"/>
                </a:solidFill>
                <a:latin typeface="Arial"/>
                <a:ea typeface="Arial"/>
                <a:cs typeface="Arial"/>
                <a:sym typeface="Arial"/>
              </a:rPr>
              <a:t>interference with normal life </a:t>
            </a:r>
            <a:r>
              <a:rPr lang="en-US" sz="1200" b="1" i="0" u="none" strike="noStrike" cap="none" dirty="0">
                <a:solidFill>
                  <a:schemeClr val="tx1"/>
                </a:solidFill>
                <a:latin typeface="Arial"/>
                <a:ea typeface="Arial"/>
                <a:cs typeface="Arial"/>
                <a:sym typeface="Arial"/>
              </a:rPr>
              <a:t>,</a:t>
            </a:r>
            <a:r>
              <a:rPr lang="en-US" sz="1200" b="1" i="0" u="none" strike="noStrike" cap="none" dirty="0">
                <a:solidFill>
                  <a:srgbClr val="0070C0"/>
                </a:solidFill>
                <a:latin typeface="Arial"/>
                <a:ea typeface="Arial"/>
                <a:cs typeface="Arial"/>
                <a:sym typeface="Arial"/>
              </a:rPr>
              <a:t> coping responses </a:t>
            </a:r>
            <a:r>
              <a:rPr lang="en-US" sz="1200" b="1" i="0" u="none" strike="noStrike" cap="none" dirty="0">
                <a:solidFill>
                  <a:srgbClr val="262626"/>
                </a:solidFill>
                <a:latin typeface="Arial"/>
                <a:ea typeface="Arial"/>
                <a:cs typeface="Arial"/>
                <a:sym typeface="Arial"/>
              </a:rPr>
              <a:t>and </a:t>
            </a:r>
            <a:r>
              <a:rPr lang="en-US" sz="1200" b="1" i="0" u="none" strike="noStrike" cap="none" dirty="0">
                <a:solidFill>
                  <a:srgbClr val="0070C0"/>
                </a:solidFill>
                <a:latin typeface="Arial"/>
                <a:ea typeface="Arial"/>
                <a:cs typeface="Arial"/>
                <a:sym typeface="Arial"/>
              </a:rPr>
              <a:t>perceptions of tinnitus </a:t>
            </a:r>
            <a:r>
              <a:rPr lang="en-US" sz="1200" b="1" u="sng" strike="noStrike" cap="none" dirty="0">
                <a:solidFill>
                  <a:srgbClr val="262626"/>
                </a:solidFill>
                <a:latin typeface="Arial"/>
                <a:ea typeface="Arial"/>
                <a:cs typeface="Arial"/>
                <a:sym typeface="Arial"/>
              </a:rPr>
              <a:t>in order </a:t>
            </a:r>
            <a:r>
              <a:rPr lang="en-US" sz="1200" b="1" i="0" u="none" strike="noStrike" cap="none" dirty="0">
                <a:solidFill>
                  <a:srgbClr val="262626"/>
                </a:solidFill>
                <a:latin typeface="Arial"/>
                <a:ea typeface="Arial"/>
                <a:cs typeface="Arial"/>
                <a:sym typeface="Arial"/>
              </a:rPr>
              <a:t>to inform treatment and monitor progress</a:t>
            </a:r>
            <a:r>
              <a:rPr lang="en-US" sz="900" b="1" i="0" u="none" strike="noStrike" cap="none" dirty="0">
                <a:solidFill>
                  <a:srgbClr val="262626"/>
                </a:solidFill>
                <a:latin typeface="Arial"/>
                <a:ea typeface="Arial"/>
                <a:cs typeface="Arial"/>
                <a:sym typeface="Arial"/>
              </a:rPr>
              <a:t>.</a:t>
            </a:r>
            <a:endParaRPr b="1" dirty="0"/>
          </a:p>
        </p:txBody>
      </p:sp>
      <p:sp>
        <p:nvSpPr>
          <p:cNvPr id="491" name="Google Shape;491;p25"/>
          <p:cNvSpPr txBox="1"/>
          <p:nvPr/>
        </p:nvSpPr>
        <p:spPr>
          <a:xfrm>
            <a:off x="461189" y="624005"/>
            <a:ext cx="2062714" cy="387600"/>
          </a:xfrm>
          <a:prstGeom prst="rect">
            <a:avLst/>
          </a:prstGeom>
          <a:noFill/>
          <a:ln>
            <a:noFill/>
          </a:ln>
        </p:spPr>
        <p:txBody>
          <a:bodyPr spcFirstLastPara="1" wrap="square" lIns="91425" tIns="91425" rIns="91425" bIns="91425" anchor="ctr" anchorCtr="0">
            <a:noAutofit/>
          </a:bodyPr>
          <a:lstStyle/>
          <a:p>
            <a:pPr marL="482600" marR="0" lvl="0" indent="-342900" algn="l" rtl="0">
              <a:lnSpc>
                <a:spcPct val="100000"/>
              </a:lnSpc>
              <a:spcBef>
                <a:spcPts val="0"/>
              </a:spcBef>
              <a:spcAft>
                <a:spcPts val="0"/>
              </a:spcAft>
              <a:buClr>
                <a:srgbClr val="4B297E"/>
              </a:buClr>
              <a:buSzPts val="1800"/>
              <a:buFont typeface="Noto Sans Symbols"/>
              <a:buChar char="❑"/>
            </a:pPr>
            <a:r>
              <a:rPr lang="en-US" sz="2400" b="1" i="0" u="none" strike="noStrike" cap="none" dirty="0">
                <a:solidFill>
                  <a:schemeClr val="accent6">
                    <a:lumMod val="25000"/>
                  </a:schemeClr>
                </a:solidFill>
                <a:latin typeface="Barlow"/>
                <a:ea typeface="Barlow"/>
                <a:cs typeface="Barlow"/>
                <a:sym typeface="Barlow"/>
              </a:rPr>
              <a:t>Severity:</a:t>
            </a:r>
            <a:endParaRPr sz="1600" dirty="0">
              <a:solidFill>
                <a:schemeClr val="accent6">
                  <a:lumMod val="25000"/>
                </a:schemeClr>
              </a:solidFill>
            </a:endParaRPr>
          </a:p>
        </p:txBody>
      </p:sp>
      <p:sp>
        <p:nvSpPr>
          <p:cNvPr id="461" name="Google Shape;461;p24"/>
          <p:cNvSpPr/>
          <p:nvPr/>
        </p:nvSpPr>
        <p:spPr>
          <a:xfrm>
            <a:off x="5306483" y="1112100"/>
            <a:ext cx="3837517" cy="3095579"/>
          </a:xfrm>
          <a:custGeom>
            <a:avLst/>
            <a:gdLst/>
            <a:ahLst/>
            <a:cxnLst/>
            <a:rect l="l" t="t" r="r" b="b"/>
            <a:pathLst>
              <a:path w="203121" h="163850" extrusionOk="0">
                <a:moveTo>
                  <a:pt x="101463" y="1"/>
                </a:moveTo>
                <a:cubicBezTo>
                  <a:pt x="92508" y="1"/>
                  <a:pt x="82518" y="1607"/>
                  <a:pt x="72582" y="6370"/>
                </a:cubicBezTo>
                <a:cubicBezTo>
                  <a:pt x="42077" y="20996"/>
                  <a:pt x="26584" y="55391"/>
                  <a:pt x="13308" y="82842"/>
                </a:cubicBezTo>
                <a:cubicBezTo>
                  <a:pt x="0" y="110294"/>
                  <a:pt x="7522" y="140734"/>
                  <a:pt x="30763" y="156967"/>
                </a:cubicBezTo>
                <a:cubicBezTo>
                  <a:pt x="38189" y="162155"/>
                  <a:pt x="44861" y="163850"/>
                  <a:pt x="51567" y="163850"/>
                </a:cubicBezTo>
                <a:cubicBezTo>
                  <a:pt x="64208" y="163850"/>
                  <a:pt x="76969" y="157827"/>
                  <a:pt x="95134" y="157827"/>
                </a:cubicBezTo>
                <a:cubicBezTo>
                  <a:pt x="97487" y="157827"/>
                  <a:pt x="99931" y="157928"/>
                  <a:pt x="102477" y="158157"/>
                </a:cubicBezTo>
                <a:cubicBezTo>
                  <a:pt x="118249" y="159555"/>
                  <a:pt x="128440" y="161660"/>
                  <a:pt x="137825" y="161660"/>
                </a:cubicBezTo>
                <a:cubicBezTo>
                  <a:pt x="147854" y="161660"/>
                  <a:pt x="156962" y="159257"/>
                  <a:pt x="170977" y="151021"/>
                </a:cubicBezTo>
                <a:cubicBezTo>
                  <a:pt x="198106" y="135109"/>
                  <a:pt x="203121" y="90460"/>
                  <a:pt x="181874" y="54459"/>
                </a:cubicBezTo>
                <a:cubicBezTo>
                  <a:pt x="160626" y="18457"/>
                  <a:pt x="134107" y="6885"/>
                  <a:pt x="134107" y="6885"/>
                </a:cubicBezTo>
                <a:cubicBezTo>
                  <a:pt x="134107" y="6885"/>
                  <a:pt x="120003" y="1"/>
                  <a:pt x="1014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صورة 9" descr="صورة تحتوي على شخص, الوجه الإنساني, رجل, صورة&#10;&#10;تم إنشاء الوصف تلقائياً">
            <a:extLst>
              <a:ext uri="{FF2B5EF4-FFF2-40B4-BE49-F238E27FC236}">
                <a16:creationId xmlns:a16="http://schemas.microsoft.com/office/drawing/2014/main" id="{A48527F9-F1F3-8BDB-539A-DB649295586C}"/>
              </a:ext>
            </a:extLst>
          </p:cNvPr>
          <p:cNvPicPr>
            <a:picLocks noChangeAspect="1"/>
          </p:cNvPicPr>
          <p:nvPr/>
        </p:nvPicPr>
        <p:blipFill>
          <a:blip r:embed="rId3"/>
          <a:stretch>
            <a:fillRect/>
          </a:stretch>
        </p:blipFill>
        <p:spPr>
          <a:xfrm>
            <a:off x="6157162" y="2025528"/>
            <a:ext cx="2136157" cy="1728786"/>
          </a:xfrm>
          <a:prstGeom prst="rect">
            <a:avLst/>
          </a:prstGeom>
          <a:effectLst>
            <a:softEdge rad="1143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485;p25">
            <a:extLst>
              <a:ext uri="{FF2B5EF4-FFF2-40B4-BE49-F238E27FC236}">
                <a16:creationId xmlns:a16="http://schemas.microsoft.com/office/drawing/2014/main" id="{C2CFBFB0-F084-005F-9B68-7ECBDB332E4D}"/>
              </a:ext>
            </a:extLst>
          </p:cNvPr>
          <p:cNvSpPr txBox="1">
            <a:spLocks/>
          </p:cNvSpPr>
          <p:nvPr/>
        </p:nvSpPr>
        <p:spPr>
          <a:xfrm>
            <a:off x="158825" y="69138"/>
            <a:ext cx="3176225" cy="56764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800"/>
              <a:buFont typeface="Lato"/>
              <a:buNone/>
              <a:defRPr sz="2000" b="1" i="0" u="none" strike="noStrike" cap="none">
                <a:solidFill>
                  <a:schemeClr val="accent2"/>
                </a:solidFill>
                <a:latin typeface="Barlow"/>
                <a:ea typeface="Barlow"/>
                <a:cs typeface="Barlow"/>
                <a:sym typeface="Barlow"/>
              </a:defRPr>
            </a:lvl1pPr>
            <a:lvl2pPr marL="914400" marR="0" lvl="1"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9pPr>
          </a:lstStyle>
          <a:p>
            <a:pPr marL="482600" indent="-342900">
              <a:buClr>
                <a:srgbClr val="4B297E"/>
              </a:buClr>
              <a:buFont typeface="Noto Sans Symbols"/>
              <a:buChar char="❑"/>
            </a:pPr>
            <a:r>
              <a:rPr lang="en-US" dirty="0">
                <a:solidFill>
                  <a:schemeClr val="accent6">
                    <a:lumMod val="25000"/>
                  </a:schemeClr>
                </a:solidFill>
              </a:rPr>
              <a:t>Course of Tinnitus:</a:t>
            </a:r>
          </a:p>
        </p:txBody>
      </p:sp>
      <p:sp>
        <p:nvSpPr>
          <p:cNvPr id="8" name="Google Shape;486;p25">
            <a:extLst>
              <a:ext uri="{FF2B5EF4-FFF2-40B4-BE49-F238E27FC236}">
                <a16:creationId xmlns:a16="http://schemas.microsoft.com/office/drawing/2014/main" id="{B1F99DF5-39F9-5A5C-4AC6-AA3F35E06015}"/>
              </a:ext>
            </a:extLst>
          </p:cNvPr>
          <p:cNvSpPr txBox="1">
            <a:spLocks/>
          </p:cNvSpPr>
          <p:nvPr/>
        </p:nvSpPr>
        <p:spPr>
          <a:xfrm>
            <a:off x="437357" y="3324933"/>
            <a:ext cx="2904327" cy="4491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800"/>
              <a:buFont typeface="Lato"/>
              <a:buNone/>
              <a:defRPr sz="2000" b="1" i="0" u="none" strike="noStrike" cap="none">
                <a:solidFill>
                  <a:schemeClr val="accent2"/>
                </a:solidFill>
                <a:latin typeface="Barlow"/>
                <a:ea typeface="Barlow"/>
                <a:cs typeface="Barlow"/>
                <a:sym typeface="Barlow"/>
              </a:defRPr>
            </a:lvl1pPr>
            <a:lvl2pPr marL="914400" marR="0" lvl="1"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9pPr>
          </a:lstStyle>
          <a:p>
            <a:pPr marL="482600" indent="-342900" algn="l">
              <a:buClr>
                <a:srgbClr val="4B297E"/>
              </a:buClr>
              <a:buFont typeface="Noto Sans Symbols"/>
              <a:buChar char="❑"/>
            </a:pPr>
            <a:r>
              <a:rPr lang="en-US" dirty="0">
                <a:solidFill>
                  <a:schemeClr val="accent6">
                    <a:lumMod val="25000"/>
                  </a:schemeClr>
                </a:solidFill>
              </a:rPr>
              <a:t>Complications:</a:t>
            </a:r>
          </a:p>
        </p:txBody>
      </p:sp>
      <p:sp>
        <p:nvSpPr>
          <p:cNvPr id="9" name="Google Shape;487;p25">
            <a:extLst>
              <a:ext uri="{FF2B5EF4-FFF2-40B4-BE49-F238E27FC236}">
                <a16:creationId xmlns:a16="http://schemas.microsoft.com/office/drawing/2014/main" id="{3E728DF5-0B68-E5C7-97E6-646826F932D5}"/>
              </a:ext>
            </a:extLst>
          </p:cNvPr>
          <p:cNvSpPr txBox="1">
            <a:spLocks/>
          </p:cNvSpPr>
          <p:nvPr/>
        </p:nvSpPr>
        <p:spPr>
          <a:xfrm>
            <a:off x="437357" y="636785"/>
            <a:ext cx="8269285" cy="25696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800"/>
              <a:buFont typeface="Lato"/>
              <a:buNone/>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9pPr>
          </a:lstStyle>
          <a:p>
            <a:pPr marL="139700" indent="0" algn="l"/>
            <a:r>
              <a:rPr lang="en-US" b="1" dirty="0">
                <a:latin typeface="Arial"/>
                <a:ea typeface="Arial"/>
                <a:cs typeface="Arial"/>
                <a:sym typeface="Arial"/>
              </a:rPr>
              <a:t>*** Its incidence increase with age, usually after 50s  </a:t>
            </a:r>
            <a:r>
              <a:rPr lang="en-US" dirty="0">
                <a:latin typeface="Arial"/>
                <a:ea typeface="Arial"/>
                <a:cs typeface="Arial"/>
                <a:sym typeface="Arial"/>
              </a:rPr>
              <a:t>.</a:t>
            </a:r>
          </a:p>
          <a:p>
            <a:pPr marL="139700" indent="0" algn="l"/>
            <a:endParaRPr lang="en-US" sz="1200" dirty="0"/>
          </a:p>
          <a:p>
            <a:pPr marL="139700" indent="0" algn="l"/>
            <a:r>
              <a:rPr lang="en-US" b="1" u="sng" dirty="0"/>
              <a:t>1. Onset:</a:t>
            </a:r>
            <a:r>
              <a:rPr lang="en-US" sz="1200" dirty="0"/>
              <a:t> Tinnitus can start suddenly or gradually.</a:t>
            </a:r>
          </a:p>
          <a:p>
            <a:pPr marL="139700" indent="0" algn="l"/>
            <a:r>
              <a:rPr lang="en-US" b="1" u="sng" dirty="0"/>
              <a:t>2. Initial Phase: </a:t>
            </a:r>
            <a:r>
              <a:rPr lang="en-US" sz="1200" dirty="0"/>
              <a:t>In the initial weeks to months, tinnitus can be quite bothersome. It may be more noticeable in quiet environments or when trying to sleep.</a:t>
            </a:r>
          </a:p>
          <a:p>
            <a:pPr marL="139700" indent="0" algn="l"/>
            <a:r>
              <a:rPr lang="en-US" b="1" u="sng" dirty="0"/>
              <a:t>3. Stabilization: </a:t>
            </a:r>
            <a:r>
              <a:rPr lang="en-US" sz="1200" dirty="0"/>
              <a:t>For many individuals, the tinnitus may stabilize. It can become less intense or intrusive over time as the brain adapts to the noise.</a:t>
            </a:r>
          </a:p>
          <a:p>
            <a:pPr marL="139700" indent="0" algn="l"/>
            <a:r>
              <a:rPr lang="en-US" b="1" u="sng" dirty="0"/>
              <a:t>4. Chronic Phase: </a:t>
            </a:r>
            <a:r>
              <a:rPr lang="en-US" sz="1200" dirty="0"/>
              <a:t>If tinnitus persists for more than six months, it is considered chronic. </a:t>
            </a:r>
          </a:p>
          <a:p>
            <a:pPr marL="139700" indent="0" algn="l"/>
            <a:r>
              <a:rPr lang="en-US" b="1" u="sng" dirty="0"/>
              <a:t>5. Long-Term Management</a:t>
            </a:r>
          </a:p>
          <a:p>
            <a:pPr marL="139700" indent="0" algn="l"/>
            <a:r>
              <a:rPr lang="en-US" b="1" u="sng" dirty="0"/>
              <a:t>6. Potential Resolution </a:t>
            </a:r>
          </a:p>
          <a:p>
            <a:pPr marL="139700" indent="0" algn="l"/>
            <a:r>
              <a:rPr lang="en-US" b="1" u="sng" dirty="0"/>
              <a:t>7. Psychological Adaptation: </a:t>
            </a:r>
            <a:r>
              <a:rPr lang="en-US" sz="1200" dirty="0"/>
              <a:t>Over time, this adaptation can be aided by therapies and coping strategies.</a:t>
            </a:r>
          </a:p>
          <a:p>
            <a:pPr marL="139700" indent="0" algn="l"/>
            <a:endParaRPr lang="en-US" dirty="0"/>
          </a:p>
        </p:txBody>
      </p:sp>
      <p:sp>
        <p:nvSpPr>
          <p:cNvPr id="10" name="Google Shape;488;p25">
            <a:extLst>
              <a:ext uri="{FF2B5EF4-FFF2-40B4-BE49-F238E27FC236}">
                <a16:creationId xmlns:a16="http://schemas.microsoft.com/office/drawing/2014/main" id="{40216770-7C27-D446-D422-1535CC770152}"/>
              </a:ext>
            </a:extLst>
          </p:cNvPr>
          <p:cNvSpPr txBox="1">
            <a:spLocks/>
          </p:cNvSpPr>
          <p:nvPr/>
        </p:nvSpPr>
        <p:spPr>
          <a:xfrm>
            <a:off x="833656" y="3841428"/>
            <a:ext cx="5002788" cy="7722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800"/>
              <a:buFont typeface="Lato"/>
              <a:buNone/>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chemeClr val="dk1"/>
              </a:buClr>
              <a:buSzPts val="1800"/>
              <a:buFont typeface="Lato"/>
              <a:buNone/>
              <a:defRPr sz="1800" b="0" i="0" u="none" strike="noStrike" cap="none">
                <a:solidFill>
                  <a:schemeClr val="dk1"/>
                </a:solidFill>
                <a:latin typeface="Lato"/>
                <a:ea typeface="Lato"/>
                <a:cs typeface="Lato"/>
                <a:sym typeface="Lato"/>
              </a:defRPr>
            </a:lvl9pPr>
          </a:lstStyle>
          <a:p>
            <a:pPr algn="l">
              <a:buFont typeface="Arial"/>
              <a:buChar char="•"/>
            </a:pPr>
            <a:r>
              <a:rPr lang="en-US" sz="1300" b="1" dirty="0">
                <a:latin typeface="Arial"/>
                <a:ea typeface="Arial"/>
                <a:cs typeface="Arial"/>
                <a:sym typeface="Arial"/>
              </a:rPr>
              <a:t>It cause depression, anxiety and other psychological issues,   it affect his sleep , and it cause difficulty in concentration .</a:t>
            </a:r>
            <a:endParaRPr lang="en-US" b="1" dirty="0"/>
          </a:p>
        </p:txBody>
      </p:sp>
    </p:spTree>
    <p:extLst>
      <p:ext uri="{BB962C8B-B14F-4D97-AF65-F5344CB8AC3E}">
        <p14:creationId xmlns:p14="http://schemas.microsoft.com/office/powerpoint/2010/main" val="221012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22"/>
          <p:cNvSpPr txBox="1">
            <a:spLocks noGrp="1"/>
          </p:cNvSpPr>
          <p:nvPr>
            <p:ph type="title"/>
          </p:nvPr>
        </p:nvSpPr>
        <p:spPr>
          <a:xfrm>
            <a:off x="364331" y="238568"/>
            <a:ext cx="8851107"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000" dirty="0">
                <a:solidFill>
                  <a:schemeClr val="accent6">
                    <a:lumMod val="25000"/>
                  </a:schemeClr>
                </a:solidFill>
              </a:rPr>
              <a:t>The </a:t>
            </a:r>
            <a:r>
              <a:rPr lang="en-US" sz="2000" dirty="0">
                <a:solidFill>
                  <a:srgbClr val="002060"/>
                </a:solidFill>
              </a:rPr>
              <a:t>sounds</a:t>
            </a:r>
            <a:r>
              <a:rPr lang="en-US" sz="2000" dirty="0">
                <a:solidFill>
                  <a:schemeClr val="accent6">
                    <a:lumMod val="25000"/>
                  </a:schemeClr>
                </a:solidFill>
              </a:rPr>
              <a:t> you hear can identify a </a:t>
            </a:r>
            <a:r>
              <a:rPr lang="en-US" u="sng" dirty="0">
                <a:solidFill>
                  <a:schemeClr val="accent6">
                    <a:lumMod val="25000"/>
                  </a:schemeClr>
                </a:solidFill>
              </a:rPr>
              <a:t>possible underlying cause:</a:t>
            </a:r>
            <a:endParaRPr u="sng" dirty="0">
              <a:solidFill>
                <a:schemeClr val="accent6">
                  <a:lumMod val="25000"/>
                </a:schemeClr>
              </a:solidFill>
            </a:endParaRPr>
          </a:p>
        </p:txBody>
      </p:sp>
      <p:sp>
        <p:nvSpPr>
          <p:cNvPr id="437" name="Google Shape;437;p22"/>
          <p:cNvSpPr/>
          <p:nvPr/>
        </p:nvSpPr>
        <p:spPr>
          <a:xfrm>
            <a:off x="526121" y="1150365"/>
            <a:ext cx="8091758" cy="3928841"/>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2"/>
              </a:buClr>
              <a:buSzPts val="1400"/>
              <a:buFont typeface="+mj-lt"/>
              <a:buAutoNum type="arabicPeriod"/>
            </a:pPr>
            <a:r>
              <a:rPr lang="en-US" sz="1800" b="1" i="0" u="none" strike="noStrike" cap="none" dirty="0">
                <a:solidFill>
                  <a:schemeClr val="accent6">
                    <a:lumMod val="25000"/>
                  </a:schemeClr>
                </a:solidFill>
                <a:latin typeface="Arial"/>
                <a:ea typeface="Arial"/>
                <a:cs typeface="Arial"/>
                <a:sym typeface="Arial"/>
              </a:rPr>
              <a:t>Clicking:</a:t>
            </a:r>
            <a:r>
              <a:rPr lang="en-US" sz="1800" b="1" i="0" u="none" strike="noStrike" cap="none" dirty="0">
                <a:solidFill>
                  <a:schemeClr val="dk1"/>
                </a:solidFill>
                <a:latin typeface="Arial"/>
                <a:ea typeface="Arial"/>
                <a:cs typeface="Arial"/>
                <a:sym typeface="Arial"/>
              </a:rPr>
              <a:t> </a:t>
            </a:r>
            <a:r>
              <a:rPr lang="en-US" sz="1200" b="1" i="0" u="sng" strike="noStrike" cap="none" dirty="0">
                <a:solidFill>
                  <a:schemeClr val="dk1"/>
                </a:solidFill>
                <a:latin typeface="Arial"/>
                <a:ea typeface="Arial"/>
                <a:cs typeface="Arial"/>
                <a:sym typeface="Arial"/>
              </a:rPr>
              <a:t>Muscle contractions</a:t>
            </a:r>
            <a:r>
              <a:rPr lang="en-US" sz="1200" b="1" i="0" u="none" strike="noStrike" cap="none" dirty="0">
                <a:solidFill>
                  <a:srgbClr val="573A7F"/>
                </a:solidFill>
                <a:latin typeface="Arial"/>
                <a:ea typeface="Arial"/>
                <a:cs typeface="Arial"/>
                <a:sym typeface="Arial"/>
              </a:rPr>
              <a:t> </a:t>
            </a:r>
            <a:r>
              <a:rPr lang="en-US" sz="1200" b="1" i="0" u="none" strike="noStrike" cap="none" dirty="0">
                <a:solidFill>
                  <a:srgbClr val="262626"/>
                </a:solidFill>
                <a:latin typeface="Arial"/>
                <a:ea typeface="Arial"/>
                <a:cs typeface="Arial"/>
                <a:sym typeface="Arial"/>
              </a:rPr>
              <a:t>in and around your ear can cause sharp clicking sounds that you hear in bursts.</a:t>
            </a:r>
            <a:endParaRPr dirty="0"/>
          </a:p>
          <a:p>
            <a:pPr marL="457200" marR="0" lvl="0" indent="-457200" algn="l" rtl="0">
              <a:lnSpc>
                <a:spcPct val="100000"/>
              </a:lnSpc>
              <a:spcBef>
                <a:spcPts val="1000"/>
              </a:spcBef>
              <a:spcAft>
                <a:spcPts val="0"/>
              </a:spcAft>
              <a:buClr>
                <a:schemeClr val="accent2"/>
              </a:buClr>
              <a:buSzPts val="1400"/>
              <a:buFont typeface="Arial"/>
              <a:buAutoNum type="arabicPeriod"/>
            </a:pPr>
            <a:r>
              <a:rPr lang="en-US" sz="1800" b="1" i="0" u="none" strike="noStrike" cap="none" dirty="0">
                <a:solidFill>
                  <a:schemeClr val="accent6">
                    <a:lumMod val="25000"/>
                  </a:schemeClr>
                </a:solidFill>
                <a:latin typeface="Arial"/>
                <a:ea typeface="Arial"/>
                <a:cs typeface="Arial"/>
                <a:sym typeface="Arial"/>
              </a:rPr>
              <a:t>Rushing or humming : </a:t>
            </a:r>
            <a:r>
              <a:rPr lang="en-US" sz="1200" b="1" i="0" u="none" strike="noStrike" cap="none" dirty="0">
                <a:solidFill>
                  <a:srgbClr val="262626"/>
                </a:solidFill>
                <a:latin typeface="Arial"/>
                <a:ea typeface="Arial"/>
                <a:cs typeface="Arial"/>
                <a:sym typeface="Arial"/>
              </a:rPr>
              <a:t>These sound fluctuations are usually</a:t>
            </a:r>
            <a:r>
              <a:rPr lang="en-US" sz="1200" b="1" i="0" u="none" strike="noStrike" cap="none" dirty="0">
                <a:solidFill>
                  <a:schemeClr val="accent2"/>
                </a:solidFill>
                <a:latin typeface="Arial"/>
                <a:ea typeface="Arial"/>
                <a:cs typeface="Arial"/>
                <a:sym typeface="Arial"/>
              </a:rPr>
              <a:t> </a:t>
            </a:r>
            <a:r>
              <a:rPr lang="en-US" sz="1200" b="1" i="0" u="sng" strike="noStrike" cap="none" dirty="0">
                <a:solidFill>
                  <a:schemeClr val="dk1"/>
                </a:solidFill>
                <a:latin typeface="Arial"/>
                <a:ea typeface="Arial"/>
                <a:cs typeface="Arial"/>
                <a:sym typeface="Arial"/>
              </a:rPr>
              <a:t>vascular </a:t>
            </a:r>
            <a:r>
              <a:rPr lang="en-US" sz="1200" b="1" i="0" u="sng" strike="noStrike" cap="none" dirty="0">
                <a:solidFill>
                  <a:srgbClr val="262626"/>
                </a:solidFill>
                <a:latin typeface="Arial"/>
                <a:ea typeface="Arial"/>
                <a:cs typeface="Arial"/>
                <a:sym typeface="Arial"/>
              </a:rPr>
              <a:t>in origin</a:t>
            </a:r>
            <a:r>
              <a:rPr lang="en-US" sz="1200" b="1" i="0" u="none" strike="noStrike" cap="none" dirty="0">
                <a:solidFill>
                  <a:srgbClr val="262626"/>
                </a:solidFill>
                <a:latin typeface="Arial"/>
                <a:ea typeface="Arial"/>
                <a:cs typeface="Arial"/>
                <a:sym typeface="Arial"/>
              </a:rPr>
              <a:t>, and you may notice them when you</a:t>
            </a:r>
            <a:r>
              <a:rPr lang="en-US" sz="1200" b="1" i="0" u="none" strike="noStrike" cap="none" dirty="0">
                <a:solidFill>
                  <a:schemeClr val="accent2"/>
                </a:solidFill>
                <a:latin typeface="Arial"/>
                <a:ea typeface="Arial"/>
                <a:cs typeface="Arial"/>
                <a:sym typeface="Arial"/>
              </a:rPr>
              <a:t> </a:t>
            </a:r>
            <a:r>
              <a:rPr lang="en-US" sz="1200" b="1" i="0" u="none" strike="noStrike" cap="none" dirty="0">
                <a:solidFill>
                  <a:srgbClr val="0070C0"/>
                </a:solidFill>
                <a:latin typeface="Arial"/>
                <a:ea typeface="Arial"/>
                <a:cs typeface="Arial"/>
                <a:sym typeface="Arial"/>
              </a:rPr>
              <a:t>exercise</a:t>
            </a:r>
            <a:r>
              <a:rPr lang="en-US" sz="1200" b="1" i="0" u="none" strike="noStrike" cap="none" dirty="0">
                <a:solidFill>
                  <a:schemeClr val="accent2"/>
                </a:solidFill>
                <a:latin typeface="Arial"/>
                <a:ea typeface="Arial"/>
                <a:cs typeface="Arial"/>
                <a:sym typeface="Arial"/>
              </a:rPr>
              <a:t> </a:t>
            </a:r>
            <a:r>
              <a:rPr lang="en-US" sz="1200" b="1" i="0" u="none" strike="noStrike" cap="none" dirty="0">
                <a:solidFill>
                  <a:srgbClr val="262626"/>
                </a:solidFill>
                <a:latin typeface="Arial"/>
                <a:ea typeface="Arial"/>
                <a:cs typeface="Arial"/>
                <a:sym typeface="Arial"/>
              </a:rPr>
              <a:t>or </a:t>
            </a:r>
            <a:r>
              <a:rPr lang="en-US" sz="1200" b="1" i="0" u="none" strike="noStrike" cap="none" dirty="0">
                <a:solidFill>
                  <a:srgbClr val="0070C0"/>
                </a:solidFill>
                <a:latin typeface="Arial"/>
                <a:ea typeface="Arial"/>
                <a:cs typeface="Arial"/>
                <a:sym typeface="Arial"/>
              </a:rPr>
              <a:t>change positions.</a:t>
            </a:r>
            <a:endParaRPr dirty="0"/>
          </a:p>
          <a:p>
            <a:pPr marL="457200" marR="0" lvl="0" indent="-457200" algn="l" rtl="0">
              <a:lnSpc>
                <a:spcPct val="100000"/>
              </a:lnSpc>
              <a:spcBef>
                <a:spcPts val="1000"/>
              </a:spcBef>
              <a:spcAft>
                <a:spcPts val="0"/>
              </a:spcAft>
              <a:buClr>
                <a:schemeClr val="accent2"/>
              </a:buClr>
              <a:buSzPts val="1400"/>
              <a:buFont typeface="Arial"/>
              <a:buAutoNum type="arabicPeriod"/>
            </a:pPr>
            <a:r>
              <a:rPr lang="en-US" sz="1800" b="1" i="0" u="none" strike="noStrike" cap="none" dirty="0">
                <a:solidFill>
                  <a:schemeClr val="accent6">
                    <a:lumMod val="25000"/>
                  </a:schemeClr>
                </a:solidFill>
                <a:latin typeface="Arial"/>
                <a:ea typeface="Arial"/>
                <a:cs typeface="Arial"/>
                <a:sym typeface="Arial"/>
              </a:rPr>
              <a:t>Heartbeat :</a:t>
            </a:r>
            <a:r>
              <a:rPr lang="en-US" sz="1800" b="1" i="0" u="none" strike="noStrike" cap="none" dirty="0">
                <a:solidFill>
                  <a:srgbClr val="573A7F"/>
                </a:solidFill>
                <a:latin typeface="Arial"/>
                <a:ea typeface="Arial"/>
                <a:cs typeface="Arial"/>
                <a:sym typeface="Arial"/>
              </a:rPr>
              <a:t>  </a:t>
            </a:r>
            <a:r>
              <a:rPr lang="en-US" sz="1200" b="1" i="0" u="sng" strike="noStrike" cap="none" dirty="0">
                <a:solidFill>
                  <a:schemeClr val="dk1"/>
                </a:solidFill>
                <a:latin typeface="Arial"/>
                <a:ea typeface="Arial"/>
                <a:cs typeface="Arial"/>
                <a:sym typeface="Arial"/>
              </a:rPr>
              <a:t>Blood vessel problems</a:t>
            </a:r>
            <a:r>
              <a:rPr lang="en-US" sz="1200" b="1" i="0" u="none" strike="noStrike" cap="none" dirty="0">
                <a:solidFill>
                  <a:schemeClr val="dk1"/>
                </a:solidFill>
                <a:latin typeface="Arial"/>
                <a:ea typeface="Arial"/>
                <a:cs typeface="Arial"/>
                <a:sym typeface="Arial"/>
              </a:rPr>
              <a:t>, </a:t>
            </a:r>
            <a:r>
              <a:rPr lang="en-US" sz="1200" b="1" i="0" u="none" strike="noStrike" cap="none" dirty="0">
                <a:solidFill>
                  <a:srgbClr val="262626"/>
                </a:solidFill>
                <a:latin typeface="Arial"/>
                <a:ea typeface="Arial"/>
                <a:cs typeface="Arial"/>
                <a:sym typeface="Arial"/>
              </a:rPr>
              <a:t>such as high blood pressure, an aneurysm or a tumor, and </a:t>
            </a:r>
            <a:r>
              <a:rPr lang="en-US" sz="1200" b="1" i="0" u="sng" strike="noStrike" cap="none" dirty="0">
                <a:solidFill>
                  <a:srgbClr val="262626"/>
                </a:solidFill>
                <a:latin typeface="Arial"/>
                <a:ea typeface="Arial"/>
                <a:cs typeface="Arial"/>
                <a:sym typeface="Arial"/>
              </a:rPr>
              <a:t>blockage</a:t>
            </a:r>
            <a:r>
              <a:rPr lang="en-US" sz="1200" b="1" i="0" u="none" strike="noStrike" cap="none" dirty="0">
                <a:solidFill>
                  <a:srgbClr val="262626"/>
                </a:solidFill>
                <a:latin typeface="Arial"/>
                <a:ea typeface="Arial"/>
                <a:cs typeface="Arial"/>
                <a:sym typeface="Arial"/>
              </a:rPr>
              <a:t> of the ear canal or Eustachian tube can </a:t>
            </a:r>
            <a:r>
              <a:rPr lang="en-US" sz="1200" b="1" i="0" u="sng" strike="noStrike" cap="none" dirty="0">
                <a:solidFill>
                  <a:srgbClr val="262626"/>
                </a:solidFill>
                <a:latin typeface="Arial"/>
                <a:ea typeface="Arial"/>
                <a:cs typeface="Arial"/>
                <a:sym typeface="Arial"/>
              </a:rPr>
              <a:t>amplify the sound </a:t>
            </a:r>
            <a:r>
              <a:rPr lang="en-US" sz="1200" b="1" i="0" u="none" strike="noStrike" cap="none" dirty="0">
                <a:solidFill>
                  <a:srgbClr val="262626"/>
                </a:solidFill>
                <a:latin typeface="Arial"/>
                <a:ea typeface="Arial"/>
                <a:cs typeface="Arial"/>
                <a:sym typeface="Arial"/>
              </a:rPr>
              <a:t>of your heartbeat in your ears.</a:t>
            </a:r>
            <a:endParaRPr dirty="0"/>
          </a:p>
          <a:p>
            <a:pPr marL="457200" marR="0" lvl="0" indent="-457200" algn="l" rtl="0">
              <a:lnSpc>
                <a:spcPct val="100000"/>
              </a:lnSpc>
              <a:spcBef>
                <a:spcPts val="1000"/>
              </a:spcBef>
              <a:spcAft>
                <a:spcPts val="0"/>
              </a:spcAft>
              <a:buClr>
                <a:schemeClr val="accent2"/>
              </a:buClr>
              <a:buSzPts val="1400"/>
              <a:buFont typeface="Arial"/>
              <a:buAutoNum type="arabicPeriod"/>
            </a:pPr>
            <a:r>
              <a:rPr lang="en-US" sz="1800" b="1" i="0" u="none" strike="noStrike" cap="none" dirty="0">
                <a:solidFill>
                  <a:schemeClr val="accent6">
                    <a:lumMod val="25000"/>
                  </a:schemeClr>
                </a:solidFill>
                <a:latin typeface="Arial"/>
                <a:ea typeface="Arial"/>
                <a:cs typeface="Arial"/>
                <a:sym typeface="Arial"/>
              </a:rPr>
              <a:t>Low-pitched ringing:  </a:t>
            </a:r>
            <a:r>
              <a:rPr lang="en-US" sz="1200" b="1" i="0" u="none" strike="noStrike" cap="none" dirty="0">
                <a:solidFill>
                  <a:srgbClr val="262626"/>
                </a:solidFill>
                <a:latin typeface="Arial"/>
                <a:ea typeface="Arial"/>
                <a:cs typeface="Arial"/>
                <a:sym typeface="Arial"/>
              </a:rPr>
              <a:t>Conditions that can cause </a:t>
            </a:r>
            <a:r>
              <a:rPr lang="en-US" sz="1200" b="1" i="0" u="sng" strike="noStrike" cap="none" dirty="0">
                <a:solidFill>
                  <a:srgbClr val="262626"/>
                </a:solidFill>
                <a:latin typeface="Arial"/>
                <a:ea typeface="Arial"/>
                <a:cs typeface="Arial"/>
                <a:sym typeface="Arial"/>
              </a:rPr>
              <a:t>low-pitched</a:t>
            </a:r>
            <a:r>
              <a:rPr lang="en-US" sz="1200" b="1" i="0" u="none" strike="noStrike" cap="none" dirty="0">
                <a:solidFill>
                  <a:srgbClr val="262626"/>
                </a:solidFill>
                <a:latin typeface="Arial"/>
                <a:ea typeface="Arial"/>
                <a:cs typeface="Arial"/>
                <a:sym typeface="Arial"/>
              </a:rPr>
              <a:t> ringing in one ear include </a:t>
            </a:r>
            <a:r>
              <a:rPr lang="en-US" sz="1200" b="1" i="0" u="sng" strike="noStrike" cap="none" dirty="0">
                <a:solidFill>
                  <a:schemeClr val="dk1"/>
                </a:solidFill>
                <a:latin typeface="Arial"/>
                <a:ea typeface="Arial"/>
                <a:cs typeface="Arial"/>
                <a:sym typeface="Arial"/>
              </a:rPr>
              <a:t>Meniere's disease</a:t>
            </a:r>
            <a:r>
              <a:rPr lang="en-US" sz="1200" b="1" i="0" u="none" strike="noStrike" cap="none" dirty="0">
                <a:solidFill>
                  <a:schemeClr val="dk1"/>
                </a:solidFill>
                <a:latin typeface="Arial"/>
                <a:ea typeface="Arial"/>
                <a:cs typeface="Arial"/>
                <a:sym typeface="Arial"/>
              </a:rPr>
              <a:t>. </a:t>
            </a:r>
            <a:r>
              <a:rPr lang="en-US" sz="1200" b="1" i="0" u="none" strike="noStrike" cap="none" dirty="0">
                <a:solidFill>
                  <a:srgbClr val="262626"/>
                </a:solidFill>
                <a:latin typeface="Arial"/>
                <a:ea typeface="Arial"/>
                <a:cs typeface="Arial"/>
                <a:sym typeface="Arial"/>
              </a:rPr>
              <a:t>Tinnitus may become very loud before an attack of vertigo.</a:t>
            </a:r>
            <a:endParaRPr dirty="0"/>
          </a:p>
          <a:p>
            <a:pPr marL="457200" marR="0" lvl="0" indent="-457200" algn="l" rtl="0">
              <a:lnSpc>
                <a:spcPct val="100000"/>
              </a:lnSpc>
              <a:spcBef>
                <a:spcPts val="1000"/>
              </a:spcBef>
              <a:spcAft>
                <a:spcPts val="0"/>
              </a:spcAft>
              <a:buClr>
                <a:schemeClr val="accent2"/>
              </a:buClr>
              <a:buSzPts val="1400"/>
              <a:buFont typeface="Arial"/>
              <a:buAutoNum type="arabicPeriod"/>
            </a:pPr>
            <a:r>
              <a:rPr lang="en-US" sz="1800" b="1" i="0" u="none" strike="noStrike" cap="none" dirty="0">
                <a:solidFill>
                  <a:schemeClr val="accent6">
                    <a:lumMod val="25000"/>
                  </a:schemeClr>
                </a:solidFill>
                <a:latin typeface="Arial"/>
                <a:ea typeface="Arial"/>
                <a:cs typeface="Arial"/>
                <a:sym typeface="Arial"/>
              </a:rPr>
              <a:t>High-pitched ringing:  </a:t>
            </a:r>
            <a:r>
              <a:rPr lang="en-US" sz="1200" b="1" i="0" u="none" strike="noStrike" cap="none" dirty="0">
                <a:solidFill>
                  <a:srgbClr val="262626"/>
                </a:solidFill>
                <a:latin typeface="Arial"/>
                <a:ea typeface="Arial"/>
                <a:cs typeface="Arial"/>
                <a:sym typeface="Arial"/>
              </a:rPr>
              <a:t>Exposure to a very</a:t>
            </a:r>
            <a:r>
              <a:rPr lang="en-US" sz="1200" b="1" i="0" u="none" strike="noStrike" cap="none" dirty="0">
                <a:solidFill>
                  <a:schemeClr val="dk1"/>
                </a:solidFill>
                <a:latin typeface="Arial"/>
                <a:ea typeface="Arial"/>
                <a:cs typeface="Arial"/>
                <a:sym typeface="Arial"/>
              </a:rPr>
              <a:t> </a:t>
            </a:r>
            <a:r>
              <a:rPr lang="en-US" sz="1200" b="1" i="0" u="sng" strike="noStrike" cap="none" dirty="0">
                <a:solidFill>
                  <a:schemeClr val="dk1"/>
                </a:solidFill>
                <a:latin typeface="Arial"/>
                <a:ea typeface="Arial"/>
                <a:cs typeface="Arial"/>
                <a:sym typeface="Arial"/>
              </a:rPr>
              <a:t>loud noise</a:t>
            </a:r>
            <a:r>
              <a:rPr lang="en-US" sz="1200" b="1" i="0" u="none" strike="noStrike" cap="none" dirty="0">
                <a:solidFill>
                  <a:schemeClr val="dk1"/>
                </a:solidFill>
                <a:latin typeface="Arial"/>
                <a:ea typeface="Arial"/>
                <a:cs typeface="Arial"/>
                <a:sym typeface="Arial"/>
              </a:rPr>
              <a:t> or a </a:t>
            </a:r>
            <a:r>
              <a:rPr lang="en-US" sz="1200" b="1" i="0" u="sng" strike="noStrike" cap="none" dirty="0">
                <a:solidFill>
                  <a:schemeClr val="dk1"/>
                </a:solidFill>
                <a:latin typeface="Arial"/>
                <a:ea typeface="Arial"/>
                <a:cs typeface="Arial"/>
                <a:sym typeface="Arial"/>
              </a:rPr>
              <a:t>blow</a:t>
            </a:r>
            <a:r>
              <a:rPr lang="en-US" sz="1200" b="1" i="0" u="sng" strike="noStrike" cap="none" dirty="0">
                <a:solidFill>
                  <a:schemeClr val="accent2"/>
                </a:solidFill>
                <a:latin typeface="Arial"/>
                <a:ea typeface="Arial"/>
                <a:cs typeface="Arial"/>
                <a:sym typeface="Arial"/>
              </a:rPr>
              <a:t> </a:t>
            </a:r>
            <a:r>
              <a:rPr lang="en-US" sz="1200" b="1" i="0" u="sng" strike="noStrike" cap="none" dirty="0">
                <a:solidFill>
                  <a:srgbClr val="262626"/>
                </a:solidFill>
                <a:latin typeface="Arial"/>
                <a:ea typeface="Arial"/>
                <a:cs typeface="Arial"/>
                <a:sym typeface="Arial"/>
              </a:rPr>
              <a:t>to the ear </a:t>
            </a:r>
            <a:r>
              <a:rPr lang="en-US" sz="1200" b="1" i="0" u="none" strike="noStrike" cap="none" dirty="0">
                <a:solidFill>
                  <a:srgbClr val="262626"/>
                </a:solidFill>
                <a:latin typeface="Arial"/>
                <a:ea typeface="Arial"/>
                <a:cs typeface="Arial"/>
                <a:sym typeface="Arial"/>
              </a:rPr>
              <a:t>can cause a high-pitched ringing or buzzing that usually goes away after a few hours. However if there's </a:t>
            </a:r>
            <a:r>
              <a:rPr lang="en-US" sz="1200" b="1" i="0" u="none" strike="noStrike" cap="none" dirty="0">
                <a:solidFill>
                  <a:srgbClr val="0070C0"/>
                </a:solidFill>
                <a:latin typeface="Arial"/>
                <a:ea typeface="Arial"/>
                <a:cs typeface="Arial"/>
                <a:sym typeface="Arial"/>
              </a:rPr>
              <a:t>hearing loss </a:t>
            </a:r>
            <a:r>
              <a:rPr lang="en-US" sz="1200" b="1" i="0" u="none" strike="noStrike" cap="none" dirty="0">
                <a:solidFill>
                  <a:srgbClr val="262626"/>
                </a:solidFill>
                <a:latin typeface="Arial"/>
                <a:ea typeface="Arial"/>
                <a:cs typeface="Arial"/>
                <a:sym typeface="Arial"/>
              </a:rPr>
              <a:t>as well, tinnitus may be </a:t>
            </a:r>
            <a:r>
              <a:rPr lang="en-US" sz="1200" b="1" i="0" u="none" strike="noStrike" cap="none" dirty="0">
                <a:solidFill>
                  <a:srgbClr val="0070C0"/>
                </a:solidFill>
                <a:latin typeface="Arial"/>
                <a:ea typeface="Arial"/>
                <a:cs typeface="Arial"/>
                <a:sym typeface="Arial"/>
              </a:rPr>
              <a:t>permanent</a:t>
            </a:r>
            <a:r>
              <a:rPr lang="en-US" sz="1200" b="1" i="0" u="none" strike="noStrike" cap="none" dirty="0">
                <a:solidFill>
                  <a:schemeClr val="accent2"/>
                </a:solidFill>
                <a:latin typeface="Arial"/>
                <a:ea typeface="Arial"/>
                <a:cs typeface="Arial"/>
                <a:sym typeface="Arial"/>
              </a:rPr>
              <a:t>.</a:t>
            </a:r>
            <a:endParaRPr dirty="0"/>
          </a:p>
          <a:p>
            <a:pPr marL="457200" marR="0" lvl="0" indent="-457200" algn="l" rtl="0">
              <a:lnSpc>
                <a:spcPct val="100000"/>
              </a:lnSpc>
              <a:spcBef>
                <a:spcPts val="1000"/>
              </a:spcBef>
              <a:spcAft>
                <a:spcPts val="0"/>
              </a:spcAft>
              <a:buClr>
                <a:schemeClr val="accent2"/>
              </a:buClr>
              <a:buSzPts val="1400"/>
              <a:buFont typeface="Arial"/>
              <a:buAutoNum type="arabicPeriod"/>
            </a:pPr>
            <a:r>
              <a:rPr lang="en-US" sz="1800" b="1" i="0" u="none" strike="noStrike" cap="none" dirty="0">
                <a:solidFill>
                  <a:schemeClr val="accent6">
                    <a:lumMod val="25000"/>
                  </a:schemeClr>
                </a:solidFill>
                <a:latin typeface="Arial"/>
                <a:ea typeface="Arial"/>
                <a:cs typeface="Arial"/>
                <a:sym typeface="Arial"/>
              </a:rPr>
              <a:t>Other sounds:  </a:t>
            </a:r>
            <a:r>
              <a:rPr lang="en-US" sz="1200" b="1" i="0" u="none" strike="noStrike" cap="none" dirty="0">
                <a:solidFill>
                  <a:srgbClr val="262626"/>
                </a:solidFill>
                <a:latin typeface="Arial"/>
                <a:ea typeface="Arial"/>
                <a:cs typeface="Arial"/>
                <a:sym typeface="Arial"/>
              </a:rPr>
              <a:t>Stiff inner ear bones </a:t>
            </a:r>
            <a:r>
              <a:rPr lang="en-US" sz="1200" b="1" i="0" u="none" strike="noStrike" cap="none" dirty="0">
                <a:solidFill>
                  <a:schemeClr val="accent2"/>
                </a:solidFill>
                <a:latin typeface="Arial"/>
                <a:ea typeface="Arial"/>
                <a:cs typeface="Arial"/>
                <a:sym typeface="Arial"/>
              </a:rPr>
              <a:t>(</a:t>
            </a:r>
            <a:r>
              <a:rPr lang="en-US" sz="1200" b="1" i="0" u="none" strike="noStrike" cap="none" dirty="0">
                <a:solidFill>
                  <a:srgbClr val="0070C0"/>
                </a:solidFill>
                <a:latin typeface="Arial"/>
                <a:ea typeface="Arial"/>
                <a:cs typeface="Arial"/>
                <a:sym typeface="Arial"/>
              </a:rPr>
              <a:t>otosclerosis</a:t>
            </a:r>
            <a:r>
              <a:rPr lang="en-US" sz="1200" b="1" i="0" u="none" strike="noStrike" cap="none" dirty="0">
                <a:solidFill>
                  <a:schemeClr val="accent2"/>
                </a:solidFill>
                <a:latin typeface="Arial"/>
                <a:ea typeface="Arial"/>
                <a:cs typeface="Arial"/>
                <a:sym typeface="Arial"/>
              </a:rPr>
              <a:t>) </a:t>
            </a:r>
            <a:r>
              <a:rPr lang="en-US" sz="1200" b="1" i="0" u="none" strike="noStrike" cap="none" dirty="0">
                <a:solidFill>
                  <a:srgbClr val="262626"/>
                </a:solidFill>
                <a:latin typeface="Arial"/>
                <a:ea typeface="Arial"/>
                <a:cs typeface="Arial"/>
                <a:sym typeface="Arial"/>
              </a:rPr>
              <a:t>can cause</a:t>
            </a:r>
            <a:r>
              <a:rPr lang="en-US" sz="1200" b="1" i="0" u="none" strike="noStrike" cap="none" dirty="0">
                <a:solidFill>
                  <a:schemeClr val="accent2"/>
                </a:solidFill>
                <a:latin typeface="Arial"/>
                <a:ea typeface="Arial"/>
                <a:cs typeface="Arial"/>
                <a:sym typeface="Arial"/>
              </a:rPr>
              <a:t> </a:t>
            </a:r>
            <a:r>
              <a:rPr lang="en-US" sz="1200" b="1" i="0" u="none" strike="noStrike" cap="none" dirty="0">
                <a:solidFill>
                  <a:srgbClr val="0070C0"/>
                </a:solidFill>
                <a:latin typeface="Arial"/>
                <a:ea typeface="Arial"/>
                <a:cs typeface="Arial"/>
                <a:sym typeface="Arial"/>
              </a:rPr>
              <a:t>low-pitched</a:t>
            </a:r>
            <a:r>
              <a:rPr lang="en-US" sz="1200" b="1" i="0" u="none" strike="noStrike" cap="none" dirty="0">
                <a:solidFill>
                  <a:schemeClr val="accent2"/>
                </a:solidFill>
                <a:latin typeface="Arial"/>
                <a:ea typeface="Arial"/>
                <a:cs typeface="Arial"/>
                <a:sym typeface="Arial"/>
              </a:rPr>
              <a:t> </a:t>
            </a:r>
            <a:r>
              <a:rPr lang="en-US" sz="1200" b="1" i="0" u="none" strike="noStrike" cap="none" dirty="0">
                <a:solidFill>
                  <a:srgbClr val="262626"/>
                </a:solidFill>
                <a:latin typeface="Arial"/>
                <a:ea typeface="Arial"/>
                <a:cs typeface="Arial"/>
                <a:sym typeface="Arial"/>
              </a:rPr>
              <a:t>tinnitus that may be continuous or may come and go. Earwax, foreign bodies or hairs in the ear canal can </a:t>
            </a:r>
            <a:r>
              <a:rPr lang="en-US" sz="1200" b="1" i="0" u="sng" strike="noStrike" cap="none" dirty="0">
                <a:solidFill>
                  <a:srgbClr val="262626"/>
                </a:solidFill>
                <a:latin typeface="Arial"/>
                <a:ea typeface="Arial"/>
                <a:cs typeface="Arial"/>
                <a:sym typeface="Arial"/>
              </a:rPr>
              <a:t>rub against the eardrum</a:t>
            </a:r>
            <a:r>
              <a:rPr lang="en-US" sz="1200" b="1" i="0" u="none" strike="noStrike" cap="none" dirty="0">
                <a:solidFill>
                  <a:srgbClr val="262626"/>
                </a:solidFill>
                <a:latin typeface="Arial"/>
                <a:ea typeface="Arial"/>
                <a:cs typeface="Arial"/>
                <a:sym typeface="Arial"/>
              </a:rPr>
              <a:t>, causing a </a:t>
            </a:r>
            <a:r>
              <a:rPr lang="en-US" sz="1200" b="1" i="0" u="none" strike="noStrike" cap="none" dirty="0">
                <a:solidFill>
                  <a:srgbClr val="0070C0"/>
                </a:solidFill>
                <a:latin typeface="Arial"/>
                <a:ea typeface="Arial"/>
                <a:cs typeface="Arial"/>
                <a:sym typeface="Arial"/>
              </a:rPr>
              <a:t>variety of sounds</a:t>
            </a:r>
            <a:r>
              <a:rPr lang="en-US" sz="1200" b="1" dirty="0">
                <a:solidFill>
                  <a:srgbClr val="0070C0"/>
                </a:solidFill>
              </a:rPr>
              <a:t>. </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صورة تحتوي على نص, الإلكترونيات, قرص مدمج, دائرة&#10;&#10;تم إنشاء الوصف تلقائياً">
            <a:extLst>
              <a:ext uri="{FF2B5EF4-FFF2-40B4-BE49-F238E27FC236}">
                <a16:creationId xmlns:a16="http://schemas.microsoft.com/office/drawing/2014/main" id="{5D17BDEC-D4B1-BD1B-3E31-F7D2FCA5E615}"/>
              </a:ext>
            </a:extLst>
          </p:cNvPr>
          <p:cNvPicPr>
            <a:picLocks noChangeAspect="1"/>
          </p:cNvPicPr>
          <p:nvPr/>
        </p:nvPicPr>
        <p:blipFill>
          <a:blip r:embed="rId2"/>
          <a:stretch>
            <a:fillRect/>
          </a:stretch>
        </p:blipFill>
        <p:spPr>
          <a:xfrm>
            <a:off x="480195" y="241855"/>
            <a:ext cx="8183609" cy="4658758"/>
          </a:xfrm>
          <a:prstGeom prst="rect">
            <a:avLst/>
          </a:prstGeom>
          <a:effectLst>
            <a:softEdge rad="241300"/>
          </a:effectLst>
        </p:spPr>
      </p:pic>
      <p:sp>
        <p:nvSpPr>
          <p:cNvPr id="6" name="مربع نص 5">
            <a:extLst>
              <a:ext uri="{FF2B5EF4-FFF2-40B4-BE49-F238E27FC236}">
                <a16:creationId xmlns:a16="http://schemas.microsoft.com/office/drawing/2014/main" id="{95A78058-ADDD-D0DB-E537-8031997B3405}"/>
              </a:ext>
            </a:extLst>
          </p:cNvPr>
          <p:cNvSpPr txBox="1"/>
          <p:nvPr/>
        </p:nvSpPr>
        <p:spPr>
          <a:xfrm>
            <a:off x="7200900" y="4835723"/>
            <a:ext cx="1943100" cy="307777"/>
          </a:xfrm>
          <a:prstGeom prst="rect">
            <a:avLst/>
          </a:prstGeom>
          <a:noFill/>
        </p:spPr>
        <p:txBody>
          <a:bodyPr wrap="square" rtlCol="1">
            <a:spAutoFit/>
          </a:bodyPr>
          <a:lstStyle/>
          <a:p>
            <a:r>
              <a:rPr lang="en-US" dirty="0">
                <a:solidFill>
                  <a:schemeClr val="accent6">
                    <a:lumMod val="25000"/>
                  </a:schemeClr>
                </a:solidFill>
              </a:rPr>
              <a:t>Latest / Since 3 years </a:t>
            </a:r>
            <a:endParaRPr lang="ar-AE" dirty="0">
              <a:solidFill>
                <a:schemeClr val="accent6">
                  <a:lumMod val="25000"/>
                </a:schemeClr>
              </a:solidFill>
            </a:endParaRPr>
          </a:p>
        </p:txBody>
      </p:sp>
    </p:spTree>
    <p:extLst>
      <p:ext uri="{BB962C8B-B14F-4D97-AF65-F5344CB8AC3E}">
        <p14:creationId xmlns:p14="http://schemas.microsoft.com/office/powerpoint/2010/main" val="3723558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23"/>
          <p:cNvSpPr txBox="1">
            <a:spLocks noGrp="1"/>
          </p:cNvSpPr>
          <p:nvPr>
            <p:ph type="title"/>
          </p:nvPr>
        </p:nvSpPr>
        <p:spPr>
          <a:xfrm>
            <a:off x="685800" y="262954"/>
            <a:ext cx="77724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US" sz="3200" dirty="0">
                <a:solidFill>
                  <a:schemeClr val="accent6">
                    <a:lumMod val="25000"/>
                  </a:schemeClr>
                </a:solidFill>
              </a:rPr>
              <a:t>Factors associated with Tinnitus</a:t>
            </a:r>
            <a:endParaRPr sz="3200" dirty="0">
              <a:solidFill>
                <a:schemeClr val="accent6">
                  <a:lumMod val="25000"/>
                </a:schemeClr>
              </a:solidFill>
            </a:endParaRPr>
          </a:p>
        </p:txBody>
      </p:sp>
      <p:sp>
        <p:nvSpPr>
          <p:cNvPr id="443" name="Google Shape;443;p23"/>
          <p:cNvSpPr/>
          <p:nvPr/>
        </p:nvSpPr>
        <p:spPr>
          <a:xfrm>
            <a:off x="675526" y="1180987"/>
            <a:ext cx="1893013" cy="785160"/>
          </a:xfrm>
          <a:prstGeom prst="rect">
            <a:avLst/>
          </a:prstGeom>
          <a:solidFill>
            <a:schemeClr val="accent6">
              <a:lumMod val="25000"/>
            </a:schemeClr>
          </a:solidFill>
          <a:ln w="38100" cap="flat" cmpd="sng">
            <a:solidFill>
              <a:schemeClr val="accent6">
                <a:lumMod val="25000"/>
              </a:schemeClr>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400" b="1" i="0" u="none" strike="noStrike" cap="none" dirty="0">
                <a:solidFill>
                  <a:schemeClr val="lt1"/>
                </a:solidFill>
                <a:latin typeface="Gill Sans"/>
                <a:ea typeface="Gill Sans"/>
                <a:cs typeface="Gill Sans"/>
                <a:sym typeface="Gill Sans"/>
              </a:rPr>
              <a:t> Ear problem and hearing loss</a:t>
            </a:r>
            <a:endParaRPr dirty="0"/>
          </a:p>
        </p:txBody>
      </p:sp>
      <p:sp>
        <p:nvSpPr>
          <p:cNvPr id="444" name="Google Shape;444;p23"/>
          <p:cNvSpPr/>
          <p:nvPr/>
        </p:nvSpPr>
        <p:spPr>
          <a:xfrm>
            <a:off x="675525" y="3227704"/>
            <a:ext cx="1893013" cy="752735"/>
          </a:xfrm>
          <a:prstGeom prst="rect">
            <a:avLst/>
          </a:prstGeom>
          <a:solidFill>
            <a:schemeClr val="accent6">
              <a:lumMod val="25000"/>
            </a:schemeClr>
          </a:solidFill>
          <a:ln w="38100" cap="flat" cmpd="sng">
            <a:solidFill>
              <a:schemeClr val="accent6">
                <a:lumMod val="25000"/>
              </a:schemeClr>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400" b="1" i="0" u="none" strike="noStrike" cap="none" dirty="0">
                <a:solidFill>
                  <a:schemeClr val="lt1"/>
                </a:solidFill>
                <a:latin typeface="Gill Sans"/>
                <a:ea typeface="Gill Sans"/>
                <a:cs typeface="Gill Sans"/>
                <a:sym typeface="Gill Sans"/>
              </a:rPr>
              <a:t>Neurological disorders</a:t>
            </a:r>
            <a:r>
              <a:rPr lang="en-US" sz="1400" b="0" i="0" u="none" strike="noStrike" cap="none" dirty="0">
                <a:solidFill>
                  <a:schemeClr val="lt1"/>
                </a:solidFill>
                <a:latin typeface="Gill Sans"/>
                <a:ea typeface="Gill Sans"/>
                <a:cs typeface="Gill Sans"/>
                <a:sym typeface="Gill Sans"/>
              </a:rPr>
              <a:t> </a:t>
            </a:r>
            <a:endParaRPr dirty="0"/>
          </a:p>
        </p:txBody>
      </p:sp>
      <p:sp>
        <p:nvSpPr>
          <p:cNvPr id="445" name="Google Shape;445;p23"/>
          <p:cNvSpPr/>
          <p:nvPr/>
        </p:nvSpPr>
        <p:spPr>
          <a:xfrm>
            <a:off x="685800" y="2173151"/>
            <a:ext cx="1893013" cy="848260"/>
          </a:xfrm>
          <a:prstGeom prst="rect">
            <a:avLst/>
          </a:prstGeom>
          <a:solidFill>
            <a:schemeClr val="accent6">
              <a:lumMod val="25000"/>
            </a:schemeClr>
          </a:solidFill>
          <a:ln w="38100" cap="flat" cmpd="sng">
            <a:solidFill>
              <a:schemeClr val="accent6">
                <a:lumMod val="25000"/>
              </a:schemeClr>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400" b="1" i="0" u="none" strike="noStrike" cap="none">
                <a:solidFill>
                  <a:schemeClr val="lt1"/>
                </a:solidFill>
                <a:latin typeface="Gill Sans"/>
                <a:ea typeface="Gill Sans"/>
                <a:cs typeface="Gill Sans"/>
                <a:sym typeface="Gill Sans"/>
              </a:rPr>
              <a:t>Temporomandibular joint dysfunction</a:t>
            </a:r>
            <a:endParaRPr/>
          </a:p>
        </p:txBody>
      </p:sp>
      <p:sp>
        <p:nvSpPr>
          <p:cNvPr id="446" name="Google Shape;446;p23"/>
          <p:cNvSpPr/>
          <p:nvPr/>
        </p:nvSpPr>
        <p:spPr>
          <a:xfrm>
            <a:off x="690935" y="4186732"/>
            <a:ext cx="1882742" cy="817830"/>
          </a:xfrm>
          <a:prstGeom prst="rect">
            <a:avLst/>
          </a:prstGeom>
          <a:solidFill>
            <a:schemeClr val="accent6">
              <a:lumMod val="25000"/>
            </a:schemeClr>
          </a:solidFill>
          <a:ln w="38100" cap="flat" cmpd="sng">
            <a:solidFill>
              <a:schemeClr val="accent6">
                <a:lumMod val="25000"/>
              </a:schemeClr>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400" b="1" i="0" u="none" strike="noStrike" cap="none">
                <a:solidFill>
                  <a:schemeClr val="lt1"/>
                </a:solidFill>
                <a:latin typeface="Gill Sans"/>
                <a:ea typeface="Gill Sans"/>
                <a:cs typeface="Gill Sans"/>
                <a:sym typeface="Gill Sans"/>
              </a:rPr>
              <a:t>Psychiatric disorders</a:t>
            </a:r>
            <a:endParaRPr/>
          </a:p>
        </p:txBody>
      </p:sp>
      <p:sp>
        <p:nvSpPr>
          <p:cNvPr id="449" name="Google Shape;449;p23"/>
          <p:cNvSpPr/>
          <p:nvPr/>
        </p:nvSpPr>
        <p:spPr>
          <a:xfrm>
            <a:off x="2876214" y="3355745"/>
            <a:ext cx="5903051" cy="496652"/>
          </a:xfrm>
          <a:prstGeom prst="rect">
            <a:avLst/>
          </a:prstGeom>
          <a:solidFill>
            <a:schemeClr val="lt1"/>
          </a:solidFill>
          <a:ln w="25400" cap="flat" cmpd="sng">
            <a:solidFill>
              <a:schemeClr val="accent6">
                <a:lumMod val="25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4B297E"/>
              </a:buClr>
              <a:buSzPts val="1400"/>
              <a:buFont typeface="Arial"/>
              <a:buNone/>
            </a:pPr>
            <a:r>
              <a:rPr lang="en-US" sz="1400" b="1" i="0" u="none" strike="noStrike" cap="none" dirty="0">
                <a:solidFill>
                  <a:schemeClr val="accent6">
                    <a:lumMod val="25000"/>
                  </a:schemeClr>
                </a:solidFill>
                <a:latin typeface="Gill Sans"/>
                <a:ea typeface="Gill Sans"/>
                <a:cs typeface="Gill Sans"/>
                <a:sym typeface="Gill Sans"/>
              </a:rPr>
              <a:t>  multiple sclerosis, head injury, vascular arteritis</a:t>
            </a:r>
            <a:endParaRPr dirty="0">
              <a:solidFill>
                <a:schemeClr val="accent6">
                  <a:lumMod val="25000"/>
                </a:schemeClr>
              </a:solidFill>
            </a:endParaRPr>
          </a:p>
        </p:txBody>
      </p:sp>
      <p:sp>
        <p:nvSpPr>
          <p:cNvPr id="450" name="Google Shape;450;p23"/>
          <p:cNvSpPr/>
          <p:nvPr/>
        </p:nvSpPr>
        <p:spPr>
          <a:xfrm>
            <a:off x="2876214" y="4366423"/>
            <a:ext cx="5903051" cy="458448"/>
          </a:xfrm>
          <a:prstGeom prst="rect">
            <a:avLst/>
          </a:prstGeom>
          <a:solidFill>
            <a:schemeClr val="lt1"/>
          </a:solidFill>
          <a:ln w="25400" cap="flat" cmpd="sng">
            <a:solidFill>
              <a:schemeClr val="accent6">
                <a:lumMod val="25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4B297E"/>
              </a:buClr>
              <a:buSzPts val="1400"/>
              <a:buFont typeface="Arial"/>
              <a:buNone/>
            </a:pPr>
            <a:r>
              <a:rPr lang="en-US" sz="1400" b="1" i="0" u="none" strike="noStrike" cap="none" dirty="0">
                <a:solidFill>
                  <a:schemeClr val="accent6">
                    <a:lumMod val="25000"/>
                  </a:schemeClr>
                </a:solidFill>
                <a:latin typeface="Gill Sans"/>
                <a:ea typeface="Gill Sans"/>
                <a:cs typeface="Gill Sans"/>
                <a:sym typeface="Gill Sans"/>
              </a:rPr>
              <a:t>Depression and anxiety</a:t>
            </a:r>
            <a:endParaRPr dirty="0">
              <a:solidFill>
                <a:schemeClr val="accent6">
                  <a:lumMod val="25000"/>
                </a:schemeClr>
              </a:solidFill>
            </a:endParaRPr>
          </a:p>
        </p:txBody>
      </p:sp>
      <p:cxnSp>
        <p:nvCxnSpPr>
          <p:cNvPr id="451" name="Google Shape;451;p23"/>
          <p:cNvCxnSpPr/>
          <p:nvPr/>
        </p:nvCxnSpPr>
        <p:spPr>
          <a:xfrm rot="10800000" flipH="1">
            <a:off x="2609635" y="1427084"/>
            <a:ext cx="261443" cy="176282"/>
          </a:xfrm>
          <a:prstGeom prst="straightConnector1">
            <a:avLst/>
          </a:prstGeom>
          <a:noFill/>
          <a:ln w="9525" cap="flat" cmpd="sng">
            <a:solidFill>
              <a:srgbClr val="6D5299"/>
            </a:solidFill>
            <a:prstDash val="solid"/>
            <a:round/>
            <a:headEnd type="none" w="sm" len="sm"/>
            <a:tailEnd type="triangle" w="med" len="med"/>
          </a:ln>
        </p:spPr>
      </p:cxnSp>
      <p:cxnSp>
        <p:nvCxnSpPr>
          <p:cNvPr id="452" name="Google Shape;452;p23"/>
          <p:cNvCxnSpPr/>
          <p:nvPr/>
        </p:nvCxnSpPr>
        <p:spPr>
          <a:xfrm>
            <a:off x="2614772" y="1813339"/>
            <a:ext cx="261443" cy="244959"/>
          </a:xfrm>
          <a:prstGeom prst="straightConnector1">
            <a:avLst/>
          </a:prstGeom>
          <a:noFill/>
          <a:ln w="9525" cap="flat" cmpd="sng">
            <a:solidFill>
              <a:srgbClr val="6D5299"/>
            </a:solidFill>
            <a:prstDash val="solid"/>
            <a:round/>
            <a:headEnd type="none" w="sm" len="sm"/>
            <a:tailEnd type="triangle" w="med" len="med"/>
          </a:ln>
        </p:spPr>
      </p:cxnSp>
      <p:cxnSp>
        <p:nvCxnSpPr>
          <p:cNvPr id="453" name="Google Shape;453;p23"/>
          <p:cNvCxnSpPr/>
          <p:nvPr/>
        </p:nvCxnSpPr>
        <p:spPr>
          <a:xfrm>
            <a:off x="2614771" y="3565483"/>
            <a:ext cx="215211" cy="0"/>
          </a:xfrm>
          <a:prstGeom prst="straightConnector1">
            <a:avLst/>
          </a:prstGeom>
          <a:noFill/>
          <a:ln w="9525" cap="flat" cmpd="sng">
            <a:solidFill>
              <a:srgbClr val="6D5299"/>
            </a:solidFill>
            <a:prstDash val="solid"/>
            <a:round/>
            <a:headEnd type="none" w="sm" len="sm"/>
            <a:tailEnd type="triangle" w="med" len="med"/>
          </a:ln>
        </p:spPr>
      </p:cxnSp>
      <p:cxnSp>
        <p:nvCxnSpPr>
          <p:cNvPr id="454" name="Google Shape;454;p23"/>
          <p:cNvCxnSpPr/>
          <p:nvPr/>
        </p:nvCxnSpPr>
        <p:spPr>
          <a:xfrm>
            <a:off x="2614771" y="4591461"/>
            <a:ext cx="215211" cy="0"/>
          </a:xfrm>
          <a:prstGeom prst="straightConnector1">
            <a:avLst/>
          </a:prstGeom>
          <a:noFill/>
          <a:ln w="9525" cap="flat" cmpd="sng">
            <a:solidFill>
              <a:srgbClr val="6D5299"/>
            </a:solidFill>
            <a:prstDash val="solid"/>
            <a:round/>
            <a:headEnd type="none" w="sm" len="sm"/>
            <a:tailEnd type="triangle" w="med" len="med"/>
          </a:ln>
        </p:spPr>
      </p:cxnSp>
      <p:sp>
        <p:nvSpPr>
          <p:cNvPr id="2" name="Google Shape;447;p23">
            <a:extLst>
              <a:ext uri="{FF2B5EF4-FFF2-40B4-BE49-F238E27FC236}">
                <a16:creationId xmlns:a16="http://schemas.microsoft.com/office/drawing/2014/main" id="{03192F61-7EE3-6B81-70D7-7E2F187D92EA}"/>
              </a:ext>
            </a:extLst>
          </p:cNvPr>
          <p:cNvSpPr/>
          <p:nvPr/>
        </p:nvSpPr>
        <p:spPr>
          <a:xfrm>
            <a:off x="2912175" y="1126694"/>
            <a:ext cx="5903051" cy="637235"/>
          </a:xfrm>
          <a:prstGeom prst="rect">
            <a:avLst/>
          </a:prstGeom>
          <a:solidFill>
            <a:schemeClr val="lt1"/>
          </a:solidFill>
          <a:ln w="25400" cap="flat" cmpd="sng">
            <a:solidFill>
              <a:schemeClr val="accent6">
                <a:lumMod val="25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4B297E"/>
              </a:buClr>
              <a:buSzPts val="1400"/>
              <a:buFont typeface="Arial"/>
              <a:buNone/>
            </a:pPr>
            <a:r>
              <a:rPr lang="en-US" sz="1400" b="1" i="0" u="none" strike="noStrike" cap="none" dirty="0">
                <a:solidFill>
                  <a:schemeClr val="accent6">
                    <a:lumMod val="25000"/>
                  </a:schemeClr>
                </a:solidFill>
                <a:latin typeface="Gill Sans"/>
                <a:ea typeface="Gill Sans"/>
                <a:cs typeface="Gill Sans"/>
                <a:sym typeface="Gill Sans"/>
              </a:rPr>
              <a:t>Conductive :otitis ,otosclerosis ,middle ear effusion, Eustachian tube dysfunction and acoustic shock.</a:t>
            </a:r>
            <a:endParaRPr dirty="0">
              <a:solidFill>
                <a:schemeClr val="accent6">
                  <a:lumMod val="25000"/>
                </a:schemeClr>
              </a:solidFill>
            </a:endParaRPr>
          </a:p>
        </p:txBody>
      </p:sp>
      <p:sp>
        <p:nvSpPr>
          <p:cNvPr id="3" name="Google Shape;448;p23">
            <a:extLst>
              <a:ext uri="{FF2B5EF4-FFF2-40B4-BE49-F238E27FC236}">
                <a16:creationId xmlns:a16="http://schemas.microsoft.com/office/drawing/2014/main" id="{3E7E5584-4B01-91A6-11FD-596171F69710}"/>
              </a:ext>
            </a:extLst>
          </p:cNvPr>
          <p:cNvSpPr/>
          <p:nvPr/>
        </p:nvSpPr>
        <p:spPr>
          <a:xfrm>
            <a:off x="2912176" y="1845232"/>
            <a:ext cx="5903051" cy="710672"/>
          </a:xfrm>
          <a:prstGeom prst="rect">
            <a:avLst/>
          </a:prstGeom>
          <a:solidFill>
            <a:schemeClr val="lt1"/>
          </a:solidFill>
          <a:ln w="25400" cap="flat" cmpd="sng">
            <a:solidFill>
              <a:schemeClr val="accent6">
                <a:lumMod val="25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4B297E"/>
              </a:buClr>
              <a:buSzPts val="1400"/>
              <a:buFont typeface="Arial"/>
              <a:buNone/>
            </a:pPr>
            <a:r>
              <a:rPr lang="en-US" sz="1400" b="1" i="0" u="none" strike="noStrike" cap="none" dirty="0">
                <a:solidFill>
                  <a:schemeClr val="accent6">
                    <a:lumMod val="25000"/>
                  </a:schemeClr>
                </a:solidFill>
                <a:latin typeface="Gill Sans"/>
                <a:ea typeface="Gill Sans"/>
                <a:cs typeface="Gill Sans"/>
                <a:sym typeface="Gill Sans"/>
              </a:rPr>
              <a:t>Neurosensory :excessive noise or loud exposure (acoustic trauma), presbycusis, Meniere disease, endolymphatic hydrops, acoustic neuroma.</a:t>
            </a:r>
            <a:endParaRPr dirty="0">
              <a:solidFill>
                <a:schemeClr val="accent6">
                  <a:lumMod val="2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صورة تحتوي على نص, لقطة شاشة, الخط, التصميم&#10;&#10;تم إنشاء الوصف تلقائياً">
            <a:extLst>
              <a:ext uri="{FF2B5EF4-FFF2-40B4-BE49-F238E27FC236}">
                <a16:creationId xmlns:a16="http://schemas.microsoft.com/office/drawing/2014/main" id="{73220B91-9995-B75F-5760-ED8B04DE87D4}"/>
              </a:ext>
            </a:extLst>
          </p:cNvPr>
          <p:cNvPicPr>
            <a:picLocks noChangeAspect="1"/>
          </p:cNvPicPr>
          <p:nvPr/>
        </p:nvPicPr>
        <p:blipFill>
          <a:blip r:embed="rId2"/>
          <a:stretch>
            <a:fillRect/>
          </a:stretch>
        </p:blipFill>
        <p:spPr>
          <a:xfrm>
            <a:off x="2336005" y="1571306"/>
            <a:ext cx="6554391" cy="3272156"/>
          </a:xfrm>
          <a:prstGeom prst="rect">
            <a:avLst/>
          </a:prstGeom>
        </p:spPr>
      </p:pic>
      <p:sp>
        <p:nvSpPr>
          <p:cNvPr id="489" name="Google Shape;489;p25"/>
          <p:cNvSpPr/>
          <p:nvPr/>
        </p:nvSpPr>
        <p:spPr>
          <a:xfrm>
            <a:off x="298661" y="350045"/>
            <a:ext cx="7155951" cy="1097313"/>
          </a:xfrm>
          <a:prstGeom prst="rect">
            <a:avLst/>
          </a:prstGeom>
          <a:noFill/>
          <a:ln w="25400" cap="flat" cmpd="sng">
            <a:solidFill>
              <a:schemeClr val="accent6">
                <a:lumMod val="25000"/>
              </a:scheme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000" b="1" i="0" u="none" strike="noStrike" cap="none" dirty="0">
                <a:solidFill>
                  <a:schemeClr val="accent6">
                    <a:lumMod val="25000"/>
                  </a:schemeClr>
                </a:solidFill>
                <a:latin typeface="Arial"/>
                <a:ea typeface="Arial"/>
                <a:cs typeface="Arial"/>
                <a:sym typeface="Arial"/>
              </a:rPr>
              <a:t>Note:</a:t>
            </a:r>
          </a:p>
          <a:p>
            <a:pPr marL="0" marR="0" lvl="0" indent="0" algn="l" rtl="0">
              <a:lnSpc>
                <a:spcPct val="100000"/>
              </a:lnSpc>
              <a:spcBef>
                <a:spcPts val="0"/>
              </a:spcBef>
              <a:spcAft>
                <a:spcPts val="0"/>
              </a:spcAft>
              <a:buNone/>
            </a:pPr>
            <a:r>
              <a:rPr lang="en-US" sz="2000" b="1" i="0" u="none" strike="noStrike" cap="none" dirty="0">
                <a:solidFill>
                  <a:schemeClr val="accent6">
                    <a:lumMod val="25000"/>
                  </a:schemeClr>
                </a:solidFill>
                <a:latin typeface="Arial"/>
                <a:ea typeface="Arial"/>
                <a:cs typeface="Arial"/>
                <a:sym typeface="Arial"/>
              </a:rPr>
              <a:t> </a:t>
            </a:r>
            <a:r>
              <a:rPr lang="en-US" sz="1200" b="1" dirty="0">
                <a:solidFill>
                  <a:schemeClr val="dk1"/>
                </a:solidFill>
              </a:rPr>
              <a:t>T</a:t>
            </a:r>
            <a:r>
              <a:rPr lang="en-US" sz="1200" b="1" i="0" u="none" strike="noStrike" cap="none" dirty="0">
                <a:solidFill>
                  <a:schemeClr val="dk1"/>
                </a:solidFill>
                <a:latin typeface="Arial"/>
                <a:ea typeface="Arial"/>
                <a:cs typeface="Arial"/>
                <a:sym typeface="Arial"/>
              </a:rPr>
              <a:t>innitus with negative emotions, such as </a:t>
            </a:r>
            <a:r>
              <a:rPr lang="en-US" sz="1200" b="1" i="0" u="none" strike="noStrike" cap="none" dirty="0">
                <a:solidFill>
                  <a:srgbClr val="0070C0"/>
                </a:solidFill>
                <a:latin typeface="Arial"/>
                <a:ea typeface="Arial"/>
                <a:cs typeface="Arial"/>
                <a:sym typeface="Arial"/>
              </a:rPr>
              <a:t>fear</a:t>
            </a:r>
            <a:r>
              <a:rPr lang="en-US" sz="1200" b="1" i="0" u="none" strike="noStrike" cap="none" dirty="0">
                <a:solidFill>
                  <a:schemeClr val="dk1"/>
                </a:solidFill>
                <a:latin typeface="Arial"/>
                <a:ea typeface="Arial"/>
                <a:cs typeface="Arial"/>
                <a:sym typeface="Arial"/>
              </a:rPr>
              <a:t> and </a:t>
            </a:r>
            <a:r>
              <a:rPr lang="en-US" sz="1200" b="1" i="0" u="none" strike="noStrike" cap="none" dirty="0">
                <a:solidFill>
                  <a:srgbClr val="0070C0"/>
                </a:solidFill>
                <a:latin typeface="Arial"/>
                <a:ea typeface="Arial"/>
                <a:cs typeface="Arial"/>
                <a:sym typeface="Arial"/>
              </a:rPr>
              <a:t>anxiety </a:t>
            </a:r>
            <a:r>
              <a:rPr lang="en-US" sz="1200" b="1" i="0" u="none" strike="noStrike" cap="none" dirty="0">
                <a:solidFill>
                  <a:schemeClr val="dk1"/>
                </a:solidFill>
                <a:latin typeface="Arial"/>
                <a:ea typeface="Arial"/>
                <a:cs typeface="Arial"/>
                <a:sym typeface="Arial"/>
              </a:rPr>
              <a:t>from unpleasant stimuli at the time it will enhances activity in the </a:t>
            </a:r>
            <a:r>
              <a:rPr lang="en-US" sz="1200" b="1" i="0" u="none" strike="noStrike" cap="none" dirty="0">
                <a:solidFill>
                  <a:srgbClr val="0070C0"/>
                </a:solidFill>
                <a:latin typeface="Arial"/>
                <a:ea typeface="Arial"/>
                <a:cs typeface="Arial"/>
                <a:sym typeface="Arial"/>
              </a:rPr>
              <a:t>limbic system </a:t>
            </a:r>
            <a:r>
              <a:rPr lang="en-US" sz="1200" b="1" i="0" u="none" strike="noStrike" cap="none" dirty="0">
                <a:solidFill>
                  <a:schemeClr val="dk1"/>
                </a:solidFill>
                <a:latin typeface="Arial"/>
                <a:ea typeface="Arial"/>
                <a:cs typeface="Arial"/>
                <a:sym typeface="Arial"/>
              </a:rPr>
              <a:t>and </a:t>
            </a:r>
            <a:r>
              <a:rPr lang="en-US" sz="1200" b="1" i="0" u="none" strike="noStrike" cap="none" dirty="0">
                <a:solidFill>
                  <a:srgbClr val="0070C0"/>
                </a:solidFill>
                <a:latin typeface="Arial"/>
                <a:ea typeface="Arial"/>
                <a:cs typeface="Arial"/>
                <a:sym typeface="Arial"/>
              </a:rPr>
              <a:t>autonomic nervous system </a:t>
            </a:r>
            <a:r>
              <a:rPr lang="en-US" sz="1200" b="1" i="0" u="none" strike="noStrike" cap="none" dirty="0">
                <a:solidFill>
                  <a:schemeClr val="dk1"/>
                </a:solidFill>
                <a:latin typeface="Arial"/>
                <a:ea typeface="Arial"/>
                <a:cs typeface="Arial"/>
                <a:sym typeface="Arial"/>
              </a:rPr>
              <a:t>resulting in increasing tinnitus awareness and annoyance.</a:t>
            </a:r>
            <a:endParaRPr dirty="0"/>
          </a:p>
          <a:p>
            <a:pPr marL="0" marR="0" lvl="0" indent="0" algn="l" rtl="0">
              <a:lnSpc>
                <a:spcPct val="100000"/>
              </a:lnSpc>
              <a:spcBef>
                <a:spcPts val="0"/>
              </a:spcBef>
              <a:spcAft>
                <a:spcPts val="0"/>
              </a:spcAft>
              <a:buNone/>
            </a:pPr>
            <a:endParaRPr sz="12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0418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26"/>
          <p:cNvSpPr txBox="1">
            <a:spLocks noGrp="1"/>
          </p:cNvSpPr>
          <p:nvPr>
            <p:ph type="title"/>
          </p:nvPr>
        </p:nvSpPr>
        <p:spPr>
          <a:xfrm>
            <a:off x="685800" y="539400"/>
            <a:ext cx="77724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US" dirty="0">
                <a:solidFill>
                  <a:schemeClr val="accent6">
                    <a:lumMod val="25000"/>
                  </a:schemeClr>
                </a:solidFill>
              </a:rPr>
              <a:t>Diagnosis</a:t>
            </a:r>
            <a:endParaRPr dirty="0">
              <a:solidFill>
                <a:schemeClr val="accent6">
                  <a:lumMod val="25000"/>
                </a:schemeClr>
              </a:solidFill>
            </a:endParaRPr>
          </a:p>
        </p:txBody>
      </p:sp>
      <p:sp>
        <p:nvSpPr>
          <p:cNvPr id="497" name="Google Shape;497;p26"/>
          <p:cNvSpPr/>
          <p:nvPr/>
        </p:nvSpPr>
        <p:spPr>
          <a:xfrm>
            <a:off x="628650" y="1371600"/>
            <a:ext cx="7772400" cy="32325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accent2"/>
              </a:buClr>
              <a:buSzPts val="1600"/>
              <a:buFont typeface="Arial"/>
              <a:buChar char="•"/>
            </a:pPr>
            <a:r>
              <a:rPr lang="en-US" sz="1600" b="1" i="0" u="none" strike="noStrike" cap="none" dirty="0">
                <a:solidFill>
                  <a:srgbClr val="262626"/>
                </a:solidFill>
                <a:latin typeface="Arial"/>
                <a:ea typeface="Arial"/>
                <a:cs typeface="Arial"/>
                <a:sym typeface="Arial"/>
              </a:rPr>
              <a:t>Is done </a:t>
            </a:r>
            <a:r>
              <a:rPr lang="en-US" sz="2000" b="1" i="0" u="sng" strike="noStrike" cap="none" dirty="0">
                <a:solidFill>
                  <a:schemeClr val="accent6">
                    <a:lumMod val="25000"/>
                  </a:schemeClr>
                </a:solidFill>
                <a:latin typeface="Arial"/>
                <a:ea typeface="Arial"/>
                <a:cs typeface="Arial"/>
                <a:sym typeface="Arial"/>
              </a:rPr>
              <a:t>clinically</a:t>
            </a:r>
            <a:r>
              <a:rPr lang="en-US" sz="1600" b="1" i="0" u="none" strike="noStrike" cap="none" dirty="0">
                <a:solidFill>
                  <a:srgbClr val="262626"/>
                </a:solidFill>
                <a:latin typeface="Arial"/>
                <a:ea typeface="Arial"/>
                <a:cs typeface="Arial"/>
                <a:sym typeface="Arial"/>
              </a:rPr>
              <a:t> also with </a:t>
            </a:r>
            <a:r>
              <a:rPr lang="en-US" sz="2000" b="1" i="0" u="sng" strike="noStrike" cap="none" dirty="0">
                <a:solidFill>
                  <a:schemeClr val="accent6">
                    <a:lumMod val="25000"/>
                  </a:schemeClr>
                </a:solidFill>
                <a:latin typeface="Arial"/>
                <a:ea typeface="Arial"/>
                <a:cs typeface="Arial"/>
                <a:sym typeface="Arial"/>
              </a:rPr>
              <a:t>Audiometry</a:t>
            </a:r>
            <a:r>
              <a:rPr lang="en-US" sz="2000" b="1" dirty="0">
                <a:solidFill>
                  <a:schemeClr val="accent6">
                    <a:lumMod val="25000"/>
                  </a:schemeClr>
                </a:solidFill>
              </a:rPr>
              <a:t> </a:t>
            </a:r>
            <a:r>
              <a:rPr lang="en-US" sz="2000" b="1" i="0" strike="noStrike" cap="none" dirty="0">
                <a:solidFill>
                  <a:schemeClr val="accent6">
                    <a:lumMod val="25000"/>
                  </a:schemeClr>
                </a:solidFill>
                <a:latin typeface="Arial"/>
                <a:ea typeface="Arial"/>
                <a:cs typeface="Arial"/>
                <a:sym typeface="Arial"/>
              </a:rPr>
              <a:t>.</a:t>
            </a:r>
            <a:endParaRPr sz="1800" b="1" dirty="0">
              <a:solidFill>
                <a:schemeClr val="accent6">
                  <a:lumMod val="25000"/>
                </a:schemeClr>
              </a:solidFill>
            </a:endParaRPr>
          </a:p>
          <a:p>
            <a:pPr marL="228600" marR="0" lvl="0" indent="-228600" algn="l" rtl="0">
              <a:lnSpc>
                <a:spcPct val="100000"/>
              </a:lnSpc>
              <a:spcBef>
                <a:spcPts val="1000"/>
              </a:spcBef>
              <a:spcAft>
                <a:spcPts val="0"/>
              </a:spcAft>
              <a:buClr>
                <a:schemeClr val="accent2"/>
              </a:buClr>
              <a:buSzPts val="1600"/>
              <a:buFont typeface="Arial"/>
              <a:buChar char="•"/>
            </a:pPr>
            <a:r>
              <a:rPr lang="en-US" sz="1600" b="1" i="0" u="none" strike="noStrike" cap="none" dirty="0">
                <a:solidFill>
                  <a:srgbClr val="262626"/>
                </a:solidFill>
                <a:latin typeface="Arial"/>
                <a:ea typeface="Arial"/>
                <a:cs typeface="Arial"/>
                <a:sym typeface="Arial"/>
              </a:rPr>
              <a:t>Since most persons with tinnitus also have hearing loss, a </a:t>
            </a:r>
            <a:r>
              <a:rPr lang="en-US" sz="1600" b="1" i="0" u="sng" strike="noStrike" cap="none" dirty="0">
                <a:solidFill>
                  <a:srgbClr val="0070C0"/>
                </a:solidFill>
                <a:latin typeface="Arial"/>
                <a:ea typeface="Arial"/>
                <a:cs typeface="Arial"/>
                <a:sym typeface="Arial"/>
              </a:rPr>
              <a:t>pure tone hearing test </a:t>
            </a:r>
            <a:r>
              <a:rPr lang="en-US" sz="1600" b="1" i="0" u="none" strike="noStrike" cap="none" dirty="0">
                <a:solidFill>
                  <a:srgbClr val="262626"/>
                </a:solidFill>
                <a:latin typeface="Arial"/>
                <a:ea typeface="Arial"/>
                <a:cs typeface="Arial"/>
                <a:sym typeface="Arial"/>
              </a:rPr>
              <a:t>resulting in an audiogram may help diagnose a cause, though some persons with tinnitus do not have hearing loss. An audiogram may also facilitate fitting of a hearing aid in those cases where hearing loss is significant. </a:t>
            </a:r>
            <a:r>
              <a:rPr lang="en-US" sz="1600" b="1" dirty="0">
                <a:solidFill>
                  <a:srgbClr val="262626"/>
                </a:solidFill>
              </a:rPr>
              <a:t>         ***</a:t>
            </a:r>
            <a:r>
              <a:rPr lang="en-US" sz="1200" b="1" dirty="0">
                <a:solidFill>
                  <a:srgbClr val="262626"/>
                </a:solidFill>
              </a:rPr>
              <a:t>T</a:t>
            </a:r>
            <a:r>
              <a:rPr lang="en-US" sz="1200" b="1" i="0" u="none" strike="noStrike" cap="none" dirty="0">
                <a:solidFill>
                  <a:srgbClr val="262626"/>
                </a:solidFill>
                <a:latin typeface="Arial"/>
                <a:ea typeface="Arial"/>
                <a:cs typeface="Arial"/>
                <a:sym typeface="Arial"/>
              </a:rPr>
              <a:t>he pitch of tinnitus is often in the range of the hearing loss.</a:t>
            </a:r>
          </a:p>
          <a:p>
            <a:pPr marL="228600" marR="0" lvl="0" indent="-228600" algn="l" rtl="0">
              <a:lnSpc>
                <a:spcPct val="100000"/>
              </a:lnSpc>
              <a:spcBef>
                <a:spcPts val="1000"/>
              </a:spcBef>
              <a:spcAft>
                <a:spcPts val="0"/>
              </a:spcAft>
              <a:buClr>
                <a:schemeClr val="accent2"/>
              </a:buClr>
              <a:buSzPts val="1600"/>
              <a:buFont typeface="Arial"/>
              <a:buChar char="•"/>
            </a:pPr>
            <a:endParaRPr sz="1100" b="1" dirty="0"/>
          </a:p>
          <a:p>
            <a:pPr marR="0" lvl="0" algn="l" rtl="0">
              <a:lnSpc>
                <a:spcPct val="100000"/>
              </a:lnSpc>
              <a:spcBef>
                <a:spcPts val="1000"/>
              </a:spcBef>
              <a:spcAft>
                <a:spcPts val="0"/>
              </a:spcAft>
              <a:buClr>
                <a:schemeClr val="accent2"/>
              </a:buClr>
              <a:buSzPts val="1600"/>
            </a:pPr>
            <a:r>
              <a:rPr lang="en-US" sz="1600" b="1" i="0" strike="noStrike" cap="none" dirty="0">
                <a:solidFill>
                  <a:schemeClr val="accent6">
                    <a:lumMod val="25000"/>
                  </a:schemeClr>
                </a:solidFill>
                <a:latin typeface="Arial"/>
                <a:ea typeface="Arial"/>
                <a:cs typeface="Arial"/>
                <a:sym typeface="Arial"/>
              </a:rPr>
              <a:t>       </a:t>
            </a:r>
            <a:r>
              <a:rPr lang="en-US" sz="1600" b="1" i="0" u="sng" strike="noStrike" cap="none" dirty="0">
                <a:solidFill>
                  <a:schemeClr val="accent6">
                    <a:lumMod val="25000"/>
                  </a:schemeClr>
                </a:solidFill>
                <a:latin typeface="Arial"/>
                <a:ea typeface="Arial"/>
                <a:cs typeface="Arial"/>
                <a:sym typeface="Arial"/>
              </a:rPr>
              <a:t>*Note</a:t>
            </a:r>
            <a:r>
              <a:rPr lang="en-US" sz="1600" b="1" i="0" u="none" strike="noStrike" cap="none" dirty="0">
                <a:solidFill>
                  <a:schemeClr val="accent6">
                    <a:lumMod val="25000"/>
                  </a:schemeClr>
                </a:solidFill>
                <a:latin typeface="Arial"/>
                <a:ea typeface="Arial"/>
                <a:cs typeface="Arial"/>
                <a:sym typeface="Arial"/>
              </a:rPr>
              <a:t>: </a:t>
            </a:r>
            <a:r>
              <a:rPr lang="en-US" sz="1800" b="1" i="0" u="sng" strike="noStrike" cap="none" dirty="0">
                <a:solidFill>
                  <a:srgbClr val="0070C0"/>
                </a:solidFill>
                <a:latin typeface="Arial"/>
                <a:ea typeface="Arial"/>
                <a:cs typeface="Arial"/>
                <a:sym typeface="Arial"/>
              </a:rPr>
              <a:t>pure-tone audiometry</a:t>
            </a:r>
            <a:r>
              <a:rPr lang="en-US" sz="1800" b="1" i="1" u="sng" strike="noStrike" cap="none" dirty="0">
                <a:solidFill>
                  <a:srgbClr val="0070C0"/>
                </a:solidFill>
                <a:latin typeface="Arial"/>
                <a:ea typeface="Arial"/>
                <a:cs typeface="Arial"/>
                <a:sym typeface="Arial"/>
              </a:rPr>
              <a:t> </a:t>
            </a:r>
            <a:r>
              <a:rPr lang="en-US" sz="1600" b="1" i="0" u="none" strike="noStrike" cap="none" dirty="0">
                <a:solidFill>
                  <a:srgbClr val="262626"/>
                </a:solidFill>
                <a:latin typeface="Arial"/>
                <a:ea typeface="Arial"/>
                <a:cs typeface="Arial"/>
                <a:sym typeface="Arial"/>
              </a:rPr>
              <a:t>is the main hearing test used to identify hearing threshold levels of an individual, enabling determination of the degree, type and configuration of a hearing loss and thus providing a basis for diagnosis and management.</a:t>
            </a:r>
            <a:endParaRPr b="1" dirty="0"/>
          </a:p>
        </p:txBody>
      </p:sp>
      <p:pic>
        <p:nvPicPr>
          <p:cNvPr id="3" name="صورة 2" descr="صورة تحتوي على تلبيس, الأحذية, شخص, رسوم متحركة&#10;&#10;تم إنشاء الوصف تلقائياً">
            <a:extLst>
              <a:ext uri="{FF2B5EF4-FFF2-40B4-BE49-F238E27FC236}">
                <a16:creationId xmlns:a16="http://schemas.microsoft.com/office/drawing/2014/main" id="{392DDA88-4119-15B3-8AB4-47F4890DF6E4}"/>
              </a:ext>
            </a:extLst>
          </p:cNvPr>
          <p:cNvPicPr>
            <a:picLocks noChangeAspect="1"/>
          </p:cNvPicPr>
          <p:nvPr/>
        </p:nvPicPr>
        <p:blipFill>
          <a:blip r:embed="rId3"/>
          <a:stretch>
            <a:fillRect/>
          </a:stretch>
        </p:blipFill>
        <p:spPr>
          <a:xfrm>
            <a:off x="6974841" y="445189"/>
            <a:ext cx="1540509" cy="1333822"/>
          </a:xfrm>
          <a:prstGeom prst="rect">
            <a:avLst/>
          </a:prstGeom>
          <a:effectLst>
            <a:softEdge rad="1524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665B8AA-4583-95FE-2464-EC38556ED260}"/>
              </a:ext>
            </a:extLst>
          </p:cNvPr>
          <p:cNvSpPr>
            <a:spLocks noGrp="1"/>
          </p:cNvSpPr>
          <p:nvPr>
            <p:ph type="title"/>
          </p:nvPr>
        </p:nvSpPr>
        <p:spPr>
          <a:xfrm>
            <a:off x="375047" y="686831"/>
            <a:ext cx="4609556" cy="934800"/>
          </a:xfrm>
        </p:spPr>
        <p:txBody>
          <a:bodyPr/>
          <a:lstStyle/>
          <a:p>
            <a:r>
              <a:rPr lang="en-US" sz="3600" dirty="0">
                <a:solidFill>
                  <a:schemeClr val="accent6">
                    <a:lumMod val="25000"/>
                  </a:schemeClr>
                </a:solidFill>
              </a:rPr>
              <a:t>WILL BE DISCUSSED : </a:t>
            </a:r>
            <a:endParaRPr lang="ar-AE" sz="3600" dirty="0">
              <a:solidFill>
                <a:schemeClr val="accent6">
                  <a:lumMod val="25000"/>
                </a:schemeClr>
              </a:solidFill>
            </a:endParaRPr>
          </a:p>
        </p:txBody>
      </p:sp>
      <p:sp>
        <p:nvSpPr>
          <p:cNvPr id="3" name="عنوان فرعي 2">
            <a:extLst>
              <a:ext uri="{FF2B5EF4-FFF2-40B4-BE49-F238E27FC236}">
                <a16:creationId xmlns:a16="http://schemas.microsoft.com/office/drawing/2014/main" id="{B309770F-2298-E977-AEB7-78AB7D18C820}"/>
              </a:ext>
            </a:extLst>
          </p:cNvPr>
          <p:cNvSpPr>
            <a:spLocks noGrp="1"/>
          </p:cNvSpPr>
          <p:nvPr>
            <p:ph type="subTitle" idx="1"/>
          </p:nvPr>
        </p:nvSpPr>
        <p:spPr>
          <a:xfrm>
            <a:off x="985838" y="1707356"/>
            <a:ext cx="4400550" cy="3006488"/>
          </a:xfrm>
        </p:spPr>
        <p:txBody>
          <a:bodyPr/>
          <a:lstStyle/>
          <a:p>
            <a:pPr marL="425450" indent="-285750" algn="justLow">
              <a:lnSpc>
                <a:spcPct val="150000"/>
              </a:lnSpc>
              <a:buFont typeface="Wingdings" panose="05000000000000000000" pitchFamily="2" charset="2"/>
              <a:buChar char="Ø"/>
            </a:pPr>
            <a:r>
              <a:rPr lang="en-US" sz="1600" b="1" dirty="0">
                <a:solidFill>
                  <a:schemeClr val="accent6">
                    <a:lumMod val="25000"/>
                  </a:schemeClr>
                </a:solidFill>
              </a:rPr>
              <a:t>DEFENTION </a:t>
            </a:r>
          </a:p>
          <a:p>
            <a:pPr marL="425450" indent="-285750" algn="justLow">
              <a:lnSpc>
                <a:spcPct val="150000"/>
              </a:lnSpc>
              <a:buFont typeface="Wingdings" panose="05000000000000000000" pitchFamily="2" charset="2"/>
              <a:buChar char="Ø"/>
            </a:pPr>
            <a:r>
              <a:rPr lang="en-US" sz="1600" b="1" dirty="0">
                <a:solidFill>
                  <a:schemeClr val="accent6">
                    <a:lumMod val="25000"/>
                  </a:schemeClr>
                </a:solidFill>
              </a:rPr>
              <a:t>PATHOPHYSIOLOGY </a:t>
            </a:r>
          </a:p>
          <a:p>
            <a:pPr marL="425450" indent="-285750" algn="justLow">
              <a:lnSpc>
                <a:spcPct val="150000"/>
              </a:lnSpc>
              <a:buFont typeface="Wingdings" panose="05000000000000000000" pitchFamily="2" charset="2"/>
              <a:buChar char="Ø"/>
            </a:pPr>
            <a:r>
              <a:rPr lang="en-US" sz="1600" b="1" dirty="0">
                <a:solidFill>
                  <a:schemeClr val="accent6">
                    <a:lumMod val="25000"/>
                  </a:schemeClr>
                </a:solidFill>
              </a:rPr>
              <a:t>TYPES AND CAUSES </a:t>
            </a:r>
          </a:p>
          <a:p>
            <a:pPr marL="425450" indent="-285750" algn="justLow">
              <a:lnSpc>
                <a:spcPct val="150000"/>
              </a:lnSpc>
              <a:buFont typeface="Wingdings" panose="05000000000000000000" pitchFamily="2" charset="2"/>
              <a:buChar char="Ø"/>
            </a:pPr>
            <a:r>
              <a:rPr lang="en-US" sz="1600" b="1" dirty="0">
                <a:solidFill>
                  <a:schemeClr val="accent6">
                    <a:lumMod val="25000"/>
                  </a:schemeClr>
                </a:solidFill>
              </a:rPr>
              <a:t>ANAYLSIS AND DIAGNOSIS</a:t>
            </a:r>
          </a:p>
          <a:p>
            <a:pPr marL="425450" indent="-285750" algn="justLow">
              <a:lnSpc>
                <a:spcPct val="150000"/>
              </a:lnSpc>
              <a:buFont typeface="Wingdings" panose="05000000000000000000" pitchFamily="2" charset="2"/>
              <a:buChar char="Ø"/>
            </a:pPr>
            <a:r>
              <a:rPr lang="en-US" sz="1600" b="1" dirty="0">
                <a:solidFill>
                  <a:schemeClr val="accent6">
                    <a:lumMod val="25000"/>
                  </a:schemeClr>
                </a:solidFill>
              </a:rPr>
              <a:t>ASSOCCIATIONS</a:t>
            </a:r>
          </a:p>
          <a:p>
            <a:pPr marL="425450" indent="-285750" algn="justLow">
              <a:lnSpc>
                <a:spcPct val="150000"/>
              </a:lnSpc>
              <a:buFont typeface="Wingdings" panose="05000000000000000000" pitchFamily="2" charset="2"/>
              <a:buChar char="Ø"/>
            </a:pPr>
            <a:r>
              <a:rPr lang="en-US" sz="1600" b="1" dirty="0">
                <a:solidFill>
                  <a:schemeClr val="accent6">
                    <a:lumMod val="25000"/>
                  </a:schemeClr>
                </a:solidFill>
              </a:rPr>
              <a:t>MANAGEMENT AND MODIFICATION </a:t>
            </a:r>
          </a:p>
          <a:p>
            <a:pPr marL="425450" indent="-285750" algn="justLow">
              <a:lnSpc>
                <a:spcPct val="150000"/>
              </a:lnSpc>
              <a:buFont typeface="Wingdings" panose="05000000000000000000" pitchFamily="2" charset="2"/>
              <a:buChar char="Ø"/>
            </a:pPr>
            <a:r>
              <a:rPr lang="en-US" sz="1600" b="1" dirty="0">
                <a:solidFill>
                  <a:schemeClr val="accent6">
                    <a:lumMod val="25000"/>
                  </a:schemeClr>
                </a:solidFill>
              </a:rPr>
              <a:t>QUICK RECAP </a:t>
            </a:r>
          </a:p>
          <a:p>
            <a:pPr marL="139700" indent="0"/>
            <a:endParaRPr lang="en-US" dirty="0">
              <a:solidFill>
                <a:schemeClr val="accent6">
                  <a:lumMod val="25000"/>
                </a:schemeClr>
              </a:solidFill>
            </a:endParaRPr>
          </a:p>
        </p:txBody>
      </p:sp>
    </p:spTree>
    <p:extLst>
      <p:ext uri="{BB962C8B-B14F-4D97-AF65-F5344CB8AC3E}">
        <p14:creationId xmlns:p14="http://schemas.microsoft.com/office/powerpoint/2010/main" val="3923900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3" name="Google Shape;503;p27"/>
          <p:cNvSpPr/>
          <p:nvPr/>
        </p:nvSpPr>
        <p:spPr>
          <a:xfrm>
            <a:off x="557212" y="1153863"/>
            <a:ext cx="7872573" cy="3664845"/>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accent2"/>
              </a:buClr>
              <a:buSzPts val="1800"/>
              <a:buFont typeface="Noto Sans Symbols"/>
              <a:buChar char="❖"/>
            </a:pPr>
            <a:r>
              <a:rPr lang="en-US" sz="1800" b="1" i="0" u="none" strike="noStrike" cap="none" dirty="0">
                <a:solidFill>
                  <a:schemeClr val="accent6">
                    <a:lumMod val="25000"/>
                  </a:schemeClr>
                </a:solidFill>
                <a:latin typeface="Arial"/>
                <a:ea typeface="Arial"/>
                <a:cs typeface="Arial"/>
                <a:sym typeface="Arial"/>
              </a:rPr>
              <a:t>Treating the under lying cause :</a:t>
            </a:r>
            <a:endParaRPr dirty="0">
              <a:solidFill>
                <a:schemeClr val="accent6">
                  <a:lumMod val="25000"/>
                </a:schemeClr>
              </a:solidFill>
            </a:endParaRPr>
          </a:p>
          <a:p>
            <a:pPr marL="228600" marR="0" lvl="0" indent="-228600" algn="l" rtl="0">
              <a:lnSpc>
                <a:spcPct val="100000"/>
              </a:lnSpc>
              <a:spcBef>
                <a:spcPts val="1000"/>
              </a:spcBef>
              <a:spcAft>
                <a:spcPts val="0"/>
              </a:spcAft>
              <a:buClr>
                <a:schemeClr val="accent2"/>
              </a:buClr>
              <a:buSzPts val="1400"/>
              <a:buFont typeface="Noto Sans Symbols"/>
              <a:buChar char="⮚"/>
            </a:pPr>
            <a:r>
              <a:rPr lang="en-US" sz="1400" b="0" i="0" u="none" strike="noStrike" cap="none" dirty="0">
                <a:solidFill>
                  <a:srgbClr val="0070C0"/>
                </a:solidFill>
                <a:latin typeface="Arial"/>
                <a:ea typeface="Arial"/>
                <a:cs typeface="Arial"/>
                <a:sym typeface="Arial"/>
              </a:rPr>
              <a:t>Wax removal </a:t>
            </a:r>
            <a:r>
              <a:rPr lang="en-US" sz="1400" b="0" i="0" u="none" strike="noStrike" cap="none" dirty="0">
                <a:solidFill>
                  <a:srgbClr val="262626"/>
                </a:solidFill>
                <a:latin typeface="Arial"/>
                <a:ea typeface="Arial"/>
                <a:cs typeface="Arial"/>
                <a:sym typeface="Arial"/>
              </a:rPr>
              <a:t>can decrease the severity of the tinnitus.</a:t>
            </a:r>
            <a:endParaRPr dirty="0"/>
          </a:p>
          <a:p>
            <a:pPr marL="228600" marR="0" lvl="0" indent="-228600" algn="l" rtl="0">
              <a:lnSpc>
                <a:spcPct val="100000"/>
              </a:lnSpc>
              <a:spcBef>
                <a:spcPts val="1000"/>
              </a:spcBef>
              <a:spcAft>
                <a:spcPts val="0"/>
              </a:spcAft>
              <a:buClr>
                <a:schemeClr val="accent2"/>
              </a:buClr>
              <a:buSzPts val="1400"/>
              <a:buFont typeface="Noto Sans Symbols"/>
              <a:buChar char="⮚"/>
            </a:pPr>
            <a:r>
              <a:rPr lang="en-US" sz="1400" b="0" i="0" u="none" strike="noStrike" cap="none" dirty="0">
                <a:solidFill>
                  <a:srgbClr val="262626"/>
                </a:solidFill>
                <a:latin typeface="Arial"/>
                <a:ea typeface="Arial"/>
                <a:cs typeface="Arial"/>
                <a:sym typeface="Arial"/>
              </a:rPr>
              <a:t>Treating the </a:t>
            </a:r>
            <a:r>
              <a:rPr lang="en-US" sz="1400" b="0" i="0" u="none" strike="noStrike" cap="none" dirty="0">
                <a:solidFill>
                  <a:srgbClr val="0070C0"/>
                </a:solidFill>
                <a:latin typeface="Arial"/>
                <a:ea typeface="Arial"/>
                <a:cs typeface="Arial"/>
                <a:sym typeface="Arial"/>
              </a:rPr>
              <a:t>blood vessel </a:t>
            </a:r>
            <a:r>
              <a:rPr lang="en-US" sz="1400" b="0" i="0" u="none" strike="noStrike" cap="none" dirty="0">
                <a:solidFill>
                  <a:srgbClr val="262626"/>
                </a:solidFill>
                <a:latin typeface="Arial"/>
                <a:ea typeface="Arial"/>
                <a:cs typeface="Arial"/>
                <a:sym typeface="Arial"/>
              </a:rPr>
              <a:t>condition if found and if possible.</a:t>
            </a:r>
            <a:endParaRPr dirty="0"/>
          </a:p>
          <a:p>
            <a:pPr marL="228600" marR="0" lvl="0" indent="-228600" algn="l" rtl="0">
              <a:lnSpc>
                <a:spcPct val="100000"/>
              </a:lnSpc>
              <a:spcBef>
                <a:spcPts val="1000"/>
              </a:spcBef>
              <a:spcAft>
                <a:spcPts val="0"/>
              </a:spcAft>
              <a:buClr>
                <a:schemeClr val="accent2"/>
              </a:buClr>
              <a:buSzPts val="1400"/>
              <a:buFont typeface="Noto Sans Symbols"/>
              <a:buChar char="⮚"/>
            </a:pPr>
            <a:r>
              <a:rPr lang="en-US" sz="1400" b="0" i="0" u="none" strike="noStrike" cap="none" dirty="0">
                <a:solidFill>
                  <a:srgbClr val="0070C0"/>
                </a:solidFill>
                <a:latin typeface="Arial"/>
                <a:ea typeface="Arial"/>
                <a:cs typeface="Arial"/>
                <a:sym typeface="Arial"/>
              </a:rPr>
              <a:t>Changing medication</a:t>
            </a:r>
            <a:r>
              <a:rPr lang="en-US" sz="1400" b="0" i="0" u="none" strike="noStrike" cap="none" dirty="0">
                <a:solidFill>
                  <a:schemeClr val="accent2"/>
                </a:solidFill>
                <a:latin typeface="Arial"/>
                <a:ea typeface="Arial"/>
                <a:cs typeface="Arial"/>
                <a:sym typeface="Arial"/>
              </a:rPr>
              <a:t>.</a:t>
            </a:r>
            <a:endParaRPr dirty="0"/>
          </a:p>
          <a:p>
            <a:pPr marL="228600" marR="0" lvl="0" indent="-228600" algn="l" rtl="0">
              <a:lnSpc>
                <a:spcPct val="100000"/>
              </a:lnSpc>
              <a:spcBef>
                <a:spcPts val="1000"/>
              </a:spcBef>
              <a:spcAft>
                <a:spcPts val="0"/>
              </a:spcAft>
              <a:buClr>
                <a:schemeClr val="accent2"/>
              </a:buClr>
              <a:buSzPts val="1400"/>
              <a:buFont typeface="Noto Sans Symbols"/>
              <a:buChar char="⮚"/>
            </a:pPr>
            <a:r>
              <a:rPr lang="en-US" sz="1400" b="0" i="0" u="none" strike="noStrike" cap="none" dirty="0">
                <a:solidFill>
                  <a:srgbClr val="0070C0"/>
                </a:solidFill>
                <a:latin typeface="Arial"/>
                <a:ea typeface="Arial"/>
                <a:cs typeface="Arial"/>
                <a:sym typeface="Arial"/>
              </a:rPr>
              <a:t>Noise suppression</a:t>
            </a:r>
          </a:p>
          <a:p>
            <a:pPr marL="228600" marR="0" lvl="0" indent="-228600" algn="l" rtl="0">
              <a:lnSpc>
                <a:spcPct val="100000"/>
              </a:lnSpc>
              <a:spcBef>
                <a:spcPts val="1000"/>
              </a:spcBef>
              <a:spcAft>
                <a:spcPts val="0"/>
              </a:spcAft>
              <a:buClr>
                <a:schemeClr val="accent2"/>
              </a:buClr>
              <a:buSzPts val="1400"/>
              <a:buFont typeface="Noto Sans Symbols"/>
              <a:buChar char="⮚"/>
            </a:pPr>
            <a:endParaRPr dirty="0">
              <a:solidFill>
                <a:srgbClr val="0070C0"/>
              </a:solidFill>
            </a:endParaRPr>
          </a:p>
          <a:p>
            <a:pPr marL="228600" marR="0" lvl="0" indent="-228600" algn="l" rtl="0">
              <a:lnSpc>
                <a:spcPct val="100000"/>
              </a:lnSpc>
              <a:spcBef>
                <a:spcPts val="1000"/>
              </a:spcBef>
              <a:spcAft>
                <a:spcPts val="0"/>
              </a:spcAft>
              <a:buClr>
                <a:schemeClr val="accent2"/>
              </a:buClr>
              <a:buSzPts val="1400"/>
              <a:buFont typeface="Noto Sans Symbols"/>
              <a:buChar char="❖"/>
            </a:pPr>
            <a:r>
              <a:rPr lang="en-US" sz="1400" b="1" i="0" u="sng" strike="noStrike" cap="none" dirty="0">
                <a:solidFill>
                  <a:schemeClr val="accent6">
                    <a:lumMod val="25000"/>
                  </a:schemeClr>
                </a:solidFill>
                <a:latin typeface="Arial"/>
                <a:ea typeface="Arial"/>
                <a:cs typeface="Arial"/>
                <a:sym typeface="Arial"/>
              </a:rPr>
              <a:t>White noises machines :</a:t>
            </a:r>
            <a:r>
              <a:rPr lang="en-US" sz="1400" b="0" i="0" u="none" strike="noStrike" cap="none" dirty="0">
                <a:solidFill>
                  <a:srgbClr val="262626"/>
                </a:solidFill>
                <a:latin typeface="Arial"/>
                <a:ea typeface="Arial"/>
                <a:cs typeface="Arial"/>
                <a:sym typeface="Arial"/>
              </a:rPr>
              <a:t>These devices, which produce simulated environmental sounds such as falling rain or ocean waves, are often an effective treatment for tinnitus</a:t>
            </a:r>
            <a:endParaRPr dirty="0"/>
          </a:p>
          <a:p>
            <a:pPr marL="228600" marR="0" lvl="0" indent="-228600" algn="l" rtl="0">
              <a:lnSpc>
                <a:spcPct val="100000"/>
              </a:lnSpc>
              <a:spcBef>
                <a:spcPts val="1000"/>
              </a:spcBef>
              <a:spcAft>
                <a:spcPts val="0"/>
              </a:spcAft>
              <a:buClr>
                <a:schemeClr val="accent2"/>
              </a:buClr>
              <a:buSzPts val="1400"/>
              <a:buFont typeface="Noto Sans Symbols"/>
              <a:buChar char="❖"/>
            </a:pPr>
            <a:r>
              <a:rPr lang="en-US" sz="1400" b="1" i="0" u="sng" strike="noStrike" cap="none" dirty="0">
                <a:solidFill>
                  <a:schemeClr val="accent6">
                    <a:lumMod val="25000"/>
                  </a:schemeClr>
                </a:solidFill>
                <a:latin typeface="Arial"/>
                <a:ea typeface="Arial"/>
                <a:cs typeface="Arial"/>
                <a:sym typeface="Arial"/>
              </a:rPr>
              <a:t>Hearing aid </a:t>
            </a:r>
            <a:r>
              <a:rPr lang="en-US" sz="1400" b="0" i="0" u="none" strike="noStrike" cap="none" dirty="0">
                <a:solidFill>
                  <a:srgbClr val="262626"/>
                </a:solidFill>
                <a:latin typeface="Arial"/>
                <a:ea typeface="Arial"/>
                <a:cs typeface="Arial"/>
                <a:sym typeface="Arial"/>
              </a:rPr>
              <a:t>can be helpful if there is some hearing loss.</a:t>
            </a:r>
            <a:endParaRPr dirty="0"/>
          </a:p>
          <a:p>
            <a:pPr marL="228600" marR="0" lvl="0" indent="-228600" algn="l" rtl="0">
              <a:lnSpc>
                <a:spcPct val="100000"/>
              </a:lnSpc>
              <a:spcBef>
                <a:spcPts val="1000"/>
              </a:spcBef>
              <a:spcAft>
                <a:spcPts val="0"/>
              </a:spcAft>
              <a:buClr>
                <a:schemeClr val="accent2"/>
              </a:buClr>
              <a:buSzPts val="1400"/>
              <a:buFont typeface="Noto Sans Symbols"/>
              <a:buChar char="❖"/>
            </a:pPr>
            <a:r>
              <a:rPr lang="en-US" sz="1400" b="1" i="0" u="sng" strike="noStrike" cap="none" dirty="0">
                <a:solidFill>
                  <a:schemeClr val="accent6">
                    <a:lumMod val="25000"/>
                  </a:schemeClr>
                </a:solidFill>
                <a:latin typeface="Arial"/>
                <a:ea typeface="Arial"/>
                <a:cs typeface="Arial"/>
                <a:sym typeface="Arial"/>
              </a:rPr>
              <a:t>Masking device : </a:t>
            </a:r>
            <a:r>
              <a:rPr lang="en-US" sz="1400" b="0" i="0" u="none" strike="noStrike" cap="none" dirty="0">
                <a:solidFill>
                  <a:srgbClr val="262626"/>
                </a:solidFill>
                <a:latin typeface="Arial"/>
                <a:ea typeface="Arial"/>
                <a:cs typeface="Arial"/>
                <a:sym typeface="Arial"/>
              </a:rPr>
              <a:t>Worn in the ear and similar to hearing aids, these devices produce a continuous, low-level white noise that suppresses tinnitus symptoms</a:t>
            </a:r>
            <a:endParaRPr dirty="0"/>
          </a:p>
          <a:p>
            <a:pPr marL="0" marR="0" lvl="0" indent="0" algn="l" rtl="0">
              <a:lnSpc>
                <a:spcPct val="100000"/>
              </a:lnSpc>
              <a:spcBef>
                <a:spcPts val="1000"/>
              </a:spcBef>
              <a:spcAft>
                <a:spcPts val="0"/>
              </a:spcAft>
              <a:buClr>
                <a:schemeClr val="accent2"/>
              </a:buClr>
              <a:buSzPts val="1050"/>
              <a:buFont typeface="Arial"/>
              <a:buNone/>
            </a:pPr>
            <a:endParaRPr sz="1050" b="0" i="0" u="none" strike="noStrike" cap="none" dirty="0">
              <a:solidFill>
                <a:srgbClr val="262626"/>
              </a:solidFill>
              <a:latin typeface="Arial"/>
              <a:ea typeface="Arial"/>
              <a:cs typeface="Arial"/>
              <a:sym typeface="Arial"/>
            </a:endParaRPr>
          </a:p>
        </p:txBody>
      </p:sp>
      <p:pic>
        <p:nvPicPr>
          <p:cNvPr id="504" name="Google Shape;504;p27"/>
          <p:cNvPicPr preferRelativeResize="0"/>
          <p:nvPr/>
        </p:nvPicPr>
        <p:blipFill rotWithShape="1">
          <a:blip r:embed="rId3">
            <a:alphaModFix/>
          </a:blip>
          <a:srcRect/>
          <a:stretch/>
        </p:blipFill>
        <p:spPr>
          <a:xfrm>
            <a:off x="7148317" y="13122"/>
            <a:ext cx="1995683" cy="1679288"/>
          </a:xfrm>
          <a:prstGeom prst="rect">
            <a:avLst/>
          </a:prstGeom>
          <a:noFill/>
          <a:ln w="9525" cap="flat" cmpd="sng">
            <a:solidFill>
              <a:schemeClr val="accent1"/>
            </a:solidFill>
            <a:prstDash val="solid"/>
            <a:round/>
            <a:headEnd type="none" w="sm" len="sm"/>
            <a:tailEnd type="none" w="sm" len="sm"/>
          </a:ln>
          <a:effectLst>
            <a:softEdge rad="76200"/>
          </a:effectLst>
        </p:spPr>
      </p:pic>
      <p:sp>
        <p:nvSpPr>
          <p:cNvPr id="2" name="Google Shape;502;p27">
            <a:extLst>
              <a:ext uri="{FF2B5EF4-FFF2-40B4-BE49-F238E27FC236}">
                <a16:creationId xmlns:a16="http://schemas.microsoft.com/office/drawing/2014/main" id="{6F4265BD-6581-C315-7844-3B4A76E39BFE}"/>
              </a:ext>
            </a:extLst>
          </p:cNvPr>
          <p:cNvSpPr txBox="1">
            <a:spLocks/>
          </p:cNvSpPr>
          <p:nvPr/>
        </p:nvSpPr>
        <p:spPr>
          <a:xfrm>
            <a:off x="685800" y="214206"/>
            <a:ext cx="77724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Barlow"/>
              <a:buNone/>
              <a:defRPr sz="2800" b="1" i="0" u="none" strike="noStrike" cap="none">
                <a:solidFill>
                  <a:schemeClr val="dk1"/>
                </a:solidFill>
                <a:latin typeface="Barlow"/>
                <a:ea typeface="Barlow"/>
                <a:cs typeface="Barlow"/>
                <a:sym typeface="Barlow"/>
              </a:defRPr>
            </a:lvl1pPr>
            <a:lvl2pPr marR="0" lvl="1" algn="l" rtl="0">
              <a:lnSpc>
                <a:spcPct val="100000"/>
              </a:lnSpc>
              <a:spcBef>
                <a:spcPts val="0"/>
              </a:spcBef>
              <a:spcAft>
                <a:spcPts val="0"/>
              </a:spcAft>
              <a:buClr>
                <a:schemeClr val="dk1"/>
              </a:buClr>
              <a:buSzPts val="2800"/>
              <a:buFont typeface="Barlow"/>
              <a:buNone/>
              <a:defRPr sz="2800" b="1" i="0" u="none" strike="noStrike" cap="none">
                <a:solidFill>
                  <a:schemeClr val="dk1"/>
                </a:solidFill>
                <a:latin typeface="Barlow"/>
                <a:ea typeface="Barlow"/>
                <a:cs typeface="Barlow"/>
                <a:sym typeface="Barlow"/>
              </a:defRPr>
            </a:lvl2pPr>
            <a:lvl3pPr marR="0" lvl="2" algn="l" rtl="0">
              <a:lnSpc>
                <a:spcPct val="100000"/>
              </a:lnSpc>
              <a:spcBef>
                <a:spcPts val="0"/>
              </a:spcBef>
              <a:spcAft>
                <a:spcPts val="0"/>
              </a:spcAft>
              <a:buClr>
                <a:schemeClr val="dk1"/>
              </a:buClr>
              <a:buSzPts val="2800"/>
              <a:buFont typeface="Barlow"/>
              <a:buNone/>
              <a:defRPr sz="2800" b="1" i="0" u="none" strike="noStrike" cap="none">
                <a:solidFill>
                  <a:schemeClr val="dk1"/>
                </a:solidFill>
                <a:latin typeface="Barlow"/>
                <a:ea typeface="Barlow"/>
                <a:cs typeface="Barlow"/>
                <a:sym typeface="Barlow"/>
              </a:defRPr>
            </a:lvl3pPr>
            <a:lvl4pPr marR="0" lvl="3" algn="l" rtl="0">
              <a:lnSpc>
                <a:spcPct val="100000"/>
              </a:lnSpc>
              <a:spcBef>
                <a:spcPts val="0"/>
              </a:spcBef>
              <a:spcAft>
                <a:spcPts val="0"/>
              </a:spcAft>
              <a:buClr>
                <a:schemeClr val="dk1"/>
              </a:buClr>
              <a:buSzPts val="2800"/>
              <a:buFont typeface="Barlow"/>
              <a:buNone/>
              <a:defRPr sz="2800" b="1" i="0" u="none" strike="noStrike" cap="none">
                <a:solidFill>
                  <a:schemeClr val="dk1"/>
                </a:solidFill>
                <a:latin typeface="Barlow"/>
                <a:ea typeface="Barlow"/>
                <a:cs typeface="Barlow"/>
                <a:sym typeface="Barlow"/>
              </a:defRPr>
            </a:lvl4pPr>
            <a:lvl5pPr marR="0" lvl="4" algn="l" rtl="0">
              <a:lnSpc>
                <a:spcPct val="100000"/>
              </a:lnSpc>
              <a:spcBef>
                <a:spcPts val="0"/>
              </a:spcBef>
              <a:spcAft>
                <a:spcPts val="0"/>
              </a:spcAft>
              <a:buClr>
                <a:schemeClr val="dk1"/>
              </a:buClr>
              <a:buSzPts val="2800"/>
              <a:buFont typeface="Barlow"/>
              <a:buNone/>
              <a:defRPr sz="2800" b="1" i="0" u="none" strike="noStrike" cap="none">
                <a:solidFill>
                  <a:schemeClr val="dk1"/>
                </a:solidFill>
                <a:latin typeface="Barlow"/>
                <a:ea typeface="Barlow"/>
                <a:cs typeface="Barlow"/>
                <a:sym typeface="Barlow"/>
              </a:defRPr>
            </a:lvl5pPr>
            <a:lvl6pPr marR="0" lvl="5" algn="l" rtl="0">
              <a:lnSpc>
                <a:spcPct val="100000"/>
              </a:lnSpc>
              <a:spcBef>
                <a:spcPts val="0"/>
              </a:spcBef>
              <a:spcAft>
                <a:spcPts val="0"/>
              </a:spcAft>
              <a:buClr>
                <a:schemeClr val="dk1"/>
              </a:buClr>
              <a:buSzPts val="2800"/>
              <a:buFont typeface="Barlow"/>
              <a:buNone/>
              <a:defRPr sz="2800" b="1" i="0" u="none" strike="noStrike" cap="none">
                <a:solidFill>
                  <a:schemeClr val="dk1"/>
                </a:solidFill>
                <a:latin typeface="Barlow"/>
                <a:ea typeface="Barlow"/>
                <a:cs typeface="Barlow"/>
                <a:sym typeface="Barlow"/>
              </a:defRPr>
            </a:lvl6pPr>
            <a:lvl7pPr marR="0" lvl="6" algn="l" rtl="0">
              <a:lnSpc>
                <a:spcPct val="100000"/>
              </a:lnSpc>
              <a:spcBef>
                <a:spcPts val="0"/>
              </a:spcBef>
              <a:spcAft>
                <a:spcPts val="0"/>
              </a:spcAft>
              <a:buClr>
                <a:schemeClr val="dk1"/>
              </a:buClr>
              <a:buSzPts val="2800"/>
              <a:buFont typeface="Barlow"/>
              <a:buNone/>
              <a:defRPr sz="2800" b="1" i="0" u="none" strike="noStrike" cap="none">
                <a:solidFill>
                  <a:schemeClr val="dk1"/>
                </a:solidFill>
                <a:latin typeface="Barlow"/>
                <a:ea typeface="Barlow"/>
                <a:cs typeface="Barlow"/>
                <a:sym typeface="Barlow"/>
              </a:defRPr>
            </a:lvl7pPr>
            <a:lvl8pPr marR="0" lvl="7" algn="l" rtl="0">
              <a:lnSpc>
                <a:spcPct val="100000"/>
              </a:lnSpc>
              <a:spcBef>
                <a:spcPts val="0"/>
              </a:spcBef>
              <a:spcAft>
                <a:spcPts val="0"/>
              </a:spcAft>
              <a:buClr>
                <a:schemeClr val="dk1"/>
              </a:buClr>
              <a:buSzPts val="2800"/>
              <a:buFont typeface="Barlow"/>
              <a:buNone/>
              <a:defRPr sz="2800" b="1" i="0" u="none" strike="noStrike" cap="none">
                <a:solidFill>
                  <a:schemeClr val="dk1"/>
                </a:solidFill>
                <a:latin typeface="Barlow"/>
                <a:ea typeface="Barlow"/>
                <a:cs typeface="Barlow"/>
                <a:sym typeface="Barlow"/>
              </a:defRPr>
            </a:lvl8pPr>
            <a:lvl9pPr marR="0" lvl="8" algn="l" rtl="0">
              <a:lnSpc>
                <a:spcPct val="100000"/>
              </a:lnSpc>
              <a:spcBef>
                <a:spcPts val="0"/>
              </a:spcBef>
              <a:spcAft>
                <a:spcPts val="0"/>
              </a:spcAft>
              <a:buClr>
                <a:schemeClr val="dk1"/>
              </a:buClr>
              <a:buSzPts val="2800"/>
              <a:buFont typeface="Barlow"/>
              <a:buNone/>
              <a:defRPr sz="2800" b="1" i="0" u="none" strike="noStrike" cap="none">
                <a:solidFill>
                  <a:schemeClr val="dk1"/>
                </a:solidFill>
                <a:latin typeface="Barlow"/>
                <a:ea typeface="Barlow"/>
                <a:cs typeface="Barlow"/>
                <a:sym typeface="Barlow"/>
              </a:defRPr>
            </a:lvl9pPr>
          </a:lstStyle>
          <a:p>
            <a:r>
              <a:rPr lang="en-US" sz="3200" dirty="0">
                <a:solidFill>
                  <a:schemeClr val="accent6">
                    <a:lumMod val="25000"/>
                  </a:schemeClr>
                </a:solidFill>
              </a:rPr>
              <a:t>                             Management   </a:t>
            </a:r>
          </a:p>
        </p:txBody>
      </p:sp>
      <p:pic>
        <p:nvPicPr>
          <p:cNvPr id="5" name="صورة 4" descr="صورة تحتوي على شخص, فنجان قهوة, كوب, تلبيس&#10;&#10;تم إنشاء الوصف تلقائياً">
            <a:extLst>
              <a:ext uri="{FF2B5EF4-FFF2-40B4-BE49-F238E27FC236}">
                <a16:creationId xmlns:a16="http://schemas.microsoft.com/office/drawing/2014/main" id="{372EE014-E613-D4C7-3553-BC7935A5BDE2}"/>
              </a:ext>
            </a:extLst>
          </p:cNvPr>
          <p:cNvPicPr>
            <a:picLocks noChangeAspect="1"/>
          </p:cNvPicPr>
          <p:nvPr/>
        </p:nvPicPr>
        <p:blipFill>
          <a:blip r:embed="rId4"/>
          <a:stretch>
            <a:fillRect/>
          </a:stretch>
        </p:blipFill>
        <p:spPr>
          <a:xfrm>
            <a:off x="6120583" y="930484"/>
            <a:ext cx="1150144" cy="1168228"/>
          </a:xfrm>
          <a:prstGeom prst="rect">
            <a:avLst/>
          </a:prstGeom>
          <a:effectLst>
            <a:softEdge rad="101600"/>
          </a:effectLst>
        </p:spPr>
      </p:pic>
      <p:pic>
        <p:nvPicPr>
          <p:cNvPr id="7" name="صورة 6" descr="صورة تحتوي على نص, العلامة التجارية, الخط, التصميم&#10;&#10;تم إنشاء الوصف تلقائياً">
            <a:extLst>
              <a:ext uri="{FF2B5EF4-FFF2-40B4-BE49-F238E27FC236}">
                <a16:creationId xmlns:a16="http://schemas.microsoft.com/office/drawing/2014/main" id="{8944ABE7-A77D-FDE5-32BE-E365FF8FC38B}"/>
              </a:ext>
            </a:extLst>
          </p:cNvPr>
          <p:cNvPicPr>
            <a:picLocks noChangeAspect="1"/>
          </p:cNvPicPr>
          <p:nvPr/>
        </p:nvPicPr>
        <p:blipFill>
          <a:blip r:embed="rId5"/>
          <a:stretch>
            <a:fillRect/>
          </a:stretch>
        </p:blipFill>
        <p:spPr>
          <a:xfrm>
            <a:off x="7075885" y="1692410"/>
            <a:ext cx="1510903" cy="1135494"/>
          </a:xfrm>
          <a:prstGeom prst="rect">
            <a:avLst/>
          </a:prstGeom>
          <a:effectLst>
            <a:softEdge rad="1651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28"/>
          <p:cNvSpPr txBox="1">
            <a:spLocks noGrp="1"/>
          </p:cNvSpPr>
          <p:nvPr>
            <p:ph type="title"/>
          </p:nvPr>
        </p:nvSpPr>
        <p:spPr>
          <a:xfrm>
            <a:off x="607219" y="298906"/>
            <a:ext cx="77724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US" sz="3200" dirty="0">
                <a:solidFill>
                  <a:schemeClr val="accent6">
                    <a:lumMod val="25000"/>
                  </a:schemeClr>
                </a:solidFill>
              </a:rPr>
              <a:t>Life Style Modification</a:t>
            </a:r>
            <a:endParaRPr sz="3200" dirty="0">
              <a:solidFill>
                <a:schemeClr val="accent6">
                  <a:lumMod val="25000"/>
                </a:schemeClr>
              </a:solidFill>
            </a:endParaRPr>
          </a:p>
        </p:txBody>
      </p:sp>
      <p:sp>
        <p:nvSpPr>
          <p:cNvPr id="510" name="Google Shape;510;p28"/>
          <p:cNvSpPr/>
          <p:nvPr/>
        </p:nvSpPr>
        <p:spPr>
          <a:xfrm>
            <a:off x="321469" y="1096076"/>
            <a:ext cx="8243887" cy="2951347"/>
          </a:xfrm>
          <a:prstGeom prst="rect">
            <a:avLst/>
          </a:prstGeom>
          <a:noFill/>
          <a:ln>
            <a:noFill/>
          </a:ln>
        </p:spPr>
        <p:txBody>
          <a:bodyPr spcFirstLastPara="1" wrap="square" lIns="91425" tIns="45700" rIns="91425" bIns="45700" anchor="t" anchorCtr="0">
            <a:noAutofit/>
          </a:bodyPr>
          <a:lstStyle/>
          <a:p>
            <a:pPr marL="514350" marR="0" lvl="0" indent="-514350" algn="l" rtl="0">
              <a:lnSpc>
                <a:spcPct val="100000"/>
              </a:lnSpc>
              <a:spcBef>
                <a:spcPts val="0"/>
              </a:spcBef>
              <a:spcAft>
                <a:spcPts val="0"/>
              </a:spcAft>
              <a:buClr>
                <a:schemeClr val="accent2"/>
              </a:buClr>
              <a:buSzPts val="1600"/>
              <a:buFont typeface="Arial"/>
              <a:buAutoNum type="arabicPeriod"/>
            </a:pPr>
            <a:r>
              <a:rPr lang="en-US" sz="1600" b="1" i="0" u="none" strike="noStrike" cap="none" dirty="0">
                <a:solidFill>
                  <a:srgbClr val="0070C0"/>
                </a:solidFill>
                <a:latin typeface="Arial"/>
                <a:ea typeface="Arial"/>
                <a:cs typeface="Arial"/>
                <a:sym typeface="Arial"/>
              </a:rPr>
              <a:t>Avoid possible irritants. </a:t>
            </a:r>
            <a:r>
              <a:rPr lang="en-US" sz="1600" b="1" i="0" u="none" strike="noStrike" cap="none" dirty="0">
                <a:solidFill>
                  <a:srgbClr val="262626"/>
                </a:solidFill>
                <a:latin typeface="Arial"/>
                <a:ea typeface="Arial"/>
                <a:cs typeface="Arial"/>
                <a:sym typeface="Arial"/>
              </a:rPr>
              <a:t>Reduce your exposure to things that may make your tinnitus worse. Common examples include loud noises, caffeine and nicotine.</a:t>
            </a:r>
            <a:endParaRPr b="1" dirty="0"/>
          </a:p>
          <a:p>
            <a:pPr marL="514350" marR="0" lvl="0" indent="-514350" algn="l" rtl="0">
              <a:lnSpc>
                <a:spcPct val="100000"/>
              </a:lnSpc>
              <a:spcBef>
                <a:spcPts val="1000"/>
              </a:spcBef>
              <a:spcAft>
                <a:spcPts val="0"/>
              </a:spcAft>
              <a:buClr>
                <a:schemeClr val="accent2"/>
              </a:buClr>
              <a:buSzPts val="1600"/>
              <a:buFont typeface="Arial"/>
              <a:buAutoNum type="arabicPeriod"/>
            </a:pPr>
            <a:r>
              <a:rPr lang="en-US" sz="1600" b="1" i="0" u="none" strike="noStrike" cap="none" dirty="0">
                <a:solidFill>
                  <a:srgbClr val="0070C0"/>
                </a:solidFill>
                <a:latin typeface="Arial"/>
                <a:ea typeface="Arial"/>
                <a:cs typeface="Arial"/>
                <a:sym typeface="Arial"/>
              </a:rPr>
              <a:t>Cover up the noise. </a:t>
            </a:r>
            <a:r>
              <a:rPr lang="en-US" sz="1600" b="1" i="0" u="none" strike="noStrike" cap="none" dirty="0">
                <a:solidFill>
                  <a:srgbClr val="262626"/>
                </a:solidFill>
                <a:latin typeface="Arial"/>
                <a:ea typeface="Arial"/>
                <a:cs typeface="Arial"/>
                <a:sym typeface="Arial"/>
              </a:rPr>
              <a:t>In a quiet setting, a fan, soft music or low-volume radio static may help mask the noise from tinnitus.</a:t>
            </a:r>
            <a:endParaRPr b="1" dirty="0"/>
          </a:p>
          <a:p>
            <a:pPr marL="514350" marR="0" lvl="0" indent="-514350" algn="l" rtl="0">
              <a:lnSpc>
                <a:spcPct val="100000"/>
              </a:lnSpc>
              <a:spcBef>
                <a:spcPts val="1000"/>
              </a:spcBef>
              <a:spcAft>
                <a:spcPts val="0"/>
              </a:spcAft>
              <a:buClr>
                <a:schemeClr val="accent2"/>
              </a:buClr>
              <a:buSzPts val="1600"/>
              <a:buFont typeface="Arial"/>
              <a:buAutoNum type="arabicPeriod"/>
            </a:pPr>
            <a:r>
              <a:rPr lang="en-US" sz="1600" b="1" i="0" u="none" strike="noStrike" cap="none" dirty="0">
                <a:solidFill>
                  <a:srgbClr val="0070C0"/>
                </a:solidFill>
                <a:latin typeface="Arial"/>
                <a:ea typeface="Arial"/>
                <a:cs typeface="Arial"/>
                <a:sym typeface="Arial"/>
              </a:rPr>
              <a:t>Manage stress. </a:t>
            </a:r>
            <a:r>
              <a:rPr lang="en-US" sz="1600" b="1" i="0" u="none" strike="noStrike" cap="none" dirty="0">
                <a:solidFill>
                  <a:srgbClr val="262626"/>
                </a:solidFill>
                <a:latin typeface="Arial"/>
                <a:ea typeface="Arial"/>
                <a:cs typeface="Arial"/>
                <a:sym typeface="Arial"/>
              </a:rPr>
              <a:t>Stress can make tinnitus worse. Stress management, whether through relaxation therapy may provide some relief.</a:t>
            </a:r>
            <a:endParaRPr b="1" dirty="0"/>
          </a:p>
          <a:p>
            <a:pPr marL="514350" marR="0" lvl="0" indent="-514350" algn="l" rtl="0">
              <a:lnSpc>
                <a:spcPct val="100000"/>
              </a:lnSpc>
              <a:spcBef>
                <a:spcPts val="1000"/>
              </a:spcBef>
              <a:spcAft>
                <a:spcPts val="0"/>
              </a:spcAft>
              <a:buClr>
                <a:schemeClr val="accent2"/>
              </a:buClr>
              <a:buSzPts val="1600"/>
              <a:buFont typeface="Arial"/>
              <a:buAutoNum type="arabicPeriod"/>
            </a:pPr>
            <a:r>
              <a:rPr lang="en-US" sz="1600" b="1" i="0" u="none" strike="noStrike" cap="none" dirty="0">
                <a:solidFill>
                  <a:srgbClr val="0070C0"/>
                </a:solidFill>
                <a:latin typeface="Arial"/>
                <a:ea typeface="Arial"/>
                <a:cs typeface="Arial"/>
                <a:sym typeface="Arial"/>
              </a:rPr>
              <a:t>Reduce your alcohol consumption. </a:t>
            </a:r>
            <a:r>
              <a:rPr lang="en-US" sz="1600" b="1" i="0" u="none" strike="noStrike" cap="none" dirty="0">
                <a:solidFill>
                  <a:srgbClr val="262626"/>
                </a:solidFill>
                <a:latin typeface="Arial"/>
                <a:ea typeface="Arial"/>
                <a:cs typeface="Arial"/>
                <a:sym typeface="Arial"/>
              </a:rPr>
              <a:t>Alcohol increases the force of your blood by dilating your blood vessels, causing greater blood flow, especially in the inner ear area</a:t>
            </a:r>
            <a:endParaRPr b="1" dirty="0"/>
          </a:p>
        </p:txBody>
      </p:sp>
      <p:sp>
        <p:nvSpPr>
          <p:cNvPr id="511" name="Google Shape;511;p28"/>
          <p:cNvSpPr/>
          <p:nvPr/>
        </p:nvSpPr>
        <p:spPr>
          <a:xfrm>
            <a:off x="4443412" y="3786188"/>
            <a:ext cx="4449460" cy="1110128"/>
          </a:xfrm>
          <a:prstGeom prst="rect">
            <a:avLst/>
          </a:prstGeom>
          <a:solidFill>
            <a:schemeClr val="accent6">
              <a:lumMod val="25000"/>
            </a:schemeClr>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2"/>
              </a:buClr>
              <a:buSzPts val="1200"/>
              <a:buFont typeface="Arial"/>
              <a:buNone/>
            </a:pPr>
            <a:r>
              <a:rPr lang="en-US" sz="1600" b="0" i="0" u="none" strike="noStrike" cap="none" dirty="0">
                <a:solidFill>
                  <a:schemeClr val="lt1"/>
                </a:solidFill>
                <a:latin typeface="Comic Sans MS"/>
                <a:ea typeface="Comic Sans MS"/>
                <a:cs typeface="Comic Sans MS"/>
                <a:sym typeface="Comic Sans MS"/>
              </a:rPr>
              <a:t>There </a:t>
            </a:r>
            <a:r>
              <a:rPr lang="en-US" sz="1600" b="1" u="none" strike="noStrike" cap="none" dirty="0">
                <a:solidFill>
                  <a:schemeClr val="lt1"/>
                </a:solidFill>
                <a:latin typeface="Comic Sans MS"/>
                <a:ea typeface="Comic Sans MS"/>
                <a:cs typeface="Comic Sans MS"/>
                <a:sym typeface="Comic Sans MS"/>
              </a:rPr>
              <a:t>is </a:t>
            </a:r>
            <a:r>
              <a:rPr lang="en-US" sz="2000" b="1" u="sng" strike="noStrike" cap="none" dirty="0">
                <a:solidFill>
                  <a:schemeClr val="lt1"/>
                </a:solidFill>
                <a:latin typeface="Comic Sans MS"/>
                <a:ea typeface="Comic Sans MS"/>
                <a:cs typeface="Comic Sans MS"/>
                <a:sym typeface="Comic Sans MS"/>
              </a:rPr>
              <a:t>NO CURE</a:t>
            </a:r>
            <a:r>
              <a:rPr lang="en-US" sz="1600" b="1" u="sng" strike="noStrike" cap="none" dirty="0">
                <a:solidFill>
                  <a:schemeClr val="lt1"/>
                </a:solidFill>
                <a:latin typeface="Comic Sans MS"/>
                <a:ea typeface="Comic Sans MS"/>
                <a:cs typeface="Comic Sans MS"/>
                <a:sym typeface="Comic Sans MS"/>
              </a:rPr>
              <a:t>,</a:t>
            </a:r>
            <a:r>
              <a:rPr lang="en-US" sz="1600" b="1" strike="noStrike" cap="none" dirty="0">
                <a:solidFill>
                  <a:schemeClr val="lt1"/>
                </a:solidFill>
                <a:latin typeface="Comic Sans MS"/>
                <a:ea typeface="Comic Sans MS"/>
                <a:cs typeface="Comic Sans MS"/>
                <a:sym typeface="Comic Sans MS"/>
              </a:rPr>
              <a:t> </a:t>
            </a:r>
            <a:r>
              <a:rPr lang="en-US" sz="1600" b="0" i="0" u="none" strike="noStrike" cap="none" dirty="0">
                <a:solidFill>
                  <a:schemeClr val="lt1"/>
                </a:solidFill>
                <a:latin typeface="Comic Sans MS"/>
                <a:ea typeface="Comic Sans MS"/>
                <a:cs typeface="Comic Sans MS"/>
                <a:sym typeface="Comic Sans MS"/>
              </a:rPr>
              <a:t>most people with tinnitus get used to it over time but for a minority it remains a significant problem.</a:t>
            </a:r>
            <a:endParaRPr sz="1800" dirty="0"/>
          </a:p>
          <a:p>
            <a:pPr marL="0" marR="0" lvl="0" indent="0" algn="ctr" rtl="0">
              <a:lnSpc>
                <a:spcPct val="100000"/>
              </a:lnSpc>
              <a:spcBef>
                <a:spcPts val="1000"/>
              </a:spcBef>
              <a:spcAft>
                <a:spcPts val="0"/>
              </a:spcAft>
              <a:buClr>
                <a:schemeClr val="accent2"/>
              </a:buClr>
              <a:buSzPts val="800"/>
              <a:buFont typeface="Arial"/>
              <a:buNone/>
            </a:pPr>
            <a:endParaRPr sz="800" b="0" i="0" u="none" strike="noStrike" cap="none" dirty="0">
              <a:solidFill>
                <a:schemeClr val="lt1"/>
              </a:solidFill>
              <a:latin typeface="Comic Sans MS"/>
              <a:ea typeface="Comic Sans MS"/>
              <a:cs typeface="Comic Sans MS"/>
              <a:sym typeface="Comic Sans M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صورة تحتوي على نص, الوجه الإنساني, شخص, لقطة شاشة&#10;&#10;تم إنشاء الوصف تلقائياً">
            <a:extLst>
              <a:ext uri="{FF2B5EF4-FFF2-40B4-BE49-F238E27FC236}">
                <a16:creationId xmlns:a16="http://schemas.microsoft.com/office/drawing/2014/main" id="{90AEC9DD-FE24-7CFF-E4BA-E0F18350D493}"/>
              </a:ext>
            </a:extLst>
          </p:cNvPr>
          <p:cNvPicPr>
            <a:picLocks noChangeAspect="1"/>
          </p:cNvPicPr>
          <p:nvPr/>
        </p:nvPicPr>
        <p:blipFill>
          <a:blip r:embed="rId2"/>
          <a:stretch>
            <a:fillRect/>
          </a:stretch>
        </p:blipFill>
        <p:spPr>
          <a:xfrm>
            <a:off x="664370" y="437607"/>
            <a:ext cx="7929561" cy="4102295"/>
          </a:xfrm>
          <a:prstGeom prst="rect">
            <a:avLst/>
          </a:prstGeom>
          <a:effectLst>
            <a:softEdge rad="152400"/>
          </a:effectLst>
        </p:spPr>
      </p:pic>
      <p:sp>
        <p:nvSpPr>
          <p:cNvPr id="12" name="الرمز &quot;غير مسموح&quot; 11">
            <a:extLst>
              <a:ext uri="{FF2B5EF4-FFF2-40B4-BE49-F238E27FC236}">
                <a16:creationId xmlns:a16="http://schemas.microsoft.com/office/drawing/2014/main" id="{8EFB4E7A-9976-9E1A-6415-CCDB0BE60205}"/>
              </a:ext>
            </a:extLst>
          </p:cNvPr>
          <p:cNvSpPr/>
          <p:nvPr/>
        </p:nvSpPr>
        <p:spPr>
          <a:xfrm>
            <a:off x="78582" y="60722"/>
            <a:ext cx="9065418" cy="5022056"/>
          </a:xfrm>
          <a:prstGeom prst="noSmoking">
            <a:avLst/>
          </a:prstGeom>
          <a:solidFill>
            <a:srgbClr val="FF0000">
              <a:alpha val="69000"/>
            </a:srgb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AE">
              <a:solidFill>
                <a:schemeClr val="tx1"/>
              </a:solidFill>
            </a:endParaRPr>
          </a:p>
        </p:txBody>
      </p:sp>
    </p:spTree>
    <p:extLst>
      <p:ext uri="{BB962C8B-B14F-4D97-AF65-F5344CB8AC3E}">
        <p14:creationId xmlns:p14="http://schemas.microsoft.com/office/powerpoint/2010/main" val="15811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صورة تحتوي على نص, لقطة شاشة, التصميم, توضيح&#10;&#10;تم إنشاء الوصف تلقائياً">
            <a:extLst>
              <a:ext uri="{FF2B5EF4-FFF2-40B4-BE49-F238E27FC236}">
                <a16:creationId xmlns:a16="http://schemas.microsoft.com/office/drawing/2014/main" id="{3021C2F9-6495-F997-EF31-CA9390CE6E65}"/>
              </a:ext>
            </a:extLst>
          </p:cNvPr>
          <p:cNvPicPr>
            <a:picLocks noChangeAspect="1"/>
          </p:cNvPicPr>
          <p:nvPr/>
        </p:nvPicPr>
        <p:blipFill>
          <a:blip r:embed="rId2"/>
          <a:stretch>
            <a:fillRect/>
          </a:stretch>
        </p:blipFill>
        <p:spPr>
          <a:xfrm>
            <a:off x="686910" y="442913"/>
            <a:ext cx="7770179" cy="4129994"/>
          </a:xfrm>
          <a:prstGeom prst="rect">
            <a:avLst/>
          </a:prstGeom>
          <a:effectLst>
            <a:softEdge rad="76200"/>
          </a:effectLst>
        </p:spPr>
      </p:pic>
    </p:spTree>
    <p:extLst>
      <p:ext uri="{BB962C8B-B14F-4D97-AF65-F5344CB8AC3E}">
        <p14:creationId xmlns:p14="http://schemas.microsoft.com/office/powerpoint/2010/main" val="1294871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29"/>
          <p:cNvSpPr txBox="1">
            <a:spLocks noGrp="1"/>
          </p:cNvSpPr>
          <p:nvPr>
            <p:ph type="title"/>
          </p:nvPr>
        </p:nvSpPr>
        <p:spPr>
          <a:xfrm>
            <a:off x="1229934" y="1783367"/>
            <a:ext cx="6458100" cy="1248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0000"/>
              <a:buNone/>
            </a:pPr>
            <a:r>
              <a:rPr lang="en-US" dirty="0">
                <a:solidFill>
                  <a:schemeClr val="accent6">
                    <a:lumMod val="25000"/>
                  </a:schemeClr>
                </a:solidFill>
              </a:rPr>
              <a:t>THANKS </a:t>
            </a:r>
            <a:endParaRPr dirty="0">
              <a:solidFill>
                <a:schemeClr val="accent6">
                  <a:lumMod val="2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13"/>
          <p:cNvSpPr txBox="1">
            <a:spLocks noGrp="1"/>
          </p:cNvSpPr>
          <p:nvPr>
            <p:ph type="title"/>
          </p:nvPr>
        </p:nvSpPr>
        <p:spPr>
          <a:xfrm>
            <a:off x="1097791" y="1549102"/>
            <a:ext cx="4045200" cy="934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US" dirty="0">
                <a:solidFill>
                  <a:schemeClr val="accent6">
                    <a:lumMod val="25000"/>
                  </a:schemeClr>
                </a:solidFill>
              </a:rPr>
              <a:t>What is the tinnitus?</a:t>
            </a:r>
            <a:endParaRPr sz="2800" dirty="0">
              <a:solidFill>
                <a:schemeClr val="accent6">
                  <a:lumMod val="25000"/>
                </a:schemeClr>
              </a:solidFill>
            </a:endParaRPr>
          </a:p>
        </p:txBody>
      </p:sp>
      <p:sp>
        <p:nvSpPr>
          <p:cNvPr id="335" name="Google Shape;335;p13"/>
          <p:cNvSpPr/>
          <p:nvPr/>
        </p:nvSpPr>
        <p:spPr>
          <a:xfrm>
            <a:off x="6131289" y="1688403"/>
            <a:ext cx="2414147" cy="2414836"/>
          </a:xfrm>
          <a:custGeom>
            <a:avLst/>
            <a:gdLst/>
            <a:ahLst/>
            <a:cxnLst/>
            <a:rect l="l" t="t" r="r" b="b"/>
            <a:pathLst>
              <a:path w="60102" h="48924" extrusionOk="0">
                <a:moveTo>
                  <a:pt x="31550" y="1"/>
                </a:moveTo>
                <a:cubicBezTo>
                  <a:pt x="28688" y="1"/>
                  <a:pt x="25391" y="541"/>
                  <a:pt x="22089" y="2238"/>
                </a:cubicBezTo>
                <a:cubicBezTo>
                  <a:pt x="12977" y="6900"/>
                  <a:pt x="8196" y="17230"/>
                  <a:pt x="4091" y="25485"/>
                </a:cubicBezTo>
                <a:cubicBezTo>
                  <a:pt x="1" y="33725"/>
                  <a:pt x="2016" y="42612"/>
                  <a:pt x="8767" y="47123"/>
                </a:cubicBezTo>
                <a:cubicBezTo>
                  <a:pt x="10764" y="48461"/>
                  <a:pt x="12590" y="48924"/>
                  <a:pt x="14421" y="48924"/>
                </a:cubicBezTo>
                <a:cubicBezTo>
                  <a:pt x="18514" y="48924"/>
                  <a:pt x="22630" y="46611"/>
                  <a:pt x="28730" y="46611"/>
                </a:cubicBezTo>
                <a:cubicBezTo>
                  <a:pt x="29125" y="46611"/>
                  <a:pt x="29527" y="46621"/>
                  <a:pt x="29939" y="46641"/>
                </a:cubicBezTo>
                <a:cubicBezTo>
                  <a:pt x="34134" y="46851"/>
                  <a:pt x="36984" y="47278"/>
                  <a:pt x="39535" y="47278"/>
                </a:cubicBezTo>
                <a:cubicBezTo>
                  <a:pt x="42835" y="47278"/>
                  <a:pt x="45637" y="46563"/>
                  <a:pt x="50208" y="43739"/>
                </a:cubicBezTo>
                <a:cubicBezTo>
                  <a:pt x="58328" y="38732"/>
                  <a:pt x="60102" y="25500"/>
                  <a:pt x="54042" y="15140"/>
                </a:cubicBezTo>
                <a:cubicBezTo>
                  <a:pt x="47997" y="4779"/>
                  <a:pt x="40254" y="1667"/>
                  <a:pt x="40254" y="1667"/>
                </a:cubicBezTo>
                <a:cubicBezTo>
                  <a:pt x="40254" y="1667"/>
                  <a:pt x="36573" y="1"/>
                  <a:pt x="3155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336" name="Google Shape;336;p13"/>
          <p:cNvGrpSpPr/>
          <p:nvPr/>
        </p:nvGrpSpPr>
        <p:grpSpPr>
          <a:xfrm>
            <a:off x="3404831" y="4245983"/>
            <a:ext cx="1173063" cy="671135"/>
            <a:chOff x="3404831" y="4245983"/>
            <a:chExt cx="1173063" cy="671135"/>
          </a:xfrm>
        </p:grpSpPr>
        <p:sp>
          <p:nvSpPr>
            <p:cNvPr id="337" name="Google Shape;337;p13"/>
            <p:cNvSpPr/>
            <p:nvPr/>
          </p:nvSpPr>
          <p:spPr>
            <a:xfrm>
              <a:off x="4484663" y="4245983"/>
              <a:ext cx="93231" cy="93173"/>
            </a:xfrm>
            <a:custGeom>
              <a:avLst/>
              <a:gdLst/>
              <a:ahLst/>
              <a:cxnLst/>
              <a:rect l="l" t="t" r="r" b="b"/>
              <a:pathLst>
                <a:path w="1505" h="1504" fill="none" extrusionOk="0">
                  <a:moveTo>
                    <a:pt x="1505" y="752"/>
                  </a:moveTo>
                  <a:cubicBezTo>
                    <a:pt x="1505" y="1158"/>
                    <a:pt x="1174" y="1504"/>
                    <a:pt x="753" y="1504"/>
                  </a:cubicBezTo>
                  <a:cubicBezTo>
                    <a:pt x="347" y="1504"/>
                    <a:pt x="1" y="1158"/>
                    <a:pt x="1" y="752"/>
                  </a:cubicBezTo>
                  <a:cubicBezTo>
                    <a:pt x="1" y="331"/>
                    <a:pt x="347" y="0"/>
                    <a:pt x="753" y="0"/>
                  </a:cubicBezTo>
                  <a:cubicBezTo>
                    <a:pt x="1174" y="0"/>
                    <a:pt x="1505" y="331"/>
                    <a:pt x="1505" y="752"/>
                  </a:cubicBezTo>
                  <a:close/>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38" name="Google Shape;338;p13"/>
            <p:cNvGrpSpPr/>
            <p:nvPr/>
          </p:nvGrpSpPr>
          <p:grpSpPr>
            <a:xfrm>
              <a:off x="3966521" y="4823885"/>
              <a:ext cx="93234" cy="93233"/>
              <a:chOff x="7812545" y="194375"/>
              <a:chExt cx="105457" cy="105456"/>
            </a:xfrm>
          </p:grpSpPr>
          <p:sp>
            <p:nvSpPr>
              <p:cNvPr id="339" name="Google Shape;339;p13"/>
              <p:cNvSpPr/>
              <p:nvPr/>
            </p:nvSpPr>
            <p:spPr>
              <a:xfrm>
                <a:off x="7865245" y="194375"/>
                <a:ext cx="28" cy="32667"/>
              </a:xfrm>
              <a:custGeom>
                <a:avLst/>
                <a:gdLst/>
                <a:ahLst/>
                <a:cxnLst/>
                <a:rect l="l" t="t" r="r" b="b"/>
                <a:pathLst>
                  <a:path w="1" h="1174" fill="none" extrusionOk="0">
                    <a:moveTo>
                      <a:pt x="1" y="1"/>
                    </a:moveTo>
                    <a:lnTo>
                      <a:pt x="1" y="1174"/>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13"/>
              <p:cNvSpPr/>
              <p:nvPr/>
            </p:nvSpPr>
            <p:spPr>
              <a:xfrm>
                <a:off x="7865245" y="266775"/>
                <a:ext cx="28" cy="33056"/>
              </a:xfrm>
              <a:custGeom>
                <a:avLst/>
                <a:gdLst/>
                <a:ahLst/>
                <a:cxnLst/>
                <a:rect l="l" t="t" r="r" b="b"/>
                <a:pathLst>
                  <a:path w="1" h="1188" fill="none" extrusionOk="0">
                    <a:moveTo>
                      <a:pt x="1" y="0"/>
                    </a:moveTo>
                    <a:lnTo>
                      <a:pt x="1" y="1188"/>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13"/>
              <p:cNvSpPr/>
              <p:nvPr/>
            </p:nvSpPr>
            <p:spPr>
              <a:xfrm>
                <a:off x="7812545" y="247103"/>
                <a:ext cx="32639" cy="28"/>
              </a:xfrm>
              <a:custGeom>
                <a:avLst/>
                <a:gdLst/>
                <a:ahLst/>
                <a:cxnLst/>
                <a:rect l="l" t="t" r="r" b="b"/>
                <a:pathLst>
                  <a:path w="1173"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13"/>
              <p:cNvSpPr/>
              <p:nvPr/>
            </p:nvSpPr>
            <p:spPr>
              <a:xfrm>
                <a:off x="7885335" y="247103"/>
                <a:ext cx="32667" cy="28"/>
              </a:xfrm>
              <a:custGeom>
                <a:avLst/>
                <a:gdLst/>
                <a:ahLst/>
                <a:cxnLst/>
                <a:rect l="l" t="t" r="r" b="b"/>
                <a:pathLst>
                  <a:path w="1174"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3" name="Google Shape;343;p13"/>
            <p:cNvGrpSpPr/>
            <p:nvPr/>
          </p:nvGrpSpPr>
          <p:grpSpPr>
            <a:xfrm rot="10800000" flipH="1">
              <a:off x="3404831" y="4329371"/>
              <a:ext cx="93224" cy="93254"/>
              <a:chOff x="7812545" y="194375"/>
              <a:chExt cx="105457" cy="105456"/>
            </a:xfrm>
          </p:grpSpPr>
          <p:sp>
            <p:nvSpPr>
              <p:cNvPr id="344" name="Google Shape;344;p13"/>
              <p:cNvSpPr/>
              <p:nvPr/>
            </p:nvSpPr>
            <p:spPr>
              <a:xfrm>
                <a:off x="7865245" y="194375"/>
                <a:ext cx="28" cy="32667"/>
              </a:xfrm>
              <a:custGeom>
                <a:avLst/>
                <a:gdLst/>
                <a:ahLst/>
                <a:cxnLst/>
                <a:rect l="l" t="t" r="r" b="b"/>
                <a:pathLst>
                  <a:path w="1" h="1174" fill="none" extrusionOk="0">
                    <a:moveTo>
                      <a:pt x="1" y="1"/>
                    </a:moveTo>
                    <a:lnTo>
                      <a:pt x="1" y="1174"/>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13"/>
              <p:cNvSpPr/>
              <p:nvPr/>
            </p:nvSpPr>
            <p:spPr>
              <a:xfrm>
                <a:off x="7865245" y="266775"/>
                <a:ext cx="28" cy="33056"/>
              </a:xfrm>
              <a:custGeom>
                <a:avLst/>
                <a:gdLst/>
                <a:ahLst/>
                <a:cxnLst/>
                <a:rect l="l" t="t" r="r" b="b"/>
                <a:pathLst>
                  <a:path w="1" h="1188" fill="none" extrusionOk="0">
                    <a:moveTo>
                      <a:pt x="1" y="0"/>
                    </a:moveTo>
                    <a:lnTo>
                      <a:pt x="1" y="1188"/>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13"/>
              <p:cNvSpPr/>
              <p:nvPr/>
            </p:nvSpPr>
            <p:spPr>
              <a:xfrm>
                <a:off x="7812545" y="247103"/>
                <a:ext cx="32639" cy="28"/>
              </a:xfrm>
              <a:custGeom>
                <a:avLst/>
                <a:gdLst/>
                <a:ahLst/>
                <a:cxnLst/>
                <a:rect l="l" t="t" r="r" b="b"/>
                <a:pathLst>
                  <a:path w="1173"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13"/>
              <p:cNvSpPr/>
              <p:nvPr/>
            </p:nvSpPr>
            <p:spPr>
              <a:xfrm>
                <a:off x="7885335" y="247103"/>
                <a:ext cx="32667" cy="28"/>
              </a:xfrm>
              <a:custGeom>
                <a:avLst/>
                <a:gdLst/>
                <a:ahLst/>
                <a:cxnLst/>
                <a:rect l="l" t="t" r="r" b="b"/>
                <a:pathLst>
                  <a:path w="1174"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348" name="Google Shape;348;p13"/>
          <p:cNvGrpSpPr/>
          <p:nvPr/>
        </p:nvGrpSpPr>
        <p:grpSpPr>
          <a:xfrm>
            <a:off x="6828701" y="2078490"/>
            <a:ext cx="1294942" cy="1920134"/>
            <a:chOff x="5833775" y="3809445"/>
            <a:chExt cx="235185" cy="352252"/>
          </a:xfrm>
        </p:grpSpPr>
        <p:sp>
          <p:nvSpPr>
            <p:cNvPr id="349" name="Google Shape;349;p13"/>
            <p:cNvSpPr/>
            <p:nvPr/>
          </p:nvSpPr>
          <p:spPr>
            <a:xfrm>
              <a:off x="5859195" y="3855953"/>
              <a:ext cx="168417" cy="206866"/>
            </a:xfrm>
            <a:custGeom>
              <a:avLst/>
              <a:gdLst/>
              <a:ahLst/>
              <a:cxnLst/>
              <a:rect l="l" t="t" r="r" b="b"/>
              <a:pathLst>
                <a:path w="5287" h="6494" extrusionOk="0">
                  <a:moveTo>
                    <a:pt x="2584" y="1"/>
                  </a:moveTo>
                  <a:cubicBezTo>
                    <a:pt x="2489" y="1"/>
                    <a:pt x="2417" y="72"/>
                    <a:pt x="2417" y="156"/>
                  </a:cubicBezTo>
                  <a:cubicBezTo>
                    <a:pt x="2417" y="251"/>
                    <a:pt x="2489" y="322"/>
                    <a:pt x="2584" y="322"/>
                  </a:cubicBezTo>
                  <a:cubicBezTo>
                    <a:pt x="2894" y="334"/>
                    <a:pt x="3144" y="370"/>
                    <a:pt x="3489" y="501"/>
                  </a:cubicBezTo>
                  <a:cubicBezTo>
                    <a:pt x="4501" y="930"/>
                    <a:pt x="4679" y="2227"/>
                    <a:pt x="4406" y="3299"/>
                  </a:cubicBezTo>
                  <a:cubicBezTo>
                    <a:pt x="4513" y="2477"/>
                    <a:pt x="4275" y="1787"/>
                    <a:pt x="3691" y="1215"/>
                  </a:cubicBezTo>
                  <a:cubicBezTo>
                    <a:pt x="3607" y="1131"/>
                    <a:pt x="3484" y="1077"/>
                    <a:pt x="3356" y="1077"/>
                  </a:cubicBezTo>
                  <a:cubicBezTo>
                    <a:pt x="3285" y="1077"/>
                    <a:pt x="3212" y="1094"/>
                    <a:pt x="3144" y="1132"/>
                  </a:cubicBezTo>
                  <a:cubicBezTo>
                    <a:pt x="2977" y="1215"/>
                    <a:pt x="2894" y="1430"/>
                    <a:pt x="2953" y="1620"/>
                  </a:cubicBezTo>
                  <a:cubicBezTo>
                    <a:pt x="3632" y="4013"/>
                    <a:pt x="2834" y="5085"/>
                    <a:pt x="1298" y="5502"/>
                  </a:cubicBezTo>
                  <a:cubicBezTo>
                    <a:pt x="1191" y="5537"/>
                    <a:pt x="1191" y="5609"/>
                    <a:pt x="881" y="6049"/>
                  </a:cubicBezTo>
                  <a:cubicBezTo>
                    <a:pt x="845" y="6112"/>
                    <a:pt x="789" y="6141"/>
                    <a:pt x="732" y="6141"/>
                  </a:cubicBezTo>
                  <a:cubicBezTo>
                    <a:pt x="714" y="6141"/>
                    <a:pt x="696" y="6138"/>
                    <a:pt x="679" y="6133"/>
                  </a:cubicBezTo>
                  <a:cubicBezTo>
                    <a:pt x="560" y="6097"/>
                    <a:pt x="500" y="5966"/>
                    <a:pt x="560" y="5859"/>
                  </a:cubicBezTo>
                  <a:cubicBezTo>
                    <a:pt x="750" y="5442"/>
                    <a:pt x="1072" y="4894"/>
                    <a:pt x="941" y="3739"/>
                  </a:cubicBezTo>
                  <a:lnTo>
                    <a:pt x="941" y="3739"/>
                  </a:lnTo>
                  <a:lnTo>
                    <a:pt x="1786" y="4335"/>
                  </a:lnTo>
                  <a:cubicBezTo>
                    <a:pt x="1878" y="4393"/>
                    <a:pt x="1981" y="4421"/>
                    <a:pt x="2083" y="4421"/>
                  </a:cubicBezTo>
                  <a:cubicBezTo>
                    <a:pt x="2232" y="4421"/>
                    <a:pt x="2378" y="4360"/>
                    <a:pt x="2477" y="4240"/>
                  </a:cubicBezTo>
                  <a:cubicBezTo>
                    <a:pt x="2655" y="4013"/>
                    <a:pt x="2620" y="3644"/>
                    <a:pt x="2370" y="3478"/>
                  </a:cubicBezTo>
                  <a:lnTo>
                    <a:pt x="2024" y="3239"/>
                  </a:lnTo>
                  <a:cubicBezTo>
                    <a:pt x="1536" y="2882"/>
                    <a:pt x="1250" y="2323"/>
                    <a:pt x="1250" y="1704"/>
                  </a:cubicBezTo>
                  <a:cubicBezTo>
                    <a:pt x="1262" y="1192"/>
                    <a:pt x="1405" y="739"/>
                    <a:pt x="1893" y="477"/>
                  </a:cubicBezTo>
                  <a:cubicBezTo>
                    <a:pt x="1965" y="430"/>
                    <a:pt x="2001" y="322"/>
                    <a:pt x="1953" y="251"/>
                  </a:cubicBezTo>
                  <a:cubicBezTo>
                    <a:pt x="1920" y="202"/>
                    <a:pt x="1865" y="170"/>
                    <a:pt x="1807" y="170"/>
                  </a:cubicBezTo>
                  <a:cubicBezTo>
                    <a:pt x="1780" y="170"/>
                    <a:pt x="1753" y="176"/>
                    <a:pt x="1727" y="191"/>
                  </a:cubicBezTo>
                  <a:cubicBezTo>
                    <a:pt x="1346" y="406"/>
                    <a:pt x="1060" y="775"/>
                    <a:pt x="989" y="1203"/>
                  </a:cubicBezTo>
                  <a:cubicBezTo>
                    <a:pt x="798" y="2192"/>
                    <a:pt x="1167" y="3001"/>
                    <a:pt x="1834" y="3489"/>
                  </a:cubicBezTo>
                  <a:cubicBezTo>
                    <a:pt x="1839" y="3493"/>
                    <a:pt x="1841" y="3494"/>
                    <a:pt x="1841" y="3494"/>
                  </a:cubicBezTo>
                  <a:cubicBezTo>
                    <a:pt x="1840" y="3494"/>
                    <a:pt x="1839" y="3493"/>
                    <a:pt x="1839" y="3493"/>
                  </a:cubicBezTo>
                  <a:lnTo>
                    <a:pt x="1839" y="3493"/>
                  </a:lnTo>
                  <a:cubicBezTo>
                    <a:pt x="1837" y="3493"/>
                    <a:pt x="1859" y="3512"/>
                    <a:pt x="2179" y="3739"/>
                  </a:cubicBezTo>
                  <a:cubicBezTo>
                    <a:pt x="2263" y="3811"/>
                    <a:pt x="2286" y="3954"/>
                    <a:pt x="2215" y="4037"/>
                  </a:cubicBezTo>
                  <a:cubicBezTo>
                    <a:pt x="2182" y="4076"/>
                    <a:pt x="2139" y="4094"/>
                    <a:pt x="2094" y="4094"/>
                  </a:cubicBezTo>
                  <a:cubicBezTo>
                    <a:pt x="2058" y="4094"/>
                    <a:pt x="2021" y="4082"/>
                    <a:pt x="1989" y="4061"/>
                  </a:cubicBezTo>
                  <a:lnTo>
                    <a:pt x="1072" y="3418"/>
                  </a:lnTo>
                  <a:cubicBezTo>
                    <a:pt x="1022" y="3383"/>
                    <a:pt x="967" y="3367"/>
                    <a:pt x="914" y="3367"/>
                  </a:cubicBezTo>
                  <a:cubicBezTo>
                    <a:pt x="748" y="3367"/>
                    <a:pt x="593" y="3515"/>
                    <a:pt x="619" y="3704"/>
                  </a:cubicBezTo>
                  <a:cubicBezTo>
                    <a:pt x="822" y="5371"/>
                    <a:pt x="0" y="5597"/>
                    <a:pt x="238" y="6133"/>
                  </a:cubicBezTo>
                  <a:cubicBezTo>
                    <a:pt x="329" y="6327"/>
                    <a:pt x="521" y="6429"/>
                    <a:pt x="712" y="6429"/>
                  </a:cubicBezTo>
                  <a:cubicBezTo>
                    <a:pt x="873" y="6429"/>
                    <a:pt x="1033" y="6356"/>
                    <a:pt x="1131" y="6204"/>
                  </a:cubicBezTo>
                  <a:lnTo>
                    <a:pt x="1417" y="5775"/>
                  </a:lnTo>
                  <a:cubicBezTo>
                    <a:pt x="3477" y="5180"/>
                    <a:pt x="3834" y="3585"/>
                    <a:pt x="3239" y="1501"/>
                  </a:cubicBezTo>
                  <a:cubicBezTo>
                    <a:pt x="3221" y="1449"/>
                    <a:pt x="3242" y="1370"/>
                    <a:pt x="3321" y="1370"/>
                  </a:cubicBezTo>
                  <a:cubicBezTo>
                    <a:pt x="3349" y="1370"/>
                    <a:pt x="3385" y="1381"/>
                    <a:pt x="3429" y="1406"/>
                  </a:cubicBezTo>
                  <a:cubicBezTo>
                    <a:pt x="3429" y="1406"/>
                    <a:pt x="3441" y="1406"/>
                    <a:pt x="3441" y="1430"/>
                  </a:cubicBezTo>
                  <a:cubicBezTo>
                    <a:pt x="4525" y="2501"/>
                    <a:pt x="4251" y="4013"/>
                    <a:pt x="2560" y="6228"/>
                  </a:cubicBezTo>
                  <a:cubicBezTo>
                    <a:pt x="2501" y="6311"/>
                    <a:pt x="2513" y="6395"/>
                    <a:pt x="2596" y="6454"/>
                  </a:cubicBezTo>
                  <a:cubicBezTo>
                    <a:pt x="2623" y="6481"/>
                    <a:pt x="2657" y="6493"/>
                    <a:pt x="2692" y="6493"/>
                  </a:cubicBezTo>
                  <a:cubicBezTo>
                    <a:pt x="2734" y="6493"/>
                    <a:pt x="2777" y="6475"/>
                    <a:pt x="2810" y="6442"/>
                  </a:cubicBezTo>
                  <a:cubicBezTo>
                    <a:pt x="4120" y="5013"/>
                    <a:pt x="5287" y="3180"/>
                    <a:pt x="4668" y="1346"/>
                  </a:cubicBezTo>
                  <a:cubicBezTo>
                    <a:pt x="4370" y="453"/>
                    <a:pt x="3513" y="1"/>
                    <a:pt x="2584"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13"/>
            <p:cNvSpPr/>
            <p:nvPr/>
          </p:nvSpPr>
          <p:spPr>
            <a:xfrm>
              <a:off x="5833775" y="4034946"/>
              <a:ext cx="128981" cy="126751"/>
            </a:xfrm>
            <a:custGeom>
              <a:avLst/>
              <a:gdLst/>
              <a:ahLst/>
              <a:cxnLst/>
              <a:rect l="l" t="t" r="r" b="b"/>
              <a:pathLst>
                <a:path w="4049" h="3979" extrusionOk="0">
                  <a:moveTo>
                    <a:pt x="179" y="0"/>
                  </a:moveTo>
                  <a:cubicBezTo>
                    <a:pt x="171" y="0"/>
                    <a:pt x="163" y="1"/>
                    <a:pt x="155" y="2"/>
                  </a:cubicBezTo>
                  <a:cubicBezTo>
                    <a:pt x="72" y="25"/>
                    <a:pt x="13" y="97"/>
                    <a:pt x="24" y="180"/>
                  </a:cubicBezTo>
                  <a:cubicBezTo>
                    <a:pt x="120" y="811"/>
                    <a:pt x="132" y="1407"/>
                    <a:pt x="72" y="1954"/>
                  </a:cubicBezTo>
                  <a:cubicBezTo>
                    <a:pt x="1" y="2597"/>
                    <a:pt x="239" y="3204"/>
                    <a:pt x="715" y="3597"/>
                  </a:cubicBezTo>
                  <a:cubicBezTo>
                    <a:pt x="1036" y="3847"/>
                    <a:pt x="1394" y="3978"/>
                    <a:pt x="1810" y="3978"/>
                  </a:cubicBezTo>
                  <a:cubicBezTo>
                    <a:pt x="2441" y="3978"/>
                    <a:pt x="3013" y="3669"/>
                    <a:pt x="3394" y="3145"/>
                  </a:cubicBezTo>
                  <a:lnTo>
                    <a:pt x="3989" y="2311"/>
                  </a:lnTo>
                  <a:cubicBezTo>
                    <a:pt x="4049" y="2228"/>
                    <a:pt x="3977" y="2073"/>
                    <a:pt x="3834" y="2073"/>
                  </a:cubicBezTo>
                  <a:cubicBezTo>
                    <a:pt x="3834" y="2073"/>
                    <a:pt x="3831" y="2073"/>
                    <a:pt x="3825" y="2073"/>
                  </a:cubicBezTo>
                  <a:cubicBezTo>
                    <a:pt x="3793" y="2073"/>
                    <a:pt x="3686" y="2082"/>
                    <a:pt x="3656" y="2192"/>
                  </a:cubicBezTo>
                  <a:lnTo>
                    <a:pt x="3108" y="2966"/>
                  </a:lnTo>
                  <a:cubicBezTo>
                    <a:pt x="2633" y="3632"/>
                    <a:pt x="1970" y="3669"/>
                    <a:pt x="1826" y="3669"/>
                  </a:cubicBezTo>
                  <a:cubicBezTo>
                    <a:pt x="1808" y="3669"/>
                    <a:pt x="1798" y="3669"/>
                    <a:pt x="1798" y="3669"/>
                  </a:cubicBezTo>
                  <a:cubicBezTo>
                    <a:pt x="929" y="3669"/>
                    <a:pt x="263" y="2907"/>
                    <a:pt x="382" y="2002"/>
                  </a:cubicBezTo>
                  <a:cubicBezTo>
                    <a:pt x="453" y="1419"/>
                    <a:pt x="441" y="799"/>
                    <a:pt x="334" y="145"/>
                  </a:cubicBezTo>
                  <a:cubicBezTo>
                    <a:pt x="323" y="57"/>
                    <a:pt x="262" y="0"/>
                    <a:pt x="179"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13"/>
            <p:cNvSpPr/>
            <p:nvPr/>
          </p:nvSpPr>
          <p:spPr>
            <a:xfrm>
              <a:off x="5836068" y="3809445"/>
              <a:ext cx="232892" cy="278285"/>
            </a:xfrm>
            <a:custGeom>
              <a:avLst/>
              <a:gdLst/>
              <a:ahLst/>
              <a:cxnLst/>
              <a:rect l="l" t="t" r="r" b="b"/>
              <a:pathLst>
                <a:path w="7311" h="8736" extrusionOk="0">
                  <a:moveTo>
                    <a:pt x="3693" y="0"/>
                  </a:moveTo>
                  <a:cubicBezTo>
                    <a:pt x="3479" y="0"/>
                    <a:pt x="3263" y="26"/>
                    <a:pt x="3048" y="80"/>
                  </a:cubicBezTo>
                  <a:cubicBezTo>
                    <a:pt x="2334" y="258"/>
                    <a:pt x="1774" y="616"/>
                    <a:pt x="1322" y="1128"/>
                  </a:cubicBezTo>
                  <a:cubicBezTo>
                    <a:pt x="1012" y="1473"/>
                    <a:pt x="631" y="1663"/>
                    <a:pt x="167" y="1699"/>
                  </a:cubicBezTo>
                  <a:cubicBezTo>
                    <a:pt x="71" y="1699"/>
                    <a:pt x="0" y="1782"/>
                    <a:pt x="12" y="1878"/>
                  </a:cubicBezTo>
                  <a:cubicBezTo>
                    <a:pt x="12" y="1951"/>
                    <a:pt x="86" y="2025"/>
                    <a:pt x="161" y="2025"/>
                  </a:cubicBezTo>
                  <a:cubicBezTo>
                    <a:pt x="171" y="2025"/>
                    <a:pt x="181" y="2023"/>
                    <a:pt x="191" y="2021"/>
                  </a:cubicBezTo>
                  <a:cubicBezTo>
                    <a:pt x="726" y="1985"/>
                    <a:pt x="1226" y="1759"/>
                    <a:pt x="1584" y="1342"/>
                  </a:cubicBezTo>
                  <a:cubicBezTo>
                    <a:pt x="2196" y="655"/>
                    <a:pt x="2970" y="332"/>
                    <a:pt x="3709" y="332"/>
                  </a:cubicBezTo>
                  <a:cubicBezTo>
                    <a:pt x="4637" y="332"/>
                    <a:pt x="5511" y="841"/>
                    <a:pt x="5941" y="1782"/>
                  </a:cubicBezTo>
                  <a:cubicBezTo>
                    <a:pt x="7310" y="4807"/>
                    <a:pt x="4286" y="8247"/>
                    <a:pt x="4167" y="8486"/>
                  </a:cubicBezTo>
                  <a:cubicBezTo>
                    <a:pt x="4096" y="8593"/>
                    <a:pt x="4167" y="8736"/>
                    <a:pt x="4298" y="8736"/>
                  </a:cubicBezTo>
                  <a:cubicBezTo>
                    <a:pt x="4346" y="8736"/>
                    <a:pt x="4405" y="8712"/>
                    <a:pt x="4441" y="8664"/>
                  </a:cubicBezTo>
                  <a:cubicBezTo>
                    <a:pt x="5132" y="7676"/>
                    <a:pt x="5096" y="7736"/>
                    <a:pt x="5108" y="7724"/>
                  </a:cubicBezTo>
                  <a:cubicBezTo>
                    <a:pt x="6298" y="5878"/>
                    <a:pt x="7144" y="3675"/>
                    <a:pt x="6215" y="1651"/>
                  </a:cubicBezTo>
                  <a:cubicBezTo>
                    <a:pt x="5759" y="640"/>
                    <a:pt x="4758" y="0"/>
                    <a:pt x="369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52" name="Google Shape;352;p13"/>
          <p:cNvSpPr/>
          <p:nvPr/>
        </p:nvSpPr>
        <p:spPr>
          <a:xfrm>
            <a:off x="764956" y="2560671"/>
            <a:ext cx="4710870" cy="16617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2"/>
              </a:buClr>
              <a:buSzPts val="1400"/>
              <a:buFont typeface="Arial"/>
              <a:buNone/>
            </a:pPr>
            <a:r>
              <a:rPr lang="en-US" sz="1400" b="0" i="0" u="none" strike="noStrike" cap="none" dirty="0">
                <a:solidFill>
                  <a:srgbClr val="0070C0"/>
                </a:solidFill>
                <a:latin typeface="Arial"/>
                <a:ea typeface="Arial"/>
                <a:cs typeface="Arial"/>
                <a:sym typeface="Arial"/>
              </a:rPr>
              <a:t>Tinnitus</a:t>
            </a:r>
            <a:r>
              <a:rPr lang="en-US" sz="1400" b="0" i="0" u="none" strike="noStrike" cap="none" dirty="0">
                <a:solidFill>
                  <a:srgbClr val="262626"/>
                </a:solidFill>
                <a:latin typeface="Arial"/>
                <a:ea typeface="Arial"/>
                <a:cs typeface="Arial"/>
                <a:sym typeface="Arial"/>
              </a:rPr>
              <a:t> is Greek word meaning ring so it is the perception of sound when </a:t>
            </a:r>
            <a:r>
              <a:rPr lang="en-US" sz="1800" b="1" i="0" u="none" strike="noStrike" cap="none" dirty="0">
                <a:solidFill>
                  <a:srgbClr val="C00000"/>
                </a:solidFill>
                <a:latin typeface="Arial"/>
                <a:ea typeface="Arial"/>
                <a:cs typeface="Arial"/>
                <a:sym typeface="Arial"/>
              </a:rPr>
              <a:t>no</a:t>
            </a:r>
            <a:r>
              <a:rPr lang="en-US" sz="1400" b="0" i="0" u="none" strike="noStrike" cap="none" dirty="0">
                <a:solidFill>
                  <a:srgbClr val="262626"/>
                </a:solidFill>
                <a:latin typeface="Arial"/>
                <a:ea typeface="Arial"/>
                <a:cs typeface="Arial"/>
                <a:sym typeface="Arial"/>
              </a:rPr>
              <a:t> corresponding external sound is present </a:t>
            </a:r>
            <a:r>
              <a:rPr lang="en-US" sz="1400" b="0" i="0" u="none" strike="noStrike" cap="none" dirty="0">
                <a:solidFill>
                  <a:srgbClr val="0070C0"/>
                </a:solidFill>
                <a:latin typeface="Arial"/>
                <a:ea typeface="Arial"/>
                <a:cs typeface="Arial"/>
                <a:sym typeface="Arial"/>
              </a:rPr>
              <a:t>(auditory stimulus )</a:t>
            </a:r>
            <a:r>
              <a:rPr lang="en-US" sz="1400" b="0" i="0" u="none" strike="noStrike" cap="none" dirty="0">
                <a:solidFill>
                  <a:srgbClr val="262626"/>
                </a:solidFill>
                <a:latin typeface="Arial"/>
                <a:ea typeface="Arial"/>
                <a:cs typeface="Arial"/>
                <a:sym typeface="Arial"/>
              </a:rPr>
              <a:t>and its usually described  as ringing , clicking and buzzing.</a:t>
            </a:r>
            <a:endParaRPr dirty="0"/>
          </a:p>
          <a:p>
            <a:pPr marL="0" marR="0" lvl="0" indent="0" algn="ctr" rtl="0">
              <a:lnSpc>
                <a:spcPct val="100000"/>
              </a:lnSpc>
              <a:spcBef>
                <a:spcPts val="1000"/>
              </a:spcBef>
              <a:spcAft>
                <a:spcPts val="0"/>
              </a:spcAft>
              <a:buClr>
                <a:schemeClr val="accent2"/>
              </a:buClr>
              <a:buSzPts val="1400"/>
              <a:buFont typeface="Arial"/>
              <a:buNone/>
            </a:pPr>
            <a:r>
              <a:rPr lang="en-US" sz="1400" b="0" i="0" u="none" strike="noStrike" cap="none" dirty="0">
                <a:solidFill>
                  <a:srgbClr val="262626"/>
                </a:solidFill>
                <a:latin typeface="Arial"/>
                <a:ea typeface="Arial"/>
                <a:cs typeface="Arial"/>
                <a:sym typeface="Arial"/>
              </a:rPr>
              <a:t>These sounds may be in </a:t>
            </a:r>
            <a:r>
              <a:rPr lang="en-US" sz="1400" b="0" i="0" u="none" strike="noStrike" cap="none" dirty="0">
                <a:solidFill>
                  <a:srgbClr val="0070C0"/>
                </a:solidFill>
                <a:latin typeface="Arial"/>
                <a:ea typeface="Arial"/>
                <a:cs typeface="Arial"/>
                <a:sym typeface="Arial"/>
              </a:rPr>
              <a:t>one</a:t>
            </a:r>
            <a:r>
              <a:rPr lang="en-US" sz="1400" b="0" i="0" u="none" strike="noStrike" cap="none" dirty="0">
                <a:solidFill>
                  <a:srgbClr val="262626"/>
                </a:solidFill>
                <a:latin typeface="Arial"/>
                <a:ea typeface="Arial"/>
                <a:cs typeface="Arial"/>
                <a:sym typeface="Arial"/>
              </a:rPr>
              <a:t> ear or in</a:t>
            </a:r>
            <a:r>
              <a:rPr lang="en-US" sz="1400" b="0" i="0" u="none" strike="noStrike" cap="none" dirty="0">
                <a:solidFill>
                  <a:schemeClr val="accent2"/>
                </a:solidFill>
                <a:latin typeface="Arial"/>
                <a:ea typeface="Arial"/>
                <a:cs typeface="Arial"/>
                <a:sym typeface="Arial"/>
              </a:rPr>
              <a:t> </a:t>
            </a:r>
            <a:r>
              <a:rPr lang="en-US" sz="1400" b="0" i="0" u="none" strike="noStrike" cap="none" dirty="0">
                <a:solidFill>
                  <a:srgbClr val="0070C0"/>
                </a:solidFill>
                <a:latin typeface="Arial"/>
                <a:ea typeface="Arial"/>
                <a:cs typeface="Arial"/>
                <a:sym typeface="Arial"/>
              </a:rPr>
              <a:t>both</a:t>
            </a:r>
            <a:r>
              <a:rPr lang="en-US" sz="1400" b="0" i="0" u="none" strike="noStrike" cap="none" dirty="0">
                <a:solidFill>
                  <a:schemeClr val="accent2"/>
                </a:solidFill>
                <a:latin typeface="Arial"/>
                <a:ea typeface="Arial"/>
                <a:cs typeface="Arial"/>
                <a:sym typeface="Arial"/>
              </a:rPr>
              <a:t> </a:t>
            </a:r>
            <a:r>
              <a:rPr lang="en-US" sz="1400" b="0" i="0" u="none" strike="noStrike" cap="none" dirty="0">
                <a:solidFill>
                  <a:srgbClr val="262626"/>
                </a:solidFill>
                <a:latin typeface="Arial"/>
                <a:ea typeface="Arial"/>
                <a:cs typeface="Arial"/>
                <a:sym typeface="Arial"/>
              </a:rPr>
              <a:t>of them and can </a:t>
            </a:r>
            <a:r>
              <a:rPr lang="en-US" sz="1400" b="0" i="0" u="none" strike="noStrike" cap="none" dirty="0">
                <a:solidFill>
                  <a:srgbClr val="0070C0"/>
                </a:solidFill>
                <a:latin typeface="Arial"/>
                <a:ea typeface="Arial"/>
                <a:cs typeface="Arial"/>
                <a:sym typeface="Arial"/>
              </a:rPr>
              <a:t>low</a:t>
            </a:r>
            <a:r>
              <a:rPr lang="en-US" sz="1400" b="0" i="0" u="none" strike="noStrike" cap="none" dirty="0">
                <a:solidFill>
                  <a:srgbClr val="262626"/>
                </a:solidFill>
                <a:latin typeface="Arial"/>
                <a:ea typeface="Arial"/>
                <a:cs typeface="Arial"/>
                <a:sym typeface="Arial"/>
              </a:rPr>
              <a:t> or </a:t>
            </a:r>
            <a:r>
              <a:rPr lang="en-US" sz="1400" b="0" i="0" u="none" strike="noStrike" cap="none" dirty="0">
                <a:solidFill>
                  <a:srgbClr val="0070C0"/>
                </a:solidFill>
                <a:latin typeface="Arial"/>
                <a:ea typeface="Arial"/>
                <a:cs typeface="Arial"/>
                <a:sym typeface="Arial"/>
              </a:rPr>
              <a:t>high</a:t>
            </a:r>
            <a:r>
              <a:rPr lang="en-US" sz="1400" b="0" i="0" u="none" strike="noStrike" cap="none" dirty="0">
                <a:solidFill>
                  <a:srgbClr val="262626"/>
                </a:solidFill>
                <a:latin typeface="Arial"/>
                <a:ea typeface="Arial"/>
                <a:cs typeface="Arial"/>
                <a:sym typeface="Arial"/>
              </a:rPr>
              <a:t> pitched.</a:t>
            </a:r>
            <a:endParaRPr dirty="0"/>
          </a:p>
          <a:p>
            <a:pPr marL="0" marR="0" lvl="0" indent="0" algn="ctr" rtl="0">
              <a:lnSpc>
                <a:spcPct val="100000"/>
              </a:lnSpc>
              <a:spcBef>
                <a:spcPts val="1000"/>
              </a:spcBef>
              <a:spcAft>
                <a:spcPts val="0"/>
              </a:spcAft>
              <a:buClr>
                <a:schemeClr val="accent2"/>
              </a:buClr>
              <a:buSzPts val="1400"/>
              <a:buFont typeface="Arial"/>
              <a:buNone/>
            </a:pPr>
            <a:endParaRPr sz="1400" b="0" i="1" u="sng" strike="noStrike" cap="none" dirty="0">
              <a:solidFill>
                <a:schemeClr val="accent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14"/>
          <p:cNvSpPr txBox="1">
            <a:spLocks noGrp="1"/>
          </p:cNvSpPr>
          <p:nvPr>
            <p:ph type="title"/>
          </p:nvPr>
        </p:nvSpPr>
        <p:spPr>
          <a:xfrm>
            <a:off x="685800" y="539400"/>
            <a:ext cx="77724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US" sz="3200" dirty="0">
                <a:solidFill>
                  <a:schemeClr val="accent6">
                    <a:lumMod val="25000"/>
                  </a:schemeClr>
                </a:solidFill>
              </a:rPr>
              <a:t>Pathophysiology of Tinnitus</a:t>
            </a:r>
            <a:endParaRPr sz="3200" dirty="0">
              <a:solidFill>
                <a:schemeClr val="accent6">
                  <a:lumMod val="25000"/>
                </a:schemeClr>
              </a:solidFill>
            </a:endParaRPr>
          </a:p>
        </p:txBody>
      </p:sp>
      <p:sp>
        <p:nvSpPr>
          <p:cNvPr id="358" name="Google Shape;358;p14"/>
          <p:cNvSpPr/>
          <p:nvPr/>
        </p:nvSpPr>
        <p:spPr>
          <a:xfrm>
            <a:off x="515749" y="1339736"/>
            <a:ext cx="7522465" cy="1499157"/>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accent2"/>
              </a:buClr>
              <a:buSzPts val="1800"/>
              <a:buFont typeface="Arial"/>
              <a:buChar char="•"/>
            </a:pPr>
            <a:r>
              <a:rPr lang="en-US" sz="1800" b="0" i="0" u="none" strike="noStrike" cap="none" dirty="0">
                <a:solidFill>
                  <a:srgbClr val="262626"/>
                </a:solidFill>
                <a:latin typeface="Arial"/>
                <a:ea typeface="Arial"/>
                <a:cs typeface="Arial"/>
                <a:sym typeface="Arial"/>
              </a:rPr>
              <a:t>It may caused by increased activity of the auditory cortex (where the brain process the sound) this may cause </a:t>
            </a:r>
            <a:r>
              <a:rPr lang="en-US" sz="1800" b="0" i="0" u="none" strike="noStrike" cap="none" dirty="0">
                <a:solidFill>
                  <a:srgbClr val="0070C0"/>
                </a:solidFill>
                <a:latin typeface="Arial"/>
                <a:ea typeface="Arial"/>
                <a:cs typeface="Arial"/>
                <a:sym typeface="Arial"/>
              </a:rPr>
              <a:t>over excitation </a:t>
            </a:r>
            <a:r>
              <a:rPr lang="en-US" sz="1800" b="0" i="0" u="none" strike="noStrike" cap="none" dirty="0">
                <a:solidFill>
                  <a:srgbClr val="262626"/>
                </a:solidFill>
                <a:latin typeface="Arial"/>
                <a:ea typeface="Arial"/>
                <a:cs typeface="Arial"/>
                <a:sym typeface="Arial"/>
              </a:rPr>
              <a:t>of some auditory nerve cells this may explain why most tinnitus cases are associated with </a:t>
            </a:r>
            <a:r>
              <a:rPr lang="en-US" sz="1800" b="0" i="0" u="sng" strike="noStrike" cap="none" dirty="0">
                <a:solidFill>
                  <a:srgbClr val="262626"/>
                </a:solidFill>
                <a:latin typeface="Arial"/>
                <a:ea typeface="Arial"/>
                <a:cs typeface="Arial"/>
                <a:sym typeface="Arial"/>
              </a:rPr>
              <a:t>a degree of hearing loss.</a:t>
            </a:r>
            <a:endParaRPr dirty="0"/>
          </a:p>
        </p:txBody>
      </p:sp>
      <p:pic>
        <p:nvPicPr>
          <p:cNvPr id="359" name="Google Shape;359;p14"/>
          <p:cNvPicPr preferRelativeResize="0"/>
          <p:nvPr/>
        </p:nvPicPr>
        <p:blipFill rotWithShape="1">
          <a:blip r:embed="rId3">
            <a:alphaModFix/>
          </a:blip>
          <a:srcRect/>
          <a:stretch/>
        </p:blipFill>
        <p:spPr>
          <a:xfrm>
            <a:off x="4444405" y="2774599"/>
            <a:ext cx="4292167" cy="2169735"/>
          </a:xfrm>
          <a:prstGeom prst="rect">
            <a:avLst/>
          </a:prstGeom>
          <a:noFill/>
          <a:ln w="9525" cap="flat" cmpd="sng">
            <a:solidFill>
              <a:schemeClr val="accent1"/>
            </a:solidFill>
            <a:prstDash val="solid"/>
            <a:round/>
            <a:headEnd type="none" w="sm" len="sm"/>
            <a:tailEnd type="none" w="sm" len="sm"/>
          </a:ln>
          <a:effectLst>
            <a:softEdge rad="762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5"/>
          <p:cNvSpPr txBox="1">
            <a:spLocks noGrp="1"/>
          </p:cNvSpPr>
          <p:nvPr>
            <p:ph type="title"/>
          </p:nvPr>
        </p:nvSpPr>
        <p:spPr>
          <a:xfrm>
            <a:off x="542373" y="561767"/>
            <a:ext cx="77724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US" sz="3600" dirty="0">
                <a:solidFill>
                  <a:schemeClr val="accent6">
                    <a:lumMod val="25000"/>
                  </a:schemeClr>
                </a:solidFill>
              </a:rPr>
              <a:t>Types of Tinnitus</a:t>
            </a:r>
            <a:endParaRPr sz="3200" dirty="0">
              <a:solidFill>
                <a:schemeClr val="accent6">
                  <a:lumMod val="25000"/>
                </a:schemeClr>
              </a:solidFill>
            </a:endParaRPr>
          </a:p>
        </p:txBody>
      </p:sp>
      <p:sp>
        <p:nvSpPr>
          <p:cNvPr id="366" name="Google Shape;366;p15"/>
          <p:cNvSpPr txBox="1">
            <a:spLocks noGrp="1"/>
          </p:cNvSpPr>
          <p:nvPr>
            <p:ph type="subTitle" idx="4"/>
          </p:nvPr>
        </p:nvSpPr>
        <p:spPr>
          <a:xfrm>
            <a:off x="3395250" y="3022400"/>
            <a:ext cx="2353500" cy="321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000"/>
              <a:buNone/>
            </a:pPr>
            <a:r>
              <a:rPr lang="en-US" sz="2400" dirty="0">
                <a:solidFill>
                  <a:srgbClr val="0070C0"/>
                </a:solidFill>
              </a:rPr>
              <a:t>Objective</a:t>
            </a:r>
            <a:r>
              <a:rPr lang="en-US" dirty="0"/>
              <a:t> </a:t>
            </a:r>
            <a:endParaRPr dirty="0"/>
          </a:p>
        </p:txBody>
      </p:sp>
      <p:sp>
        <p:nvSpPr>
          <p:cNvPr id="367" name="Google Shape;367;p15"/>
          <p:cNvSpPr txBox="1">
            <a:spLocks noGrp="1"/>
          </p:cNvSpPr>
          <p:nvPr>
            <p:ph type="subTitle" idx="5"/>
          </p:nvPr>
        </p:nvSpPr>
        <p:spPr>
          <a:xfrm>
            <a:off x="6208236" y="3395721"/>
            <a:ext cx="2146165" cy="672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US" dirty="0"/>
              <a:t>It is called vascular Tinnitus</a:t>
            </a:r>
            <a:endParaRPr dirty="0"/>
          </a:p>
        </p:txBody>
      </p:sp>
      <p:sp>
        <p:nvSpPr>
          <p:cNvPr id="368" name="Google Shape;368;p15"/>
          <p:cNvSpPr txBox="1">
            <a:spLocks noGrp="1"/>
          </p:cNvSpPr>
          <p:nvPr>
            <p:ph type="subTitle" idx="2"/>
          </p:nvPr>
        </p:nvSpPr>
        <p:spPr>
          <a:xfrm>
            <a:off x="685800" y="3022400"/>
            <a:ext cx="2353500" cy="321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000"/>
              <a:buNone/>
            </a:pPr>
            <a:r>
              <a:rPr lang="en-US" sz="2400" dirty="0">
                <a:solidFill>
                  <a:srgbClr val="0070C0"/>
                </a:solidFill>
              </a:rPr>
              <a:t>Subjective</a:t>
            </a:r>
            <a:r>
              <a:rPr lang="en-US" dirty="0"/>
              <a:t>  </a:t>
            </a:r>
            <a:endParaRPr dirty="0"/>
          </a:p>
        </p:txBody>
      </p:sp>
      <p:sp>
        <p:nvSpPr>
          <p:cNvPr id="369" name="Google Shape;369;p15"/>
          <p:cNvSpPr txBox="1">
            <a:spLocks noGrp="1"/>
          </p:cNvSpPr>
          <p:nvPr>
            <p:ph type="subTitle" idx="3"/>
          </p:nvPr>
        </p:nvSpPr>
        <p:spPr>
          <a:xfrm>
            <a:off x="3395250" y="3395721"/>
            <a:ext cx="2353500" cy="672000"/>
          </a:xfrm>
          <a:prstGeom prst="rect">
            <a:avLst/>
          </a:prstGeom>
          <a:noFill/>
          <a:ln>
            <a:noFill/>
          </a:ln>
        </p:spPr>
        <p:txBody>
          <a:bodyPr spcFirstLastPara="1" wrap="square" lIns="91425" tIns="91425" rIns="91425" bIns="91425" anchor="ctr" anchorCtr="0">
            <a:noAutofit/>
          </a:bodyPr>
          <a:lstStyle/>
          <a:p>
            <a:pPr marL="139700" lvl="0" indent="0" algn="ctr" rtl="0">
              <a:lnSpc>
                <a:spcPct val="100000"/>
              </a:lnSpc>
              <a:spcBef>
                <a:spcPts val="0"/>
              </a:spcBef>
              <a:spcAft>
                <a:spcPts val="0"/>
              </a:spcAft>
              <a:buSzPts val="1400"/>
              <a:buNone/>
            </a:pPr>
            <a:r>
              <a:rPr lang="en-US" dirty="0"/>
              <a:t>This type can be detected by other people</a:t>
            </a:r>
            <a:endParaRPr dirty="0"/>
          </a:p>
        </p:txBody>
      </p:sp>
      <p:sp>
        <p:nvSpPr>
          <p:cNvPr id="370" name="Google Shape;370;p15"/>
          <p:cNvSpPr txBox="1">
            <a:spLocks noGrp="1"/>
          </p:cNvSpPr>
          <p:nvPr>
            <p:ph type="subTitle" idx="6"/>
          </p:nvPr>
        </p:nvSpPr>
        <p:spPr>
          <a:xfrm>
            <a:off x="6104700" y="3022400"/>
            <a:ext cx="2353500" cy="321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000"/>
              <a:buNone/>
            </a:pPr>
            <a:r>
              <a:rPr lang="en-US" sz="2400" dirty="0">
                <a:solidFill>
                  <a:srgbClr val="0070C0"/>
                </a:solidFill>
              </a:rPr>
              <a:t>Pulsatile</a:t>
            </a:r>
            <a:endParaRPr sz="2400" dirty="0">
              <a:solidFill>
                <a:srgbClr val="0070C0"/>
              </a:solidFill>
            </a:endParaRPr>
          </a:p>
        </p:txBody>
      </p:sp>
      <p:sp>
        <p:nvSpPr>
          <p:cNvPr id="371" name="Google Shape;371;p15"/>
          <p:cNvSpPr/>
          <p:nvPr/>
        </p:nvSpPr>
        <p:spPr>
          <a:xfrm rot="-9329825">
            <a:off x="1313628" y="1928362"/>
            <a:ext cx="1097301" cy="1017149"/>
          </a:xfrm>
          <a:custGeom>
            <a:avLst/>
            <a:gdLst/>
            <a:ahLst/>
            <a:cxnLst/>
            <a:rect l="l" t="t" r="r" b="b"/>
            <a:pathLst>
              <a:path w="54584" h="49900" extrusionOk="0">
                <a:moveTo>
                  <a:pt x="39803" y="0"/>
                </a:moveTo>
                <a:cubicBezTo>
                  <a:pt x="38029" y="0"/>
                  <a:pt x="36248" y="409"/>
                  <a:pt x="34570" y="1238"/>
                </a:cubicBezTo>
                <a:cubicBezTo>
                  <a:pt x="31367" y="2802"/>
                  <a:pt x="28886" y="5448"/>
                  <a:pt x="25683" y="7012"/>
                </a:cubicBezTo>
                <a:cubicBezTo>
                  <a:pt x="21308" y="9163"/>
                  <a:pt x="16511" y="10320"/>
                  <a:pt x="12090" y="12380"/>
                </a:cubicBezTo>
                <a:cubicBezTo>
                  <a:pt x="7684" y="14425"/>
                  <a:pt x="3444" y="17628"/>
                  <a:pt x="1865" y="22244"/>
                </a:cubicBezTo>
                <a:cubicBezTo>
                  <a:pt x="1" y="27673"/>
                  <a:pt x="647" y="34078"/>
                  <a:pt x="3504" y="39040"/>
                </a:cubicBezTo>
                <a:cubicBezTo>
                  <a:pt x="8069" y="46988"/>
                  <a:pt x="17031" y="49899"/>
                  <a:pt x="25743" y="49899"/>
                </a:cubicBezTo>
                <a:cubicBezTo>
                  <a:pt x="25898" y="49899"/>
                  <a:pt x="26054" y="49898"/>
                  <a:pt x="26209" y="49897"/>
                </a:cubicBezTo>
                <a:cubicBezTo>
                  <a:pt x="44945" y="49671"/>
                  <a:pt x="54583" y="26996"/>
                  <a:pt x="51531" y="10696"/>
                </a:cubicBezTo>
                <a:cubicBezTo>
                  <a:pt x="50869" y="7163"/>
                  <a:pt x="49230" y="3779"/>
                  <a:pt x="46118" y="1840"/>
                </a:cubicBezTo>
                <a:cubicBezTo>
                  <a:pt x="44160" y="620"/>
                  <a:pt x="41987" y="0"/>
                  <a:pt x="3980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72" name="Google Shape;372;p15"/>
          <p:cNvSpPr/>
          <p:nvPr/>
        </p:nvSpPr>
        <p:spPr>
          <a:xfrm rot="-9329825">
            <a:off x="6732801" y="1928362"/>
            <a:ext cx="1097301" cy="1017149"/>
          </a:xfrm>
          <a:custGeom>
            <a:avLst/>
            <a:gdLst/>
            <a:ahLst/>
            <a:cxnLst/>
            <a:rect l="l" t="t" r="r" b="b"/>
            <a:pathLst>
              <a:path w="54584" h="49900" extrusionOk="0">
                <a:moveTo>
                  <a:pt x="39803" y="0"/>
                </a:moveTo>
                <a:cubicBezTo>
                  <a:pt x="38029" y="0"/>
                  <a:pt x="36248" y="409"/>
                  <a:pt x="34570" y="1238"/>
                </a:cubicBezTo>
                <a:cubicBezTo>
                  <a:pt x="31367" y="2802"/>
                  <a:pt x="28886" y="5448"/>
                  <a:pt x="25683" y="7012"/>
                </a:cubicBezTo>
                <a:cubicBezTo>
                  <a:pt x="21308" y="9163"/>
                  <a:pt x="16511" y="10320"/>
                  <a:pt x="12090" y="12380"/>
                </a:cubicBezTo>
                <a:cubicBezTo>
                  <a:pt x="7684" y="14425"/>
                  <a:pt x="3444" y="17628"/>
                  <a:pt x="1865" y="22244"/>
                </a:cubicBezTo>
                <a:cubicBezTo>
                  <a:pt x="1" y="27673"/>
                  <a:pt x="647" y="34078"/>
                  <a:pt x="3504" y="39040"/>
                </a:cubicBezTo>
                <a:cubicBezTo>
                  <a:pt x="8069" y="46988"/>
                  <a:pt x="17031" y="49899"/>
                  <a:pt x="25743" y="49899"/>
                </a:cubicBezTo>
                <a:cubicBezTo>
                  <a:pt x="25898" y="49899"/>
                  <a:pt x="26054" y="49898"/>
                  <a:pt x="26209" y="49897"/>
                </a:cubicBezTo>
                <a:cubicBezTo>
                  <a:pt x="44945" y="49671"/>
                  <a:pt x="54583" y="26996"/>
                  <a:pt x="51531" y="10696"/>
                </a:cubicBezTo>
                <a:cubicBezTo>
                  <a:pt x="50869" y="7163"/>
                  <a:pt x="49230" y="3779"/>
                  <a:pt x="46118" y="1840"/>
                </a:cubicBezTo>
                <a:cubicBezTo>
                  <a:pt x="44160" y="620"/>
                  <a:pt x="41987" y="0"/>
                  <a:pt x="3980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15"/>
          <p:cNvSpPr/>
          <p:nvPr/>
        </p:nvSpPr>
        <p:spPr>
          <a:xfrm rot="1470175">
            <a:off x="4032277" y="1789962"/>
            <a:ext cx="1097301" cy="1017149"/>
          </a:xfrm>
          <a:custGeom>
            <a:avLst/>
            <a:gdLst/>
            <a:ahLst/>
            <a:cxnLst/>
            <a:rect l="l" t="t" r="r" b="b"/>
            <a:pathLst>
              <a:path w="54584" h="49900" extrusionOk="0">
                <a:moveTo>
                  <a:pt x="39803" y="0"/>
                </a:moveTo>
                <a:cubicBezTo>
                  <a:pt x="38029" y="0"/>
                  <a:pt x="36248" y="409"/>
                  <a:pt x="34570" y="1238"/>
                </a:cubicBezTo>
                <a:cubicBezTo>
                  <a:pt x="31367" y="2802"/>
                  <a:pt x="28886" y="5448"/>
                  <a:pt x="25683" y="7012"/>
                </a:cubicBezTo>
                <a:cubicBezTo>
                  <a:pt x="21308" y="9163"/>
                  <a:pt x="16511" y="10320"/>
                  <a:pt x="12090" y="12380"/>
                </a:cubicBezTo>
                <a:cubicBezTo>
                  <a:pt x="7684" y="14425"/>
                  <a:pt x="3444" y="17628"/>
                  <a:pt x="1865" y="22244"/>
                </a:cubicBezTo>
                <a:cubicBezTo>
                  <a:pt x="1" y="27673"/>
                  <a:pt x="647" y="34078"/>
                  <a:pt x="3504" y="39040"/>
                </a:cubicBezTo>
                <a:cubicBezTo>
                  <a:pt x="8069" y="46988"/>
                  <a:pt x="17031" y="49899"/>
                  <a:pt x="25743" y="49899"/>
                </a:cubicBezTo>
                <a:cubicBezTo>
                  <a:pt x="25898" y="49899"/>
                  <a:pt x="26054" y="49898"/>
                  <a:pt x="26209" y="49897"/>
                </a:cubicBezTo>
                <a:cubicBezTo>
                  <a:pt x="44945" y="49671"/>
                  <a:pt x="54583" y="26996"/>
                  <a:pt x="51531" y="10696"/>
                </a:cubicBezTo>
                <a:cubicBezTo>
                  <a:pt x="50869" y="7163"/>
                  <a:pt x="49230" y="3779"/>
                  <a:pt x="46118" y="1840"/>
                </a:cubicBezTo>
                <a:cubicBezTo>
                  <a:pt x="44160" y="620"/>
                  <a:pt x="41987" y="0"/>
                  <a:pt x="3980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74" name="Google Shape;374;p15"/>
          <p:cNvGrpSpPr/>
          <p:nvPr/>
        </p:nvGrpSpPr>
        <p:grpSpPr>
          <a:xfrm>
            <a:off x="7380389" y="148572"/>
            <a:ext cx="1553979" cy="1189296"/>
            <a:chOff x="7380389" y="148572"/>
            <a:chExt cx="1553979" cy="1189296"/>
          </a:xfrm>
        </p:grpSpPr>
        <p:sp>
          <p:nvSpPr>
            <p:cNvPr id="375" name="Google Shape;375;p15"/>
            <p:cNvSpPr/>
            <p:nvPr/>
          </p:nvSpPr>
          <p:spPr>
            <a:xfrm>
              <a:off x="7710037" y="380043"/>
              <a:ext cx="1089454" cy="348876"/>
            </a:xfrm>
            <a:custGeom>
              <a:avLst/>
              <a:gdLst/>
              <a:ahLst/>
              <a:cxnLst/>
              <a:rect l="l" t="t" r="r" b="b"/>
              <a:pathLst>
                <a:path w="14511" h="4647" fill="none" extrusionOk="0">
                  <a:moveTo>
                    <a:pt x="13894" y="3805"/>
                  </a:moveTo>
                  <a:cubicBezTo>
                    <a:pt x="13263" y="3459"/>
                    <a:pt x="12977" y="3744"/>
                    <a:pt x="12766" y="3459"/>
                  </a:cubicBezTo>
                  <a:cubicBezTo>
                    <a:pt x="12541" y="3173"/>
                    <a:pt x="13383" y="2436"/>
                    <a:pt x="11684" y="1699"/>
                  </a:cubicBezTo>
                  <a:cubicBezTo>
                    <a:pt x="11684" y="1699"/>
                    <a:pt x="11578" y="121"/>
                    <a:pt x="9248" y="60"/>
                  </a:cubicBezTo>
                  <a:cubicBezTo>
                    <a:pt x="6917" y="0"/>
                    <a:pt x="7549" y="1654"/>
                    <a:pt x="6917" y="2045"/>
                  </a:cubicBezTo>
                  <a:cubicBezTo>
                    <a:pt x="6286" y="2436"/>
                    <a:pt x="6120" y="1820"/>
                    <a:pt x="5504" y="2211"/>
                  </a:cubicBezTo>
                  <a:cubicBezTo>
                    <a:pt x="4872" y="2617"/>
                    <a:pt x="5158" y="3399"/>
                    <a:pt x="4647" y="3519"/>
                  </a:cubicBezTo>
                  <a:cubicBezTo>
                    <a:pt x="4135" y="3624"/>
                    <a:pt x="3459" y="3008"/>
                    <a:pt x="2842" y="3399"/>
                  </a:cubicBezTo>
                  <a:cubicBezTo>
                    <a:pt x="2211" y="3805"/>
                    <a:pt x="2211" y="4135"/>
                    <a:pt x="1925" y="4135"/>
                  </a:cubicBezTo>
                  <a:cubicBezTo>
                    <a:pt x="1654" y="4135"/>
                    <a:pt x="1083" y="3910"/>
                    <a:pt x="737" y="4135"/>
                  </a:cubicBezTo>
                  <a:cubicBezTo>
                    <a:pt x="406" y="4376"/>
                    <a:pt x="0" y="4647"/>
                    <a:pt x="0" y="4647"/>
                  </a:cubicBezTo>
                  <a:lnTo>
                    <a:pt x="14345" y="4647"/>
                  </a:lnTo>
                  <a:cubicBezTo>
                    <a:pt x="14345" y="4647"/>
                    <a:pt x="14511" y="4135"/>
                    <a:pt x="13894" y="3805"/>
                  </a:cubicBezTo>
                  <a:close/>
                </a:path>
              </a:pathLst>
            </a:custGeom>
            <a:solidFill>
              <a:schemeClr val="lt1"/>
            </a:solid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76" name="Google Shape;376;p15"/>
            <p:cNvGrpSpPr/>
            <p:nvPr/>
          </p:nvGrpSpPr>
          <p:grpSpPr>
            <a:xfrm flipH="1">
              <a:off x="8841134" y="148575"/>
              <a:ext cx="93234" cy="93233"/>
              <a:chOff x="7812545" y="194375"/>
              <a:chExt cx="105457" cy="105456"/>
            </a:xfrm>
          </p:grpSpPr>
          <p:sp>
            <p:nvSpPr>
              <p:cNvPr id="377" name="Google Shape;377;p15"/>
              <p:cNvSpPr/>
              <p:nvPr/>
            </p:nvSpPr>
            <p:spPr>
              <a:xfrm>
                <a:off x="7865245" y="194375"/>
                <a:ext cx="28" cy="32667"/>
              </a:xfrm>
              <a:custGeom>
                <a:avLst/>
                <a:gdLst/>
                <a:ahLst/>
                <a:cxnLst/>
                <a:rect l="l" t="t" r="r" b="b"/>
                <a:pathLst>
                  <a:path w="1" h="1174" fill="none" extrusionOk="0">
                    <a:moveTo>
                      <a:pt x="1" y="1"/>
                    </a:moveTo>
                    <a:lnTo>
                      <a:pt x="1" y="1174"/>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15"/>
              <p:cNvSpPr/>
              <p:nvPr/>
            </p:nvSpPr>
            <p:spPr>
              <a:xfrm>
                <a:off x="7865245" y="266775"/>
                <a:ext cx="28" cy="33056"/>
              </a:xfrm>
              <a:custGeom>
                <a:avLst/>
                <a:gdLst/>
                <a:ahLst/>
                <a:cxnLst/>
                <a:rect l="l" t="t" r="r" b="b"/>
                <a:pathLst>
                  <a:path w="1" h="1188" fill="none" extrusionOk="0">
                    <a:moveTo>
                      <a:pt x="1" y="0"/>
                    </a:moveTo>
                    <a:lnTo>
                      <a:pt x="1" y="1188"/>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15"/>
              <p:cNvSpPr/>
              <p:nvPr/>
            </p:nvSpPr>
            <p:spPr>
              <a:xfrm>
                <a:off x="7812545" y="247103"/>
                <a:ext cx="32639" cy="28"/>
              </a:xfrm>
              <a:custGeom>
                <a:avLst/>
                <a:gdLst/>
                <a:ahLst/>
                <a:cxnLst/>
                <a:rect l="l" t="t" r="r" b="b"/>
                <a:pathLst>
                  <a:path w="1173"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15"/>
              <p:cNvSpPr/>
              <p:nvPr/>
            </p:nvSpPr>
            <p:spPr>
              <a:xfrm>
                <a:off x="7885335" y="247103"/>
                <a:ext cx="32667" cy="28"/>
              </a:xfrm>
              <a:custGeom>
                <a:avLst/>
                <a:gdLst/>
                <a:ahLst/>
                <a:cxnLst/>
                <a:rect l="l" t="t" r="r" b="b"/>
                <a:pathLst>
                  <a:path w="1174"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1" name="Google Shape;381;p15"/>
            <p:cNvGrpSpPr/>
            <p:nvPr/>
          </p:nvGrpSpPr>
          <p:grpSpPr>
            <a:xfrm flipH="1">
              <a:off x="7380389" y="148572"/>
              <a:ext cx="93234" cy="93233"/>
              <a:chOff x="7812545" y="194375"/>
              <a:chExt cx="105457" cy="105456"/>
            </a:xfrm>
          </p:grpSpPr>
          <p:sp>
            <p:nvSpPr>
              <p:cNvPr id="382" name="Google Shape;382;p15"/>
              <p:cNvSpPr/>
              <p:nvPr/>
            </p:nvSpPr>
            <p:spPr>
              <a:xfrm>
                <a:off x="7865245" y="194375"/>
                <a:ext cx="28" cy="32667"/>
              </a:xfrm>
              <a:custGeom>
                <a:avLst/>
                <a:gdLst/>
                <a:ahLst/>
                <a:cxnLst/>
                <a:rect l="l" t="t" r="r" b="b"/>
                <a:pathLst>
                  <a:path w="1" h="1174" fill="none" extrusionOk="0">
                    <a:moveTo>
                      <a:pt x="1" y="1"/>
                    </a:moveTo>
                    <a:lnTo>
                      <a:pt x="1" y="1174"/>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15"/>
              <p:cNvSpPr/>
              <p:nvPr/>
            </p:nvSpPr>
            <p:spPr>
              <a:xfrm>
                <a:off x="7865245" y="266775"/>
                <a:ext cx="28" cy="33056"/>
              </a:xfrm>
              <a:custGeom>
                <a:avLst/>
                <a:gdLst/>
                <a:ahLst/>
                <a:cxnLst/>
                <a:rect l="l" t="t" r="r" b="b"/>
                <a:pathLst>
                  <a:path w="1" h="1188" fill="none" extrusionOk="0">
                    <a:moveTo>
                      <a:pt x="1" y="0"/>
                    </a:moveTo>
                    <a:lnTo>
                      <a:pt x="1" y="1188"/>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15"/>
              <p:cNvSpPr/>
              <p:nvPr/>
            </p:nvSpPr>
            <p:spPr>
              <a:xfrm>
                <a:off x="7812545" y="247103"/>
                <a:ext cx="32639" cy="28"/>
              </a:xfrm>
              <a:custGeom>
                <a:avLst/>
                <a:gdLst/>
                <a:ahLst/>
                <a:cxnLst/>
                <a:rect l="l" t="t" r="r" b="b"/>
                <a:pathLst>
                  <a:path w="1173"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15"/>
              <p:cNvSpPr/>
              <p:nvPr/>
            </p:nvSpPr>
            <p:spPr>
              <a:xfrm>
                <a:off x="7885335" y="247103"/>
                <a:ext cx="32667" cy="28"/>
              </a:xfrm>
              <a:custGeom>
                <a:avLst/>
                <a:gdLst/>
                <a:ahLst/>
                <a:cxnLst/>
                <a:rect l="l" t="t" r="r" b="b"/>
                <a:pathLst>
                  <a:path w="1174" h="1" fill="none" extrusionOk="0">
                    <a:moveTo>
                      <a:pt x="0" y="0"/>
                    </a:moveTo>
                    <a:lnTo>
                      <a:pt x="1173" y="0"/>
                    </a:lnTo>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6" name="Google Shape;386;p15"/>
            <p:cNvSpPr/>
            <p:nvPr/>
          </p:nvSpPr>
          <p:spPr>
            <a:xfrm flipH="1">
              <a:off x="8706276" y="1244695"/>
              <a:ext cx="93231" cy="93173"/>
            </a:xfrm>
            <a:custGeom>
              <a:avLst/>
              <a:gdLst/>
              <a:ahLst/>
              <a:cxnLst/>
              <a:rect l="l" t="t" r="r" b="b"/>
              <a:pathLst>
                <a:path w="1505" h="1504" fill="none" extrusionOk="0">
                  <a:moveTo>
                    <a:pt x="1505" y="752"/>
                  </a:moveTo>
                  <a:cubicBezTo>
                    <a:pt x="1505" y="1158"/>
                    <a:pt x="1174" y="1504"/>
                    <a:pt x="753" y="1504"/>
                  </a:cubicBezTo>
                  <a:cubicBezTo>
                    <a:pt x="347" y="1504"/>
                    <a:pt x="1" y="1158"/>
                    <a:pt x="1" y="752"/>
                  </a:cubicBezTo>
                  <a:cubicBezTo>
                    <a:pt x="1" y="331"/>
                    <a:pt x="347" y="0"/>
                    <a:pt x="753" y="0"/>
                  </a:cubicBezTo>
                  <a:cubicBezTo>
                    <a:pt x="1174" y="0"/>
                    <a:pt x="1505" y="331"/>
                    <a:pt x="1505" y="752"/>
                  </a:cubicBezTo>
                  <a:close/>
                </a:path>
              </a:pathLst>
            </a:custGeom>
            <a:noFill/>
            <a:ln w="9525" cap="flat" cmpd="sng">
              <a:solidFill>
                <a:schemeClr val="dk1"/>
              </a:solidFill>
              <a:prstDash val="solid"/>
              <a:miter lim="15036"/>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7" name="Google Shape;387;p15"/>
          <p:cNvGrpSpPr/>
          <p:nvPr/>
        </p:nvGrpSpPr>
        <p:grpSpPr>
          <a:xfrm>
            <a:off x="1572514" y="2120661"/>
            <a:ext cx="579824" cy="579824"/>
            <a:chOff x="1190625" y="238125"/>
            <a:chExt cx="5228350" cy="5228350"/>
          </a:xfrm>
        </p:grpSpPr>
        <p:sp>
          <p:nvSpPr>
            <p:cNvPr id="388" name="Google Shape;388;p15"/>
            <p:cNvSpPr/>
            <p:nvPr/>
          </p:nvSpPr>
          <p:spPr>
            <a:xfrm>
              <a:off x="1190625" y="238125"/>
              <a:ext cx="2461300" cy="5228350"/>
            </a:xfrm>
            <a:custGeom>
              <a:avLst/>
              <a:gdLst/>
              <a:ahLst/>
              <a:cxnLst/>
              <a:rect l="l" t="t" r="r" b="b"/>
              <a:pathLst>
                <a:path w="98452" h="209134" extrusionOk="0">
                  <a:moveTo>
                    <a:pt x="75977" y="0"/>
                  </a:moveTo>
                  <a:cubicBezTo>
                    <a:pt x="59458" y="0"/>
                    <a:pt x="45317" y="10367"/>
                    <a:pt x="39729" y="24950"/>
                  </a:cubicBezTo>
                  <a:cubicBezTo>
                    <a:pt x="53037" y="25171"/>
                    <a:pt x="65487" y="30464"/>
                    <a:pt x="74899" y="39876"/>
                  </a:cubicBezTo>
                  <a:cubicBezTo>
                    <a:pt x="74948" y="39900"/>
                    <a:pt x="74972" y="39949"/>
                    <a:pt x="75021" y="39974"/>
                  </a:cubicBezTo>
                  <a:cubicBezTo>
                    <a:pt x="78715" y="43733"/>
                    <a:pt x="75685" y="49713"/>
                    <a:pt x="70971" y="49713"/>
                  </a:cubicBezTo>
                  <a:cubicBezTo>
                    <a:pt x="70399" y="49713"/>
                    <a:pt x="69801" y="49625"/>
                    <a:pt x="69188" y="49434"/>
                  </a:cubicBezTo>
                  <a:cubicBezTo>
                    <a:pt x="67350" y="48870"/>
                    <a:pt x="65684" y="47915"/>
                    <a:pt x="64237" y="46665"/>
                  </a:cubicBezTo>
                  <a:cubicBezTo>
                    <a:pt x="56969" y="40345"/>
                    <a:pt x="47886" y="37196"/>
                    <a:pt x="38806" y="37196"/>
                  </a:cubicBezTo>
                  <a:cubicBezTo>
                    <a:pt x="38272" y="37196"/>
                    <a:pt x="37738" y="37207"/>
                    <a:pt x="37204" y="37229"/>
                  </a:cubicBezTo>
                  <a:lnTo>
                    <a:pt x="37204" y="37204"/>
                  </a:lnTo>
                  <a:cubicBezTo>
                    <a:pt x="16543" y="38038"/>
                    <a:pt x="0" y="55120"/>
                    <a:pt x="0" y="75977"/>
                  </a:cubicBezTo>
                  <a:cubicBezTo>
                    <a:pt x="0" y="86982"/>
                    <a:pt x="4657" y="97300"/>
                    <a:pt x="12573" y="104579"/>
                  </a:cubicBezTo>
                  <a:cubicBezTo>
                    <a:pt x="4657" y="111834"/>
                    <a:pt x="0" y="122176"/>
                    <a:pt x="0" y="133156"/>
                  </a:cubicBezTo>
                  <a:cubicBezTo>
                    <a:pt x="0" y="154013"/>
                    <a:pt x="16543" y="171096"/>
                    <a:pt x="37204" y="171929"/>
                  </a:cubicBezTo>
                  <a:cubicBezTo>
                    <a:pt x="38038" y="192590"/>
                    <a:pt x="55120" y="209133"/>
                    <a:pt x="75977" y="209133"/>
                  </a:cubicBezTo>
                  <a:lnTo>
                    <a:pt x="77056" y="209133"/>
                  </a:lnTo>
                  <a:cubicBezTo>
                    <a:pt x="84996" y="208913"/>
                    <a:pt x="92472" y="205996"/>
                    <a:pt x="98452" y="200849"/>
                  </a:cubicBezTo>
                  <a:lnTo>
                    <a:pt x="98452" y="8284"/>
                  </a:lnTo>
                  <a:cubicBezTo>
                    <a:pt x="92472" y="3137"/>
                    <a:pt x="84996" y="245"/>
                    <a:pt x="77080" y="25"/>
                  </a:cubicBezTo>
                  <a:cubicBezTo>
                    <a:pt x="76712" y="0"/>
                    <a:pt x="76345" y="0"/>
                    <a:pt x="75977"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15"/>
            <p:cNvSpPr/>
            <p:nvPr/>
          </p:nvSpPr>
          <p:spPr>
            <a:xfrm>
              <a:off x="3958275" y="238125"/>
              <a:ext cx="2460700" cy="5228350"/>
            </a:xfrm>
            <a:custGeom>
              <a:avLst/>
              <a:gdLst/>
              <a:ahLst/>
              <a:cxnLst/>
              <a:rect l="l" t="t" r="r" b="b"/>
              <a:pathLst>
                <a:path w="98428" h="209134" extrusionOk="0">
                  <a:moveTo>
                    <a:pt x="22450" y="0"/>
                  </a:moveTo>
                  <a:cubicBezTo>
                    <a:pt x="22083" y="0"/>
                    <a:pt x="21739" y="0"/>
                    <a:pt x="21372" y="25"/>
                  </a:cubicBezTo>
                  <a:cubicBezTo>
                    <a:pt x="13431" y="245"/>
                    <a:pt x="5980" y="3137"/>
                    <a:pt x="0" y="8284"/>
                  </a:cubicBezTo>
                  <a:lnTo>
                    <a:pt x="0" y="200849"/>
                  </a:lnTo>
                  <a:cubicBezTo>
                    <a:pt x="5980" y="205996"/>
                    <a:pt x="13431" y="208913"/>
                    <a:pt x="21372" y="209133"/>
                  </a:cubicBezTo>
                  <a:lnTo>
                    <a:pt x="22450" y="209133"/>
                  </a:lnTo>
                  <a:cubicBezTo>
                    <a:pt x="38969" y="209133"/>
                    <a:pt x="53111" y="198766"/>
                    <a:pt x="58699" y="184183"/>
                  </a:cubicBezTo>
                  <a:cubicBezTo>
                    <a:pt x="45390" y="183963"/>
                    <a:pt x="32940" y="178693"/>
                    <a:pt x="23529" y="169258"/>
                  </a:cubicBezTo>
                  <a:cubicBezTo>
                    <a:pt x="23480" y="169233"/>
                    <a:pt x="23455" y="169209"/>
                    <a:pt x="23431" y="169160"/>
                  </a:cubicBezTo>
                  <a:cubicBezTo>
                    <a:pt x="19711" y="165396"/>
                    <a:pt x="22749" y="159426"/>
                    <a:pt x="27489" y="159426"/>
                  </a:cubicBezTo>
                  <a:cubicBezTo>
                    <a:pt x="28059" y="159426"/>
                    <a:pt x="28653" y="159512"/>
                    <a:pt x="29264" y="159699"/>
                  </a:cubicBezTo>
                  <a:cubicBezTo>
                    <a:pt x="31077" y="160263"/>
                    <a:pt x="32744" y="161219"/>
                    <a:pt x="34190" y="162469"/>
                  </a:cubicBezTo>
                  <a:cubicBezTo>
                    <a:pt x="41458" y="168788"/>
                    <a:pt x="50541" y="171937"/>
                    <a:pt x="59621" y="171937"/>
                  </a:cubicBezTo>
                  <a:cubicBezTo>
                    <a:pt x="60155" y="171937"/>
                    <a:pt x="60689" y="171926"/>
                    <a:pt x="61223" y="171905"/>
                  </a:cubicBezTo>
                  <a:lnTo>
                    <a:pt x="61223" y="171929"/>
                  </a:lnTo>
                  <a:cubicBezTo>
                    <a:pt x="81884" y="171096"/>
                    <a:pt x="98427" y="154013"/>
                    <a:pt x="98427" y="133156"/>
                  </a:cubicBezTo>
                  <a:cubicBezTo>
                    <a:pt x="98427" y="122176"/>
                    <a:pt x="93771" y="111834"/>
                    <a:pt x="85854" y="104579"/>
                  </a:cubicBezTo>
                  <a:cubicBezTo>
                    <a:pt x="93771" y="97300"/>
                    <a:pt x="98427" y="86982"/>
                    <a:pt x="98427" y="75977"/>
                  </a:cubicBezTo>
                  <a:cubicBezTo>
                    <a:pt x="98427" y="55120"/>
                    <a:pt x="81884" y="38038"/>
                    <a:pt x="61223" y="37204"/>
                  </a:cubicBezTo>
                  <a:cubicBezTo>
                    <a:pt x="60390" y="16543"/>
                    <a:pt x="43332" y="0"/>
                    <a:pt x="2245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90" name="Google Shape;390;p15"/>
          <p:cNvGrpSpPr/>
          <p:nvPr/>
        </p:nvGrpSpPr>
        <p:grpSpPr>
          <a:xfrm>
            <a:off x="4290427" y="2024973"/>
            <a:ext cx="580980" cy="578809"/>
            <a:chOff x="1180825" y="238125"/>
            <a:chExt cx="5238775" cy="5219200"/>
          </a:xfrm>
        </p:grpSpPr>
        <p:sp>
          <p:nvSpPr>
            <p:cNvPr id="391" name="Google Shape;391;p15"/>
            <p:cNvSpPr/>
            <p:nvPr/>
          </p:nvSpPr>
          <p:spPr>
            <a:xfrm>
              <a:off x="1956375" y="518425"/>
              <a:ext cx="940275" cy="1444725"/>
            </a:xfrm>
            <a:custGeom>
              <a:avLst/>
              <a:gdLst/>
              <a:ahLst/>
              <a:cxnLst/>
              <a:rect l="l" t="t" r="r" b="b"/>
              <a:pathLst>
                <a:path w="37611" h="57789" extrusionOk="0">
                  <a:moveTo>
                    <a:pt x="6993" y="0"/>
                  </a:moveTo>
                  <a:cubicBezTo>
                    <a:pt x="6043" y="0"/>
                    <a:pt x="5078" y="223"/>
                    <a:pt x="4175" y="694"/>
                  </a:cubicBezTo>
                  <a:cubicBezTo>
                    <a:pt x="1174" y="2260"/>
                    <a:pt x="0" y="5946"/>
                    <a:pt x="1566" y="8947"/>
                  </a:cubicBezTo>
                  <a:lnTo>
                    <a:pt x="25183" y="54484"/>
                  </a:lnTo>
                  <a:cubicBezTo>
                    <a:pt x="26277" y="56583"/>
                    <a:pt x="28409" y="57788"/>
                    <a:pt x="30618" y="57788"/>
                  </a:cubicBezTo>
                  <a:cubicBezTo>
                    <a:pt x="31568" y="57788"/>
                    <a:pt x="32533" y="57565"/>
                    <a:pt x="33435" y="57094"/>
                  </a:cubicBezTo>
                  <a:cubicBezTo>
                    <a:pt x="36436" y="55528"/>
                    <a:pt x="37611" y="51842"/>
                    <a:pt x="36045" y="48841"/>
                  </a:cubicBezTo>
                  <a:lnTo>
                    <a:pt x="12428" y="3304"/>
                  </a:lnTo>
                  <a:cubicBezTo>
                    <a:pt x="11333" y="1206"/>
                    <a:pt x="9202" y="0"/>
                    <a:pt x="699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15"/>
            <p:cNvSpPr/>
            <p:nvPr/>
          </p:nvSpPr>
          <p:spPr>
            <a:xfrm>
              <a:off x="3647700" y="238125"/>
              <a:ext cx="305850" cy="1588600"/>
            </a:xfrm>
            <a:custGeom>
              <a:avLst/>
              <a:gdLst/>
              <a:ahLst/>
              <a:cxnLst/>
              <a:rect l="l" t="t" r="r" b="b"/>
              <a:pathLst>
                <a:path w="12234" h="63544" extrusionOk="0">
                  <a:moveTo>
                    <a:pt x="6101" y="0"/>
                  </a:moveTo>
                  <a:cubicBezTo>
                    <a:pt x="2741" y="0"/>
                    <a:pt x="1" y="2740"/>
                    <a:pt x="1" y="6133"/>
                  </a:cubicBezTo>
                  <a:lnTo>
                    <a:pt x="1" y="57444"/>
                  </a:lnTo>
                  <a:cubicBezTo>
                    <a:pt x="1" y="60803"/>
                    <a:pt x="2741" y="63543"/>
                    <a:pt x="6101" y="63543"/>
                  </a:cubicBezTo>
                  <a:cubicBezTo>
                    <a:pt x="9460" y="63543"/>
                    <a:pt x="12233" y="60803"/>
                    <a:pt x="12233" y="57444"/>
                  </a:cubicBezTo>
                  <a:lnTo>
                    <a:pt x="12233" y="6133"/>
                  </a:lnTo>
                  <a:cubicBezTo>
                    <a:pt x="12233" y="2740"/>
                    <a:pt x="9460" y="0"/>
                    <a:pt x="610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15"/>
            <p:cNvSpPr/>
            <p:nvPr/>
          </p:nvSpPr>
          <p:spPr>
            <a:xfrm>
              <a:off x="4704575" y="518425"/>
              <a:ext cx="939500" cy="1444725"/>
            </a:xfrm>
            <a:custGeom>
              <a:avLst/>
              <a:gdLst/>
              <a:ahLst/>
              <a:cxnLst/>
              <a:rect l="l" t="t" r="r" b="b"/>
              <a:pathLst>
                <a:path w="37580" h="57789" extrusionOk="0">
                  <a:moveTo>
                    <a:pt x="30586" y="0"/>
                  </a:moveTo>
                  <a:cubicBezTo>
                    <a:pt x="28377" y="0"/>
                    <a:pt x="26246" y="1206"/>
                    <a:pt x="25151" y="3304"/>
                  </a:cubicBezTo>
                  <a:lnTo>
                    <a:pt x="1534" y="48841"/>
                  </a:lnTo>
                  <a:cubicBezTo>
                    <a:pt x="1" y="51842"/>
                    <a:pt x="1143" y="55528"/>
                    <a:pt x="4144" y="57094"/>
                  </a:cubicBezTo>
                  <a:cubicBezTo>
                    <a:pt x="5046" y="57565"/>
                    <a:pt x="6011" y="57788"/>
                    <a:pt x="6961" y="57788"/>
                  </a:cubicBezTo>
                  <a:cubicBezTo>
                    <a:pt x="9170" y="57788"/>
                    <a:pt x="11302" y="56583"/>
                    <a:pt x="12397" y="54484"/>
                  </a:cubicBezTo>
                  <a:lnTo>
                    <a:pt x="36013" y="8947"/>
                  </a:lnTo>
                  <a:cubicBezTo>
                    <a:pt x="37579" y="5946"/>
                    <a:pt x="36405" y="2260"/>
                    <a:pt x="33404" y="694"/>
                  </a:cubicBezTo>
                  <a:cubicBezTo>
                    <a:pt x="32501" y="223"/>
                    <a:pt x="31536" y="0"/>
                    <a:pt x="3058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15"/>
            <p:cNvSpPr/>
            <p:nvPr/>
          </p:nvSpPr>
          <p:spPr>
            <a:xfrm>
              <a:off x="3212225" y="3207325"/>
              <a:ext cx="1175975" cy="1175175"/>
            </a:xfrm>
            <a:custGeom>
              <a:avLst/>
              <a:gdLst/>
              <a:ahLst/>
              <a:cxnLst/>
              <a:rect l="l" t="t" r="r" b="b"/>
              <a:pathLst>
                <a:path w="47039" h="47007" extrusionOk="0">
                  <a:moveTo>
                    <a:pt x="23520" y="1"/>
                  </a:moveTo>
                  <a:cubicBezTo>
                    <a:pt x="10569" y="1"/>
                    <a:pt x="1" y="10537"/>
                    <a:pt x="1" y="23487"/>
                  </a:cubicBezTo>
                  <a:cubicBezTo>
                    <a:pt x="1" y="36470"/>
                    <a:pt x="10569" y="47006"/>
                    <a:pt x="23520" y="47006"/>
                  </a:cubicBezTo>
                  <a:cubicBezTo>
                    <a:pt x="36470" y="47006"/>
                    <a:pt x="47038" y="36470"/>
                    <a:pt x="47038" y="23487"/>
                  </a:cubicBezTo>
                  <a:cubicBezTo>
                    <a:pt x="47038" y="10537"/>
                    <a:pt x="36470" y="1"/>
                    <a:pt x="2352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15"/>
            <p:cNvSpPr/>
            <p:nvPr/>
          </p:nvSpPr>
          <p:spPr>
            <a:xfrm>
              <a:off x="1180825" y="2132500"/>
              <a:ext cx="5238775" cy="3324825"/>
            </a:xfrm>
            <a:custGeom>
              <a:avLst/>
              <a:gdLst/>
              <a:ahLst/>
              <a:cxnLst/>
              <a:rect l="l" t="t" r="r" b="b"/>
              <a:pathLst>
                <a:path w="209551" h="132993" extrusionOk="0">
                  <a:moveTo>
                    <a:pt x="104776" y="30761"/>
                  </a:moveTo>
                  <a:cubicBezTo>
                    <a:pt x="124478" y="30761"/>
                    <a:pt x="140527" y="46778"/>
                    <a:pt x="140527" y="66480"/>
                  </a:cubicBezTo>
                  <a:cubicBezTo>
                    <a:pt x="140527" y="86215"/>
                    <a:pt x="124478" y="102232"/>
                    <a:pt x="104776" y="102232"/>
                  </a:cubicBezTo>
                  <a:cubicBezTo>
                    <a:pt x="85073" y="102232"/>
                    <a:pt x="69024" y="86215"/>
                    <a:pt x="69024" y="66480"/>
                  </a:cubicBezTo>
                  <a:cubicBezTo>
                    <a:pt x="69024" y="46778"/>
                    <a:pt x="85073" y="30761"/>
                    <a:pt x="104776" y="30761"/>
                  </a:cubicBezTo>
                  <a:close/>
                  <a:moveTo>
                    <a:pt x="104776" y="1"/>
                  </a:moveTo>
                  <a:cubicBezTo>
                    <a:pt x="77603" y="1"/>
                    <a:pt x="52127" y="13995"/>
                    <a:pt x="31348" y="31642"/>
                  </a:cubicBezTo>
                  <a:cubicBezTo>
                    <a:pt x="13212" y="47039"/>
                    <a:pt x="2023" y="62272"/>
                    <a:pt x="1566" y="62892"/>
                  </a:cubicBezTo>
                  <a:cubicBezTo>
                    <a:pt x="1" y="65045"/>
                    <a:pt x="1" y="67948"/>
                    <a:pt x="1566" y="70101"/>
                  </a:cubicBezTo>
                  <a:cubicBezTo>
                    <a:pt x="2023" y="70753"/>
                    <a:pt x="13212" y="85954"/>
                    <a:pt x="31348" y="101351"/>
                  </a:cubicBezTo>
                  <a:cubicBezTo>
                    <a:pt x="52160" y="119031"/>
                    <a:pt x="77603" y="132992"/>
                    <a:pt x="104776" y="132992"/>
                  </a:cubicBezTo>
                  <a:cubicBezTo>
                    <a:pt x="131981" y="132992"/>
                    <a:pt x="157424" y="118998"/>
                    <a:pt x="178236" y="101351"/>
                  </a:cubicBezTo>
                  <a:cubicBezTo>
                    <a:pt x="196340" y="85954"/>
                    <a:pt x="207528" y="70753"/>
                    <a:pt x="207985" y="70101"/>
                  </a:cubicBezTo>
                  <a:cubicBezTo>
                    <a:pt x="209551" y="67948"/>
                    <a:pt x="209551" y="65045"/>
                    <a:pt x="207985" y="62892"/>
                  </a:cubicBezTo>
                  <a:cubicBezTo>
                    <a:pt x="207528" y="62272"/>
                    <a:pt x="196340" y="47039"/>
                    <a:pt x="178236" y="31642"/>
                  </a:cubicBezTo>
                  <a:cubicBezTo>
                    <a:pt x="157391" y="13995"/>
                    <a:pt x="131948" y="1"/>
                    <a:pt x="104776"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96" name="Google Shape;396;p15"/>
          <p:cNvSpPr/>
          <p:nvPr/>
        </p:nvSpPr>
        <p:spPr>
          <a:xfrm>
            <a:off x="7094834" y="2121057"/>
            <a:ext cx="372971" cy="578801"/>
          </a:xfrm>
          <a:custGeom>
            <a:avLst/>
            <a:gdLst/>
            <a:ahLst/>
            <a:cxnLst/>
            <a:rect l="l" t="t" r="r" b="b"/>
            <a:pathLst>
              <a:path w="134525" h="208765" extrusionOk="0">
                <a:moveTo>
                  <a:pt x="67119" y="24469"/>
                </a:moveTo>
                <a:cubicBezTo>
                  <a:pt x="91370" y="24469"/>
                  <a:pt x="110060" y="44126"/>
                  <a:pt x="110060" y="67292"/>
                </a:cubicBezTo>
                <a:cubicBezTo>
                  <a:pt x="110060" y="80796"/>
                  <a:pt x="103895" y="93225"/>
                  <a:pt x="93098" y="101412"/>
                </a:cubicBezTo>
                <a:cubicBezTo>
                  <a:pt x="92000" y="102242"/>
                  <a:pt x="90704" y="102644"/>
                  <a:pt x="89418" y="102644"/>
                </a:cubicBezTo>
                <a:cubicBezTo>
                  <a:pt x="87571" y="102644"/>
                  <a:pt x="85744" y="101815"/>
                  <a:pt x="84551" y="100238"/>
                </a:cubicBezTo>
                <a:cubicBezTo>
                  <a:pt x="82496" y="97530"/>
                  <a:pt x="83018" y="93714"/>
                  <a:pt x="85725" y="91659"/>
                </a:cubicBezTo>
                <a:cubicBezTo>
                  <a:pt x="93424" y="85820"/>
                  <a:pt x="97827" y="76915"/>
                  <a:pt x="97827" y="67292"/>
                </a:cubicBezTo>
                <a:cubicBezTo>
                  <a:pt x="97827" y="50692"/>
                  <a:pt x="84460" y="36718"/>
                  <a:pt x="67140" y="36718"/>
                </a:cubicBezTo>
                <a:cubicBezTo>
                  <a:pt x="66149" y="36718"/>
                  <a:pt x="65146" y="36764"/>
                  <a:pt x="64131" y="36857"/>
                </a:cubicBezTo>
                <a:cubicBezTo>
                  <a:pt x="62239" y="37021"/>
                  <a:pt x="60347" y="37412"/>
                  <a:pt x="58553" y="37999"/>
                </a:cubicBezTo>
                <a:cubicBezTo>
                  <a:pt x="71634" y="41587"/>
                  <a:pt x="82072" y="52287"/>
                  <a:pt x="84877" y="66052"/>
                </a:cubicBezTo>
                <a:cubicBezTo>
                  <a:pt x="85562" y="69379"/>
                  <a:pt x="83409" y="72609"/>
                  <a:pt x="80082" y="73261"/>
                </a:cubicBezTo>
                <a:cubicBezTo>
                  <a:pt x="79669" y="73347"/>
                  <a:pt x="79257" y="73388"/>
                  <a:pt x="78851" y="73388"/>
                </a:cubicBezTo>
                <a:cubicBezTo>
                  <a:pt x="76018" y="73388"/>
                  <a:pt x="73476" y="71380"/>
                  <a:pt x="72906" y="68499"/>
                </a:cubicBezTo>
                <a:cubicBezTo>
                  <a:pt x="70590" y="57147"/>
                  <a:pt x="60510" y="48927"/>
                  <a:pt x="48930" y="48927"/>
                </a:cubicBezTo>
                <a:cubicBezTo>
                  <a:pt x="46908" y="48927"/>
                  <a:pt x="44951" y="49155"/>
                  <a:pt x="43059" y="49644"/>
                </a:cubicBezTo>
                <a:cubicBezTo>
                  <a:pt x="41623" y="51634"/>
                  <a:pt x="40384" y="53852"/>
                  <a:pt x="39405" y="56201"/>
                </a:cubicBezTo>
                <a:cubicBezTo>
                  <a:pt x="34284" y="68303"/>
                  <a:pt x="36339" y="81873"/>
                  <a:pt x="44885" y="92507"/>
                </a:cubicBezTo>
                <a:cubicBezTo>
                  <a:pt x="50235" y="99161"/>
                  <a:pt x="50268" y="108719"/>
                  <a:pt x="44885" y="115439"/>
                </a:cubicBezTo>
                <a:cubicBezTo>
                  <a:pt x="36665" y="125681"/>
                  <a:pt x="34806" y="138175"/>
                  <a:pt x="37742" y="144307"/>
                </a:cubicBezTo>
                <a:cubicBezTo>
                  <a:pt x="38851" y="146591"/>
                  <a:pt x="40384" y="147602"/>
                  <a:pt x="42798" y="147602"/>
                </a:cubicBezTo>
                <a:cubicBezTo>
                  <a:pt x="46158" y="147602"/>
                  <a:pt x="48930" y="144862"/>
                  <a:pt x="48930" y="141502"/>
                </a:cubicBezTo>
                <a:cubicBezTo>
                  <a:pt x="48930" y="138110"/>
                  <a:pt x="51670" y="135369"/>
                  <a:pt x="55030" y="135369"/>
                </a:cubicBezTo>
                <a:cubicBezTo>
                  <a:pt x="58423" y="135369"/>
                  <a:pt x="61163" y="138110"/>
                  <a:pt x="61163" y="141502"/>
                </a:cubicBezTo>
                <a:cubicBezTo>
                  <a:pt x="61163" y="151614"/>
                  <a:pt x="52910" y="159834"/>
                  <a:pt x="42798" y="159834"/>
                </a:cubicBezTo>
                <a:cubicBezTo>
                  <a:pt x="35687" y="159834"/>
                  <a:pt x="29848" y="156116"/>
                  <a:pt x="26716" y="149624"/>
                </a:cubicBezTo>
                <a:cubicBezTo>
                  <a:pt x="21301" y="138338"/>
                  <a:pt x="24955" y="120756"/>
                  <a:pt x="35328" y="107806"/>
                </a:cubicBezTo>
                <a:cubicBezTo>
                  <a:pt x="37122" y="105555"/>
                  <a:pt x="37122" y="102391"/>
                  <a:pt x="35328" y="100140"/>
                </a:cubicBezTo>
                <a:cubicBezTo>
                  <a:pt x="23943" y="85950"/>
                  <a:pt x="21236" y="67748"/>
                  <a:pt x="28119" y="51439"/>
                </a:cubicBezTo>
                <a:cubicBezTo>
                  <a:pt x="34480" y="36466"/>
                  <a:pt x="47723" y="26126"/>
                  <a:pt x="62989" y="24658"/>
                </a:cubicBezTo>
                <a:cubicBezTo>
                  <a:pt x="64382" y="24531"/>
                  <a:pt x="65759" y="24469"/>
                  <a:pt x="67119" y="24469"/>
                </a:cubicBezTo>
                <a:close/>
                <a:moveTo>
                  <a:pt x="67375" y="1"/>
                </a:moveTo>
                <a:cubicBezTo>
                  <a:pt x="65168" y="1"/>
                  <a:pt x="62933" y="107"/>
                  <a:pt x="60673" y="323"/>
                </a:cubicBezTo>
                <a:cubicBezTo>
                  <a:pt x="25998" y="3618"/>
                  <a:pt x="0" y="34476"/>
                  <a:pt x="0" y="69836"/>
                </a:cubicBezTo>
                <a:lnTo>
                  <a:pt x="0" y="156181"/>
                </a:lnTo>
                <a:cubicBezTo>
                  <a:pt x="0" y="190791"/>
                  <a:pt x="20094" y="208764"/>
                  <a:pt x="42798" y="208764"/>
                </a:cubicBezTo>
                <a:cubicBezTo>
                  <a:pt x="66414" y="208764"/>
                  <a:pt x="85595" y="189551"/>
                  <a:pt x="85595" y="165967"/>
                </a:cubicBezTo>
                <a:cubicBezTo>
                  <a:pt x="85595" y="148320"/>
                  <a:pt x="93946" y="131488"/>
                  <a:pt x="107907" y="120886"/>
                </a:cubicBezTo>
                <a:cubicBezTo>
                  <a:pt x="124184" y="108523"/>
                  <a:pt x="134525" y="89017"/>
                  <a:pt x="134525" y="67292"/>
                </a:cubicBezTo>
                <a:cubicBezTo>
                  <a:pt x="134525" y="30837"/>
                  <a:pt x="105065" y="1"/>
                  <a:pt x="6737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365;p15">
            <a:extLst>
              <a:ext uri="{FF2B5EF4-FFF2-40B4-BE49-F238E27FC236}">
                <a16:creationId xmlns:a16="http://schemas.microsoft.com/office/drawing/2014/main" id="{DACFC320-D8EC-EC1F-B9B9-A6F394AC8E17}"/>
              </a:ext>
            </a:extLst>
          </p:cNvPr>
          <p:cNvSpPr txBox="1">
            <a:spLocks/>
          </p:cNvSpPr>
          <p:nvPr/>
        </p:nvSpPr>
        <p:spPr>
          <a:xfrm>
            <a:off x="668722" y="3395721"/>
            <a:ext cx="2353500" cy="672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pPr marL="139700" indent="0"/>
            <a:r>
              <a:rPr lang="en-US" dirty="0"/>
              <a:t>It’s the </a:t>
            </a:r>
            <a:r>
              <a:rPr lang="en-US" sz="1600" b="1" dirty="0">
                <a:solidFill>
                  <a:srgbClr val="0070C0"/>
                </a:solidFill>
              </a:rPr>
              <a:t>most frequent  </a:t>
            </a:r>
            <a:r>
              <a:rPr lang="en-US" dirty="0"/>
              <a:t>type of tinnitus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16"/>
          <p:cNvSpPr txBox="1">
            <a:spLocks noGrp="1"/>
          </p:cNvSpPr>
          <p:nvPr>
            <p:ph type="title"/>
          </p:nvPr>
        </p:nvSpPr>
        <p:spPr>
          <a:xfrm>
            <a:off x="855438" y="539400"/>
            <a:ext cx="77724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US" sz="3200" dirty="0">
                <a:solidFill>
                  <a:schemeClr val="accent6">
                    <a:lumMod val="25000"/>
                  </a:schemeClr>
                </a:solidFill>
              </a:rPr>
              <a:t>Subjective type  </a:t>
            </a:r>
            <a:endParaRPr sz="3200" dirty="0">
              <a:solidFill>
                <a:schemeClr val="accent6">
                  <a:lumMod val="25000"/>
                </a:schemeClr>
              </a:solidFill>
            </a:endParaRPr>
          </a:p>
        </p:txBody>
      </p:sp>
      <p:sp>
        <p:nvSpPr>
          <p:cNvPr id="402" name="Google Shape;402;p16"/>
          <p:cNvSpPr/>
          <p:nvPr/>
        </p:nvSpPr>
        <p:spPr>
          <a:xfrm>
            <a:off x="692945" y="1285875"/>
            <a:ext cx="7934894" cy="3625173"/>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accent2"/>
              </a:buClr>
              <a:buSzPts val="1600"/>
              <a:buFont typeface="Noto Sans Symbols"/>
              <a:buChar char="▪"/>
            </a:pPr>
            <a:r>
              <a:rPr lang="en-US" sz="1600" b="1" i="0" u="none" strike="noStrike" cap="none" dirty="0">
                <a:solidFill>
                  <a:srgbClr val="262626"/>
                </a:solidFill>
                <a:latin typeface="Arial"/>
                <a:ea typeface="Arial"/>
                <a:cs typeface="Arial"/>
                <a:sym typeface="Arial"/>
              </a:rPr>
              <a:t>It’s the </a:t>
            </a:r>
            <a:r>
              <a:rPr lang="en-US" sz="1600" b="1" i="0" u="none" strike="noStrike" cap="none" dirty="0">
                <a:solidFill>
                  <a:srgbClr val="0070C0"/>
                </a:solidFill>
                <a:latin typeface="Arial"/>
                <a:ea typeface="Arial"/>
                <a:cs typeface="Arial"/>
                <a:sym typeface="Arial"/>
              </a:rPr>
              <a:t>most frequent  </a:t>
            </a:r>
            <a:r>
              <a:rPr lang="en-US" sz="1600" b="1" i="0" u="none" strike="noStrike" cap="none" dirty="0">
                <a:solidFill>
                  <a:srgbClr val="262626"/>
                </a:solidFill>
                <a:latin typeface="Arial"/>
                <a:ea typeface="Arial"/>
                <a:cs typeface="Arial"/>
                <a:sym typeface="Arial"/>
              </a:rPr>
              <a:t>type of tinnitus .</a:t>
            </a:r>
            <a:endParaRPr b="1" dirty="0"/>
          </a:p>
          <a:p>
            <a:pPr marL="228600" marR="0" lvl="0" indent="-228600" algn="l" rtl="0">
              <a:lnSpc>
                <a:spcPct val="100000"/>
              </a:lnSpc>
              <a:spcBef>
                <a:spcPts val="1000"/>
              </a:spcBef>
              <a:spcAft>
                <a:spcPts val="0"/>
              </a:spcAft>
              <a:buClr>
                <a:schemeClr val="accent2"/>
              </a:buClr>
              <a:buSzPts val="1600"/>
              <a:buFont typeface="Noto Sans Symbols"/>
              <a:buChar char="▪"/>
            </a:pPr>
            <a:r>
              <a:rPr lang="en-US" sz="1600" b="1" i="0" u="none" strike="noStrike" cap="none" dirty="0">
                <a:solidFill>
                  <a:srgbClr val="262626"/>
                </a:solidFill>
                <a:latin typeface="Arial"/>
                <a:ea typeface="Arial"/>
                <a:cs typeface="Arial"/>
                <a:sym typeface="Arial"/>
              </a:rPr>
              <a:t>It is </a:t>
            </a:r>
            <a:r>
              <a:rPr lang="en-US" sz="1600" b="1" i="0" u="none" strike="noStrike" cap="none" dirty="0">
                <a:solidFill>
                  <a:srgbClr val="0070C0"/>
                </a:solidFill>
                <a:latin typeface="Arial"/>
                <a:ea typeface="Arial"/>
                <a:cs typeface="Arial"/>
                <a:sym typeface="Arial"/>
              </a:rPr>
              <a:t>mostly due to hearing loss </a:t>
            </a:r>
            <a:r>
              <a:rPr lang="en-US" sz="1600" b="1" i="0" u="none" strike="noStrike" cap="none" dirty="0">
                <a:solidFill>
                  <a:srgbClr val="262626"/>
                </a:solidFill>
                <a:latin typeface="Arial"/>
                <a:ea typeface="Arial"/>
                <a:cs typeface="Arial"/>
                <a:sym typeface="Arial"/>
              </a:rPr>
              <a:t>but it can have other causes like </a:t>
            </a:r>
            <a:r>
              <a:rPr lang="en-US" sz="1600" b="1" i="0" u="sng" strike="noStrike" cap="none" dirty="0" err="1">
                <a:solidFill>
                  <a:srgbClr val="0070C0"/>
                </a:solidFill>
                <a:latin typeface="Arial"/>
                <a:ea typeface="Arial"/>
                <a:cs typeface="Arial"/>
                <a:sym typeface="Arial"/>
              </a:rPr>
              <a:t>otological</a:t>
            </a:r>
            <a:r>
              <a:rPr lang="en-US" sz="1600" b="1" i="0" u="sng" strike="noStrike" cap="none" dirty="0">
                <a:solidFill>
                  <a:srgbClr val="262626"/>
                </a:solidFill>
                <a:latin typeface="Arial"/>
                <a:ea typeface="Arial"/>
                <a:cs typeface="Arial"/>
                <a:sym typeface="Arial"/>
              </a:rPr>
              <a:t> </a:t>
            </a:r>
            <a:r>
              <a:rPr lang="en-US" sz="1600" b="1" i="0" u="none" strike="noStrike" cap="none" dirty="0">
                <a:solidFill>
                  <a:srgbClr val="262626"/>
                </a:solidFill>
                <a:latin typeface="Arial"/>
                <a:ea typeface="Arial"/>
                <a:cs typeface="Arial"/>
                <a:sym typeface="Arial"/>
              </a:rPr>
              <a:t>(inner ear ) or </a:t>
            </a:r>
            <a:r>
              <a:rPr lang="en-US" sz="1600" b="1" i="0" u="sng" strike="noStrike" cap="none" dirty="0">
                <a:solidFill>
                  <a:srgbClr val="262626"/>
                </a:solidFill>
                <a:latin typeface="Arial"/>
                <a:ea typeface="Arial"/>
                <a:cs typeface="Arial"/>
                <a:sym typeface="Arial"/>
              </a:rPr>
              <a:t>neurological</a:t>
            </a:r>
            <a:r>
              <a:rPr lang="en-US" sz="1600" b="1" i="0" u="none" strike="noStrike" cap="none" dirty="0">
                <a:solidFill>
                  <a:srgbClr val="262626"/>
                </a:solidFill>
                <a:latin typeface="Arial"/>
                <a:ea typeface="Arial"/>
                <a:cs typeface="Arial"/>
                <a:sym typeface="Arial"/>
              </a:rPr>
              <a:t> (auditory nerve).</a:t>
            </a:r>
            <a:endParaRPr b="1" dirty="0"/>
          </a:p>
          <a:p>
            <a:pPr marL="228600" marR="0" lvl="0" indent="-228600" algn="l" rtl="0">
              <a:lnSpc>
                <a:spcPct val="100000"/>
              </a:lnSpc>
              <a:spcBef>
                <a:spcPts val="1000"/>
              </a:spcBef>
              <a:spcAft>
                <a:spcPts val="0"/>
              </a:spcAft>
              <a:buClr>
                <a:schemeClr val="accent2"/>
              </a:buClr>
              <a:buSzPts val="1600"/>
              <a:buFont typeface="Noto Sans Symbols"/>
              <a:buChar char="▪"/>
            </a:pPr>
            <a:r>
              <a:rPr lang="en-US" sz="1600" b="1" i="0" u="none" strike="noStrike" cap="none" dirty="0">
                <a:solidFill>
                  <a:srgbClr val="0070C0"/>
                </a:solidFill>
                <a:latin typeface="Arial"/>
                <a:ea typeface="Arial"/>
                <a:cs typeface="Arial"/>
                <a:sym typeface="Arial"/>
              </a:rPr>
              <a:t>Causes:</a:t>
            </a:r>
            <a:r>
              <a:rPr lang="en-US" sz="1600" b="1" i="0" u="none" strike="noStrike" cap="none" dirty="0">
                <a:solidFill>
                  <a:schemeClr val="accent2"/>
                </a:solidFill>
                <a:latin typeface="Arial"/>
                <a:ea typeface="Arial"/>
                <a:cs typeface="Arial"/>
                <a:sym typeface="Arial"/>
              </a:rPr>
              <a:t> </a:t>
            </a:r>
            <a:r>
              <a:rPr lang="en-US" sz="1600" b="1" i="0" u="none" strike="noStrike" cap="none" dirty="0">
                <a:solidFill>
                  <a:srgbClr val="262626"/>
                </a:solidFill>
                <a:latin typeface="Arial"/>
                <a:ea typeface="Arial"/>
                <a:cs typeface="Arial"/>
                <a:sym typeface="Arial"/>
              </a:rPr>
              <a:t>infection , drugs and trauma.</a:t>
            </a:r>
            <a:endParaRPr b="1" dirty="0"/>
          </a:p>
          <a:p>
            <a:pPr marL="228600" marR="0" lvl="0" indent="-228600" algn="l" rtl="0">
              <a:lnSpc>
                <a:spcPct val="100000"/>
              </a:lnSpc>
              <a:spcBef>
                <a:spcPts val="1000"/>
              </a:spcBef>
              <a:spcAft>
                <a:spcPts val="0"/>
              </a:spcAft>
              <a:buClr>
                <a:schemeClr val="accent2"/>
              </a:buClr>
              <a:buSzPts val="1600"/>
              <a:buFont typeface="Noto Sans Symbols"/>
              <a:buChar char="▪"/>
            </a:pPr>
            <a:r>
              <a:rPr lang="en-US" sz="1600" b="1" i="0" u="none" strike="noStrike" cap="none" dirty="0">
                <a:solidFill>
                  <a:srgbClr val="262626"/>
                </a:solidFill>
                <a:latin typeface="Arial"/>
                <a:ea typeface="Arial"/>
                <a:cs typeface="Arial"/>
                <a:sym typeface="Arial"/>
              </a:rPr>
              <a:t>Traumatic noise exposure recurrently can cause injury to the hair cells in the inner ear causing a degree of hearing loss and tinnitus.</a:t>
            </a:r>
            <a:endParaRPr b="1" dirty="0"/>
          </a:p>
          <a:p>
            <a:pPr marL="228600" marR="0" lvl="0" indent="-228600" algn="l" rtl="0">
              <a:lnSpc>
                <a:spcPct val="100000"/>
              </a:lnSpc>
              <a:spcBef>
                <a:spcPts val="1000"/>
              </a:spcBef>
              <a:spcAft>
                <a:spcPts val="0"/>
              </a:spcAft>
              <a:buClr>
                <a:schemeClr val="accent2"/>
              </a:buClr>
              <a:buSzPts val="1600"/>
              <a:buFont typeface="Noto Sans Symbols"/>
              <a:buChar char="▪"/>
            </a:pPr>
            <a:r>
              <a:rPr lang="en-US" sz="1600" b="1" i="0" u="none" strike="noStrike" cap="none" dirty="0">
                <a:solidFill>
                  <a:srgbClr val="262626"/>
                </a:solidFill>
                <a:latin typeface="Arial"/>
                <a:ea typeface="Arial"/>
                <a:cs typeface="Arial"/>
                <a:sym typeface="Arial"/>
              </a:rPr>
              <a:t>Some cases the tinnitus is not related to the inner ear or auditory nerve so they are called</a:t>
            </a:r>
            <a:r>
              <a:rPr lang="en-US" sz="1600" b="1" i="0" u="none" strike="noStrike" cap="none" dirty="0">
                <a:solidFill>
                  <a:schemeClr val="accent2"/>
                </a:solidFill>
                <a:latin typeface="Arial"/>
                <a:ea typeface="Arial"/>
                <a:cs typeface="Arial"/>
                <a:sym typeface="Arial"/>
              </a:rPr>
              <a:t> </a:t>
            </a:r>
            <a:r>
              <a:rPr lang="en-US" sz="1600" b="1" i="0" u="none" strike="noStrike" cap="none" dirty="0" err="1">
                <a:solidFill>
                  <a:srgbClr val="0070C0"/>
                </a:solidFill>
                <a:latin typeface="Arial"/>
                <a:ea typeface="Arial"/>
                <a:cs typeface="Arial"/>
                <a:sym typeface="Arial"/>
              </a:rPr>
              <a:t>non_otic</a:t>
            </a:r>
            <a:r>
              <a:rPr lang="en-US" sz="1600" b="1" i="0" u="none" strike="noStrike" cap="none" dirty="0">
                <a:solidFill>
                  <a:srgbClr val="0070C0"/>
                </a:solidFill>
                <a:latin typeface="Arial"/>
                <a:ea typeface="Arial"/>
                <a:cs typeface="Arial"/>
                <a:sym typeface="Arial"/>
              </a:rPr>
              <a:t> tinnitus</a:t>
            </a:r>
            <a:r>
              <a:rPr lang="en-US" sz="1600" b="1" i="1" u="none" strike="noStrike" cap="none" dirty="0">
                <a:solidFill>
                  <a:srgbClr val="0070C0"/>
                </a:solidFill>
                <a:latin typeface="Arial"/>
                <a:ea typeface="Arial"/>
                <a:cs typeface="Arial"/>
                <a:sym typeface="Arial"/>
              </a:rPr>
              <a:t>  </a:t>
            </a:r>
            <a:r>
              <a:rPr lang="en-US" sz="1600" b="1" i="0" u="none" strike="noStrike" cap="none" dirty="0">
                <a:solidFill>
                  <a:srgbClr val="262626"/>
                </a:solidFill>
                <a:latin typeface="Arial"/>
                <a:ea typeface="Arial"/>
                <a:cs typeface="Arial"/>
                <a:sym typeface="Arial"/>
              </a:rPr>
              <a:t>and they are affected by the </a:t>
            </a:r>
            <a:r>
              <a:rPr lang="en-US" sz="1600" b="1" i="0" u="sng" strike="noStrike" cap="none" dirty="0">
                <a:solidFill>
                  <a:srgbClr val="0070C0"/>
                </a:solidFill>
                <a:latin typeface="Arial"/>
                <a:ea typeface="Arial"/>
                <a:cs typeface="Arial"/>
                <a:sym typeface="Arial"/>
              </a:rPr>
              <a:t>somatosensory system</a:t>
            </a:r>
            <a:r>
              <a:rPr lang="en-US" sz="1600" b="1" i="0" u="sng" strike="noStrike" cap="none" dirty="0">
                <a:solidFill>
                  <a:schemeClr val="accent2"/>
                </a:solidFill>
                <a:latin typeface="Arial"/>
                <a:ea typeface="Arial"/>
                <a:cs typeface="Arial"/>
                <a:sym typeface="Arial"/>
              </a:rPr>
              <a:t> </a:t>
            </a:r>
            <a:r>
              <a:rPr lang="en-US" sz="1600" b="1" i="0" u="none" strike="noStrike" cap="none" dirty="0">
                <a:solidFill>
                  <a:srgbClr val="262626"/>
                </a:solidFill>
                <a:latin typeface="Arial"/>
                <a:ea typeface="Arial"/>
                <a:cs typeface="Arial"/>
                <a:sym typeface="Arial"/>
              </a:rPr>
              <a:t>to that the only factor that is affecting the tinnitus is movement of the head or neck or face.</a:t>
            </a:r>
            <a:endParaRPr b="1" dirty="0"/>
          </a:p>
          <a:p>
            <a:pPr marL="228600" marR="0" lvl="0" indent="-158750" algn="l" rtl="0">
              <a:lnSpc>
                <a:spcPct val="100000"/>
              </a:lnSpc>
              <a:spcBef>
                <a:spcPts val="1000"/>
              </a:spcBef>
              <a:spcAft>
                <a:spcPts val="0"/>
              </a:spcAft>
              <a:buClr>
                <a:schemeClr val="accent2"/>
              </a:buClr>
              <a:buSzPts val="1100"/>
              <a:buFont typeface="Noto Sans Symbols"/>
              <a:buNone/>
            </a:pPr>
            <a:endParaRPr sz="1100" b="0" i="0" u="none" strike="noStrike" cap="none" dirty="0">
              <a:solidFill>
                <a:srgbClr val="262626"/>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17"/>
          <p:cNvSpPr txBox="1">
            <a:spLocks noGrp="1"/>
          </p:cNvSpPr>
          <p:nvPr>
            <p:ph type="title"/>
          </p:nvPr>
        </p:nvSpPr>
        <p:spPr>
          <a:xfrm>
            <a:off x="855438" y="539400"/>
            <a:ext cx="77724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US" sz="3600" dirty="0">
                <a:solidFill>
                  <a:schemeClr val="accent6">
                    <a:lumMod val="25000"/>
                  </a:schemeClr>
                </a:solidFill>
              </a:rPr>
              <a:t>Objective type  </a:t>
            </a:r>
            <a:endParaRPr sz="3600" dirty="0">
              <a:solidFill>
                <a:schemeClr val="accent6">
                  <a:lumMod val="25000"/>
                </a:schemeClr>
              </a:solidFill>
            </a:endParaRPr>
          </a:p>
        </p:txBody>
      </p:sp>
      <p:sp>
        <p:nvSpPr>
          <p:cNvPr id="408" name="Google Shape;408;p17"/>
          <p:cNvSpPr/>
          <p:nvPr/>
        </p:nvSpPr>
        <p:spPr>
          <a:xfrm>
            <a:off x="792956" y="1535906"/>
            <a:ext cx="7991448" cy="2553209"/>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accent2"/>
              </a:buClr>
              <a:buSzPts val="1600"/>
              <a:buFont typeface="Noto Sans Symbols"/>
              <a:buChar char="▪"/>
            </a:pPr>
            <a:r>
              <a:rPr lang="en-US" sz="1600" b="1" i="0" u="none" strike="noStrike" cap="none" dirty="0">
                <a:solidFill>
                  <a:srgbClr val="262626"/>
                </a:solidFill>
                <a:latin typeface="Arial"/>
                <a:ea typeface="Arial"/>
                <a:cs typeface="Arial"/>
                <a:sym typeface="Arial"/>
              </a:rPr>
              <a:t>This type can be detected by other people</a:t>
            </a:r>
            <a:endParaRPr b="1" dirty="0"/>
          </a:p>
          <a:p>
            <a:pPr marL="228600" marR="0" lvl="0" indent="-228600" algn="l" rtl="0">
              <a:lnSpc>
                <a:spcPct val="100000"/>
              </a:lnSpc>
              <a:spcBef>
                <a:spcPts val="1000"/>
              </a:spcBef>
              <a:spcAft>
                <a:spcPts val="0"/>
              </a:spcAft>
              <a:buClr>
                <a:schemeClr val="accent2"/>
              </a:buClr>
              <a:buSzPts val="1600"/>
              <a:buFont typeface="Noto Sans Symbols"/>
              <a:buChar char="▪"/>
            </a:pPr>
            <a:r>
              <a:rPr lang="en-US" sz="1600" b="1" i="0" u="none" strike="noStrike" cap="none" dirty="0">
                <a:solidFill>
                  <a:srgbClr val="262626"/>
                </a:solidFill>
                <a:latin typeface="Arial"/>
                <a:ea typeface="Arial"/>
                <a:cs typeface="Arial"/>
                <a:sym typeface="Arial"/>
              </a:rPr>
              <a:t>It's caused by </a:t>
            </a:r>
            <a:r>
              <a:rPr lang="en-US" sz="1600" b="1" i="0" u="none" strike="noStrike" cap="none" dirty="0">
                <a:solidFill>
                  <a:srgbClr val="0070C0"/>
                </a:solidFill>
                <a:latin typeface="Arial"/>
                <a:ea typeface="Arial"/>
                <a:cs typeface="Arial"/>
                <a:sym typeface="Arial"/>
              </a:rPr>
              <a:t>involuntary twitching </a:t>
            </a:r>
            <a:r>
              <a:rPr lang="en-US" sz="1600" b="1" i="0" u="none" strike="noStrike" cap="none" dirty="0">
                <a:solidFill>
                  <a:srgbClr val="262626"/>
                </a:solidFill>
                <a:latin typeface="Arial"/>
                <a:ea typeface="Arial"/>
                <a:cs typeface="Arial"/>
                <a:sym typeface="Arial"/>
              </a:rPr>
              <a:t>of muscle or group of muscles (myoclonus ) around the middle ear or can be caused by </a:t>
            </a:r>
            <a:r>
              <a:rPr lang="en-US" sz="1600" b="1" i="0" u="none" strike="noStrike" cap="none" dirty="0">
                <a:solidFill>
                  <a:srgbClr val="0070C0"/>
                </a:solidFill>
                <a:latin typeface="Arial"/>
                <a:ea typeface="Arial"/>
                <a:cs typeface="Arial"/>
                <a:sym typeface="Arial"/>
              </a:rPr>
              <a:t>vascular</a:t>
            </a:r>
            <a:r>
              <a:rPr lang="en-US" sz="1600" b="1" i="0" u="none" strike="noStrike" cap="none" dirty="0">
                <a:solidFill>
                  <a:srgbClr val="262626"/>
                </a:solidFill>
                <a:latin typeface="Arial"/>
                <a:ea typeface="Arial"/>
                <a:cs typeface="Arial"/>
                <a:sym typeface="Arial"/>
              </a:rPr>
              <a:t> conditions .</a:t>
            </a:r>
            <a:endParaRPr b="1" dirty="0"/>
          </a:p>
          <a:p>
            <a:pPr marL="228600" marR="0" lvl="0" indent="-228600" algn="l" rtl="0">
              <a:lnSpc>
                <a:spcPct val="100000"/>
              </a:lnSpc>
              <a:spcBef>
                <a:spcPts val="1000"/>
              </a:spcBef>
              <a:spcAft>
                <a:spcPts val="0"/>
              </a:spcAft>
              <a:buClr>
                <a:schemeClr val="accent2"/>
              </a:buClr>
              <a:buSzPts val="1600"/>
              <a:buFont typeface="Noto Sans Symbols"/>
              <a:buChar char="▪"/>
            </a:pPr>
            <a:r>
              <a:rPr lang="en-US" sz="1600" b="1" i="0" u="none" strike="noStrike" cap="none" dirty="0">
                <a:solidFill>
                  <a:srgbClr val="0070C0"/>
                </a:solidFill>
                <a:latin typeface="Arial"/>
                <a:ea typeface="Arial"/>
                <a:cs typeface="Arial"/>
                <a:sym typeface="Arial"/>
              </a:rPr>
              <a:t>Spontaneous otoacoustic emissions </a:t>
            </a:r>
            <a:r>
              <a:rPr lang="en-US" sz="1600" b="1" i="0" u="none" strike="noStrike" cap="none" dirty="0">
                <a:solidFill>
                  <a:srgbClr val="262626"/>
                </a:solidFill>
                <a:latin typeface="Arial"/>
                <a:ea typeface="Arial"/>
                <a:cs typeface="Arial"/>
                <a:sym typeface="Arial"/>
              </a:rPr>
              <a:t>(SOAEs) are faint high-frequency tones that are produced in the inner ear and can be measured in the ear canal with a sensitive microphone, may also cause tinnitus.</a:t>
            </a:r>
            <a:endParaRPr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18"/>
          <p:cNvSpPr txBox="1">
            <a:spLocks noGrp="1"/>
          </p:cNvSpPr>
          <p:nvPr>
            <p:ph type="title"/>
          </p:nvPr>
        </p:nvSpPr>
        <p:spPr>
          <a:xfrm>
            <a:off x="855438" y="539400"/>
            <a:ext cx="77724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US" sz="3600" dirty="0">
                <a:solidFill>
                  <a:schemeClr val="accent6">
                    <a:lumMod val="25000"/>
                  </a:schemeClr>
                </a:solidFill>
              </a:rPr>
              <a:t>Pulsatile type  </a:t>
            </a:r>
            <a:endParaRPr sz="3600" dirty="0">
              <a:solidFill>
                <a:schemeClr val="accent6">
                  <a:lumMod val="25000"/>
                </a:schemeClr>
              </a:solidFill>
            </a:endParaRPr>
          </a:p>
        </p:txBody>
      </p:sp>
      <p:sp>
        <p:nvSpPr>
          <p:cNvPr id="414" name="Google Shape;414;p18"/>
          <p:cNvSpPr/>
          <p:nvPr/>
        </p:nvSpPr>
        <p:spPr>
          <a:xfrm>
            <a:off x="855438" y="1470717"/>
            <a:ext cx="8088336" cy="3008816"/>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accent2"/>
              </a:buClr>
              <a:buSzPts val="1600"/>
              <a:buFont typeface="Noto Sans Symbols"/>
              <a:buChar char="▪"/>
            </a:pPr>
            <a:r>
              <a:rPr lang="en-US" sz="1600" b="1" i="0" u="none" strike="noStrike" cap="none" dirty="0">
                <a:solidFill>
                  <a:srgbClr val="262626"/>
                </a:solidFill>
                <a:latin typeface="Arial"/>
                <a:ea typeface="Arial"/>
                <a:cs typeface="Arial"/>
                <a:sym typeface="Arial"/>
              </a:rPr>
              <a:t>It’s a sound which beats in the </a:t>
            </a:r>
            <a:r>
              <a:rPr lang="en-US" sz="1600" b="1" i="0" u="none" strike="noStrike" cap="none" dirty="0">
                <a:solidFill>
                  <a:srgbClr val="0070C0"/>
                </a:solidFill>
                <a:latin typeface="Arial"/>
                <a:ea typeface="Arial"/>
                <a:cs typeface="Arial"/>
                <a:sym typeface="Arial"/>
              </a:rPr>
              <a:t>same time of the pulse </a:t>
            </a:r>
            <a:r>
              <a:rPr lang="en-US" sz="1600" b="1" i="0" u="none" strike="noStrike" cap="none" dirty="0">
                <a:solidFill>
                  <a:srgbClr val="262626"/>
                </a:solidFill>
                <a:latin typeface="Arial"/>
                <a:ea typeface="Arial"/>
                <a:cs typeface="Arial"/>
                <a:sym typeface="Arial"/>
              </a:rPr>
              <a:t>which is also known as</a:t>
            </a:r>
            <a:r>
              <a:rPr lang="en-US" sz="1600" b="1" i="0" u="none" strike="noStrike" cap="none" dirty="0">
                <a:solidFill>
                  <a:schemeClr val="accent2"/>
                </a:solidFill>
                <a:latin typeface="Arial"/>
                <a:ea typeface="Arial"/>
                <a:cs typeface="Arial"/>
                <a:sym typeface="Arial"/>
              </a:rPr>
              <a:t> </a:t>
            </a:r>
            <a:r>
              <a:rPr lang="en-US" sz="1600" b="1" i="0" u="none" strike="noStrike" cap="none" dirty="0">
                <a:solidFill>
                  <a:srgbClr val="0070C0"/>
                </a:solidFill>
                <a:latin typeface="Arial"/>
                <a:ea typeface="Arial"/>
                <a:cs typeface="Arial"/>
                <a:sym typeface="Arial"/>
              </a:rPr>
              <a:t>(vascular tinnitus) .</a:t>
            </a:r>
            <a:endParaRPr b="1" dirty="0">
              <a:solidFill>
                <a:srgbClr val="0070C0"/>
              </a:solidFill>
            </a:endParaRPr>
          </a:p>
          <a:p>
            <a:pPr marL="228600" marR="0" lvl="0" indent="-228600" algn="l" rtl="0">
              <a:lnSpc>
                <a:spcPct val="90000"/>
              </a:lnSpc>
              <a:spcBef>
                <a:spcPts val="1000"/>
              </a:spcBef>
              <a:spcAft>
                <a:spcPts val="0"/>
              </a:spcAft>
              <a:buClr>
                <a:schemeClr val="accent2"/>
              </a:buClr>
              <a:buSzPts val="1600"/>
              <a:buFont typeface="Noto Sans Symbols"/>
              <a:buChar char="▪"/>
            </a:pPr>
            <a:r>
              <a:rPr lang="en-US" sz="1600" b="1" i="0" u="sng" strike="noStrike" cap="none" dirty="0">
                <a:solidFill>
                  <a:srgbClr val="0070C0"/>
                </a:solidFill>
                <a:latin typeface="Arial"/>
                <a:ea typeface="Arial"/>
                <a:cs typeface="Arial"/>
                <a:sym typeface="Arial"/>
              </a:rPr>
              <a:t>Objectively</a:t>
            </a:r>
            <a:r>
              <a:rPr lang="en-US" sz="1600" b="1" i="0" u="none" strike="noStrike" cap="none" dirty="0">
                <a:solidFill>
                  <a:srgbClr val="0070C0"/>
                </a:solidFill>
                <a:latin typeface="Arial"/>
                <a:ea typeface="Arial"/>
                <a:cs typeface="Arial"/>
                <a:sym typeface="Arial"/>
              </a:rPr>
              <a:t> :</a:t>
            </a:r>
            <a:r>
              <a:rPr lang="en-US" sz="1600" b="1" i="0" u="none" strike="noStrike" cap="none" dirty="0">
                <a:solidFill>
                  <a:srgbClr val="262626"/>
                </a:solidFill>
                <a:latin typeface="Arial"/>
                <a:ea typeface="Arial"/>
                <a:cs typeface="Arial"/>
                <a:sym typeface="Arial"/>
              </a:rPr>
              <a:t>It result from altered blood flow which increase the blood turbulence near the ear ex: (atherosclerosis).</a:t>
            </a:r>
            <a:endParaRPr b="1" dirty="0"/>
          </a:p>
          <a:p>
            <a:pPr marL="228600" marR="0" lvl="0" indent="-228600" algn="l" rtl="0">
              <a:lnSpc>
                <a:spcPct val="90000"/>
              </a:lnSpc>
              <a:spcBef>
                <a:spcPts val="1000"/>
              </a:spcBef>
              <a:spcAft>
                <a:spcPts val="0"/>
              </a:spcAft>
              <a:buClr>
                <a:schemeClr val="accent2"/>
              </a:buClr>
              <a:buSzPts val="1600"/>
              <a:buFont typeface="Noto Sans Symbols"/>
              <a:buChar char="▪"/>
            </a:pPr>
            <a:r>
              <a:rPr lang="en-US" sz="1600" b="1" i="0" u="sng" strike="noStrike" cap="none" dirty="0">
                <a:solidFill>
                  <a:srgbClr val="0070C0"/>
                </a:solidFill>
                <a:latin typeface="Arial"/>
                <a:ea typeface="Arial"/>
                <a:cs typeface="Arial"/>
                <a:sym typeface="Arial"/>
              </a:rPr>
              <a:t>Subjectively:  </a:t>
            </a:r>
            <a:r>
              <a:rPr lang="en-US" sz="1600" b="1" i="0" u="none" strike="noStrike" cap="none" dirty="0">
                <a:solidFill>
                  <a:srgbClr val="262626"/>
                </a:solidFill>
                <a:latin typeface="Arial"/>
                <a:ea typeface="Arial"/>
                <a:cs typeface="Arial"/>
                <a:sym typeface="Arial"/>
              </a:rPr>
              <a:t>it can happen due increase the awareness of the blood flow in the ear .</a:t>
            </a:r>
            <a:endParaRPr b="1" dirty="0"/>
          </a:p>
          <a:p>
            <a:pPr marL="228600" marR="0" lvl="0" indent="-228600" algn="l" rtl="0">
              <a:lnSpc>
                <a:spcPct val="90000"/>
              </a:lnSpc>
              <a:spcBef>
                <a:spcPts val="1000"/>
              </a:spcBef>
              <a:spcAft>
                <a:spcPts val="0"/>
              </a:spcAft>
              <a:buClr>
                <a:schemeClr val="accent2"/>
              </a:buClr>
              <a:buSzPts val="1600"/>
              <a:buFont typeface="Noto Sans Symbols"/>
              <a:buChar char="▪"/>
            </a:pPr>
            <a:r>
              <a:rPr lang="en-US" sz="1600" b="1" i="0" u="none" strike="noStrike" cap="none" dirty="0">
                <a:solidFill>
                  <a:srgbClr val="262626"/>
                </a:solidFill>
                <a:latin typeface="Arial"/>
                <a:ea typeface="Arial"/>
                <a:cs typeface="Arial"/>
                <a:sym typeface="Arial"/>
              </a:rPr>
              <a:t>Pulsatile tinnitus can </a:t>
            </a:r>
            <a:r>
              <a:rPr lang="en-US" sz="1600" b="1" i="0" u="none" strike="noStrike" cap="none" dirty="0">
                <a:solidFill>
                  <a:srgbClr val="0070C0"/>
                </a:solidFill>
                <a:latin typeface="Arial"/>
                <a:ea typeface="Arial"/>
                <a:cs typeface="Arial"/>
                <a:sym typeface="Arial"/>
              </a:rPr>
              <a:t>indicate</a:t>
            </a:r>
            <a:r>
              <a:rPr lang="en-US" sz="1600" b="1" i="0" u="none" strike="noStrike" cap="none" dirty="0">
                <a:solidFill>
                  <a:schemeClr val="accent2"/>
                </a:solidFill>
                <a:latin typeface="Arial"/>
                <a:ea typeface="Arial"/>
                <a:cs typeface="Arial"/>
                <a:sym typeface="Arial"/>
              </a:rPr>
              <a:t> </a:t>
            </a:r>
            <a:r>
              <a:rPr lang="en-US" sz="1600" b="1" i="0" u="none" strike="noStrike" cap="none" dirty="0">
                <a:solidFill>
                  <a:srgbClr val="262626"/>
                </a:solidFill>
                <a:latin typeface="Arial"/>
                <a:ea typeface="Arial"/>
                <a:cs typeface="Arial"/>
                <a:sym typeface="Arial"/>
              </a:rPr>
              <a:t>a serious medical conditions such as : </a:t>
            </a:r>
            <a:r>
              <a:rPr lang="en-US" sz="1600" b="1" i="0" u="none" strike="noStrike" cap="none" dirty="0">
                <a:solidFill>
                  <a:srgbClr val="0070C0"/>
                </a:solidFill>
                <a:latin typeface="Arial"/>
                <a:ea typeface="Arial"/>
                <a:cs typeface="Arial"/>
                <a:sym typeface="Arial"/>
              </a:rPr>
              <a:t>carotid artery aneurysm </a:t>
            </a:r>
            <a:r>
              <a:rPr lang="en-US" sz="1600" b="1" i="0" u="none" strike="noStrike" cap="none" dirty="0">
                <a:solidFill>
                  <a:srgbClr val="262626"/>
                </a:solidFill>
                <a:latin typeface="Arial"/>
                <a:ea typeface="Arial"/>
                <a:cs typeface="Arial"/>
                <a:sym typeface="Arial"/>
              </a:rPr>
              <a:t>, </a:t>
            </a:r>
            <a:r>
              <a:rPr lang="en-US" sz="1600" b="1" i="0" u="none" strike="noStrike" cap="none" dirty="0">
                <a:solidFill>
                  <a:srgbClr val="0070C0"/>
                </a:solidFill>
                <a:latin typeface="Arial"/>
                <a:ea typeface="Arial"/>
                <a:cs typeface="Arial"/>
                <a:sym typeface="Arial"/>
              </a:rPr>
              <a:t>carotid artery dissection </a:t>
            </a:r>
            <a:r>
              <a:rPr lang="en-US" sz="1600" b="1" i="0" u="none" strike="noStrike" cap="none" dirty="0">
                <a:solidFill>
                  <a:srgbClr val="262626"/>
                </a:solidFill>
                <a:latin typeface="Arial"/>
                <a:ea typeface="Arial"/>
                <a:cs typeface="Arial"/>
                <a:sym typeface="Arial"/>
              </a:rPr>
              <a:t>, </a:t>
            </a:r>
            <a:r>
              <a:rPr lang="en-US" sz="1600" b="1" i="0" u="none" strike="noStrike" cap="none" dirty="0">
                <a:solidFill>
                  <a:srgbClr val="0070C0"/>
                </a:solidFill>
                <a:latin typeface="Arial"/>
                <a:ea typeface="Arial"/>
                <a:cs typeface="Arial"/>
                <a:sym typeface="Arial"/>
              </a:rPr>
              <a:t>vasculitis</a:t>
            </a:r>
            <a:r>
              <a:rPr lang="en-US" sz="1600" b="1" i="0" u="none" strike="noStrike" cap="none" dirty="0">
                <a:solidFill>
                  <a:schemeClr val="accent2"/>
                </a:solidFill>
                <a:latin typeface="Arial"/>
                <a:ea typeface="Arial"/>
                <a:cs typeface="Arial"/>
                <a:sym typeface="Arial"/>
              </a:rPr>
              <a:t> </a:t>
            </a:r>
            <a:r>
              <a:rPr lang="en-US" sz="1600" b="1" i="0" u="none" strike="noStrike" cap="none" dirty="0">
                <a:solidFill>
                  <a:srgbClr val="262626"/>
                </a:solidFill>
                <a:latin typeface="Arial"/>
                <a:ea typeface="Arial"/>
                <a:cs typeface="Arial"/>
                <a:sym typeface="Arial"/>
              </a:rPr>
              <a:t>and </a:t>
            </a:r>
            <a:r>
              <a:rPr lang="en-US" sz="1600" b="1" i="0" u="none" strike="noStrike" cap="none" dirty="0">
                <a:solidFill>
                  <a:srgbClr val="0070C0"/>
                </a:solidFill>
                <a:latin typeface="Arial"/>
                <a:ea typeface="Arial"/>
                <a:cs typeface="Arial"/>
                <a:sym typeface="Arial"/>
              </a:rPr>
              <a:t>giant cell arteritis </a:t>
            </a:r>
            <a:r>
              <a:rPr lang="en-US" sz="1600" b="1" i="0" u="none" strike="noStrike" cap="none" dirty="0">
                <a:solidFill>
                  <a:srgbClr val="262626"/>
                </a:solidFill>
                <a:latin typeface="Arial"/>
                <a:ea typeface="Arial"/>
                <a:cs typeface="Arial"/>
                <a:sym typeface="Arial"/>
              </a:rPr>
              <a:t>or </a:t>
            </a:r>
            <a:r>
              <a:rPr lang="en-US" sz="1600" b="1" i="0" u="none" strike="noStrike" cap="none" dirty="0">
                <a:solidFill>
                  <a:srgbClr val="0070C0"/>
                </a:solidFill>
                <a:latin typeface="Arial"/>
                <a:ea typeface="Arial"/>
                <a:cs typeface="Arial"/>
                <a:sym typeface="Arial"/>
              </a:rPr>
              <a:t>idiopathic intracranial hypertension.</a:t>
            </a:r>
            <a:endParaRPr b="1" dirty="0">
              <a:solidFill>
                <a:srgbClr val="0070C0"/>
              </a:solidFill>
            </a:endParaRPr>
          </a:p>
          <a:p>
            <a:pPr marL="228600" marR="0" lvl="0" indent="-228600" algn="l" rtl="0">
              <a:lnSpc>
                <a:spcPct val="90000"/>
              </a:lnSpc>
              <a:spcBef>
                <a:spcPts val="1000"/>
              </a:spcBef>
              <a:spcAft>
                <a:spcPts val="0"/>
              </a:spcAft>
              <a:buClr>
                <a:schemeClr val="accent2"/>
              </a:buClr>
              <a:buSzPts val="1600"/>
              <a:buFont typeface="Noto Sans Symbols"/>
              <a:buChar char="▪"/>
            </a:pPr>
            <a:r>
              <a:rPr lang="en-US" sz="1600" b="1" i="0" u="none" strike="noStrike" cap="none" dirty="0">
                <a:solidFill>
                  <a:srgbClr val="262626"/>
                </a:solidFill>
                <a:latin typeface="Arial"/>
                <a:ea typeface="Arial"/>
                <a:cs typeface="Arial"/>
                <a:sym typeface="Arial"/>
              </a:rPr>
              <a:t>Pulsatile tinnitus  can be a symptom of </a:t>
            </a:r>
            <a:r>
              <a:rPr lang="en-US" sz="1600" b="1" i="0" u="none" strike="noStrike" cap="none" dirty="0">
                <a:solidFill>
                  <a:srgbClr val="0070C0"/>
                </a:solidFill>
                <a:latin typeface="Arial"/>
                <a:ea typeface="Arial"/>
                <a:cs typeface="Arial"/>
                <a:sym typeface="Arial"/>
              </a:rPr>
              <a:t>vascular intracranial</a:t>
            </a:r>
            <a:r>
              <a:rPr lang="en-US" sz="1600" b="1" i="0" u="none" strike="noStrike" cap="none" dirty="0">
                <a:solidFill>
                  <a:srgbClr val="703EBD"/>
                </a:solidFill>
                <a:latin typeface="Arial"/>
                <a:ea typeface="Arial"/>
                <a:cs typeface="Arial"/>
                <a:sym typeface="Arial"/>
              </a:rPr>
              <a:t> </a:t>
            </a:r>
            <a:r>
              <a:rPr lang="en-US" sz="1600" b="1" i="0" u="none" strike="noStrike" cap="none" dirty="0">
                <a:solidFill>
                  <a:srgbClr val="262626"/>
                </a:solidFill>
                <a:latin typeface="Arial"/>
                <a:ea typeface="Arial"/>
                <a:cs typeface="Arial"/>
                <a:sym typeface="Arial"/>
              </a:rPr>
              <a:t>abnormality so it should be evaluated.</a:t>
            </a:r>
            <a:endParaRPr sz="1600" b="1" i="0" u="none" strike="noStrike" cap="none" dirty="0">
              <a:solidFill>
                <a:srgbClr val="262626"/>
              </a:solidFill>
              <a:latin typeface="Arial"/>
              <a:ea typeface="Arial"/>
              <a:cs typeface="Arial"/>
              <a:sym typeface="Arial"/>
            </a:endParaRPr>
          </a:p>
          <a:p>
            <a:pPr marL="228600" marR="0" lvl="0" indent="-127000" algn="l" rtl="0">
              <a:lnSpc>
                <a:spcPct val="90000"/>
              </a:lnSpc>
              <a:spcBef>
                <a:spcPts val="1000"/>
              </a:spcBef>
              <a:spcAft>
                <a:spcPts val="0"/>
              </a:spcAft>
              <a:buClr>
                <a:schemeClr val="accent2"/>
              </a:buClr>
              <a:buSzPts val="1600"/>
              <a:buFont typeface="Noto Sans Symbols"/>
              <a:buNone/>
            </a:pPr>
            <a:endParaRPr sz="1600" b="0" i="0" u="none" strike="noStrike" cap="none" dirty="0">
              <a:solidFill>
                <a:srgbClr val="262626"/>
              </a:solidFill>
              <a:latin typeface="Arial"/>
              <a:ea typeface="Arial"/>
              <a:cs typeface="Arial"/>
              <a:sym typeface="Arial"/>
            </a:endParaRPr>
          </a:p>
          <a:p>
            <a:pPr marL="228600" marR="0" lvl="0" indent="-158750" algn="l" rtl="0">
              <a:lnSpc>
                <a:spcPct val="90000"/>
              </a:lnSpc>
              <a:spcBef>
                <a:spcPts val="1000"/>
              </a:spcBef>
              <a:spcAft>
                <a:spcPts val="0"/>
              </a:spcAft>
              <a:buClr>
                <a:schemeClr val="accent2"/>
              </a:buClr>
              <a:buSzPts val="1100"/>
              <a:buFont typeface="Noto Sans Symbols"/>
              <a:buNone/>
            </a:pPr>
            <a:endParaRPr sz="1100" b="0" i="0" u="none" strike="noStrike" cap="none" dirty="0">
              <a:solidFill>
                <a:srgbClr val="262626"/>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9"/>
          <p:cNvSpPr txBox="1">
            <a:spLocks noGrp="1"/>
          </p:cNvSpPr>
          <p:nvPr>
            <p:ph type="title"/>
          </p:nvPr>
        </p:nvSpPr>
        <p:spPr>
          <a:xfrm>
            <a:off x="461187" y="208423"/>
            <a:ext cx="77724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US" sz="4400" dirty="0">
                <a:solidFill>
                  <a:schemeClr val="accent6">
                    <a:lumMod val="25000"/>
                  </a:schemeClr>
                </a:solidFill>
              </a:rPr>
              <a:t>Causes</a:t>
            </a:r>
            <a:endParaRPr sz="3200" dirty="0">
              <a:solidFill>
                <a:schemeClr val="accent6">
                  <a:lumMod val="25000"/>
                </a:schemeClr>
              </a:solidFill>
            </a:endParaRPr>
          </a:p>
        </p:txBody>
      </p:sp>
      <p:sp>
        <p:nvSpPr>
          <p:cNvPr id="420" name="Google Shape;420;p19"/>
          <p:cNvSpPr/>
          <p:nvPr/>
        </p:nvSpPr>
        <p:spPr>
          <a:xfrm>
            <a:off x="439922" y="1400866"/>
            <a:ext cx="8264155" cy="3378303"/>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accent2"/>
              </a:buClr>
              <a:buSzPts val="1400"/>
              <a:buFont typeface="Noto Sans Symbols"/>
              <a:buChar char="❖"/>
            </a:pPr>
            <a:r>
              <a:rPr lang="en-US" sz="1400" b="1" i="0" u="none" strike="noStrike" cap="none" dirty="0">
                <a:solidFill>
                  <a:srgbClr val="111111"/>
                </a:solidFill>
                <a:latin typeface="Helvetica Neue"/>
                <a:ea typeface="Helvetica Neue"/>
                <a:cs typeface="Helvetica Neue"/>
                <a:sym typeface="Helvetica Neue"/>
              </a:rPr>
              <a:t> Hearing loss:  </a:t>
            </a:r>
            <a:r>
              <a:rPr lang="en-US" sz="1400" b="1" i="0" u="none" strike="noStrike" cap="none" dirty="0">
                <a:solidFill>
                  <a:srgbClr val="262626"/>
                </a:solidFill>
                <a:latin typeface="Arial"/>
                <a:ea typeface="Arial"/>
                <a:cs typeface="Arial"/>
                <a:sym typeface="Arial"/>
              </a:rPr>
              <a:t>It’s the </a:t>
            </a:r>
            <a:r>
              <a:rPr lang="en-US" sz="1800" b="1" i="0" u="none" strike="noStrike" cap="none" dirty="0">
                <a:solidFill>
                  <a:srgbClr val="0070C0"/>
                </a:solidFill>
                <a:latin typeface="Arial"/>
                <a:ea typeface="Arial"/>
                <a:cs typeface="Arial"/>
                <a:sym typeface="Arial"/>
              </a:rPr>
              <a:t>most common </a:t>
            </a:r>
            <a:r>
              <a:rPr lang="en-US" sz="1400" b="1" i="0" u="none" strike="noStrike" cap="none" dirty="0">
                <a:solidFill>
                  <a:srgbClr val="262626"/>
                </a:solidFill>
                <a:latin typeface="Arial"/>
                <a:ea typeface="Arial"/>
                <a:cs typeface="Arial"/>
                <a:sym typeface="Arial"/>
              </a:rPr>
              <a:t>cause of the tinnitus and its part of the subjective causes &amp; the most common cause of hearing loss is </a:t>
            </a:r>
            <a:r>
              <a:rPr lang="en-US" sz="1400" b="1" i="0" u="none" strike="noStrike" cap="none" dirty="0">
                <a:solidFill>
                  <a:srgbClr val="C00000"/>
                </a:solidFill>
                <a:latin typeface="Arial"/>
                <a:ea typeface="Arial"/>
                <a:cs typeface="Arial"/>
                <a:sym typeface="Arial"/>
              </a:rPr>
              <a:t>cochlear injury </a:t>
            </a:r>
            <a:r>
              <a:rPr lang="en-US" sz="1400" b="1" i="0" u="none" strike="noStrike" cap="none" dirty="0">
                <a:solidFill>
                  <a:srgbClr val="262626"/>
                </a:solidFill>
                <a:latin typeface="Arial"/>
                <a:ea typeface="Arial"/>
                <a:cs typeface="Arial"/>
                <a:sym typeface="Arial"/>
              </a:rPr>
              <a:t>.                                                                        </a:t>
            </a:r>
            <a:r>
              <a:rPr lang="en-US" sz="1400" b="1" i="0" u="none" strike="noStrike" cap="none" dirty="0">
                <a:solidFill>
                  <a:srgbClr val="111111"/>
                </a:solidFill>
                <a:latin typeface="Helvetica Neue"/>
                <a:ea typeface="Helvetica Neue"/>
                <a:cs typeface="Helvetica Neue"/>
                <a:sym typeface="Helvetica Neue"/>
              </a:rPr>
              <a:t>If the hairs inside your inner ear are bent or broken -this happens as you age or when you are regularly exposed to loud sounds- they can "leak" random electrical impulses to your brain, causing tinnitus.</a:t>
            </a:r>
            <a:endParaRPr sz="1400" b="1" i="0" u="none" strike="noStrike" cap="none" dirty="0">
              <a:solidFill>
                <a:srgbClr val="111111"/>
              </a:solidFill>
              <a:latin typeface="Helvetica Neue"/>
              <a:ea typeface="Helvetica Neue"/>
              <a:cs typeface="Helvetica Neue"/>
              <a:sym typeface="Helvetica Neue"/>
            </a:endParaRPr>
          </a:p>
          <a:p>
            <a:pPr marL="228600" marR="0" lvl="0" indent="-228600" algn="l" rtl="0">
              <a:lnSpc>
                <a:spcPct val="100000"/>
              </a:lnSpc>
              <a:spcBef>
                <a:spcPts val="1000"/>
              </a:spcBef>
              <a:spcAft>
                <a:spcPts val="0"/>
              </a:spcAft>
              <a:buClr>
                <a:schemeClr val="accent2"/>
              </a:buClr>
              <a:buSzPts val="1400"/>
              <a:buFont typeface="Noto Sans Symbols"/>
              <a:buChar char="❖"/>
            </a:pPr>
            <a:r>
              <a:rPr lang="en-US" sz="1400" b="1" i="0" u="none" strike="noStrike" cap="none" dirty="0">
                <a:solidFill>
                  <a:srgbClr val="111111"/>
                </a:solidFill>
                <a:latin typeface="Helvetica Neue"/>
                <a:ea typeface="Helvetica Neue"/>
                <a:cs typeface="Helvetica Neue"/>
                <a:sym typeface="Helvetica Neue"/>
              </a:rPr>
              <a:t>Ear infection or ear canal blockage. Your ear canals can become blocked with a buildup of fluid (ear infection), earwax, dirt or other foreign materials. A blockage can change the </a:t>
            </a:r>
            <a:r>
              <a:rPr lang="en-US" sz="1400" b="1" i="0" u="none" strike="noStrike" cap="none" dirty="0">
                <a:solidFill>
                  <a:srgbClr val="C00000"/>
                </a:solidFill>
                <a:latin typeface="Helvetica Neue"/>
                <a:ea typeface="Helvetica Neue"/>
                <a:cs typeface="Helvetica Neue"/>
                <a:sym typeface="Helvetica Neue"/>
              </a:rPr>
              <a:t>pressure</a:t>
            </a:r>
            <a:r>
              <a:rPr lang="en-US" sz="1400" b="1" i="0" u="none" strike="noStrike" cap="none" dirty="0">
                <a:solidFill>
                  <a:srgbClr val="111111"/>
                </a:solidFill>
                <a:latin typeface="Helvetica Neue"/>
                <a:ea typeface="Helvetica Neue"/>
                <a:cs typeface="Helvetica Neue"/>
                <a:sym typeface="Helvetica Neue"/>
              </a:rPr>
              <a:t> in your ear, causing tinnitus.</a:t>
            </a:r>
            <a:endParaRPr b="1" dirty="0"/>
          </a:p>
          <a:p>
            <a:pPr marL="228600" marR="0" lvl="0" indent="-228600" algn="l" rtl="0">
              <a:lnSpc>
                <a:spcPct val="100000"/>
              </a:lnSpc>
              <a:spcBef>
                <a:spcPts val="1000"/>
              </a:spcBef>
              <a:spcAft>
                <a:spcPts val="0"/>
              </a:spcAft>
              <a:buClr>
                <a:schemeClr val="accent2"/>
              </a:buClr>
              <a:buSzPts val="1400"/>
              <a:buFont typeface="Noto Sans Symbols"/>
              <a:buChar char="❖"/>
            </a:pPr>
            <a:r>
              <a:rPr lang="en-US" sz="1400" b="1" i="0" u="none" strike="noStrike" cap="none" dirty="0">
                <a:solidFill>
                  <a:srgbClr val="111111"/>
                </a:solidFill>
                <a:latin typeface="Helvetica Neue"/>
                <a:ea typeface="Helvetica Neue"/>
                <a:cs typeface="Helvetica Neue"/>
                <a:sym typeface="Helvetica Neue"/>
              </a:rPr>
              <a:t>Blood vessel disorders. Conditions that affect your blood vessels — such as </a:t>
            </a:r>
            <a:r>
              <a:rPr lang="en-US" sz="1400" b="1" i="0" u="none" strike="noStrike" cap="none" dirty="0">
                <a:solidFill>
                  <a:srgbClr val="C00000"/>
                </a:solidFill>
                <a:latin typeface="Helvetica Neue"/>
                <a:ea typeface="Helvetica Neue"/>
                <a:cs typeface="Helvetica Neue"/>
                <a:sym typeface="Helvetica Neue"/>
              </a:rPr>
              <a:t>atherosclerosis</a:t>
            </a:r>
            <a:r>
              <a:rPr lang="en-US" sz="1400" b="1" i="0" u="none" strike="noStrike" cap="none" dirty="0">
                <a:solidFill>
                  <a:srgbClr val="111111"/>
                </a:solidFill>
                <a:latin typeface="Helvetica Neue"/>
                <a:ea typeface="Helvetica Neue"/>
                <a:cs typeface="Helvetica Neue"/>
                <a:sym typeface="Helvetica Neue"/>
              </a:rPr>
              <a:t>, </a:t>
            </a:r>
            <a:r>
              <a:rPr lang="en-US" sz="1400" b="1" i="0" u="none" strike="noStrike" cap="none" dirty="0">
                <a:solidFill>
                  <a:srgbClr val="C00000"/>
                </a:solidFill>
                <a:latin typeface="Helvetica Neue"/>
                <a:ea typeface="Helvetica Neue"/>
                <a:cs typeface="Helvetica Neue"/>
                <a:sym typeface="Helvetica Neue"/>
              </a:rPr>
              <a:t>high blood pressure</a:t>
            </a:r>
            <a:r>
              <a:rPr lang="en-US" sz="1400" b="1" i="0" u="none" strike="noStrike" cap="none" dirty="0">
                <a:solidFill>
                  <a:srgbClr val="111111"/>
                </a:solidFill>
                <a:latin typeface="Helvetica Neue"/>
                <a:ea typeface="Helvetica Neue"/>
                <a:cs typeface="Helvetica Neue"/>
                <a:sym typeface="Helvetica Neue"/>
              </a:rPr>
              <a:t>, or kinked or </a:t>
            </a:r>
            <a:r>
              <a:rPr lang="en-US" sz="1400" b="1" i="0" u="none" strike="noStrike" cap="none" dirty="0">
                <a:solidFill>
                  <a:srgbClr val="C00000"/>
                </a:solidFill>
                <a:latin typeface="Helvetica Neue"/>
                <a:ea typeface="Helvetica Neue"/>
                <a:cs typeface="Helvetica Neue"/>
                <a:sym typeface="Helvetica Neue"/>
              </a:rPr>
              <a:t>malformed blood vessels </a:t>
            </a:r>
            <a:r>
              <a:rPr lang="en-US" sz="1400" b="1" i="0" u="none" strike="noStrike" cap="none" dirty="0">
                <a:solidFill>
                  <a:srgbClr val="111111"/>
                </a:solidFill>
                <a:latin typeface="Helvetica Neue"/>
                <a:ea typeface="Helvetica Neue"/>
                <a:cs typeface="Helvetica Neue"/>
                <a:sym typeface="Helvetica Neue"/>
              </a:rPr>
              <a:t>— can cause blood to move through your veins and arteries with more force. These blood flow changes can cause tinnitus or make tinnitus more noticeable.</a:t>
            </a:r>
            <a:endParaRPr b="1" dirty="0"/>
          </a:p>
          <a:p>
            <a:pPr marL="0" marR="0" lvl="0" indent="0" algn="l" rtl="0">
              <a:lnSpc>
                <a:spcPct val="100000"/>
              </a:lnSpc>
              <a:spcBef>
                <a:spcPts val="1000"/>
              </a:spcBef>
              <a:spcAft>
                <a:spcPts val="0"/>
              </a:spcAft>
              <a:buClr>
                <a:schemeClr val="accent2"/>
              </a:buClr>
              <a:buSzPts val="1400"/>
              <a:buFont typeface="Arial"/>
              <a:buNone/>
            </a:pPr>
            <a:endParaRPr sz="1400" b="1" i="0" u="none" strike="noStrike" cap="none" dirty="0">
              <a:solidFill>
                <a:srgbClr val="111111"/>
              </a:solidFill>
              <a:latin typeface="Helvetica Neue"/>
              <a:ea typeface="Helvetica Neue"/>
              <a:cs typeface="Helvetica Neue"/>
              <a:sym typeface="Helvetica Neue"/>
            </a:endParaRPr>
          </a:p>
          <a:p>
            <a:pPr marL="228600" marR="0" lvl="0" indent="-139700" algn="l" rtl="0">
              <a:lnSpc>
                <a:spcPct val="100000"/>
              </a:lnSpc>
              <a:spcBef>
                <a:spcPts val="1000"/>
              </a:spcBef>
              <a:spcAft>
                <a:spcPts val="0"/>
              </a:spcAft>
              <a:buClr>
                <a:schemeClr val="accent2"/>
              </a:buClr>
              <a:buSzPts val="1400"/>
              <a:buFont typeface="Noto Sans Symbols"/>
              <a:buNone/>
            </a:pPr>
            <a:endParaRPr sz="1400" b="1" i="0" u="none" strike="noStrike" cap="none" dirty="0">
              <a:solidFill>
                <a:srgbClr val="111111"/>
              </a:solidFill>
              <a:latin typeface="Helvetica Neue"/>
              <a:ea typeface="Helvetica Neue"/>
              <a:cs typeface="Helvetica Neue"/>
              <a:sym typeface="Helvetica Neue"/>
            </a:endParaRPr>
          </a:p>
          <a:p>
            <a:pPr marL="228600" marR="0" lvl="0" indent="-139700" algn="l" rtl="0">
              <a:lnSpc>
                <a:spcPct val="100000"/>
              </a:lnSpc>
              <a:spcBef>
                <a:spcPts val="1000"/>
              </a:spcBef>
              <a:spcAft>
                <a:spcPts val="0"/>
              </a:spcAft>
              <a:buClr>
                <a:schemeClr val="accent2"/>
              </a:buClr>
              <a:buSzPts val="1400"/>
              <a:buFont typeface="Noto Sans Symbols"/>
              <a:buNone/>
            </a:pPr>
            <a:endParaRPr sz="1400" b="0" i="0" u="none" strike="noStrike" cap="none" dirty="0">
              <a:solidFill>
                <a:srgbClr val="262626"/>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World Alzheimer's Day by Slidesgo">
  <a:themeElements>
    <a:clrScheme name="Simple Light">
      <a:dk1>
        <a:srgbClr val="000000"/>
      </a:dk1>
      <a:lt1>
        <a:srgbClr val="FFFFFF"/>
      </a:lt1>
      <a:dk2>
        <a:srgbClr val="FAFAFA"/>
      </a:dk2>
      <a:lt2>
        <a:srgbClr val="F0F0F0"/>
      </a:lt2>
      <a:accent1>
        <a:srgbClr val="71569C"/>
      </a:accent1>
      <a:accent2>
        <a:srgbClr val="9F7CD4"/>
      </a:accent2>
      <a:accent3>
        <a:srgbClr val="B6A1D4"/>
      </a:accent3>
      <a:accent4>
        <a:srgbClr val="8A71D4"/>
      </a:accent4>
      <a:accent5>
        <a:srgbClr val="DED0F3"/>
      </a:accent5>
      <a:accent6>
        <a:srgbClr val="F4EDFF"/>
      </a:accent6>
      <a:hlink>
        <a:srgbClr val="71569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1740</Words>
  <Application>Microsoft Office PowerPoint</Application>
  <PresentationFormat>عرض على الشاشة (16:9)</PresentationFormat>
  <Paragraphs>118</Paragraphs>
  <Slides>24</Slides>
  <Notes>18</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24</vt:i4>
      </vt:variant>
    </vt:vector>
  </HeadingPairs>
  <TitlesOfParts>
    <vt:vector size="33" baseType="lpstr">
      <vt:lpstr>Arial</vt:lpstr>
      <vt:lpstr>Barlow</vt:lpstr>
      <vt:lpstr>Comic Sans MS</vt:lpstr>
      <vt:lpstr>Gill Sans</vt:lpstr>
      <vt:lpstr>Helvetica Neue</vt:lpstr>
      <vt:lpstr>Lato</vt:lpstr>
      <vt:lpstr>Noto Sans Symbols</vt:lpstr>
      <vt:lpstr>Wingdings</vt:lpstr>
      <vt:lpstr>World Alzheimer's Day by Slidesgo</vt:lpstr>
      <vt:lpstr>Tinnitus</vt:lpstr>
      <vt:lpstr>WILL BE DISCUSSED : </vt:lpstr>
      <vt:lpstr>What is the tinnitus?</vt:lpstr>
      <vt:lpstr>Pathophysiology of Tinnitus</vt:lpstr>
      <vt:lpstr>Types of Tinnitus</vt:lpstr>
      <vt:lpstr>Subjective type  </vt:lpstr>
      <vt:lpstr>Objective type  </vt:lpstr>
      <vt:lpstr>Pulsatile type  </vt:lpstr>
      <vt:lpstr>Causes</vt:lpstr>
      <vt:lpstr>Causes</vt:lpstr>
      <vt:lpstr>عرض تقديمي في PowerPoint</vt:lpstr>
      <vt:lpstr>Analysis of the Tinnitus</vt:lpstr>
      <vt:lpstr>عرض تقديمي في PowerPoint</vt:lpstr>
      <vt:lpstr>عرض تقديمي في PowerPoint</vt:lpstr>
      <vt:lpstr>The sounds you hear can identify a possible underlying cause:</vt:lpstr>
      <vt:lpstr>عرض تقديمي في PowerPoint</vt:lpstr>
      <vt:lpstr>Factors associated with Tinnitus</vt:lpstr>
      <vt:lpstr>عرض تقديمي في PowerPoint</vt:lpstr>
      <vt:lpstr>Diagnosis</vt:lpstr>
      <vt:lpstr>عرض تقديمي في PowerPoint</vt:lpstr>
      <vt:lpstr>Life Style Modification</vt:lpstr>
      <vt:lpstr>عرض تقديمي في PowerPoint</vt:lpstr>
      <vt:lpstr>عرض تقديمي في PowerPoint</vt:lpstr>
      <vt:lpstr>THANKS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Tinnitus</dc:title>
  <cp:lastModifiedBy>Lana Mustafa</cp:lastModifiedBy>
  <cp:revision>2</cp:revision>
  <dcterms:modified xsi:type="dcterms:W3CDTF">2024-07-15T16:44:35Z</dcterms:modified>
</cp:coreProperties>
</file>