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7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5" r:id="rId7"/>
    <p:sldId id="263" r:id="rId8"/>
    <p:sldId id="261" r:id="rId9"/>
    <p:sldId id="262" r:id="rId10"/>
    <p:sldId id="264" r:id="rId11"/>
    <p:sldId id="267" r:id="rId12"/>
    <p:sldId id="266" r:id="rId13"/>
    <p:sldId id="268" r:id="rId14"/>
    <p:sldId id="269" r:id="rId15"/>
    <p:sldId id="276" r:id="rId16"/>
    <p:sldId id="277" r:id="rId17"/>
    <p:sldId id="270" r:id="rId18"/>
    <p:sldId id="271" r:id="rId19"/>
    <p:sldId id="272" r:id="rId20"/>
    <p:sldId id="273" r:id="rId21"/>
    <p:sldId id="274" r:id="rId22"/>
    <p:sldId id="275" r:id="rId23"/>
    <p:sldId id="279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8D1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5BDDEB-C8E0-4742-898C-572E67287793}" v="6" dt="2023-04-26T17:59:22.8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3467" autoAdjust="0"/>
  </p:normalViewPr>
  <p:slideViewPr>
    <p:cSldViewPr snapToGrid="0">
      <p:cViewPr varScale="1">
        <p:scale>
          <a:sx n="62" d="100"/>
          <a:sy n="62" d="100"/>
        </p:scale>
        <p:origin x="752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brahim Aljunaidi" userId="b664ff0321ff9ca2" providerId="LiveId" clId="{0D5BDDEB-C8E0-4742-898C-572E67287793}"/>
    <pc:docChg chg="custSel modSld">
      <pc:chgData name="Ibrahim Aljunaidi" userId="b664ff0321ff9ca2" providerId="LiveId" clId="{0D5BDDEB-C8E0-4742-898C-572E67287793}" dt="2023-04-26T18:01:08.724" v="107" actId="207"/>
      <pc:docMkLst>
        <pc:docMk/>
      </pc:docMkLst>
      <pc:sldChg chg="modSp mod">
        <pc:chgData name="Ibrahim Aljunaidi" userId="b664ff0321ff9ca2" providerId="LiveId" clId="{0D5BDDEB-C8E0-4742-898C-572E67287793}" dt="2023-04-26T18:01:08.724" v="107" actId="207"/>
        <pc:sldMkLst>
          <pc:docMk/>
          <pc:sldMk cId="4209003517" sldId="256"/>
        </pc:sldMkLst>
        <pc:spChg chg="mod">
          <ac:chgData name="Ibrahim Aljunaidi" userId="b664ff0321ff9ca2" providerId="LiveId" clId="{0D5BDDEB-C8E0-4742-898C-572E67287793}" dt="2023-04-26T17:59:51.254" v="27" actId="1076"/>
          <ac:spMkLst>
            <pc:docMk/>
            <pc:sldMk cId="4209003517" sldId="256"/>
            <ac:spMk id="2" creationId="{B4166A5C-B398-4F77-BE4D-C689AEC1AF62}"/>
          </ac:spMkLst>
        </pc:spChg>
        <pc:spChg chg="mod">
          <ac:chgData name="Ibrahim Aljunaidi" userId="b664ff0321ff9ca2" providerId="LiveId" clId="{0D5BDDEB-C8E0-4742-898C-572E67287793}" dt="2023-04-26T17:59:56.192" v="28" actId="1076"/>
          <ac:spMkLst>
            <pc:docMk/>
            <pc:sldMk cId="4209003517" sldId="256"/>
            <ac:spMk id="3" creationId="{6E6A0EBE-49C0-4B0D-B761-A5BE62C1D6D2}"/>
          </ac:spMkLst>
        </pc:spChg>
        <pc:spChg chg="mod">
          <ac:chgData name="Ibrahim Aljunaidi" userId="b664ff0321ff9ca2" providerId="LiveId" clId="{0D5BDDEB-C8E0-4742-898C-572E67287793}" dt="2023-04-26T18:01:08.724" v="107" actId="207"/>
          <ac:spMkLst>
            <pc:docMk/>
            <pc:sldMk cId="4209003517" sldId="256"/>
            <ac:spMk id="5" creationId="{50A88145-AF15-4863-8C4D-5A454D6DF9D0}"/>
          </ac:spMkLst>
        </pc:spChg>
      </pc:sldChg>
      <pc:sldChg chg="modSp">
        <pc:chgData name="Ibrahim Aljunaidi" userId="b664ff0321ff9ca2" providerId="LiveId" clId="{0D5BDDEB-C8E0-4742-898C-572E67287793}" dt="2023-04-26T17:59:22.874" v="20"/>
        <pc:sldMkLst>
          <pc:docMk/>
          <pc:sldMk cId="1191721422" sldId="257"/>
        </pc:sldMkLst>
        <pc:spChg chg="mod">
          <ac:chgData name="Ibrahim Aljunaidi" userId="b664ff0321ff9ca2" providerId="LiveId" clId="{0D5BDDEB-C8E0-4742-898C-572E67287793}" dt="2023-04-26T17:59:22.874" v="20"/>
          <ac:spMkLst>
            <pc:docMk/>
            <pc:sldMk cId="1191721422" sldId="257"/>
            <ac:spMk id="2" creationId="{2DA13E6E-66AD-49C5-852A-FC4AEDFA527F}"/>
          </ac:spMkLst>
        </pc:spChg>
        <pc:spChg chg="mod">
          <ac:chgData name="Ibrahim Aljunaidi" userId="b664ff0321ff9ca2" providerId="LiveId" clId="{0D5BDDEB-C8E0-4742-898C-572E67287793}" dt="2023-04-26T17:59:22.874" v="20"/>
          <ac:spMkLst>
            <pc:docMk/>
            <pc:sldMk cId="1191721422" sldId="257"/>
            <ac:spMk id="3" creationId="{940E4E82-D10E-49C5-B216-9F60A073DAB9}"/>
          </ac:spMkLst>
        </pc:spChg>
      </pc:sldChg>
      <pc:sldChg chg="modSp">
        <pc:chgData name="Ibrahim Aljunaidi" userId="b664ff0321ff9ca2" providerId="LiveId" clId="{0D5BDDEB-C8E0-4742-898C-572E67287793}" dt="2023-04-26T17:59:22.874" v="20"/>
        <pc:sldMkLst>
          <pc:docMk/>
          <pc:sldMk cId="4210726004" sldId="258"/>
        </pc:sldMkLst>
        <pc:spChg chg="mod">
          <ac:chgData name="Ibrahim Aljunaidi" userId="b664ff0321ff9ca2" providerId="LiveId" clId="{0D5BDDEB-C8E0-4742-898C-572E67287793}" dt="2023-04-26T17:59:22.874" v="20"/>
          <ac:spMkLst>
            <pc:docMk/>
            <pc:sldMk cId="4210726004" sldId="258"/>
            <ac:spMk id="2" creationId="{97E530D5-2ACA-4639-A416-F16CDF9AB925}"/>
          </ac:spMkLst>
        </pc:spChg>
        <pc:spChg chg="mod">
          <ac:chgData name="Ibrahim Aljunaidi" userId="b664ff0321ff9ca2" providerId="LiveId" clId="{0D5BDDEB-C8E0-4742-898C-572E67287793}" dt="2023-04-26T17:59:22.874" v="20"/>
          <ac:spMkLst>
            <pc:docMk/>
            <pc:sldMk cId="4210726004" sldId="258"/>
            <ac:spMk id="3" creationId="{C31D24A9-5404-4267-B2FE-771AF760CAB0}"/>
          </ac:spMkLst>
        </pc:spChg>
      </pc:sldChg>
      <pc:sldChg chg="modSp">
        <pc:chgData name="Ibrahim Aljunaidi" userId="b664ff0321ff9ca2" providerId="LiveId" clId="{0D5BDDEB-C8E0-4742-898C-572E67287793}" dt="2023-04-26T17:59:22.874" v="20"/>
        <pc:sldMkLst>
          <pc:docMk/>
          <pc:sldMk cId="904932536" sldId="259"/>
        </pc:sldMkLst>
        <pc:spChg chg="mod">
          <ac:chgData name="Ibrahim Aljunaidi" userId="b664ff0321ff9ca2" providerId="LiveId" clId="{0D5BDDEB-C8E0-4742-898C-572E67287793}" dt="2023-04-26T17:59:22.874" v="20"/>
          <ac:spMkLst>
            <pc:docMk/>
            <pc:sldMk cId="904932536" sldId="259"/>
            <ac:spMk id="2" creationId="{BA367AD4-5FDB-4657-9701-59003AEFF28B}"/>
          </ac:spMkLst>
        </pc:spChg>
        <pc:spChg chg="mod">
          <ac:chgData name="Ibrahim Aljunaidi" userId="b664ff0321ff9ca2" providerId="LiveId" clId="{0D5BDDEB-C8E0-4742-898C-572E67287793}" dt="2023-04-26T17:59:22.874" v="20"/>
          <ac:spMkLst>
            <pc:docMk/>
            <pc:sldMk cId="904932536" sldId="259"/>
            <ac:spMk id="3" creationId="{FB3F66B9-9341-46C0-8CBB-FDFB22CFCA3F}"/>
          </ac:spMkLst>
        </pc:spChg>
      </pc:sldChg>
      <pc:sldChg chg="modSp">
        <pc:chgData name="Ibrahim Aljunaidi" userId="b664ff0321ff9ca2" providerId="LiveId" clId="{0D5BDDEB-C8E0-4742-898C-572E67287793}" dt="2023-04-26T17:59:22.874" v="20"/>
        <pc:sldMkLst>
          <pc:docMk/>
          <pc:sldMk cId="796111122" sldId="260"/>
        </pc:sldMkLst>
        <pc:spChg chg="mod">
          <ac:chgData name="Ibrahim Aljunaidi" userId="b664ff0321ff9ca2" providerId="LiveId" clId="{0D5BDDEB-C8E0-4742-898C-572E67287793}" dt="2023-04-26T17:59:22.874" v="20"/>
          <ac:spMkLst>
            <pc:docMk/>
            <pc:sldMk cId="796111122" sldId="260"/>
            <ac:spMk id="2" creationId="{635BF443-9AC1-4667-A15E-38497CADCB0A}"/>
          </ac:spMkLst>
        </pc:spChg>
        <pc:spChg chg="mod">
          <ac:chgData name="Ibrahim Aljunaidi" userId="b664ff0321ff9ca2" providerId="LiveId" clId="{0D5BDDEB-C8E0-4742-898C-572E67287793}" dt="2023-04-26T17:59:22.874" v="20"/>
          <ac:spMkLst>
            <pc:docMk/>
            <pc:sldMk cId="796111122" sldId="260"/>
            <ac:spMk id="3" creationId="{0A2FB62C-5A2A-4207-8656-EB5B219C330D}"/>
          </ac:spMkLst>
        </pc:spChg>
      </pc:sldChg>
      <pc:sldChg chg="modSp">
        <pc:chgData name="Ibrahim Aljunaidi" userId="b664ff0321ff9ca2" providerId="LiveId" clId="{0D5BDDEB-C8E0-4742-898C-572E67287793}" dt="2023-04-26T17:59:22.874" v="20"/>
        <pc:sldMkLst>
          <pc:docMk/>
          <pc:sldMk cId="3208284720" sldId="261"/>
        </pc:sldMkLst>
        <pc:spChg chg="mod">
          <ac:chgData name="Ibrahim Aljunaidi" userId="b664ff0321ff9ca2" providerId="LiveId" clId="{0D5BDDEB-C8E0-4742-898C-572E67287793}" dt="2023-04-26T17:59:22.874" v="20"/>
          <ac:spMkLst>
            <pc:docMk/>
            <pc:sldMk cId="3208284720" sldId="261"/>
            <ac:spMk id="2" creationId="{7036E452-4D35-4D33-BF76-0BEC05E5D3FF}"/>
          </ac:spMkLst>
        </pc:spChg>
      </pc:sldChg>
      <pc:sldChg chg="modSp">
        <pc:chgData name="Ibrahim Aljunaidi" userId="b664ff0321ff9ca2" providerId="LiveId" clId="{0D5BDDEB-C8E0-4742-898C-572E67287793}" dt="2023-04-26T17:59:22.874" v="20"/>
        <pc:sldMkLst>
          <pc:docMk/>
          <pc:sldMk cId="3336463259" sldId="262"/>
        </pc:sldMkLst>
        <pc:spChg chg="mod">
          <ac:chgData name="Ibrahim Aljunaidi" userId="b664ff0321ff9ca2" providerId="LiveId" clId="{0D5BDDEB-C8E0-4742-898C-572E67287793}" dt="2023-04-26T17:59:22.874" v="20"/>
          <ac:spMkLst>
            <pc:docMk/>
            <pc:sldMk cId="3336463259" sldId="262"/>
            <ac:spMk id="2" creationId="{4D89E150-969E-4A14-BE79-2E16414C52DE}"/>
          </ac:spMkLst>
        </pc:spChg>
        <pc:spChg chg="mod">
          <ac:chgData name="Ibrahim Aljunaidi" userId="b664ff0321ff9ca2" providerId="LiveId" clId="{0D5BDDEB-C8E0-4742-898C-572E67287793}" dt="2023-04-26T17:59:22.874" v="20"/>
          <ac:spMkLst>
            <pc:docMk/>
            <pc:sldMk cId="3336463259" sldId="262"/>
            <ac:spMk id="3" creationId="{EB33D867-D8D3-47EF-8295-DB7F1187A92B}"/>
          </ac:spMkLst>
        </pc:spChg>
      </pc:sldChg>
      <pc:sldChg chg="modSp">
        <pc:chgData name="Ibrahim Aljunaidi" userId="b664ff0321ff9ca2" providerId="LiveId" clId="{0D5BDDEB-C8E0-4742-898C-572E67287793}" dt="2023-04-26T17:59:22.874" v="20"/>
        <pc:sldMkLst>
          <pc:docMk/>
          <pc:sldMk cId="233460324" sldId="263"/>
        </pc:sldMkLst>
        <pc:spChg chg="mod">
          <ac:chgData name="Ibrahim Aljunaidi" userId="b664ff0321ff9ca2" providerId="LiveId" clId="{0D5BDDEB-C8E0-4742-898C-572E67287793}" dt="2023-04-26T17:59:22.874" v="20"/>
          <ac:spMkLst>
            <pc:docMk/>
            <pc:sldMk cId="233460324" sldId="263"/>
            <ac:spMk id="2" creationId="{AEE36D31-EA49-4498-AB3B-AD5F512FCEBE}"/>
          </ac:spMkLst>
        </pc:spChg>
        <pc:spChg chg="mod">
          <ac:chgData name="Ibrahim Aljunaidi" userId="b664ff0321ff9ca2" providerId="LiveId" clId="{0D5BDDEB-C8E0-4742-898C-572E67287793}" dt="2023-04-26T17:59:22.874" v="20"/>
          <ac:spMkLst>
            <pc:docMk/>
            <pc:sldMk cId="233460324" sldId="263"/>
            <ac:spMk id="3" creationId="{03EA8FB7-72B4-4903-906E-4F34E4DF8B38}"/>
          </ac:spMkLst>
        </pc:spChg>
      </pc:sldChg>
      <pc:sldChg chg="modSp">
        <pc:chgData name="Ibrahim Aljunaidi" userId="b664ff0321ff9ca2" providerId="LiveId" clId="{0D5BDDEB-C8E0-4742-898C-572E67287793}" dt="2023-04-26T17:59:22.874" v="20"/>
        <pc:sldMkLst>
          <pc:docMk/>
          <pc:sldMk cId="1445282047" sldId="264"/>
        </pc:sldMkLst>
        <pc:spChg chg="mod">
          <ac:chgData name="Ibrahim Aljunaidi" userId="b664ff0321ff9ca2" providerId="LiveId" clId="{0D5BDDEB-C8E0-4742-898C-572E67287793}" dt="2023-04-26T17:59:22.874" v="20"/>
          <ac:spMkLst>
            <pc:docMk/>
            <pc:sldMk cId="1445282047" sldId="264"/>
            <ac:spMk id="2" creationId="{CE569BA3-59DB-47AA-920D-28C6F463CCB3}"/>
          </ac:spMkLst>
        </pc:spChg>
        <pc:spChg chg="mod">
          <ac:chgData name="Ibrahim Aljunaidi" userId="b664ff0321ff9ca2" providerId="LiveId" clId="{0D5BDDEB-C8E0-4742-898C-572E67287793}" dt="2023-04-26T17:59:22.874" v="20"/>
          <ac:spMkLst>
            <pc:docMk/>
            <pc:sldMk cId="1445282047" sldId="264"/>
            <ac:spMk id="3" creationId="{1874078A-4839-4F9D-8140-19D8D26DF510}"/>
          </ac:spMkLst>
        </pc:spChg>
      </pc:sldChg>
      <pc:sldChg chg="modSp">
        <pc:chgData name="Ibrahim Aljunaidi" userId="b664ff0321ff9ca2" providerId="LiveId" clId="{0D5BDDEB-C8E0-4742-898C-572E67287793}" dt="2023-04-26T17:59:22.874" v="20"/>
        <pc:sldMkLst>
          <pc:docMk/>
          <pc:sldMk cId="3500146330" sldId="266"/>
        </pc:sldMkLst>
        <pc:spChg chg="mod">
          <ac:chgData name="Ibrahim Aljunaidi" userId="b664ff0321ff9ca2" providerId="LiveId" clId="{0D5BDDEB-C8E0-4742-898C-572E67287793}" dt="2023-04-26T17:59:22.874" v="20"/>
          <ac:spMkLst>
            <pc:docMk/>
            <pc:sldMk cId="3500146330" sldId="266"/>
            <ac:spMk id="2" creationId="{F1444F59-948A-41B4-A891-5591F3B54E47}"/>
          </ac:spMkLst>
        </pc:spChg>
        <pc:spChg chg="mod">
          <ac:chgData name="Ibrahim Aljunaidi" userId="b664ff0321ff9ca2" providerId="LiveId" clId="{0D5BDDEB-C8E0-4742-898C-572E67287793}" dt="2023-04-26T17:59:22.874" v="20"/>
          <ac:spMkLst>
            <pc:docMk/>
            <pc:sldMk cId="3500146330" sldId="266"/>
            <ac:spMk id="3" creationId="{AED78BCB-6BC4-4D44-A3C2-B5B16F062057}"/>
          </ac:spMkLst>
        </pc:spChg>
      </pc:sldChg>
      <pc:sldChg chg="modSp mod">
        <pc:chgData name="Ibrahim Aljunaidi" userId="b664ff0321ff9ca2" providerId="LiveId" clId="{0D5BDDEB-C8E0-4742-898C-572E67287793}" dt="2023-04-26T17:59:23.059" v="21" actId="27636"/>
        <pc:sldMkLst>
          <pc:docMk/>
          <pc:sldMk cId="1638748222" sldId="267"/>
        </pc:sldMkLst>
        <pc:spChg chg="mod">
          <ac:chgData name="Ibrahim Aljunaidi" userId="b664ff0321ff9ca2" providerId="LiveId" clId="{0D5BDDEB-C8E0-4742-898C-572E67287793}" dt="2023-04-26T17:59:23.059" v="21" actId="27636"/>
          <ac:spMkLst>
            <pc:docMk/>
            <pc:sldMk cId="1638748222" sldId="267"/>
            <ac:spMk id="2" creationId="{30B63701-7104-4AD0-BF8E-BAD044988C38}"/>
          </ac:spMkLst>
        </pc:spChg>
      </pc:sldChg>
      <pc:sldChg chg="modSp mod">
        <pc:chgData name="Ibrahim Aljunaidi" userId="b664ff0321ff9ca2" providerId="LiveId" clId="{0D5BDDEB-C8E0-4742-898C-572E67287793}" dt="2023-04-26T17:59:23.088" v="22" actId="27636"/>
        <pc:sldMkLst>
          <pc:docMk/>
          <pc:sldMk cId="1096043140" sldId="268"/>
        </pc:sldMkLst>
        <pc:spChg chg="mod">
          <ac:chgData name="Ibrahim Aljunaidi" userId="b664ff0321ff9ca2" providerId="LiveId" clId="{0D5BDDEB-C8E0-4742-898C-572E67287793}" dt="2023-04-26T17:59:22.874" v="20"/>
          <ac:spMkLst>
            <pc:docMk/>
            <pc:sldMk cId="1096043140" sldId="268"/>
            <ac:spMk id="2" creationId="{914BF909-C57F-4E0E-9E76-EFB430F57EA2}"/>
          </ac:spMkLst>
        </pc:spChg>
        <pc:spChg chg="mod">
          <ac:chgData name="Ibrahim Aljunaidi" userId="b664ff0321ff9ca2" providerId="LiveId" clId="{0D5BDDEB-C8E0-4742-898C-572E67287793}" dt="2023-04-26T17:59:23.088" v="22" actId="27636"/>
          <ac:spMkLst>
            <pc:docMk/>
            <pc:sldMk cId="1096043140" sldId="268"/>
            <ac:spMk id="3" creationId="{5EAC6E7E-EBA2-4A4C-84F6-67D8A43B591C}"/>
          </ac:spMkLst>
        </pc:spChg>
      </pc:sldChg>
      <pc:sldChg chg="modSp">
        <pc:chgData name="Ibrahim Aljunaidi" userId="b664ff0321ff9ca2" providerId="LiveId" clId="{0D5BDDEB-C8E0-4742-898C-572E67287793}" dt="2023-04-26T17:59:22.874" v="20"/>
        <pc:sldMkLst>
          <pc:docMk/>
          <pc:sldMk cId="0" sldId="270"/>
        </pc:sldMkLst>
        <pc:spChg chg="mod">
          <ac:chgData name="Ibrahim Aljunaidi" userId="b664ff0321ff9ca2" providerId="LiveId" clId="{0D5BDDEB-C8E0-4742-898C-572E67287793}" dt="2023-04-26T17:59:22.874" v="20"/>
          <ac:spMkLst>
            <pc:docMk/>
            <pc:sldMk cId="0" sldId="270"/>
            <ac:spMk id="2" creationId="{00000000-0000-0000-0000-000000000000}"/>
          </ac:spMkLst>
        </pc:spChg>
        <pc:spChg chg="mod">
          <ac:chgData name="Ibrahim Aljunaidi" userId="b664ff0321ff9ca2" providerId="LiveId" clId="{0D5BDDEB-C8E0-4742-898C-572E67287793}" dt="2023-04-26T17:59:22.874" v="20"/>
          <ac:spMkLst>
            <pc:docMk/>
            <pc:sldMk cId="0" sldId="270"/>
            <ac:spMk id="3" creationId="{00000000-0000-0000-0000-000000000000}"/>
          </ac:spMkLst>
        </pc:spChg>
      </pc:sldChg>
      <pc:sldChg chg="modSp mod">
        <pc:chgData name="Ibrahim Aljunaidi" userId="b664ff0321ff9ca2" providerId="LiveId" clId="{0D5BDDEB-C8E0-4742-898C-572E67287793}" dt="2023-04-26T17:59:23.159" v="26" actId="27636"/>
        <pc:sldMkLst>
          <pc:docMk/>
          <pc:sldMk cId="0" sldId="274"/>
        </pc:sldMkLst>
        <pc:spChg chg="mod">
          <ac:chgData name="Ibrahim Aljunaidi" userId="b664ff0321ff9ca2" providerId="LiveId" clId="{0D5BDDEB-C8E0-4742-898C-572E67287793}" dt="2023-04-26T17:59:23.159" v="26" actId="27636"/>
          <ac:spMkLst>
            <pc:docMk/>
            <pc:sldMk cId="0" sldId="274"/>
            <ac:spMk id="3" creationId="{00000000-0000-0000-0000-000000000000}"/>
          </ac:spMkLst>
        </pc:spChg>
      </pc:sldChg>
      <pc:sldChg chg="modSp mod">
        <pc:chgData name="Ibrahim Aljunaidi" userId="b664ff0321ff9ca2" providerId="LiveId" clId="{0D5BDDEB-C8E0-4742-898C-572E67287793}" dt="2023-04-26T17:59:23.106" v="24" actId="27636"/>
        <pc:sldMkLst>
          <pc:docMk/>
          <pc:sldMk cId="0" sldId="276"/>
        </pc:sldMkLst>
        <pc:spChg chg="mod">
          <ac:chgData name="Ibrahim Aljunaidi" userId="b664ff0321ff9ca2" providerId="LiveId" clId="{0D5BDDEB-C8E0-4742-898C-572E67287793}" dt="2023-04-26T17:59:23.106" v="24" actId="27636"/>
          <ac:spMkLst>
            <pc:docMk/>
            <pc:sldMk cId="0" sldId="276"/>
            <ac:spMk id="2" creationId="{00000000-0000-0000-0000-000000000000}"/>
          </ac:spMkLst>
        </pc:spChg>
        <pc:spChg chg="mod">
          <ac:chgData name="Ibrahim Aljunaidi" userId="b664ff0321ff9ca2" providerId="LiveId" clId="{0D5BDDEB-C8E0-4742-898C-572E67287793}" dt="2023-04-26T17:59:23.106" v="23" actId="27636"/>
          <ac:spMkLst>
            <pc:docMk/>
            <pc:sldMk cId="0" sldId="276"/>
            <ac:spMk id="3" creationId="{00000000-0000-0000-0000-000000000000}"/>
          </ac:spMkLst>
        </pc:spChg>
      </pc:sldChg>
      <pc:sldChg chg="modSp mod">
        <pc:chgData name="Ibrahim Aljunaidi" userId="b664ff0321ff9ca2" providerId="LiveId" clId="{0D5BDDEB-C8E0-4742-898C-572E67287793}" dt="2023-04-26T17:59:23.137" v="25" actId="27636"/>
        <pc:sldMkLst>
          <pc:docMk/>
          <pc:sldMk cId="0" sldId="277"/>
        </pc:sldMkLst>
        <pc:spChg chg="mod">
          <ac:chgData name="Ibrahim Aljunaidi" userId="b664ff0321ff9ca2" providerId="LiveId" clId="{0D5BDDEB-C8E0-4742-898C-572E67287793}" dt="2023-04-26T17:59:23.137" v="25" actId="27636"/>
          <ac:spMkLst>
            <pc:docMk/>
            <pc:sldMk cId="0" sldId="277"/>
            <ac:spMk id="3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BFAC76-6352-480B-982E-2281CC6CDDA8}" type="doc">
      <dgm:prSet loTypeId="urn:microsoft.com/office/officeart/2005/8/layout/hierarchy4" loCatId="hierarchy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pPr rtl="1"/>
          <a:endParaRPr lang="ar-JO"/>
        </a:p>
      </dgm:t>
    </dgm:pt>
    <dgm:pt modelId="{94ACDA0D-FBDC-4AE7-94F2-63DF29C36EC8}">
      <dgm:prSet phldrT="[نص]" custT="1"/>
      <dgm:spPr/>
      <dgm:t>
        <a:bodyPr/>
        <a:lstStyle/>
        <a:p>
          <a:pPr rtl="1"/>
          <a:r>
            <a:rPr lang="en-US" sz="4000"/>
            <a:t>Pancarditis</a:t>
          </a:r>
          <a:endParaRPr lang="ar-JO" sz="1500" dirty="0"/>
        </a:p>
      </dgm:t>
    </dgm:pt>
    <dgm:pt modelId="{7EBD9D5C-F727-4D9B-8AEC-182536DFD413}" type="parTrans" cxnId="{E76BB569-EF35-434F-856F-870BF947F988}">
      <dgm:prSet/>
      <dgm:spPr/>
      <dgm:t>
        <a:bodyPr/>
        <a:lstStyle/>
        <a:p>
          <a:pPr rtl="1"/>
          <a:endParaRPr lang="ar-JO"/>
        </a:p>
      </dgm:t>
    </dgm:pt>
    <dgm:pt modelId="{D30ED6A5-A54F-450C-97C9-BAC88E46D035}" type="sibTrans" cxnId="{E76BB569-EF35-434F-856F-870BF947F988}">
      <dgm:prSet/>
      <dgm:spPr/>
      <dgm:t>
        <a:bodyPr/>
        <a:lstStyle/>
        <a:p>
          <a:pPr rtl="1"/>
          <a:endParaRPr lang="ar-JO"/>
        </a:p>
      </dgm:t>
    </dgm:pt>
    <dgm:pt modelId="{9789955F-8D8F-47EA-A3FA-24C743CDBD2F}">
      <dgm:prSet phldrT="[نص]" custT="1"/>
      <dgm:spPr/>
      <dgm:t>
        <a:bodyPr/>
        <a:lstStyle/>
        <a:p>
          <a:pPr rtl="1"/>
          <a:r>
            <a:rPr lang="en-US" sz="2400" dirty="0"/>
            <a:t>pericarditis</a:t>
          </a:r>
          <a:endParaRPr lang="ar-JO" sz="1500" dirty="0"/>
        </a:p>
      </dgm:t>
    </dgm:pt>
    <dgm:pt modelId="{9AA5129C-C296-4D5F-B085-86108088C87B}" type="parTrans" cxnId="{9A1C5BD2-CBE0-43CF-B7DC-B3433DD75F29}">
      <dgm:prSet/>
      <dgm:spPr/>
      <dgm:t>
        <a:bodyPr/>
        <a:lstStyle/>
        <a:p>
          <a:pPr rtl="1"/>
          <a:endParaRPr lang="ar-JO"/>
        </a:p>
      </dgm:t>
    </dgm:pt>
    <dgm:pt modelId="{98745592-5FBB-4ECE-965D-A2CD6ED064D1}" type="sibTrans" cxnId="{9A1C5BD2-CBE0-43CF-B7DC-B3433DD75F29}">
      <dgm:prSet/>
      <dgm:spPr/>
      <dgm:t>
        <a:bodyPr/>
        <a:lstStyle/>
        <a:p>
          <a:pPr rtl="1"/>
          <a:endParaRPr lang="ar-JO"/>
        </a:p>
      </dgm:t>
    </dgm:pt>
    <dgm:pt modelId="{AE538B31-596D-40E0-9DD4-00E81F975506}">
      <dgm:prSet phldrT="[نص]" custT="1"/>
      <dgm:spPr/>
      <dgm:t>
        <a:bodyPr/>
        <a:lstStyle/>
        <a:p>
          <a:pPr rtl="1"/>
          <a:r>
            <a:rPr lang="en-US" sz="1800" dirty="0"/>
            <a:t>* Chest pain </a:t>
          </a:r>
          <a:endParaRPr lang="ar-JO" sz="1800" dirty="0"/>
        </a:p>
      </dgm:t>
    </dgm:pt>
    <dgm:pt modelId="{E573DDE5-545D-4743-91B1-76B4641BCB12}" type="parTrans" cxnId="{5A41B1CC-9279-46E8-8137-89B257BC6EB3}">
      <dgm:prSet/>
      <dgm:spPr/>
      <dgm:t>
        <a:bodyPr/>
        <a:lstStyle/>
        <a:p>
          <a:pPr rtl="1"/>
          <a:endParaRPr lang="ar-JO"/>
        </a:p>
      </dgm:t>
    </dgm:pt>
    <dgm:pt modelId="{B7E7C136-60DA-455B-8045-1F5D7B5D30DE}" type="sibTrans" cxnId="{5A41B1CC-9279-46E8-8137-89B257BC6EB3}">
      <dgm:prSet/>
      <dgm:spPr/>
      <dgm:t>
        <a:bodyPr/>
        <a:lstStyle/>
        <a:p>
          <a:pPr rtl="1"/>
          <a:endParaRPr lang="ar-JO"/>
        </a:p>
      </dgm:t>
    </dgm:pt>
    <dgm:pt modelId="{091C4353-D0C2-4589-9953-7A9D95484EDB}">
      <dgm:prSet phldrT="[نص]" custT="1"/>
      <dgm:spPr/>
      <dgm:t>
        <a:bodyPr/>
        <a:lstStyle/>
        <a:p>
          <a:pPr rtl="1"/>
          <a:r>
            <a:rPr lang="en-US" sz="2400" dirty="0"/>
            <a:t>myocarditis</a:t>
          </a:r>
          <a:endParaRPr lang="ar-JO" sz="1500" dirty="0"/>
        </a:p>
      </dgm:t>
    </dgm:pt>
    <dgm:pt modelId="{F0196940-8235-4D71-9564-C6AF650C2A52}" type="parTrans" cxnId="{C830C3DB-0503-495D-966D-B7B60B8293B6}">
      <dgm:prSet/>
      <dgm:spPr/>
      <dgm:t>
        <a:bodyPr/>
        <a:lstStyle/>
        <a:p>
          <a:pPr rtl="1"/>
          <a:endParaRPr lang="ar-JO"/>
        </a:p>
      </dgm:t>
    </dgm:pt>
    <dgm:pt modelId="{6607AD15-6008-4769-AD4E-7CEB5C619662}" type="sibTrans" cxnId="{C830C3DB-0503-495D-966D-B7B60B8293B6}">
      <dgm:prSet/>
      <dgm:spPr/>
      <dgm:t>
        <a:bodyPr/>
        <a:lstStyle/>
        <a:p>
          <a:pPr rtl="1"/>
          <a:endParaRPr lang="ar-JO"/>
        </a:p>
      </dgm:t>
    </dgm:pt>
    <dgm:pt modelId="{F6A4348B-D6CE-4BCA-890C-9F9DBAEA4F31}">
      <dgm:prSet phldrT="[نص]" custT="1"/>
      <dgm:spPr/>
      <dgm:t>
        <a:bodyPr/>
        <a:lstStyle/>
        <a:p>
          <a:pPr rtl="1"/>
          <a:r>
            <a:rPr lang="en-US" sz="1800" dirty="0"/>
            <a:t>* </a:t>
          </a:r>
          <a:r>
            <a:rPr lang="en-US" sz="1800" dirty="0" err="1"/>
            <a:t>Aschoff</a:t>
          </a:r>
          <a:r>
            <a:rPr lang="en-US" sz="1800" dirty="0"/>
            <a:t> nodule </a:t>
          </a:r>
          <a:endParaRPr lang="ar-JO" sz="1800" dirty="0"/>
        </a:p>
      </dgm:t>
    </dgm:pt>
    <dgm:pt modelId="{62AE934A-5CC5-4662-9032-84D1AC4ED6D6}" type="parTrans" cxnId="{B41CE3BC-171F-446F-A207-6920FE021B96}">
      <dgm:prSet/>
      <dgm:spPr/>
      <dgm:t>
        <a:bodyPr/>
        <a:lstStyle/>
        <a:p>
          <a:pPr rtl="1"/>
          <a:endParaRPr lang="ar-JO"/>
        </a:p>
      </dgm:t>
    </dgm:pt>
    <dgm:pt modelId="{4E125C61-6EBC-4C5F-B41F-10A09DE19A66}" type="sibTrans" cxnId="{B41CE3BC-171F-446F-A207-6920FE021B96}">
      <dgm:prSet/>
      <dgm:spPr/>
      <dgm:t>
        <a:bodyPr/>
        <a:lstStyle/>
        <a:p>
          <a:pPr rtl="1"/>
          <a:endParaRPr lang="ar-JO"/>
        </a:p>
      </dgm:t>
    </dgm:pt>
    <dgm:pt modelId="{30C583E8-B136-4ED8-953D-4575FE7CDFA2}">
      <dgm:prSet phldrT="[نص]" custT="1"/>
      <dgm:spPr/>
      <dgm:t>
        <a:bodyPr/>
        <a:lstStyle/>
        <a:p>
          <a:pPr rtl="1"/>
          <a:r>
            <a:rPr lang="en-US" sz="2400" dirty="0"/>
            <a:t>Endocarditis</a:t>
          </a:r>
          <a:endParaRPr lang="ar-JO" sz="2400" dirty="0"/>
        </a:p>
      </dgm:t>
    </dgm:pt>
    <dgm:pt modelId="{3BC15138-0A53-40A3-B8FC-941AC92D5195}" type="parTrans" cxnId="{0DF7AB46-0D08-4A60-8784-2F0CDFE5432D}">
      <dgm:prSet/>
      <dgm:spPr/>
      <dgm:t>
        <a:bodyPr/>
        <a:lstStyle/>
        <a:p>
          <a:pPr rtl="1"/>
          <a:endParaRPr lang="ar-JO"/>
        </a:p>
      </dgm:t>
    </dgm:pt>
    <dgm:pt modelId="{1FCCAB74-0E7F-40A8-9488-4177A3E877DD}" type="sibTrans" cxnId="{0DF7AB46-0D08-4A60-8784-2F0CDFE5432D}">
      <dgm:prSet/>
      <dgm:spPr/>
      <dgm:t>
        <a:bodyPr/>
        <a:lstStyle/>
        <a:p>
          <a:pPr rtl="1"/>
          <a:endParaRPr lang="ar-JO"/>
        </a:p>
      </dgm:t>
    </dgm:pt>
    <dgm:pt modelId="{749E56FC-E587-42DB-A6C8-B4270BEEF552}">
      <dgm:prSet/>
      <dgm:spPr/>
      <dgm:t>
        <a:bodyPr/>
        <a:lstStyle/>
        <a:p>
          <a:pPr rtl="1"/>
          <a:r>
            <a:rPr lang="en-US"/>
            <a:t>* Vegetation and scar formation in valve  </a:t>
          </a:r>
          <a:endParaRPr lang="ar-JO" dirty="0"/>
        </a:p>
      </dgm:t>
    </dgm:pt>
    <dgm:pt modelId="{508A6EF9-4A08-4513-A595-03C1E3DB8260}" type="parTrans" cxnId="{FEBE4675-EF87-4567-B303-A5A872A51487}">
      <dgm:prSet/>
      <dgm:spPr/>
      <dgm:t>
        <a:bodyPr/>
        <a:lstStyle/>
        <a:p>
          <a:pPr rtl="1"/>
          <a:endParaRPr lang="ar-JO"/>
        </a:p>
      </dgm:t>
    </dgm:pt>
    <dgm:pt modelId="{3557C8C3-1776-4DCB-84FB-0F1F1C146CAD}" type="sibTrans" cxnId="{FEBE4675-EF87-4567-B303-A5A872A51487}">
      <dgm:prSet/>
      <dgm:spPr/>
      <dgm:t>
        <a:bodyPr/>
        <a:lstStyle/>
        <a:p>
          <a:pPr rtl="1"/>
          <a:endParaRPr lang="ar-JO"/>
        </a:p>
      </dgm:t>
    </dgm:pt>
    <dgm:pt modelId="{426C0527-D91C-4AEB-B918-5C00166F898C}" type="pres">
      <dgm:prSet presAssocID="{35BFAC76-6352-480B-982E-2281CC6CDDA8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823D251-DDF3-4C1F-84B9-4B710ACD01D4}" type="pres">
      <dgm:prSet presAssocID="{94ACDA0D-FBDC-4AE7-94F2-63DF29C36EC8}" presName="vertOne" presStyleCnt="0"/>
      <dgm:spPr/>
    </dgm:pt>
    <dgm:pt modelId="{DA6E20D8-B97B-427F-8B0F-66D6A6C89ADE}" type="pres">
      <dgm:prSet presAssocID="{94ACDA0D-FBDC-4AE7-94F2-63DF29C36EC8}" presName="txOne" presStyleLbl="node0" presStyleIdx="0" presStyleCnt="1" custLinFactNeighborX="-352" custLinFactNeighborY="-514">
        <dgm:presLayoutVars>
          <dgm:chPref val="3"/>
        </dgm:presLayoutVars>
      </dgm:prSet>
      <dgm:spPr/>
    </dgm:pt>
    <dgm:pt modelId="{DB32CBC4-A1EC-4790-984F-C79646EFDA82}" type="pres">
      <dgm:prSet presAssocID="{94ACDA0D-FBDC-4AE7-94F2-63DF29C36EC8}" presName="parTransOne" presStyleCnt="0"/>
      <dgm:spPr/>
    </dgm:pt>
    <dgm:pt modelId="{92590735-C10E-402B-AFFB-D40678A45AC0}" type="pres">
      <dgm:prSet presAssocID="{94ACDA0D-FBDC-4AE7-94F2-63DF29C36EC8}" presName="horzOne" presStyleCnt="0"/>
      <dgm:spPr/>
    </dgm:pt>
    <dgm:pt modelId="{6D37903C-5DFE-4652-8CB7-216BF596F813}" type="pres">
      <dgm:prSet presAssocID="{9789955F-8D8F-47EA-A3FA-24C743CDBD2F}" presName="vertTwo" presStyleCnt="0"/>
      <dgm:spPr/>
    </dgm:pt>
    <dgm:pt modelId="{37CB032B-870B-45CF-BF77-217A2CE8D7AD}" type="pres">
      <dgm:prSet presAssocID="{9789955F-8D8F-47EA-A3FA-24C743CDBD2F}" presName="txTwo" presStyleLbl="node2" presStyleIdx="0" presStyleCnt="3">
        <dgm:presLayoutVars>
          <dgm:chPref val="3"/>
        </dgm:presLayoutVars>
      </dgm:prSet>
      <dgm:spPr/>
    </dgm:pt>
    <dgm:pt modelId="{64E6689A-BEA4-4CD7-AE2A-BF642FAD2F34}" type="pres">
      <dgm:prSet presAssocID="{9789955F-8D8F-47EA-A3FA-24C743CDBD2F}" presName="parTransTwo" presStyleCnt="0"/>
      <dgm:spPr/>
    </dgm:pt>
    <dgm:pt modelId="{093D22BF-4157-4D68-A844-A6AE3B76D861}" type="pres">
      <dgm:prSet presAssocID="{9789955F-8D8F-47EA-A3FA-24C743CDBD2F}" presName="horzTwo" presStyleCnt="0"/>
      <dgm:spPr/>
    </dgm:pt>
    <dgm:pt modelId="{C705915A-5383-48DC-BE3B-6BE20D7D4423}" type="pres">
      <dgm:prSet presAssocID="{AE538B31-596D-40E0-9DD4-00E81F975506}" presName="vertThree" presStyleCnt="0"/>
      <dgm:spPr/>
    </dgm:pt>
    <dgm:pt modelId="{2C1D0DC5-7F45-4428-9CDD-93B5C79154C8}" type="pres">
      <dgm:prSet presAssocID="{AE538B31-596D-40E0-9DD4-00E81F975506}" presName="txThree" presStyleLbl="node3" presStyleIdx="0" presStyleCnt="3">
        <dgm:presLayoutVars>
          <dgm:chPref val="3"/>
        </dgm:presLayoutVars>
      </dgm:prSet>
      <dgm:spPr/>
    </dgm:pt>
    <dgm:pt modelId="{B36FCC2E-B5CE-46A9-9870-DECC11B52B18}" type="pres">
      <dgm:prSet presAssocID="{AE538B31-596D-40E0-9DD4-00E81F975506}" presName="horzThree" presStyleCnt="0"/>
      <dgm:spPr/>
    </dgm:pt>
    <dgm:pt modelId="{4E682513-E607-4E49-95A3-35D343ECE484}" type="pres">
      <dgm:prSet presAssocID="{98745592-5FBB-4ECE-965D-A2CD6ED064D1}" presName="sibSpaceTwo" presStyleCnt="0"/>
      <dgm:spPr/>
    </dgm:pt>
    <dgm:pt modelId="{2AB8510C-97C3-4FFB-BE5C-7FE0735579B4}" type="pres">
      <dgm:prSet presAssocID="{091C4353-D0C2-4589-9953-7A9D95484EDB}" presName="vertTwo" presStyleCnt="0"/>
      <dgm:spPr/>
    </dgm:pt>
    <dgm:pt modelId="{5B74E944-70E2-4383-8BF2-5F17C1574829}" type="pres">
      <dgm:prSet presAssocID="{091C4353-D0C2-4589-9953-7A9D95484EDB}" presName="txTwo" presStyleLbl="node2" presStyleIdx="1" presStyleCnt="3">
        <dgm:presLayoutVars>
          <dgm:chPref val="3"/>
        </dgm:presLayoutVars>
      </dgm:prSet>
      <dgm:spPr/>
    </dgm:pt>
    <dgm:pt modelId="{BEFF873F-D0AD-4590-A95D-5BD58E3582DA}" type="pres">
      <dgm:prSet presAssocID="{091C4353-D0C2-4589-9953-7A9D95484EDB}" presName="parTransTwo" presStyleCnt="0"/>
      <dgm:spPr/>
    </dgm:pt>
    <dgm:pt modelId="{467B3729-4382-4145-BCBC-C156DE2002B8}" type="pres">
      <dgm:prSet presAssocID="{091C4353-D0C2-4589-9953-7A9D95484EDB}" presName="horzTwo" presStyleCnt="0"/>
      <dgm:spPr/>
    </dgm:pt>
    <dgm:pt modelId="{477492EF-647E-4F89-8604-3BC05E3B08A0}" type="pres">
      <dgm:prSet presAssocID="{F6A4348B-D6CE-4BCA-890C-9F9DBAEA4F31}" presName="vertThree" presStyleCnt="0"/>
      <dgm:spPr/>
    </dgm:pt>
    <dgm:pt modelId="{8A6D2739-5029-4889-8AF3-DB8E89277401}" type="pres">
      <dgm:prSet presAssocID="{F6A4348B-D6CE-4BCA-890C-9F9DBAEA4F31}" presName="txThree" presStyleLbl="node3" presStyleIdx="1" presStyleCnt="3">
        <dgm:presLayoutVars>
          <dgm:chPref val="3"/>
        </dgm:presLayoutVars>
      </dgm:prSet>
      <dgm:spPr/>
    </dgm:pt>
    <dgm:pt modelId="{493201A5-BA58-409C-8265-01A55286C4DC}" type="pres">
      <dgm:prSet presAssocID="{F6A4348B-D6CE-4BCA-890C-9F9DBAEA4F31}" presName="horzThree" presStyleCnt="0"/>
      <dgm:spPr/>
    </dgm:pt>
    <dgm:pt modelId="{648BC454-FD80-4A42-A03B-1753BA6CD8DB}" type="pres">
      <dgm:prSet presAssocID="{6607AD15-6008-4769-AD4E-7CEB5C619662}" presName="sibSpaceTwo" presStyleCnt="0"/>
      <dgm:spPr/>
    </dgm:pt>
    <dgm:pt modelId="{8266C311-3E02-48C0-9052-049C76602AD0}" type="pres">
      <dgm:prSet presAssocID="{30C583E8-B136-4ED8-953D-4575FE7CDFA2}" presName="vertTwo" presStyleCnt="0"/>
      <dgm:spPr/>
    </dgm:pt>
    <dgm:pt modelId="{944265DB-D554-40C5-81DA-0AA9A7932052}" type="pres">
      <dgm:prSet presAssocID="{30C583E8-B136-4ED8-953D-4575FE7CDFA2}" presName="txTwo" presStyleLbl="node2" presStyleIdx="2" presStyleCnt="3">
        <dgm:presLayoutVars>
          <dgm:chPref val="3"/>
        </dgm:presLayoutVars>
      </dgm:prSet>
      <dgm:spPr/>
    </dgm:pt>
    <dgm:pt modelId="{329A1B1F-819A-468C-9EDE-7E5A94B9205F}" type="pres">
      <dgm:prSet presAssocID="{30C583E8-B136-4ED8-953D-4575FE7CDFA2}" presName="parTransTwo" presStyleCnt="0"/>
      <dgm:spPr/>
    </dgm:pt>
    <dgm:pt modelId="{E8C70175-9A64-4411-93A4-A1347FACC8F4}" type="pres">
      <dgm:prSet presAssocID="{30C583E8-B136-4ED8-953D-4575FE7CDFA2}" presName="horzTwo" presStyleCnt="0"/>
      <dgm:spPr/>
    </dgm:pt>
    <dgm:pt modelId="{C50FC0C6-E7C6-48E7-828E-0054A875A59A}" type="pres">
      <dgm:prSet presAssocID="{749E56FC-E587-42DB-A6C8-B4270BEEF552}" presName="vertThree" presStyleCnt="0"/>
      <dgm:spPr/>
    </dgm:pt>
    <dgm:pt modelId="{97BF6CDA-6382-4BA5-A6D5-079557532E7E}" type="pres">
      <dgm:prSet presAssocID="{749E56FC-E587-42DB-A6C8-B4270BEEF552}" presName="txThree" presStyleLbl="node3" presStyleIdx="2" presStyleCnt="3">
        <dgm:presLayoutVars>
          <dgm:chPref val="3"/>
        </dgm:presLayoutVars>
      </dgm:prSet>
      <dgm:spPr/>
    </dgm:pt>
    <dgm:pt modelId="{1F20F510-8794-4D43-A4BE-025E2818B1D9}" type="pres">
      <dgm:prSet presAssocID="{749E56FC-E587-42DB-A6C8-B4270BEEF552}" presName="horzThree" presStyleCnt="0"/>
      <dgm:spPr/>
    </dgm:pt>
  </dgm:ptLst>
  <dgm:cxnLst>
    <dgm:cxn modelId="{00263D1A-26D7-4C7F-8B2C-2A2C31DE5E2E}" type="presOf" srcId="{F6A4348B-D6CE-4BCA-890C-9F9DBAEA4F31}" destId="{8A6D2739-5029-4889-8AF3-DB8E89277401}" srcOrd="0" destOrd="0" presId="urn:microsoft.com/office/officeart/2005/8/layout/hierarchy4"/>
    <dgm:cxn modelId="{EF46592C-76B1-44D9-866A-A9178D00E16D}" type="presOf" srcId="{091C4353-D0C2-4589-9953-7A9D95484EDB}" destId="{5B74E944-70E2-4383-8BF2-5F17C1574829}" srcOrd="0" destOrd="0" presId="urn:microsoft.com/office/officeart/2005/8/layout/hierarchy4"/>
    <dgm:cxn modelId="{B5C2672E-5585-49CA-9C5E-82553C43993B}" type="presOf" srcId="{94ACDA0D-FBDC-4AE7-94F2-63DF29C36EC8}" destId="{DA6E20D8-B97B-427F-8B0F-66D6A6C89ADE}" srcOrd="0" destOrd="0" presId="urn:microsoft.com/office/officeart/2005/8/layout/hierarchy4"/>
    <dgm:cxn modelId="{0DF7AB46-0D08-4A60-8784-2F0CDFE5432D}" srcId="{94ACDA0D-FBDC-4AE7-94F2-63DF29C36EC8}" destId="{30C583E8-B136-4ED8-953D-4575FE7CDFA2}" srcOrd="2" destOrd="0" parTransId="{3BC15138-0A53-40A3-B8FC-941AC92D5195}" sibTransId="{1FCCAB74-0E7F-40A8-9488-4177A3E877DD}"/>
    <dgm:cxn modelId="{E76BB569-EF35-434F-856F-870BF947F988}" srcId="{35BFAC76-6352-480B-982E-2281CC6CDDA8}" destId="{94ACDA0D-FBDC-4AE7-94F2-63DF29C36EC8}" srcOrd="0" destOrd="0" parTransId="{7EBD9D5C-F727-4D9B-8AEC-182536DFD413}" sibTransId="{D30ED6A5-A54F-450C-97C9-BAC88E46D035}"/>
    <dgm:cxn modelId="{FEBE4675-EF87-4567-B303-A5A872A51487}" srcId="{30C583E8-B136-4ED8-953D-4575FE7CDFA2}" destId="{749E56FC-E587-42DB-A6C8-B4270BEEF552}" srcOrd="0" destOrd="0" parTransId="{508A6EF9-4A08-4513-A595-03C1E3DB8260}" sibTransId="{3557C8C3-1776-4DCB-84FB-0F1F1C146CAD}"/>
    <dgm:cxn modelId="{08865597-EFC1-4E68-82F7-463BC504894F}" type="presOf" srcId="{35BFAC76-6352-480B-982E-2281CC6CDDA8}" destId="{426C0527-D91C-4AEB-B918-5C00166F898C}" srcOrd="0" destOrd="0" presId="urn:microsoft.com/office/officeart/2005/8/layout/hierarchy4"/>
    <dgm:cxn modelId="{58963C98-71C9-4E41-B5E3-959ABE78B8C6}" type="presOf" srcId="{30C583E8-B136-4ED8-953D-4575FE7CDFA2}" destId="{944265DB-D554-40C5-81DA-0AA9A7932052}" srcOrd="0" destOrd="0" presId="urn:microsoft.com/office/officeart/2005/8/layout/hierarchy4"/>
    <dgm:cxn modelId="{786A1DA6-A5EC-40F2-972E-9EF82C15C744}" type="presOf" srcId="{9789955F-8D8F-47EA-A3FA-24C743CDBD2F}" destId="{37CB032B-870B-45CF-BF77-217A2CE8D7AD}" srcOrd="0" destOrd="0" presId="urn:microsoft.com/office/officeart/2005/8/layout/hierarchy4"/>
    <dgm:cxn modelId="{B41CE3BC-171F-446F-A207-6920FE021B96}" srcId="{091C4353-D0C2-4589-9953-7A9D95484EDB}" destId="{F6A4348B-D6CE-4BCA-890C-9F9DBAEA4F31}" srcOrd="0" destOrd="0" parTransId="{62AE934A-5CC5-4662-9032-84D1AC4ED6D6}" sibTransId="{4E125C61-6EBC-4C5F-B41F-10A09DE19A66}"/>
    <dgm:cxn modelId="{22B524CC-59FD-4A1E-BBCC-EC2DA9B7AEB5}" type="presOf" srcId="{749E56FC-E587-42DB-A6C8-B4270BEEF552}" destId="{97BF6CDA-6382-4BA5-A6D5-079557532E7E}" srcOrd="0" destOrd="0" presId="urn:microsoft.com/office/officeart/2005/8/layout/hierarchy4"/>
    <dgm:cxn modelId="{5A41B1CC-9279-46E8-8137-89B257BC6EB3}" srcId="{9789955F-8D8F-47EA-A3FA-24C743CDBD2F}" destId="{AE538B31-596D-40E0-9DD4-00E81F975506}" srcOrd="0" destOrd="0" parTransId="{E573DDE5-545D-4743-91B1-76B4641BCB12}" sibTransId="{B7E7C136-60DA-455B-8045-1F5D7B5D30DE}"/>
    <dgm:cxn modelId="{9A1C5BD2-CBE0-43CF-B7DC-B3433DD75F29}" srcId="{94ACDA0D-FBDC-4AE7-94F2-63DF29C36EC8}" destId="{9789955F-8D8F-47EA-A3FA-24C743CDBD2F}" srcOrd="0" destOrd="0" parTransId="{9AA5129C-C296-4D5F-B085-86108088C87B}" sibTransId="{98745592-5FBB-4ECE-965D-A2CD6ED064D1}"/>
    <dgm:cxn modelId="{BC1C9BD2-996A-4D78-8F50-6BB57C0F74E5}" type="presOf" srcId="{AE538B31-596D-40E0-9DD4-00E81F975506}" destId="{2C1D0DC5-7F45-4428-9CDD-93B5C79154C8}" srcOrd="0" destOrd="0" presId="urn:microsoft.com/office/officeart/2005/8/layout/hierarchy4"/>
    <dgm:cxn modelId="{C830C3DB-0503-495D-966D-B7B60B8293B6}" srcId="{94ACDA0D-FBDC-4AE7-94F2-63DF29C36EC8}" destId="{091C4353-D0C2-4589-9953-7A9D95484EDB}" srcOrd="1" destOrd="0" parTransId="{F0196940-8235-4D71-9564-C6AF650C2A52}" sibTransId="{6607AD15-6008-4769-AD4E-7CEB5C619662}"/>
    <dgm:cxn modelId="{090E48D4-5A28-40E3-B979-8659AE22B61E}" type="presParOf" srcId="{426C0527-D91C-4AEB-B918-5C00166F898C}" destId="{0823D251-DDF3-4C1F-84B9-4B710ACD01D4}" srcOrd="0" destOrd="0" presId="urn:microsoft.com/office/officeart/2005/8/layout/hierarchy4"/>
    <dgm:cxn modelId="{0E56720D-D26E-490D-812A-A972E87B0BEA}" type="presParOf" srcId="{0823D251-DDF3-4C1F-84B9-4B710ACD01D4}" destId="{DA6E20D8-B97B-427F-8B0F-66D6A6C89ADE}" srcOrd="0" destOrd="0" presId="urn:microsoft.com/office/officeart/2005/8/layout/hierarchy4"/>
    <dgm:cxn modelId="{9E5AC541-4B3E-4FCD-A880-100ABBFDB6C5}" type="presParOf" srcId="{0823D251-DDF3-4C1F-84B9-4B710ACD01D4}" destId="{DB32CBC4-A1EC-4790-984F-C79646EFDA82}" srcOrd="1" destOrd="0" presId="urn:microsoft.com/office/officeart/2005/8/layout/hierarchy4"/>
    <dgm:cxn modelId="{373A0087-9E79-4803-98D6-A463277CBB9C}" type="presParOf" srcId="{0823D251-DDF3-4C1F-84B9-4B710ACD01D4}" destId="{92590735-C10E-402B-AFFB-D40678A45AC0}" srcOrd="2" destOrd="0" presId="urn:microsoft.com/office/officeart/2005/8/layout/hierarchy4"/>
    <dgm:cxn modelId="{F408F488-A572-4728-914A-B0F41BB3E2AA}" type="presParOf" srcId="{92590735-C10E-402B-AFFB-D40678A45AC0}" destId="{6D37903C-5DFE-4652-8CB7-216BF596F813}" srcOrd="0" destOrd="0" presId="urn:microsoft.com/office/officeart/2005/8/layout/hierarchy4"/>
    <dgm:cxn modelId="{20BA274B-F742-4B74-B8E3-47AD821B7435}" type="presParOf" srcId="{6D37903C-5DFE-4652-8CB7-216BF596F813}" destId="{37CB032B-870B-45CF-BF77-217A2CE8D7AD}" srcOrd="0" destOrd="0" presId="urn:microsoft.com/office/officeart/2005/8/layout/hierarchy4"/>
    <dgm:cxn modelId="{148F535B-51BD-4D98-99A8-6BEBCD05D5EB}" type="presParOf" srcId="{6D37903C-5DFE-4652-8CB7-216BF596F813}" destId="{64E6689A-BEA4-4CD7-AE2A-BF642FAD2F34}" srcOrd="1" destOrd="0" presId="urn:microsoft.com/office/officeart/2005/8/layout/hierarchy4"/>
    <dgm:cxn modelId="{4ECE9F73-515D-4D73-9719-3F3A1B0D0DFF}" type="presParOf" srcId="{6D37903C-5DFE-4652-8CB7-216BF596F813}" destId="{093D22BF-4157-4D68-A844-A6AE3B76D861}" srcOrd="2" destOrd="0" presId="urn:microsoft.com/office/officeart/2005/8/layout/hierarchy4"/>
    <dgm:cxn modelId="{DF916D62-2EFD-4337-AA38-D1665E96D2A4}" type="presParOf" srcId="{093D22BF-4157-4D68-A844-A6AE3B76D861}" destId="{C705915A-5383-48DC-BE3B-6BE20D7D4423}" srcOrd="0" destOrd="0" presId="urn:microsoft.com/office/officeart/2005/8/layout/hierarchy4"/>
    <dgm:cxn modelId="{74B0065F-D082-466F-8A2E-BCE6B1DC958B}" type="presParOf" srcId="{C705915A-5383-48DC-BE3B-6BE20D7D4423}" destId="{2C1D0DC5-7F45-4428-9CDD-93B5C79154C8}" srcOrd="0" destOrd="0" presId="urn:microsoft.com/office/officeart/2005/8/layout/hierarchy4"/>
    <dgm:cxn modelId="{BC12E76E-0A1C-4B0B-9EAE-7A801CEF5A81}" type="presParOf" srcId="{C705915A-5383-48DC-BE3B-6BE20D7D4423}" destId="{B36FCC2E-B5CE-46A9-9870-DECC11B52B18}" srcOrd="1" destOrd="0" presId="urn:microsoft.com/office/officeart/2005/8/layout/hierarchy4"/>
    <dgm:cxn modelId="{E445E7F4-4BB9-4E26-A118-2CC169BCB95A}" type="presParOf" srcId="{92590735-C10E-402B-AFFB-D40678A45AC0}" destId="{4E682513-E607-4E49-95A3-35D343ECE484}" srcOrd="1" destOrd="0" presId="urn:microsoft.com/office/officeart/2005/8/layout/hierarchy4"/>
    <dgm:cxn modelId="{8E66691D-F4D6-4209-B71F-26DB7BB4F7D3}" type="presParOf" srcId="{92590735-C10E-402B-AFFB-D40678A45AC0}" destId="{2AB8510C-97C3-4FFB-BE5C-7FE0735579B4}" srcOrd="2" destOrd="0" presId="urn:microsoft.com/office/officeart/2005/8/layout/hierarchy4"/>
    <dgm:cxn modelId="{1490D837-7D79-4126-95B0-A67EABC69827}" type="presParOf" srcId="{2AB8510C-97C3-4FFB-BE5C-7FE0735579B4}" destId="{5B74E944-70E2-4383-8BF2-5F17C1574829}" srcOrd="0" destOrd="0" presId="urn:microsoft.com/office/officeart/2005/8/layout/hierarchy4"/>
    <dgm:cxn modelId="{3BC4DDA9-6AF8-405A-9FBF-1AD694B8FEB4}" type="presParOf" srcId="{2AB8510C-97C3-4FFB-BE5C-7FE0735579B4}" destId="{BEFF873F-D0AD-4590-A95D-5BD58E3582DA}" srcOrd="1" destOrd="0" presId="urn:microsoft.com/office/officeart/2005/8/layout/hierarchy4"/>
    <dgm:cxn modelId="{A1B4D1F6-BFA0-41DC-90CA-429B9387E69E}" type="presParOf" srcId="{2AB8510C-97C3-4FFB-BE5C-7FE0735579B4}" destId="{467B3729-4382-4145-BCBC-C156DE2002B8}" srcOrd="2" destOrd="0" presId="urn:microsoft.com/office/officeart/2005/8/layout/hierarchy4"/>
    <dgm:cxn modelId="{ECA9F5CB-1BEB-48B9-8572-144A891D9160}" type="presParOf" srcId="{467B3729-4382-4145-BCBC-C156DE2002B8}" destId="{477492EF-647E-4F89-8604-3BC05E3B08A0}" srcOrd="0" destOrd="0" presId="urn:microsoft.com/office/officeart/2005/8/layout/hierarchy4"/>
    <dgm:cxn modelId="{8306FD33-FFAC-4FC3-872A-2D580EA4C7C2}" type="presParOf" srcId="{477492EF-647E-4F89-8604-3BC05E3B08A0}" destId="{8A6D2739-5029-4889-8AF3-DB8E89277401}" srcOrd="0" destOrd="0" presId="urn:microsoft.com/office/officeart/2005/8/layout/hierarchy4"/>
    <dgm:cxn modelId="{2AAFCBAF-12C0-4274-A3D8-ADD349FA2440}" type="presParOf" srcId="{477492EF-647E-4F89-8604-3BC05E3B08A0}" destId="{493201A5-BA58-409C-8265-01A55286C4DC}" srcOrd="1" destOrd="0" presId="urn:microsoft.com/office/officeart/2005/8/layout/hierarchy4"/>
    <dgm:cxn modelId="{EA8AE949-3F01-4A76-9EC1-AA83E7A9FEDA}" type="presParOf" srcId="{92590735-C10E-402B-AFFB-D40678A45AC0}" destId="{648BC454-FD80-4A42-A03B-1753BA6CD8DB}" srcOrd="3" destOrd="0" presId="urn:microsoft.com/office/officeart/2005/8/layout/hierarchy4"/>
    <dgm:cxn modelId="{9F5E48EE-DFB4-4BE5-99CB-94842E3C9619}" type="presParOf" srcId="{92590735-C10E-402B-AFFB-D40678A45AC0}" destId="{8266C311-3E02-48C0-9052-049C76602AD0}" srcOrd="4" destOrd="0" presId="urn:microsoft.com/office/officeart/2005/8/layout/hierarchy4"/>
    <dgm:cxn modelId="{ACE59CFE-FF42-4405-9265-AB3B19AB503B}" type="presParOf" srcId="{8266C311-3E02-48C0-9052-049C76602AD0}" destId="{944265DB-D554-40C5-81DA-0AA9A7932052}" srcOrd="0" destOrd="0" presId="urn:microsoft.com/office/officeart/2005/8/layout/hierarchy4"/>
    <dgm:cxn modelId="{DD18C973-B189-4584-87B3-2F8E02BA60FD}" type="presParOf" srcId="{8266C311-3E02-48C0-9052-049C76602AD0}" destId="{329A1B1F-819A-468C-9EDE-7E5A94B9205F}" srcOrd="1" destOrd="0" presId="urn:microsoft.com/office/officeart/2005/8/layout/hierarchy4"/>
    <dgm:cxn modelId="{54CCD02A-249B-4476-8398-B1F2C83C2063}" type="presParOf" srcId="{8266C311-3E02-48C0-9052-049C76602AD0}" destId="{E8C70175-9A64-4411-93A4-A1347FACC8F4}" srcOrd="2" destOrd="0" presId="urn:microsoft.com/office/officeart/2005/8/layout/hierarchy4"/>
    <dgm:cxn modelId="{53228423-D76B-4751-887E-49B86194C372}" type="presParOf" srcId="{E8C70175-9A64-4411-93A4-A1347FACC8F4}" destId="{C50FC0C6-E7C6-48E7-828E-0054A875A59A}" srcOrd="0" destOrd="0" presId="urn:microsoft.com/office/officeart/2005/8/layout/hierarchy4"/>
    <dgm:cxn modelId="{C7576E0F-4706-4F27-9832-1AC81BB23B2A}" type="presParOf" srcId="{C50FC0C6-E7C6-48E7-828E-0054A875A59A}" destId="{97BF6CDA-6382-4BA5-A6D5-079557532E7E}" srcOrd="0" destOrd="0" presId="urn:microsoft.com/office/officeart/2005/8/layout/hierarchy4"/>
    <dgm:cxn modelId="{798D1F53-3620-49B2-9F5B-097A9855C408}" type="presParOf" srcId="{C50FC0C6-E7C6-48E7-828E-0054A875A59A}" destId="{1F20F510-8794-4D43-A4BE-025E2818B1D9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6E20D8-B97B-427F-8B0F-66D6A6C89ADE}">
      <dsp:nvSpPr>
        <dsp:cNvPr id="0" name=""/>
        <dsp:cNvSpPr/>
      </dsp:nvSpPr>
      <dsp:spPr>
        <a:xfrm>
          <a:off x="0" y="1966"/>
          <a:ext cx="8361450" cy="105274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Pancarditis</a:t>
          </a:r>
          <a:endParaRPr lang="ar-JO" sz="1500" kern="1200" dirty="0"/>
        </a:p>
      </dsp:txBody>
      <dsp:txXfrm>
        <a:off x="30834" y="32800"/>
        <a:ext cx="8299782" cy="991077"/>
      </dsp:txXfrm>
    </dsp:sp>
    <dsp:sp modelId="{37CB032B-870B-45CF-BF77-217A2CE8D7AD}">
      <dsp:nvSpPr>
        <dsp:cNvPr id="0" name=""/>
        <dsp:cNvSpPr/>
      </dsp:nvSpPr>
      <dsp:spPr>
        <a:xfrm>
          <a:off x="3007" y="1198446"/>
          <a:ext cx="2639346" cy="105274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pericarditis</a:t>
          </a:r>
          <a:endParaRPr lang="ar-JO" sz="1500" kern="1200" dirty="0"/>
        </a:p>
      </dsp:txBody>
      <dsp:txXfrm>
        <a:off x="33841" y="1229280"/>
        <a:ext cx="2577678" cy="991077"/>
      </dsp:txXfrm>
    </dsp:sp>
    <dsp:sp modelId="{2C1D0DC5-7F45-4428-9CDD-93B5C79154C8}">
      <dsp:nvSpPr>
        <dsp:cNvPr id="0" name=""/>
        <dsp:cNvSpPr/>
      </dsp:nvSpPr>
      <dsp:spPr>
        <a:xfrm>
          <a:off x="3007" y="2394190"/>
          <a:ext cx="2639346" cy="105274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* Chest pain </a:t>
          </a:r>
          <a:endParaRPr lang="ar-JO" sz="1800" kern="1200" dirty="0"/>
        </a:p>
      </dsp:txBody>
      <dsp:txXfrm>
        <a:off x="33841" y="2425024"/>
        <a:ext cx="2577678" cy="991077"/>
      </dsp:txXfrm>
    </dsp:sp>
    <dsp:sp modelId="{5B74E944-70E2-4383-8BF2-5F17C1574829}">
      <dsp:nvSpPr>
        <dsp:cNvPr id="0" name=""/>
        <dsp:cNvSpPr/>
      </dsp:nvSpPr>
      <dsp:spPr>
        <a:xfrm>
          <a:off x="2864059" y="1198446"/>
          <a:ext cx="2639346" cy="105274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myocarditis</a:t>
          </a:r>
          <a:endParaRPr lang="ar-JO" sz="1500" kern="1200" dirty="0"/>
        </a:p>
      </dsp:txBody>
      <dsp:txXfrm>
        <a:off x="2894893" y="1229280"/>
        <a:ext cx="2577678" cy="991077"/>
      </dsp:txXfrm>
    </dsp:sp>
    <dsp:sp modelId="{8A6D2739-5029-4889-8AF3-DB8E89277401}">
      <dsp:nvSpPr>
        <dsp:cNvPr id="0" name=""/>
        <dsp:cNvSpPr/>
      </dsp:nvSpPr>
      <dsp:spPr>
        <a:xfrm>
          <a:off x="2864059" y="2394190"/>
          <a:ext cx="2639346" cy="105274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* </a:t>
          </a:r>
          <a:r>
            <a:rPr lang="en-US" sz="1800" kern="1200" dirty="0" err="1"/>
            <a:t>Aschoff</a:t>
          </a:r>
          <a:r>
            <a:rPr lang="en-US" sz="1800" kern="1200" dirty="0"/>
            <a:t> nodule </a:t>
          </a:r>
          <a:endParaRPr lang="ar-JO" sz="1800" kern="1200" dirty="0"/>
        </a:p>
      </dsp:txBody>
      <dsp:txXfrm>
        <a:off x="2894893" y="2425024"/>
        <a:ext cx="2577678" cy="991077"/>
      </dsp:txXfrm>
    </dsp:sp>
    <dsp:sp modelId="{944265DB-D554-40C5-81DA-0AA9A7932052}">
      <dsp:nvSpPr>
        <dsp:cNvPr id="0" name=""/>
        <dsp:cNvSpPr/>
      </dsp:nvSpPr>
      <dsp:spPr>
        <a:xfrm>
          <a:off x="5725111" y="1198446"/>
          <a:ext cx="2639346" cy="105274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Endocarditis</a:t>
          </a:r>
          <a:endParaRPr lang="ar-JO" sz="2400" kern="1200" dirty="0"/>
        </a:p>
      </dsp:txBody>
      <dsp:txXfrm>
        <a:off x="5755945" y="1229280"/>
        <a:ext cx="2577678" cy="991077"/>
      </dsp:txXfrm>
    </dsp:sp>
    <dsp:sp modelId="{97BF6CDA-6382-4BA5-A6D5-079557532E7E}">
      <dsp:nvSpPr>
        <dsp:cNvPr id="0" name=""/>
        <dsp:cNvSpPr/>
      </dsp:nvSpPr>
      <dsp:spPr>
        <a:xfrm>
          <a:off x="5725111" y="2394190"/>
          <a:ext cx="2639346" cy="105274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* Vegetation and scar formation in valve  </a:t>
          </a:r>
          <a:endParaRPr lang="ar-JO" sz="2100" kern="1200" dirty="0"/>
        </a:p>
      </dsp:txBody>
      <dsp:txXfrm>
        <a:off x="5755945" y="2425024"/>
        <a:ext cx="2577678" cy="9910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E427BC88-03B8-4D3C-868B-CE51174A2106}" type="datetimeFigureOut">
              <a:rPr lang="ar-JO" smtClean="0"/>
              <a:t>06/10/1444</a:t>
            </a:fld>
            <a:endParaRPr lang="ar-JO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JO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F929086-0164-4434-99EE-2949E1AC30C0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594706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Sore_throat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en.wikipedia.org/wiki/Erythrogenic_toxin" TargetMode="External"/><Relationship Id="rId5" Type="http://schemas.openxmlformats.org/officeDocument/2006/relationships/hyperlink" Target="https://en.wikipedia.org/wiki/Lymphadenopathy" TargetMode="External"/><Relationship Id="rId4" Type="http://schemas.openxmlformats.org/officeDocument/2006/relationships/hyperlink" Target="https://en.wikipedia.org/wiki/Fever" TargetMode="Externa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Group A streptococci ( pyogenes ) &gt;&gt;  bacitracin susceptible </a:t>
            </a:r>
            <a:endParaRPr lang="ar-JO" dirty="0"/>
          </a:p>
          <a:p>
            <a:pPr algn="r"/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 Scarlet fever : </a:t>
            </a:r>
            <a:r>
              <a:rPr lang="en-US" b="0" i="0" u="none" strike="noStrike" dirty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3" tooltip="Sore throat"/>
              </a:rPr>
              <a:t>sore throat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en-US" b="0" i="0" u="none" strike="noStrike" dirty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4" tooltip="Fever"/>
              </a:rPr>
              <a:t>fever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headaches, </a:t>
            </a:r>
            <a:r>
              <a:rPr lang="en-US" b="0" i="0" u="none" strike="noStrike" dirty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5" tooltip="Lymphadenopathy"/>
              </a:rPr>
              <a:t>swollen lymph nodes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and rash (due to the </a:t>
            </a:r>
            <a:r>
              <a:rPr lang="en-US" b="0" i="0" u="sng" dirty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6"/>
              </a:rPr>
              <a:t>erythrogenic toxin</a:t>
            </a:r>
            <a:r>
              <a:rPr lang="en-US" b="0" i="0" u="sng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)</a:t>
            </a:r>
            <a:endParaRPr lang="ar-JO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929086-0164-4434-99EE-2949E1AC30C0}" type="slidenum">
              <a:rPr lang="ar-JO" smtClean="0"/>
              <a:t>3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9812227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929086-0164-4434-99EE-2949E1AC30C0}" type="slidenum">
              <a:rPr lang="ar-JO" smtClean="0"/>
              <a:t>12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8464387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tx2"/>
                </a:solidFill>
              </a:rPr>
              <a:t> ESR ( erythrocyte sedimentation rate ) , CPR (C-reactive protein)</a:t>
            </a:r>
            <a:endParaRPr lang="ar-JO" sz="1200" dirty="0">
              <a:solidFill>
                <a:schemeClr val="tx2"/>
              </a:solidFill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ea typeface="+mn-lt"/>
                <a:cs typeface="+mn-lt"/>
              </a:rPr>
              <a:t>expression of  VCAM-1 ( vascular cell adhesion protein )</a:t>
            </a:r>
            <a:endParaRPr lang="ar-JO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929086-0164-4434-99EE-2949E1AC30C0}" type="slidenum">
              <a:rPr lang="ar-JO" smtClean="0"/>
              <a:t>13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7342744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018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366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925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18906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12943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4216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73448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187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478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3377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361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896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1628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436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125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266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4/26/2023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2678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48A87A34-81AB-432B-8DAE-1953F412C126}" type="datetimeFigureOut">
              <a:rPr lang="en-US" smtClean="0"/>
              <a:pPr/>
              <a:t>4/26/2023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9835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  <p:sldLayoutId id="2147483754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4166A5C-B398-4F77-BE4D-C689AEC1AF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7496" y="1597538"/>
            <a:ext cx="9144000" cy="1641490"/>
          </a:xfrm>
        </p:spPr>
        <p:txBody>
          <a:bodyPr>
            <a:normAutofit fontScale="90000"/>
          </a:bodyPr>
          <a:lstStyle/>
          <a:p>
            <a:r>
              <a:rPr lang="en-US" sz="6600" b="1" cap="all" dirty="0">
                <a:solidFill>
                  <a:schemeClr val="accent2">
                    <a:lumMod val="75000"/>
                  </a:schemeClr>
                </a:solidFill>
                <a:ea typeface="+mn-lt"/>
                <a:cs typeface="+mn-lt"/>
              </a:rPr>
              <a:t>Acute Rheumatic fever</a:t>
            </a:r>
            <a:br>
              <a:rPr lang="en-US" sz="6600" b="1" cap="all" dirty="0">
                <a:solidFill>
                  <a:schemeClr val="accent2">
                    <a:lumMod val="75000"/>
                  </a:schemeClr>
                </a:solidFill>
                <a:ea typeface="+mn-lt"/>
                <a:cs typeface="+mn-lt"/>
              </a:rPr>
            </a:br>
            <a:endParaRPr lang="ar-JO" dirty="0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6E6A0EBE-49C0-4B0D-B761-A5BE62C1D6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7496" y="2641352"/>
            <a:ext cx="8637072" cy="977621"/>
          </a:xfrm>
        </p:spPr>
        <p:txBody>
          <a:bodyPr/>
          <a:lstStyle/>
          <a:p>
            <a:r>
              <a:rPr lang="en-US" sz="1800" b="1" cap="all" dirty="0">
                <a:solidFill>
                  <a:schemeClr val="accent2">
                    <a:lumMod val="75000"/>
                  </a:schemeClr>
                </a:solidFill>
                <a:ea typeface="+mj-lt"/>
                <a:cs typeface="+mj-lt"/>
              </a:rPr>
              <a:t>Rheumatic HEART DISEASE</a:t>
            </a:r>
            <a:endParaRPr lang="ar-JO" dirty="0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50A88145-AF15-4863-8C4D-5A454D6DF9D0}"/>
              </a:ext>
            </a:extLst>
          </p:cNvPr>
          <p:cNvSpPr txBox="1"/>
          <p:nvPr/>
        </p:nvSpPr>
        <p:spPr>
          <a:xfrm>
            <a:off x="3041032" y="4611767"/>
            <a:ext cx="7531718" cy="923330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n-US" b="1" i="0" dirty="0">
                <a:ln/>
                <a:solidFill>
                  <a:srgbClr val="FF0000"/>
                </a:solidFill>
                <a:latin typeface="Trebuchet MS" panose="020B0603020202020204" pitchFamily="34" charset="0"/>
              </a:rPr>
              <a:t>Done by : </a:t>
            </a:r>
          </a:p>
          <a:p>
            <a:r>
              <a:rPr lang="en-US" b="1" i="0" dirty="0">
                <a:ln/>
                <a:solidFill>
                  <a:srgbClr val="FF0000"/>
                </a:solidFill>
                <a:latin typeface="Trebuchet MS" panose="020B0603020202020204" pitchFamily="34" charset="0"/>
              </a:rPr>
              <a:t>Ahmad Hamed </a:t>
            </a:r>
            <a:r>
              <a:rPr lang="en-US" b="1" i="0" dirty="0" err="1">
                <a:ln/>
                <a:solidFill>
                  <a:srgbClr val="FF0000"/>
                </a:solidFill>
                <a:latin typeface="Trebuchet MS" panose="020B0603020202020204" pitchFamily="34" charset="0"/>
              </a:rPr>
              <a:t>AlSarairah</a:t>
            </a:r>
            <a:endParaRPr lang="en-US" b="1" i="0" dirty="0">
              <a:ln/>
              <a:solidFill>
                <a:srgbClr val="FF0000"/>
              </a:solidFill>
              <a:latin typeface="Trebuchet MS" panose="020B0603020202020204" pitchFamily="34" charset="0"/>
            </a:endParaRPr>
          </a:p>
          <a:p>
            <a:r>
              <a:rPr lang="en-US" b="1" dirty="0">
                <a:ln/>
                <a:solidFill>
                  <a:srgbClr val="FF0000"/>
                </a:solidFill>
                <a:latin typeface="Trebuchet MS" panose="020B0603020202020204" pitchFamily="34" charset="0"/>
              </a:rPr>
              <a:t>Abdallah Amer </a:t>
            </a:r>
            <a:r>
              <a:rPr lang="en-US" b="1" dirty="0" err="1">
                <a:ln/>
                <a:solidFill>
                  <a:srgbClr val="FF0000"/>
                </a:solidFill>
                <a:latin typeface="Trebuchet MS" panose="020B0603020202020204" pitchFamily="34" charset="0"/>
              </a:rPr>
              <a:t>AlSarairah</a:t>
            </a:r>
            <a:endParaRPr lang="en-US" b="1" i="0" dirty="0">
              <a:ln/>
              <a:solidFill>
                <a:srgbClr val="FF0000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003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E569BA3-59DB-47AA-920D-28C6F463C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J</a:t>
            </a:r>
            <a:r>
              <a:rPr lang="en-US" dirty="0"/>
              <a:t>oint</a:t>
            </a:r>
            <a:endParaRPr lang="ar-JO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874078A-4839-4F9D-8140-19D8D26DF5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/>
              <a:t>Large joint </a:t>
            </a:r>
          </a:p>
          <a:p>
            <a:pPr algn="l" rtl="0"/>
            <a:r>
              <a:rPr lang="en-US" dirty="0"/>
              <a:t>Migratory polyarthritis ( sever pain and swelling )</a:t>
            </a:r>
          </a:p>
          <a:p>
            <a:pPr algn="l" rtl="0"/>
            <a:r>
              <a:rPr lang="en-US" dirty="0"/>
              <a:t>75% of patients </a:t>
            </a:r>
          </a:p>
          <a:p>
            <a:pPr algn="l" rtl="0"/>
            <a:r>
              <a:rPr lang="en-US" dirty="0"/>
              <a:t>Improves with analgesics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1B7E6262-1082-432F-A626-AA287F1372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9606" y="2355150"/>
            <a:ext cx="3810000" cy="2771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2820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0B63701-7104-4AD0-BF8E-BAD044988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2469" y="713439"/>
            <a:ext cx="5805034" cy="1321017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N</a:t>
            </a:r>
            <a:r>
              <a:rPr lang="en-US" dirty="0"/>
              <a:t>odular in skin &amp;</a:t>
            </a:r>
            <a:br>
              <a:rPr lang="en-US" dirty="0"/>
            </a:b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E</a:t>
            </a:r>
            <a:r>
              <a:rPr lang="en-US" dirty="0"/>
              <a:t>rythema marginatum </a:t>
            </a:r>
            <a:endParaRPr lang="ar-JO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E492C20-F4F8-40F9-A577-F5CF50C2B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3136866"/>
            <a:ext cx="3979161" cy="3812573"/>
          </a:xfrm>
        </p:spPr>
        <p:txBody>
          <a:bodyPr>
            <a:normAutofit/>
          </a:bodyPr>
          <a:lstStyle/>
          <a:p>
            <a:pPr algn="l" rtl="0"/>
            <a:r>
              <a:rPr lang="en-US" sz="1800" dirty="0"/>
              <a:t>Small (.5-2 cm)</a:t>
            </a:r>
          </a:p>
          <a:p>
            <a:pPr algn="l" rtl="0"/>
            <a:r>
              <a:rPr lang="en-US" sz="1800" dirty="0"/>
              <a:t>Extensor surface of bone and tendons</a:t>
            </a:r>
          </a:p>
          <a:p>
            <a:pPr algn="l" rtl="0"/>
            <a:r>
              <a:rPr lang="en-US" sz="1600" dirty="0"/>
              <a:t>10% of patients </a:t>
            </a:r>
          </a:p>
          <a:p>
            <a:pPr algn="l" rtl="0"/>
            <a:r>
              <a:rPr lang="en-US" sz="1600" dirty="0"/>
              <a:t>Weeks </a:t>
            </a:r>
          </a:p>
          <a:p>
            <a:pPr algn="l" rtl="0"/>
            <a:r>
              <a:rPr lang="en-US" sz="1600" dirty="0"/>
              <a:t>Rare </a:t>
            </a:r>
            <a:endParaRPr lang="en-US" sz="1800" dirty="0"/>
          </a:p>
          <a:p>
            <a:pPr algn="l" rtl="0"/>
            <a:endParaRPr lang="en-US" sz="1800" dirty="0"/>
          </a:p>
          <a:p>
            <a:pPr algn="l" rtl="0"/>
            <a:endParaRPr lang="en-US" sz="1800" dirty="0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1454262F-2F09-4EA2-AF74-FB883618B4FF}"/>
              </a:ext>
            </a:extLst>
          </p:cNvPr>
          <p:cNvSpPr txBox="1"/>
          <p:nvPr/>
        </p:nvSpPr>
        <p:spPr>
          <a:xfrm>
            <a:off x="1451579" y="2403789"/>
            <a:ext cx="610262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FF0000"/>
                </a:solidFill>
              </a:rPr>
              <a:t>N</a:t>
            </a:r>
            <a:r>
              <a:rPr lang="en-US" dirty="0">
                <a:solidFill>
                  <a:srgbClr val="FFC000"/>
                </a:solidFill>
              </a:rPr>
              <a:t>odular in skin 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C6C7CEF9-7492-4E5A-9802-819E1BAE8652}"/>
              </a:ext>
            </a:extLst>
          </p:cNvPr>
          <p:cNvSpPr txBox="1"/>
          <p:nvPr/>
        </p:nvSpPr>
        <p:spPr>
          <a:xfrm>
            <a:off x="6893780" y="2401807"/>
            <a:ext cx="610262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FF0000"/>
                </a:solidFill>
              </a:rPr>
              <a:t>E</a:t>
            </a:r>
            <a:r>
              <a:rPr lang="en-US" dirty="0">
                <a:solidFill>
                  <a:srgbClr val="FFC000"/>
                </a:solidFill>
              </a:rPr>
              <a:t>rythema marginatum </a:t>
            </a:r>
          </a:p>
          <a:p>
            <a:r>
              <a:rPr lang="en-US" dirty="0"/>
              <a:t>( evanescent rash with ring margin )</a:t>
            </a:r>
            <a:endParaRPr lang="ar-JO" dirty="0">
              <a:solidFill>
                <a:srgbClr val="FFC000"/>
              </a:solidFill>
            </a:endParaRP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4AEDECE7-FF7F-4B17-B8C3-7C4BA4A719B1}"/>
              </a:ext>
            </a:extLst>
          </p:cNvPr>
          <p:cNvSpPr txBox="1"/>
          <p:nvPr/>
        </p:nvSpPr>
        <p:spPr>
          <a:xfrm>
            <a:off x="6893780" y="3323156"/>
            <a:ext cx="649621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/>
              <a:t>Concentrated on the trunk , NOT face</a:t>
            </a:r>
          </a:p>
          <a:p>
            <a:pPr algn="l"/>
            <a:endParaRPr lang="en-US" sz="18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/>
              <a:t>10% of patients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/>
              <a:t>Rare &amp; Early </a:t>
            </a:r>
            <a:endParaRPr lang="ar-JO" sz="2000" dirty="0"/>
          </a:p>
        </p:txBody>
      </p:sp>
      <p:pic>
        <p:nvPicPr>
          <p:cNvPr id="12" name="Picture 15" descr="ر.jpg">
            <a:extLst>
              <a:ext uri="{FF2B5EF4-FFF2-40B4-BE49-F238E27FC236}">
                <a16:creationId xmlns:a16="http://schemas.microsoft.com/office/drawing/2014/main" id="{CC16FFF9-A3CD-44D7-ADE9-914F684E42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6952" y="4233666"/>
            <a:ext cx="2305445" cy="1664587"/>
          </a:xfrm>
          <a:prstGeom prst="rect">
            <a:avLst/>
          </a:prstGeom>
        </p:spPr>
      </p:pic>
      <p:pic>
        <p:nvPicPr>
          <p:cNvPr id="13" name="Picture 8" descr="A tattoo on his head&#10;&#10;Description generated with very high confidence">
            <a:extLst>
              <a:ext uri="{FF2B5EF4-FFF2-40B4-BE49-F238E27FC236}">
                <a16:creationId xmlns:a16="http://schemas.microsoft.com/office/drawing/2014/main" id="{934968D4-633B-4CDB-A4F0-E59BAC2706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65237" y="4166483"/>
            <a:ext cx="2312901" cy="1731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748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1444F59-948A-41B4-A891-5591F3B54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dirty="0"/>
              <a:t>ydenham chorea </a:t>
            </a:r>
            <a:endParaRPr lang="ar-JO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ED78BCB-6BC4-4D44-A3C2-B5B16F0620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/>
              <a:t>Rapid Irregular Aimless </a:t>
            </a:r>
            <a:r>
              <a:rPr lang="en-US" dirty="0">
                <a:ea typeface="+mn-lt"/>
                <a:cs typeface="+mn-lt"/>
              </a:rPr>
              <a:t>involuntary movements of the arms , legs, trunk, or  facial muscles</a:t>
            </a:r>
            <a:endParaRPr lang="en-US" dirty="0"/>
          </a:p>
          <a:p>
            <a:pPr algn="l" rtl="0"/>
            <a:r>
              <a:rPr lang="en-US" dirty="0"/>
              <a:t>10% Of patients</a:t>
            </a:r>
          </a:p>
          <a:p>
            <a:pPr algn="l" rtl="0"/>
            <a:r>
              <a:rPr lang="en-US" dirty="0"/>
              <a:t>Autoimmune to basal ganglia (minor)</a:t>
            </a:r>
          </a:p>
          <a:p>
            <a:pPr algn="l" rtl="0"/>
            <a:r>
              <a:rPr lang="en-US" dirty="0"/>
              <a:t>8 months to appears</a:t>
            </a:r>
          </a:p>
          <a:p>
            <a:pPr algn="l" rtl="0"/>
            <a:endParaRPr lang="en-US" dirty="0"/>
          </a:p>
          <a:p>
            <a:pPr algn="l" rtl="0"/>
            <a:endParaRPr lang="ar-JO" dirty="0"/>
          </a:p>
        </p:txBody>
      </p:sp>
      <p:pic>
        <p:nvPicPr>
          <p:cNvPr id="5" name="صورة 4" descr="صورة تحتوي على شخص, خارجي, ثلج, رجل&#10;&#10;تم إنشاء الوصف تلقائياً">
            <a:extLst>
              <a:ext uri="{FF2B5EF4-FFF2-40B4-BE49-F238E27FC236}">
                <a16:creationId xmlns:a16="http://schemas.microsoft.com/office/drawing/2014/main" id="{5F093C85-A0C8-42A0-B465-407E7105F5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62249" y="2833637"/>
            <a:ext cx="3457327" cy="2551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1463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14BF909-C57F-4E0E-9E76-EFB430F57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Minor Criteria</a:t>
            </a:r>
            <a:endParaRPr lang="ar-JO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EAC6E7E-EBA2-4A4C-84F6-67D8A43B59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4215" y="1920316"/>
            <a:ext cx="9291215" cy="4037749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dirty="0">
                <a:ea typeface="+mn-lt"/>
                <a:cs typeface="+mn-lt"/>
              </a:rPr>
              <a:t>1. Fever of 38.2–38.9 °C </a:t>
            </a:r>
          </a:p>
          <a:p>
            <a:pPr marL="0" indent="0" algn="l">
              <a:buNone/>
            </a:pPr>
            <a:r>
              <a:rPr lang="en-US" dirty="0"/>
              <a:t>2. </a:t>
            </a:r>
            <a:r>
              <a:rPr lang="en-US" dirty="0">
                <a:ea typeface="+mn-lt"/>
                <a:cs typeface="+mn-lt"/>
              </a:rPr>
              <a:t>Arthralgia: Joint pain without swelling</a:t>
            </a:r>
          </a:p>
          <a:p>
            <a:pPr marL="0" indent="0" algn="l">
              <a:buNone/>
            </a:pP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LABORATORY:</a:t>
            </a:r>
          </a:p>
          <a:p>
            <a:pPr marL="0" indent="0" algn="l">
              <a:buNone/>
            </a:pPr>
            <a:r>
              <a:rPr lang="en-US" sz="2000" dirty="0"/>
              <a:t>1. elevated acute phase reactants (ESR,CRP</a:t>
            </a:r>
            <a:r>
              <a:rPr lang="en-US" dirty="0"/>
              <a:t>)</a:t>
            </a:r>
            <a:endParaRPr lang="en-US" sz="2000" dirty="0"/>
          </a:p>
          <a:p>
            <a:pPr marL="0" indent="0" algn="l">
              <a:buNone/>
            </a:pPr>
            <a:r>
              <a:rPr lang="en-US" sz="2000" dirty="0"/>
              <a:t>2.prolonged PR interval AV block, </a:t>
            </a:r>
            <a:r>
              <a:rPr lang="en-US" sz="2000" dirty="0">
                <a:ea typeface="+mn-lt"/>
                <a:cs typeface="+mn-lt"/>
              </a:rPr>
              <a:t>(Cannot be included if carditis is present as a major symptom).</a:t>
            </a:r>
            <a:endParaRPr lang="en-US" sz="2000" dirty="0">
              <a:solidFill>
                <a:srgbClr val="212121"/>
              </a:solidFill>
              <a:ea typeface="+mn-lt"/>
              <a:cs typeface="+mn-lt"/>
            </a:endParaRPr>
          </a:p>
          <a:p>
            <a:pPr marL="0" indent="0" algn="l">
              <a:buNone/>
            </a:pPr>
            <a:r>
              <a:rPr lang="en-US" sz="2000" dirty="0"/>
              <a:t>3</a:t>
            </a:r>
            <a:r>
              <a:rPr lang="en-US" sz="2000" dirty="0">
                <a:ea typeface="+mn-lt"/>
                <a:cs typeface="+mn-lt"/>
              </a:rPr>
              <a:t>.Leukocytosis.</a:t>
            </a:r>
          </a:p>
          <a:p>
            <a:pPr marL="0" indent="0" algn="l">
              <a:buNone/>
            </a:pPr>
            <a:r>
              <a:rPr lang="en-US" sz="2000" dirty="0"/>
              <a:t>4</a:t>
            </a:r>
            <a:r>
              <a:rPr lang="en-US" sz="2000" dirty="0">
                <a:solidFill>
                  <a:srgbClr val="000000"/>
                </a:solidFill>
              </a:rPr>
              <a:t>.</a:t>
            </a:r>
            <a:r>
              <a:rPr lang="en-US" sz="2000" dirty="0">
                <a:ea typeface="+mn-lt"/>
                <a:cs typeface="+mn-lt"/>
              </a:rPr>
              <a:t>Previous episode of rheumatic fever or inactive heart disease. </a:t>
            </a:r>
            <a:endParaRPr lang="ar-JO" sz="2000" dirty="0">
              <a:ea typeface="+mn-lt"/>
              <a:cs typeface="+mn-lt"/>
            </a:endParaRPr>
          </a:p>
          <a:p>
            <a:pPr marL="0" indent="0" algn="l">
              <a:buNone/>
            </a:pPr>
            <a:r>
              <a:rPr lang="en-US" sz="2000" dirty="0">
                <a:ea typeface="+mn-lt"/>
                <a:cs typeface="+mn-lt"/>
              </a:rPr>
              <a:t>5 increase in anti-streptolysin O (ASO) titers </a:t>
            </a:r>
            <a:endParaRPr lang="ar-JO" sz="2000" dirty="0">
              <a:ea typeface="+mn-lt"/>
              <a:cs typeface="+mn-lt"/>
            </a:endParaRPr>
          </a:p>
          <a:p>
            <a:pPr marL="0" indent="0" algn="l">
              <a:buNone/>
            </a:pPr>
            <a:endParaRPr lang="en-US" sz="2000" dirty="0">
              <a:solidFill>
                <a:srgbClr val="000000"/>
              </a:solidFill>
            </a:endParaRPr>
          </a:p>
          <a:p>
            <a:pPr marL="0" indent="0" algn="l">
              <a:buNone/>
            </a:pP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0960431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edical Mnemonics: Major and Minor Criteria for Rheumatic Fever : USMLE /  Internal Medicine ABIM Board Exam Review Blo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1935" y="295985"/>
            <a:ext cx="10099589" cy="556935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59817" y="392627"/>
            <a:ext cx="9291215" cy="1049235"/>
          </a:xfrm>
        </p:spPr>
        <p:txBody>
          <a:bodyPr>
            <a:normAutofit fontScale="90000"/>
          </a:bodyPr>
          <a:lstStyle/>
          <a:p>
            <a:r>
              <a:rPr lang="en-US" dirty="0"/>
              <a:t>C</a:t>
            </a:r>
            <a:r>
              <a:rPr lang="ar-JO" dirty="0"/>
              <a:t>hronic rheumatic heart disease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51579" y="1628553"/>
            <a:ext cx="9291215" cy="4409782"/>
          </a:xfrm>
        </p:spPr>
        <p:txBody>
          <a:bodyPr>
            <a:normAutofit fontScale="92500" lnSpcReduction="10000"/>
          </a:bodyPr>
          <a:lstStyle/>
          <a:p>
            <a:pPr algn="l" rtl="0"/>
            <a:r>
              <a:rPr lang="en-US" dirty="0"/>
              <a:t>Develops in at least half of those affected by rheumatic fever with </a:t>
            </a:r>
            <a:r>
              <a:rPr lang="en-US" dirty="0" err="1"/>
              <a:t>carditis</a:t>
            </a:r>
            <a:r>
              <a:rPr lang="en-US" dirty="0"/>
              <a:t> .</a:t>
            </a:r>
          </a:p>
          <a:p>
            <a:pPr algn="l" rtl="0"/>
            <a:r>
              <a:rPr lang="en-US" dirty="0"/>
              <a:t>Two third of cases occur in women .</a:t>
            </a:r>
          </a:p>
          <a:p>
            <a:pPr algn="l" rtl="0"/>
            <a:r>
              <a:rPr lang="en-US" dirty="0"/>
              <a:t>Some episode of rheumatic fever pass unrecognized and it is possible to elicit a history of rheumatic fever or chorea in only about half of all patient with chronic rheumatic heart disease .</a:t>
            </a:r>
          </a:p>
          <a:p>
            <a:pPr algn="l" rtl="0"/>
            <a:r>
              <a:rPr lang="en-US" dirty="0"/>
              <a:t>The mitral valve is affected in more than 90% of cases, the aortic valve is the next most frequently involved, followed by the tricuspid and then the pulmonary valve .</a:t>
            </a:r>
          </a:p>
          <a:p>
            <a:pPr algn="l" rtl="0"/>
            <a:r>
              <a:rPr lang="en-US" dirty="0"/>
              <a:t>Isolated mitral </a:t>
            </a:r>
            <a:r>
              <a:rPr lang="en-US" dirty="0" err="1"/>
              <a:t>stenosis</a:t>
            </a:r>
            <a:r>
              <a:rPr lang="en-US" dirty="0"/>
              <a:t> accounts for about 25% of all cases, and an additional 40% have mixed mitral </a:t>
            </a:r>
            <a:r>
              <a:rPr lang="en-US" dirty="0" err="1"/>
              <a:t>stenosis</a:t>
            </a:r>
            <a:r>
              <a:rPr lang="en-US" dirty="0"/>
              <a:t> and regurgitation . </a:t>
            </a:r>
          </a:p>
          <a:p>
            <a:pPr algn="l" rtl="0"/>
            <a:endParaRPr lang="ar-JO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509244" y="277297"/>
            <a:ext cx="9291215" cy="1049235"/>
          </a:xfrm>
        </p:spPr>
        <p:txBody>
          <a:bodyPr/>
          <a:lstStyle/>
          <a:p>
            <a:r>
              <a:rPr lang="en-US" dirty="0"/>
              <a:t>pathogenesis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68055" y="1364942"/>
            <a:ext cx="9291215" cy="4591015"/>
          </a:xfrm>
        </p:spPr>
        <p:txBody>
          <a:bodyPr>
            <a:normAutofit fontScale="92500" lnSpcReduction="20000"/>
          </a:bodyPr>
          <a:lstStyle/>
          <a:p>
            <a:pPr algn="l" rtl="0"/>
            <a:r>
              <a:rPr lang="en-US" dirty="0"/>
              <a:t>The main pathological process is progressive fibrosis .</a:t>
            </a:r>
          </a:p>
          <a:p>
            <a:pPr algn="l" rtl="0"/>
            <a:r>
              <a:rPr lang="en-US" dirty="0"/>
              <a:t>The heart valve are predominantly affected but involvement of the pericardium and myocardium also occurs and may contribute to heart failure and conduction disorders .</a:t>
            </a:r>
          </a:p>
          <a:p>
            <a:pPr algn="l" rtl="0"/>
            <a:r>
              <a:rPr lang="en-US" dirty="0"/>
              <a:t>Fusion of the mitral valve </a:t>
            </a:r>
            <a:r>
              <a:rPr lang="en-US" dirty="0" err="1"/>
              <a:t>commissures</a:t>
            </a:r>
            <a:r>
              <a:rPr lang="en-US" dirty="0"/>
              <a:t> and shortening of the </a:t>
            </a:r>
            <a:r>
              <a:rPr lang="en-US" dirty="0" err="1"/>
              <a:t>chordae</a:t>
            </a:r>
            <a:r>
              <a:rPr lang="en-US" dirty="0"/>
              <a:t> </a:t>
            </a:r>
            <a:r>
              <a:rPr lang="en-US" dirty="0" err="1"/>
              <a:t>tendineae</a:t>
            </a:r>
            <a:r>
              <a:rPr lang="en-US" dirty="0"/>
              <a:t> may lead to mitral </a:t>
            </a:r>
            <a:r>
              <a:rPr lang="en-US" dirty="0" err="1"/>
              <a:t>stenosis</a:t>
            </a:r>
            <a:r>
              <a:rPr lang="en-US" dirty="0"/>
              <a:t> with or without regurgitation .</a:t>
            </a:r>
          </a:p>
          <a:p>
            <a:pPr algn="l" rtl="0"/>
            <a:r>
              <a:rPr lang="en-US" dirty="0"/>
              <a:t>Similar changes in the aortic and tricuspid valves produce distortion and rigidity of the cusps, leading to </a:t>
            </a:r>
            <a:r>
              <a:rPr lang="en-US" dirty="0" err="1"/>
              <a:t>stenosis</a:t>
            </a:r>
            <a:r>
              <a:rPr lang="en-US" dirty="0"/>
              <a:t> and regurgitation .</a:t>
            </a:r>
          </a:p>
          <a:p>
            <a:pPr algn="l" rtl="0"/>
            <a:r>
              <a:rPr lang="en-US" dirty="0"/>
              <a:t>Once a valve has been damaged, the altered </a:t>
            </a:r>
            <a:r>
              <a:rPr lang="en-US" dirty="0" err="1"/>
              <a:t>haemodynamic</a:t>
            </a:r>
            <a:r>
              <a:rPr lang="en-US" dirty="0"/>
              <a:t> stresses perpetuate and extend the damage, even in the absence of a continuing rheumatic process.</a:t>
            </a:r>
          </a:p>
          <a:p>
            <a:pPr algn="l" rtl="0"/>
            <a:endParaRPr lang="ar-JO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Management OF ARF : 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l" rtl="0">
              <a:buNone/>
            </a:pPr>
            <a:r>
              <a:rPr lang="en-US" dirty="0"/>
              <a:t>1.  Bed rest :</a:t>
            </a:r>
          </a:p>
          <a:p>
            <a:pPr algn="l" rtl="0"/>
            <a:r>
              <a:rPr lang="en-US" dirty="0"/>
              <a:t>It lessens joint pain and reduces cardiac workload .</a:t>
            </a:r>
          </a:p>
          <a:p>
            <a:pPr algn="l" rtl="0"/>
            <a:r>
              <a:rPr lang="en-US" dirty="0"/>
              <a:t>The duration should be guided by symptoms, along with temperature, </a:t>
            </a:r>
            <a:r>
              <a:rPr lang="en-US" dirty="0" err="1"/>
              <a:t>leucocyte</a:t>
            </a:r>
            <a:r>
              <a:rPr lang="en-US" dirty="0"/>
              <a:t> count and ESR, and should be continued until these have settled.</a:t>
            </a:r>
          </a:p>
          <a:p>
            <a:pPr algn="l" rtl="0"/>
            <a:r>
              <a:rPr lang="en-US" dirty="0"/>
              <a:t>Patient can then return to normal physical activity but strenuous exercise should avoided in those who have had </a:t>
            </a:r>
            <a:r>
              <a:rPr lang="en-US" dirty="0" err="1"/>
              <a:t>carditis</a:t>
            </a:r>
            <a:r>
              <a:rPr lang="en-US" dirty="0"/>
              <a:t> .</a:t>
            </a:r>
            <a:endParaRPr lang="ar-JO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51579" y="362466"/>
            <a:ext cx="9291215" cy="5103880"/>
          </a:xfrm>
        </p:spPr>
        <p:txBody>
          <a:bodyPr/>
          <a:lstStyle/>
          <a:p>
            <a:pPr marL="457200" indent="-457200" algn="l" rtl="0">
              <a:buNone/>
            </a:pPr>
            <a:r>
              <a:rPr lang="en-US" dirty="0"/>
              <a:t>2. Treatment of cardiac failure :</a:t>
            </a:r>
          </a:p>
          <a:p>
            <a:pPr marL="457200" indent="-457200" algn="l" rtl="0"/>
            <a:r>
              <a:rPr lang="en-US" dirty="0"/>
              <a:t>If heart failure in these cases does not respond to medical treatment, valve replacement may be necessary and it often associated with a dramatic decline in rheumatic activity .</a:t>
            </a:r>
          </a:p>
          <a:p>
            <a:pPr marL="457200" indent="-457200" algn="l" rtl="0"/>
            <a:r>
              <a:rPr lang="en-US" dirty="0"/>
              <a:t>Occasionally, AV block may occur but is seldom progressive and usually resolve spontaneously .</a:t>
            </a:r>
          </a:p>
          <a:p>
            <a:pPr marL="457200" indent="-457200" algn="l" rtl="0"/>
            <a:r>
              <a:rPr lang="en-US" dirty="0"/>
              <a:t>Rarely, pacemaker insertion may be required .</a:t>
            </a:r>
          </a:p>
          <a:p>
            <a:pPr marL="457200" indent="-457200" algn="l" rtl="0">
              <a:buAutoNum type="arabicPeriod" startAt="2"/>
            </a:pPr>
            <a:endParaRPr lang="en-US" dirty="0"/>
          </a:p>
          <a:p>
            <a:pPr algn="l" rtl="0"/>
            <a:endParaRPr lang="ar-JO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26865" y="477794"/>
            <a:ext cx="9291215" cy="5848865"/>
          </a:xfrm>
        </p:spPr>
        <p:txBody>
          <a:bodyPr/>
          <a:lstStyle/>
          <a:p>
            <a:pPr marL="457200" indent="-457200" algn="l" rtl="0">
              <a:buNone/>
            </a:pPr>
            <a:r>
              <a:rPr lang="en-US" dirty="0"/>
              <a:t>3. Antibiotic :</a:t>
            </a:r>
          </a:p>
          <a:p>
            <a:pPr marL="457200" indent="-457200" algn="l" rtl="0"/>
            <a:r>
              <a:rPr lang="en-US" dirty="0"/>
              <a:t>A single dose of </a:t>
            </a:r>
            <a:r>
              <a:rPr lang="en-US" dirty="0" err="1"/>
              <a:t>benzathine</a:t>
            </a:r>
            <a:r>
              <a:rPr lang="en-US" dirty="0"/>
              <a:t> </a:t>
            </a:r>
            <a:r>
              <a:rPr lang="en-US" dirty="0" err="1"/>
              <a:t>benzylpenicillin</a:t>
            </a:r>
            <a:r>
              <a:rPr lang="en-US" dirty="0"/>
              <a:t> (1.2 million U IM ) or oral </a:t>
            </a:r>
            <a:r>
              <a:rPr lang="en-US" dirty="0" err="1"/>
              <a:t>phenoxymethylpenicillin</a:t>
            </a:r>
            <a:r>
              <a:rPr lang="en-US" dirty="0"/>
              <a:t> (250 mg 4 times daily for 10 days ) should be given to eliminate any residual streptococcal infection .</a:t>
            </a:r>
          </a:p>
          <a:p>
            <a:pPr marL="457200" indent="-457200" algn="l" rtl="0"/>
            <a:r>
              <a:rPr lang="en-US" dirty="0"/>
              <a:t>If the patient is penicillin-allergic, erythromycin or a cephalosporin can be used .</a:t>
            </a:r>
          </a:p>
          <a:p>
            <a:pPr marL="457200" indent="-457200" algn="l" rtl="0"/>
            <a:r>
              <a:rPr lang="en-US" dirty="0"/>
              <a:t>For secondary prophylaxis : </a:t>
            </a:r>
            <a:r>
              <a:rPr lang="en-US" dirty="0" err="1"/>
              <a:t>benzathine</a:t>
            </a:r>
            <a:r>
              <a:rPr lang="en-US" dirty="0"/>
              <a:t> </a:t>
            </a:r>
            <a:r>
              <a:rPr lang="en-US" dirty="0" err="1"/>
              <a:t>benzylpenicillin</a:t>
            </a:r>
            <a:r>
              <a:rPr lang="en-US" dirty="0"/>
              <a:t> (1.2 million U IM ) or oral </a:t>
            </a:r>
            <a:r>
              <a:rPr lang="en-US" dirty="0" err="1"/>
              <a:t>phenoxymethylpenicillin</a:t>
            </a:r>
            <a:r>
              <a:rPr lang="en-US" dirty="0"/>
              <a:t> (250 mg twice daily ) , sulfadiazine or erythromycin may be used if the patient is allergic to penicillin .</a:t>
            </a:r>
          </a:p>
          <a:p>
            <a:pPr marL="457200" indent="-457200" algn="l" rtl="0"/>
            <a:r>
              <a:rPr lang="en-US" dirty="0"/>
              <a:t>Further attacks are unusual after the age of 21 , when antibiotic treatment can usually be stopped 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DA13E6E-66AD-49C5-852A-FC4AEDFA5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cap="all" dirty="0">
                <a:solidFill>
                  <a:schemeClr val="accent2">
                    <a:lumMod val="75000"/>
                  </a:schemeClr>
                </a:solidFill>
                <a:ea typeface="+mj-lt"/>
                <a:cs typeface="+mj-lt"/>
              </a:rPr>
              <a:t>Rheumatic HEART DISEASE</a:t>
            </a:r>
            <a:endParaRPr lang="ar-JO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40E4E82-D10E-49C5-B216-9F60A073DA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spcBef>
                <a:spcPct val="20000"/>
              </a:spcBef>
              <a:spcAft>
                <a:spcPts val="600"/>
              </a:spcAft>
              <a:buSzPct val="115000"/>
            </a:pPr>
            <a:r>
              <a:rPr lang="en-US" dirty="0">
                <a:solidFill>
                  <a:srgbClr val="FFFFFF"/>
                </a:solidFill>
                <a:cs typeface="Rawafed Zainab" panose="02000500000000000000" pitchFamily="2" charset="0"/>
              </a:rPr>
              <a:t>RHEUMATIC HEART DISEASE :  IS A CONDITION IN WHICH PERMANENT DAMAGE TO HEART VALVES IS CAUSED BY RHEUMATIC FEVER .</a:t>
            </a:r>
          </a:p>
          <a:p>
            <a:pPr algn="l" rtl="0">
              <a:spcBef>
                <a:spcPct val="20000"/>
              </a:spcBef>
              <a:spcAft>
                <a:spcPts val="600"/>
              </a:spcAft>
              <a:buSzPct val="115000"/>
            </a:pPr>
            <a:endParaRPr lang="en-US" dirty="0">
              <a:solidFill>
                <a:srgbClr val="FFFFFF"/>
              </a:solidFill>
              <a:cs typeface="Rawafed Zainab" panose="02000500000000000000" pitchFamily="2" charset="0"/>
            </a:endParaRPr>
          </a:p>
          <a:p>
            <a:pPr algn="l" rtl="0">
              <a:spcBef>
                <a:spcPct val="20000"/>
              </a:spcBef>
              <a:spcAft>
                <a:spcPts val="600"/>
              </a:spcAft>
              <a:buSzPct val="115000"/>
            </a:pPr>
            <a:r>
              <a:rPr lang="en-US" dirty="0">
                <a:solidFill>
                  <a:srgbClr val="FFFFFF"/>
                </a:solidFill>
              </a:rPr>
              <a:t>​</a:t>
            </a:r>
            <a:r>
              <a:rPr lang="en-US" dirty="0">
                <a:solidFill>
                  <a:srgbClr val="FFFFFF"/>
                </a:solidFill>
                <a:cs typeface="Rawafed Zainab" panose="02000500000000000000" pitchFamily="2" charset="0"/>
              </a:rPr>
              <a:t>SO WHAT IS RHEUMATIC FEVER ?</a:t>
            </a:r>
          </a:p>
          <a:p>
            <a:pPr algn="l" rtl="0">
              <a:spcBef>
                <a:spcPct val="20000"/>
              </a:spcBef>
              <a:spcAft>
                <a:spcPts val="600"/>
              </a:spcAft>
              <a:buSzPct val="115000"/>
            </a:pPr>
            <a:r>
              <a:rPr lang="en-US" dirty="0">
                <a:solidFill>
                  <a:srgbClr val="FFFFFF"/>
                </a:solidFill>
                <a:cs typeface="Rawafed Zainab" panose="02000500000000000000" pitchFamily="2" charset="0"/>
              </a:rPr>
              <a:t>AND HOW DOSE IT AFFECT THE HEART ??</a:t>
            </a:r>
          </a:p>
          <a:p>
            <a:pPr algn="l" rtl="0">
              <a:spcBef>
                <a:spcPct val="20000"/>
              </a:spcBef>
              <a:spcAft>
                <a:spcPts val="600"/>
              </a:spcAft>
              <a:buSzPct val="115000"/>
            </a:pPr>
            <a:r>
              <a:rPr lang="en-US" dirty="0">
                <a:solidFill>
                  <a:srgbClr val="FFFFFF"/>
                </a:solidFill>
                <a:cs typeface="Rawafed Zainab" panose="02000500000000000000" pitchFamily="2" charset="0"/>
              </a:rPr>
              <a:t>AND WHAT IS THE RHEUMATIC HEART DISEASE ???</a:t>
            </a:r>
          </a:p>
          <a:p>
            <a:pPr algn="l" rtl="0">
              <a:spcBef>
                <a:spcPct val="20000"/>
              </a:spcBef>
              <a:spcAft>
                <a:spcPts val="600"/>
              </a:spcAft>
              <a:buSzPct val="115000"/>
            </a:pPr>
            <a:endParaRPr lang="en-US" dirty="0">
              <a:solidFill>
                <a:srgbClr val="FFFFFF"/>
              </a:solidFill>
              <a:cs typeface="Rawafed Zainab" panose="02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17214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51579" y="560174"/>
            <a:ext cx="9291215" cy="4906172"/>
          </a:xfrm>
        </p:spPr>
        <p:txBody>
          <a:bodyPr/>
          <a:lstStyle/>
          <a:p>
            <a:pPr algn="l" rtl="0"/>
            <a:r>
              <a:rPr lang="en-US" dirty="0"/>
              <a:t>The duration of prophylaxis should be extended if an attack has occurred in the last 5 years, or if the patient lives in an area of high prevalence and has occupation (such as teaching ) with a high risk of exposure to streptococcal infection .</a:t>
            </a:r>
          </a:p>
          <a:p>
            <a:pPr algn="l" rtl="0"/>
            <a:r>
              <a:rPr lang="en-US" dirty="0"/>
              <a:t>In those with residual heart disease, prophylaxis should continue until 10 years after the last episode or 40 years of age, whichever is later .</a:t>
            </a:r>
          </a:p>
          <a:p>
            <a:pPr algn="l" rtl="0"/>
            <a:endParaRPr lang="ar-JO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51579" y="411892"/>
            <a:ext cx="9291215" cy="5054453"/>
          </a:xfrm>
        </p:spPr>
        <p:txBody>
          <a:bodyPr>
            <a:normAutofit lnSpcReduction="10000"/>
          </a:bodyPr>
          <a:lstStyle/>
          <a:p>
            <a:pPr algn="l" rtl="0">
              <a:buNone/>
            </a:pPr>
            <a:r>
              <a:rPr lang="en-US" dirty="0"/>
              <a:t>3. Aspirin :</a:t>
            </a:r>
          </a:p>
          <a:p>
            <a:pPr algn="l" rtl="0"/>
            <a:r>
              <a:rPr lang="en-US" dirty="0"/>
              <a:t>This usually relieves the symptoms of arthritis rapidly and a response within 24 hours helps confirm the diagnosis .</a:t>
            </a:r>
          </a:p>
          <a:p>
            <a:pPr algn="l" rtl="0"/>
            <a:r>
              <a:rPr lang="en-US" dirty="0"/>
              <a:t>A reasonable starting dose is 60 mg/kg body weight/day, divided into six doses .</a:t>
            </a:r>
          </a:p>
          <a:p>
            <a:pPr algn="l" rtl="0"/>
            <a:r>
              <a:rPr lang="en-US" dirty="0"/>
              <a:t>An adult, 100mg/kg per day may be needed up to the limits of tolerance or a maximum of 8 g per day .</a:t>
            </a:r>
          </a:p>
          <a:p>
            <a:pPr algn="l" rtl="0"/>
            <a:r>
              <a:rPr lang="en-US" dirty="0"/>
              <a:t>Aspirin should be continued until the ESR has fallen and then </a:t>
            </a:r>
            <a:r>
              <a:rPr lang="en-US" dirty="0" err="1"/>
              <a:t>gradullay</a:t>
            </a:r>
            <a:r>
              <a:rPr lang="en-US" dirty="0"/>
              <a:t> tailed off .</a:t>
            </a:r>
          </a:p>
          <a:p>
            <a:pPr algn="l" rtl="0"/>
            <a:r>
              <a:rPr lang="en-US" dirty="0"/>
              <a:t>Mild toxicity includes nausea, tinnitus and deafness </a:t>
            </a:r>
          </a:p>
          <a:p>
            <a:pPr algn="l" rtl="0">
              <a:buNone/>
            </a:pPr>
            <a:r>
              <a:rPr lang="en-US" dirty="0"/>
              <a:t>   vomiting, </a:t>
            </a:r>
            <a:r>
              <a:rPr lang="en-US" dirty="0" err="1"/>
              <a:t>tachypnoea</a:t>
            </a:r>
            <a:r>
              <a:rPr lang="en-US" dirty="0"/>
              <a:t> and acidosis are more serious . </a:t>
            </a:r>
            <a:endParaRPr lang="ar-JO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51579" y="444844"/>
            <a:ext cx="9291215" cy="5021502"/>
          </a:xfrm>
        </p:spPr>
        <p:txBody>
          <a:bodyPr/>
          <a:lstStyle/>
          <a:p>
            <a:pPr algn="l" rtl="0">
              <a:buNone/>
            </a:pPr>
            <a:r>
              <a:rPr lang="en-US" dirty="0"/>
              <a:t>4. </a:t>
            </a:r>
            <a:r>
              <a:rPr lang="en-US" dirty="0" err="1"/>
              <a:t>Glucocorticoids</a:t>
            </a:r>
            <a:r>
              <a:rPr lang="en-US" dirty="0"/>
              <a:t> :</a:t>
            </a:r>
          </a:p>
          <a:p>
            <a:pPr algn="l" rtl="0"/>
            <a:r>
              <a:rPr lang="en-US" dirty="0"/>
              <a:t>These produce more rapid symptomatic relief than aspirin and are indicated in case with </a:t>
            </a:r>
            <a:r>
              <a:rPr lang="en-US" dirty="0" err="1"/>
              <a:t>carditis</a:t>
            </a:r>
            <a:r>
              <a:rPr lang="en-US" dirty="0"/>
              <a:t> or sever arthritis .</a:t>
            </a:r>
          </a:p>
          <a:p>
            <a:pPr algn="l" rtl="0"/>
            <a:r>
              <a:rPr lang="en-US" dirty="0"/>
              <a:t>There is no evidence that long term steroids are beneficial .</a:t>
            </a:r>
          </a:p>
          <a:p>
            <a:pPr algn="l" rtl="0"/>
            <a:r>
              <a:rPr lang="en-US" dirty="0" err="1"/>
              <a:t>Prednisolone</a:t>
            </a:r>
            <a:r>
              <a:rPr lang="en-US" dirty="0"/>
              <a:t> (1-2 mg/kg per day in divided doses )should be </a:t>
            </a:r>
            <a:r>
              <a:rPr lang="en-US" dirty="0" err="1"/>
              <a:t>contiued</a:t>
            </a:r>
            <a:r>
              <a:rPr lang="en-US" dirty="0"/>
              <a:t> until the ESR is normal and then tailed off .</a:t>
            </a:r>
            <a:endParaRPr lang="ar-JO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 descr="Cardiology | Heart valves, Aortic insufficiency, Heart failure treatment"/>
          <p:cNvSpPr>
            <a:spLocks noChangeAspect="1" noChangeArrowheads="1"/>
          </p:cNvSpPr>
          <p:nvPr/>
        </p:nvSpPr>
        <p:spPr bwMode="auto">
          <a:xfrm>
            <a:off x="11971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JO"/>
          </a:p>
        </p:txBody>
      </p:sp>
      <p:pic>
        <p:nvPicPr>
          <p:cNvPr id="27656" name="Picture 8" descr="Human Heart with Stethoscope PowerPoint Vector - SlideModel"/>
          <p:cNvPicPr>
            <a:picLocks noChangeAspect="1" noChangeArrowheads="1"/>
          </p:cNvPicPr>
          <p:nvPr/>
        </p:nvPicPr>
        <p:blipFill>
          <a:blip r:embed="rId2"/>
          <a:srcRect b="17050"/>
          <a:stretch>
            <a:fillRect/>
          </a:stretch>
        </p:blipFill>
        <p:spPr bwMode="auto">
          <a:xfrm>
            <a:off x="0" y="0"/>
            <a:ext cx="12192000" cy="614542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7E530D5-2ACA-4639-A416-F16CDF9AB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cap="all" dirty="0">
                <a:solidFill>
                  <a:schemeClr val="accent2">
                    <a:lumMod val="75000"/>
                  </a:schemeClr>
                </a:solidFill>
                <a:ea typeface="+mn-lt"/>
                <a:cs typeface="+mn-lt"/>
              </a:rPr>
              <a:t>Acute Rheumatic fever</a:t>
            </a:r>
            <a:endParaRPr lang="ar-JO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31D24A9-5404-4267-B2FE-771AF760CA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>
                <a:cs typeface="Rawafed Zainab" panose="02000500000000000000" pitchFamily="2" charset="0"/>
              </a:rPr>
              <a:t>A consequence of pharyngeal infection with group A B-hemolytic streptococci </a:t>
            </a:r>
            <a:r>
              <a:rPr lang="en-US" sz="2000" dirty="0">
                <a:ea typeface="+mj-lt"/>
                <a:cs typeface="Rawafed Zainab" panose="02000500000000000000" pitchFamily="2" charset="0"/>
              </a:rPr>
              <a:t>which cause sore throat and scarlet fever .</a:t>
            </a:r>
          </a:p>
          <a:p>
            <a:pPr algn="l" rtl="0"/>
            <a:r>
              <a:rPr lang="en-US" dirty="0">
                <a:solidFill>
                  <a:srgbClr val="FFFFFF"/>
                </a:solidFill>
              </a:rPr>
              <a:t>Most common in children: 5-15 years </a:t>
            </a:r>
            <a:endParaRPr lang="en-US" sz="2000" dirty="0">
              <a:ea typeface="+mj-lt"/>
              <a:cs typeface="Rawafed Zainab" panose="02000500000000000000" pitchFamily="2" charset="0"/>
            </a:endParaRPr>
          </a:p>
          <a:p>
            <a:pPr algn="l" rtl="0"/>
            <a:r>
              <a:rPr lang="en-US" sz="2000" dirty="0">
                <a:ea typeface="+mj-lt"/>
                <a:cs typeface="Rawafed Zainab" panose="02000500000000000000" pitchFamily="2" charset="0"/>
              </a:rPr>
              <a:t>It usually takes about 1 to 5 weeks to develop if not treated properly</a:t>
            </a:r>
          </a:p>
          <a:p>
            <a:pPr algn="l" rtl="0"/>
            <a:r>
              <a:rPr lang="en-US" dirty="0">
                <a:solidFill>
                  <a:srgbClr val="FFFFFF"/>
                </a:solidFill>
              </a:rPr>
              <a:t>Mainly in developing countries</a:t>
            </a:r>
            <a:r>
              <a:rPr lang="en-US" sz="2000" dirty="0">
                <a:ea typeface="+mj-lt"/>
                <a:cs typeface="Rawafed Zainab" panose="02000500000000000000" pitchFamily="2" charset="0"/>
              </a:rPr>
              <a:t> </a:t>
            </a:r>
            <a:endParaRPr lang="en-US" dirty="0">
              <a:cs typeface="Rawafed Zainab" panose="02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726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A367AD4-5FDB-4657-9701-59003AEFF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cap="all" dirty="0">
                <a:solidFill>
                  <a:schemeClr val="accent2">
                    <a:lumMod val="75000"/>
                  </a:schemeClr>
                </a:solidFill>
                <a:ea typeface="+mj-lt"/>
                <a:cs typeface="+mj-lt"/>
              </a:rPr>
              <a:t>Rheumatic HEART DISEASE</a:t>
            </a:r>
            <a:endParaRPr lang="ar-JO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B3F66B9-9341-46C0-8CBB-FDFB22CFCA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/>
              <a:t> </a:t>
            </a:r>
            <a:r>
              <a:rPr lang="en-US" sz="2000" dirty="0">
                <a:ea typeface="+mj-lt"/>
                <a:cs typeface="Rawafed Zainab" panose="02000500000000000000" pitchFamily="2" charset="0"/>
              </a:rPr>
              <a:t>Rheumatic fever is thought to be caused by a response of the body’s defense system not a direct effect of bacteria , the immune system </a:t>
            </a:r>
            <a:r>
              <a:rPr lang="en-US" dirty="0"/>
              <a:t>response to infection which formed anti bodies against </a:t>
            </a:r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dirty="0"/>
              <a:t> protein ( arises from bacteria ) cross react with self antigen ( often </a:t>
            </a:r>
            <a:r>
              <a:rPr lang="en-US" dirty="0">
                <a:solidFill>
                  <a:srgbClr val="FF0000"/>
                </a:solidFill>
              </a:rPr>
              <a:t>myosin</a:t>
            </a:r>
            <a:r>
              <a:rPr lang="en-US" dirty="0"/>
              <a:t> ) – molecular mimic – </a:t>
            </a:r>
            <a:r>
              <a:rPr lang="en-US" dirty="0">
                <a:ea typeface="+mn-lt"/>
                <a:cs typeface="+mn-lt"/>
              </a:rPr>
              <a:t>this causes an autoimmune reaction against native tissues in the heart </a:t>
            </a:r>
            <a:endParaRPr lang="en-US" dirty="0"/>
          </a:p>
          <a:p>
            <a:pPr algn="l" rtl="0"/>
            <a:r>
              <a:rPr lang="en-US" dirty="0"/>
              <a:t>Immune mediated (type II hypersensitivity ) </a:t>
            </a:r>
            <a:endParaRPr lang="ar-JO" dirty="0"/>
          </a:p>
          <a:p>
            <a:pPr algn="l" rtl="0"/>
            <a:endParaRPr lang="en-US" dirty="0"/>
          </a:p>
          <a:p>
            <a:pPr algn="l" rtl="0"/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904932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35BF443-9AC1-4667-A15E-38497CADC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cap="all" dirty="0">
                <a:solidFill>
                  <a:schemeClr val="accent2">
                    <a:lumMod val="75000"/>
                  </a:schemeClr>
                </a:solidFill>
                <a:ea typeface="+mj-lt"/>
                <a:cs typeface="+mj-lt"/>
              </a:rPr>
              <a:t>Rheumatic HEART DISEASE</a:t>
            </a:r>
            <a:endParaRPr lang="ar-JO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A2FB62C-5A2A-4207-8656-EB5B219C33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>
                <a:ea typeface="+mn-lt"/>
                <a:cs typeface="+mn-lt"/>
              </a:rPr>
              <a:t>Exacerbated  by incorrect T cell activation </a:t>
            </a:r>
            <a:endParaRPr lang="ar-JO" dirty="0">
              <a:ea typeface="+mn-lt"/>
              <a:cs typeface="+mn-lt"/>
            </a:endParaRPr>
          </a:p>
          <a:p>
            <a:pPr algn="l" rtl="0"/>
            <a:endParaRPr lang="en-US" dirty="0">
              <a:ea typeface="+mn-lt"/>
              <a:cs typeface="+mn-lt"/>
            </a:endParaRPr>
          </a:p>
          <a:p>
            <a:pPr algn="l" rtl="0"/>
            <a:r>
              <a:rPr lang="en-US" dirty="0">
                <a:ea typeface="+mn-lt"/>
                <a:cs typeface="+mn-lt"/>
              </a:rPr>
              <a:t>Rheumatic valves display increased expression of  VCAM-1 ( vascular cell adhesion protein )  which leads to more lymphocyte entry  &gt;&gt; more  inflammation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796111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529BC43-38DA-4995-8A41-273CBE24C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0392" y="2379765"/>
            <a:ext cx="9291215" cy="1049235"/>
          </a:xfrm>
        </p:spPr>
        <p:txBody>
          <a:bodyPr/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ea typeface="+mj-lt"/>
                <a:cs typeface="+mj-lt"/>
              </a:rPr>
              <a:t>Clinical features 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88593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EE36D31-EA49-4498-AB3B-AD5F512FC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Major Criteria</a:t>
            </a:r>
            <a:endParaRPr lang="ar-JO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03EA8FB7-72B4-4903-906E-4F34E4DF8B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dirty="0"/>
              <a:t>Major criteria :     </a:t>
            </a:r>
            <a:r>
              <a:rPr lang="en-US" dirty="0">
                <a:solidFill>
                  <a:srgbClr val="FF0000"/>
                </a:solidFill>
              </a:rPr>
              <a:t>J   NES</a:t>
            </a:r>
          </a:p>
          <a:p>
            <a:pPr marL="0" indent="0" algn="l">
              <a:buNone/>
            </a:pPr>
            <a:r>
              <a:rPr lang="en-US" dirty="0">
                <a:solidFill>
                  <a:srgbClr val="FF0000"/>
                </a:solidFill>
              </a:rPr>
              <a:t>J</a:t>
            </a:r>
            <a:r>
              <a:rPr lang="en-US" dirty="0"/>
              <a:t>oint</a:t>
            </a:r>
          </a:p>
          <a:p>
            <a:pPr marL="0" indent="0" algn="l">
              <a:buNone/>
            </a:pPr>
            <a:r>
              <a:rPr lang="en-US" dirty="0"/>
              <a:t>    ( carditis )</a:t>
            </a:r>
          </a:p>
          <a:p>
            <a:pPr marL="0" indent="0" algn="l">
              <a:buNone/>
            </a:pPr>
            <a:r>
              <a:rPr lang="en-US" dirty="0">
                <a:solidFill>
                  <a:srgbClr val="FF0000"/>
                </a:solidFill>
              </a:rPr>
              <a:t>N</a:t>
            </a:r>
            <a:r>
              <a:rPr lang="en-US" dirty="0"/>
              <a:t>odular in skin </a:t>
            </a:r>
          </a:p>
          <a:p>
            <a:pPr marL="0" indent="0" algn="l">
              <a:buNone/>
            </a:pPr>
            <a:r>
              <a:rPr lang="en-US" dirty="0">
                <a:solidFill>
                  <a:srgbClr val="FF0000"/>
                </a:solidFill>
              </a:rPr>
              <a:t>E</a:t>
            </a:r>
            <a:r>
              <a:rPr lang="en-US" dirty="0"/>
              <a:t>rythema marginatum</a:t>
            </a:r>
          </a:p>
          <a:p>
            <a:pPr marL="0" indent="0" algn="l">
              <a:buNone/>
            </a:pPr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dirty="0"/>
              <a:t>ydenham chorea </a:t>
            </a:r>
            <a:endParaRPr lang="ar-JO" dirty="0"/>
          </a:p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endParaRPr lang="en-US" dirty="0"/>
          </a:p>
        </p:txBody>
      </p:sp>
      <p:sp>
        <p:nvSpPr>
          <p:cNvPr id="4" name="قلب 3">
            <a:extLst>
              <a:ext uri="{FF2B5EF4-FFF2-40B4-BE49-F238E27FC236}">
                <a16:creationId xmlns:a16="http://schemas.microsoft.com/office/drawing/2014/main" id="{DF189D65-88E1-4B03-AA00-D1881D1054F6}"/>
              </a:ext>
            </a:extLst>
          </p:cNvPr>
          <p:cNvSpPr/>
          <p:nvPr/>
        </p:nvSpPr>
        <p:spPr>
          <a:xfrm>
            <a:off x="3681455" y="2170706"/>
            <a:ext cx="159025" cy="166978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5" name="قلب 4">
            <a:extLst>
              <a:ext uri="{FF2B5EF4-FFF2-40B4-BE49-F238E27FC236}">
                <a16:creationId xmlns:a16="http://schemas.microsoft.com/office/drawing/2014/main" id="{6D15C0AD-59F6-4CF5-B2E9-B4399907E0BE}"/>
              </a:ext>
            </a:extLst>
          </p:cNvPr>
          <p:cNvSpPr/>
          <p:nvPr/>
        </p:nvSpPr>
        <p:spPr>
          <a:xfrm>
            <a:off x="1520025" y="3148717"/>
            <a:ext cx="197457" cy="176253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33460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036E452-4D35-4D33-BF76-0BEC05E5D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carditis</a:t>
            </a:r>
            <a:endParaRPr lang="ar-JO" dirty="0"/>
          </a:p>
        </p:txBody>
      </p:sp>
      <p:graphicFrame>
        <p:nvGraphicFramePr>
          <p:cNvPr id="11" name="عنصر نائب للمحتوى 10">
            <a:extLst>
              <a:ext uri="{FF2B5EF4-FFF2-40B4-BE49-F238E27FC236}">
                <a16:creationId xmlns:a16="http://schemas.microsoft.com/office/drawing/2014/main" id="{47C1F6B5-2A20-4FA3-BE29-7F1D921CCE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3608463"/>
              </p:ext>
            </p:extLst>
          </p:nvPr>
        </p:nvGraphicFramePr>
        <p:xfrm>
          <a:off x="2117123" y="2078110"/>
          <a:ext cx="8367465" cy="3449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قلب 3">
            <a:extLst>
              <a:ext uri="{FF2B5EF4-FFF2-40B4-BE49-F238E27FC236}">
                <a16:creationId xmlns:a16="http://schemas.microsoft.com/office/drawing/2014/main" id="{F5844F28-B600-4971-A30A-3A6602E94A59}"/>
              </a:ext>
            </a:extLst>
          </p:cNvPr>
          <p:cNvSpPr/>
          <p:nvPr/>
        </p:nvSpPr>
        <p:spPr>
          <a:xfrm>
            <a:off x="4743992" y="1168332"/>
            <a:ext cx="299348" cy="323840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2082847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D89E150-969E-4A14-BE79-2E16414C5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carditis</a:t>
            </a:r>
            <a:endParaRPr lang="ar-JO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B33D867-D8D3-47EF-8295-DB7F1187A9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err="1"/>
              <a:t>Aschoff</a:t>
            </a:r>
            <a:r>
              <a:rPr lang="en-US" dirty="0"/>
              <a:t> nodule : granuloma macrophage with giant cell</a:t>
            </a:r>
          </a:p>
          <a:p>
            <a:pPr algn="l" rtl="0"/>
            <a:r>
              <a:rPr lang="en-US" dirty="0" err="1"/>
              <a:t>Anitschkow</a:t>
            </a:r>
            <a:r>
              <a:rPr lang="en-US" dirty="0"/>
              <a:t> cell ( enlarged macrophage with ovoid, wavy, rod like nucleus )</a:t>
            </a:r>
            <a:endParaRPr lang="ar-JO" dirty="0"/>
          </a:p>
          <a:p>
            <a:pPr algn="l" rtl="0"/>
            <a:r>
              <a:rPr lang="en-US" dirty="0"/>
              <a:t>Most common valve affected ( rheu</a:t>
            </a:r>
            <a:r>
              <a:rPr lang="en-US" b="1" dirty="0">
                <a:solidFill>
                  <a:srgbClr val="FF0000"/>
                </a:solidFill>
              </a:rPr>
              <a:t>mat</a:t>
            </a:r>
            <a:r>
              <a:rPr lang="en-US" dirty="0"/>
              <a:t>ic ) </a:t>
            </a:r>
            <a:r>
              <a:rPr lang="en-US" dirty="0">
                <a:solidFill>
                  <a:srgbClr val="FF0000"/>
                </a:solidFill>
              </a:rPr>
              <a:t>M &gt; A &gt; T &gt; P</a:t>
            </a:r>
          </a:p>
          <a:p>
            <a:pPr algn="l" rtl="0"/>
            <a:r>
              <a:rPr lang="en-US" dirty="0"/>
              <a:t>Early lesion mitral valve regurgitation </a:t>
            </a:r>
          </a:p>
          <a:p>
            <a:pPr algn="l" rtl="0"/>
            <a:r>
              <a:rPr lang="en-US" dirty="0"/>
              <a:t>Late lesion mitral valve stenosis</a:t>
            </a:r>
          </a:p>
          <a:p>
            <a:pPr algn="l" rtl="0"/>
            <a:r>
              <a:rPr lang="en-US" dirty="0"/>
              <a:t>Arrhythmia most common cause of death </a:t>
            </a:r>
          </a:p>
          <a:p>
            <a:pPr algn="l" rtl="0"/>
            <a:r>
              <a:rPr lang="en-US" b="1" dirty="0"/>
              <a:t>40-60% of patients</a:t>
            </a:r>
            <a:r>
              <a:rPr lang="en-US" dirty="0"/>
              <a:t> </a:t>
            </a:r>
            <a:endParaRPr lang="ar-JO" dirty="0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948C9A10-0A27-495F-8F10-348C5E83FA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6346" y="3323303"/>
            <a:ext cx="2750235" cy="2062676"/>
          </a:xfrm>
          <a:prstGeom prst="rect">
            <a:avLst/>
          </a:prstGeom>
        </p:spPr>
      </p:pic>
      <p:sp>
        <p:nvSpPr>
          <p:cNvPr id="6" name="قلب 5">
            <a:extLst>
              <a:ext uri="{FF2B5EF4-FFF2-40B4-BE49-F238E27FC236}">
                <a16:creationId xmlns:a16="http://schemas.microsoft.com/office/drawing/2014/main" id="{F20566A7-265C-42C1-A42D-2A8172896F00}"/>
              </a:ext>
            </a:extLst>
          </p:cNvPr>
          <p:cNvSpPr/>
          <p:nvPr/>
        </p:nvSpPr>
        <p:spPr>
          <a:xfrm>
            <a:off x="4743992" y="1168332"/>
            <a:ext cx="299348" cy="323840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336463259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775</TotalTime>
  <Words>1233</Words>
  <Application>Microsoft Office PowerPoint</Application>
  <PresentationFormat>Widescreen</PresentationFormat>
  <Paragraphs>126</Paragraphs>
  <Slides>23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Corbel</vt:lpstr>
      <vt:lpstr>Trebuchet MS</vt:lpstr>
      <vt:lpstr>Wingdings</vt:lpstr>
      <vt:lpstr>Depth</vt:lpstr>
      <vt:lpstr>Acute Rheumatic fever </vt:lpstr>
      <vt:lpstr>Rheumatic HEART DISEASE</vt:lpstr>
      <vt:lpstr>Acute Rheumatic fever</vt:lpstr>
      <vt:lpstr>Rheumatic HEART DISEASE</vt:lpstr>
      <vt:lpstr>Rheumatic HEART DISEASE</vt:lpstr>
      <vt:lpstr>Clinical features </vt:lpstr>
      <vt:lpstr>Major Criteria</vt:lpstr>
      <vt:lpstr>carditis</vt:lpstr>
      <vt:lpstr>carditis</vt:lpstr>
      <vt:lpstr>Joint</vt:lpstr>
      <vt:lpstr>Nodular in skin &amp;  Erythema marginatum </vt:lpstr>
      <vt:lpstr>Sydenham chorea </vt:lpstr>
      <vt:lpstr>Minor Criteria</vt:lpstr>
      <vt:lpstr>PowerPoint Presentation</vt:lpstr>
      <vt:lpstr>Chronic rheumatic heart disease </vt:lpstr>
      <vt:lpstr>pathogenesis</vt:lpstr>
      <vt:lpstr>Management OF ARF :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Acute Rheumatic fever </dc:title>
  <dc:creator>عبدالرحمن ابو قبع</dc:creator>
  <cp:lastModifiedBy>Ibrahim Aljunaidi</cp:lastModifiedBy>
  <cp:revision>80</cp:revision>
  <dcterms:created xsi:type="dcterms:W3CDTF">2020-11-25T18:12:08Z</dcterms:created>
  <dcterms:modified xsi:type="dcterms:W3CDTF">2023-04-26T18:01:15Z</dcterms:modified>
</cp:coreProperties>
</file>