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26"/>
  </p:notesMasterIdLst>
  <p:sldIdLst>
    <p:sldId id="330" r:id="rId5"/>
    <p:sldId id="313" r:id="rId6"/>
    <p:sldId id="312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3" r:id="rId16"/>
    <p:sldId id="331" r:id="rId17"/>
    <p:sldId id="322" r:id="rId18"/>
    <p:sldId id="326" r:id="rId19"/>
    <p:sldId id="324" r:id="rId20"/>
    <p:sldId id="325" r:id="rId21"/>
    <p:sldId id="332" r:id="rId22"/>
    <p:sldId id="327" r:id="rId23"/>
    <p:sldId id="329" r:id="rId24"/>
    <p:sldId id="32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al" initials="Y" lastIdx="2" clrIdx="0">
    <p:extLst>
      <p:ext uri="{19B8F6BF-5375-455C-9EA6-DF929625EA0E}">
        <p15:presenceInfo xmlns:p15="http://schemas.microsoft.com/office/powerpoint/2012/main" userId="02bcfcf1a9fcad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19" autoAdjust="0"/>
  </p:normalViewPr>
  <p:slideViewPr>
    <p:cSldViewPr snapToGrid="0">
      <p:cViewPr varScale="1">
        <p:scale>
          <a:sx n="83" d="100"/>
          <a:sy n="83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Lorem ipsum dolor sit amet.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Lorem ipsum dolor sit amet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Lorem Ipsum Dolor Sit Amet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s in pot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Lorem ipsum dolor sit amet.</a:t>
          </a:r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Lorem ipsum dolor sit amet</a:t>
          </a:r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Lorem Ipsum Dolor Sit Amet</a:t>
          </a:r>
        </a:p>
      </dsp:txBody>
      <dsp:txXfrm>
        <a:off x="7041543" y="2725540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5:25.1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24730 2133 0,'0'-25'235,"0"1"-220,0-1 1,25 25 46,0 0-46,0 0 15,-1 0 0,1 0 32,0 0-47,0 25-1,0-25 32,0 0 16,-1 24-32,51-24-31,-50 0 15,-1 0 17,1 0-17,0 0 1,25 0 0,-26 0-1,1 0 1,0 0-1,0 25 1,0-25 0,-1 0-1,1 0 1,0 0 15,0 0 0,-25 25-15,49-25 47,-49 25-32,25-25-31,0 0 15,0 0 1,0 0 31,-1 0-47,1 0 16,0 0-1,25 0 1,-26 0 15,1 0-15,0 0-1,0 0 1,0 0 0,-1 0-1,1 0 16,0 0-31,0 0 16,0 0 0,0 0 15,-1 0-31,1-25 31,0 25-15,0 0-1,0 0 1,-1 0 0,1 0-1,25 0 1,-1 0 0,-24 0-1,0 0 1,49 0-1,-24 0 1,-25 0 0,24 0-1,-24 0 1,0 0 0,0 0 15,0 0-31,-1 0 31,1 0-15,0 0-1,0 0 17,0 0-1,-1 0-16,1 0 1,0 0 0,0 0-1,0 0 1,-1 0 0,1 0-1,0 0 1,0 0 15,0 0-15,-1 0-1,26 0 48,-50 25-48,25-25-15,25 0 16,-26 0 0,1 0-1,0 0 1,25 0 0,-26 25-1,26-25 1,-25 0 15,24 0-15,-24 0-1,0 0 17,0 0-32,0 0 15,-1 0 1,1 0-1,0 0 1,0 0 0,0 0 31,-1 0 31,1 0-78,0 0 31,0 0 0,0 0 0,-1 0-15,1 0 0,0 0-1,0 0 1,0 0 15,-1 0-15,1 0 15,0 0-15,0 0-16,0 0 31,-1 0 0,1 0-15,0 0-1,0 0 32,0 0-31,0 0 0,24-25-1,1 25 1,-25 0 15,-1 0-15,1 0-1,0 0 1,0 0 0,0 0 15,-1 0-16,1 0 1,0 0 0,0-25-1,0 25 1,-1 0 0,1 0-1,0 0 1,0-25 15,0 25-15,24 0-1,-24 0 17,0 0-17,0 0-15,-25-25 16,24 25-1,26-24 32,-25 24 16,0 0 171,-1 0-234,1 0 16,0 0 31,0 0 15,0 0-15,-1 0-31,-24 24 31,25-24 15,-25 25-31,25-25 63,-25 25-63,25-25 47,0 0-46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6:55.145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24259 3175 0,'0'25'328,"-25"-25"-297,0 0-15,1 0 0,-1 0-16,0 0 15,0 0 1,0 0-16,1 0 16,-26 0-1,0 0 1,26 0-1,-1 0 48,0 0-32,0 0-15,0 0-1,0 0 1,1 0 0,-1 0-1,-25 0 1,1 0 0,24 0-1,-50 0 1,51 0-1,-26 0 1,25 0 0,-24 0-1,24 0 17,0 0-17,0 0 1,0 0-1,1 0 1,-1 0 0,0 0-1,0 0 32,0 0-31,1 0-1,-1 0-15,0 0 16,0 0 0,0 0-1,1 0 17,-26 0-17,25 0 1,-49-25-1,24 25 1,25 0 0,1 0-1,-26 0 1,0 0 0,25 0-1,1 0-15,-1 0 16,0 0-1,-25 0 1,26 0 0,-26 0-1,50-25 17,-25 25-17,-24 0 1,24 0-1,0 0 1,0-25 0,0 25-1,-24 0 1,24 0 0,0 0-1,0 0 16,1 0-15,-1 0 0,0 0-1,0 0 1,0 0 15,1 0-15,-1 0-1,0 0 1,0 0 0,0 0-1,1 0 1,-1 0 15,0 0-15,0 0-16,0 0 15,1 0 1,-1 0 0,0 0 15,0 0-15,0 0-1,0 0 1,1 0-1,-1 0 1,0 0 0,-25 0-1,26 0 1,-1 0 0,0 0-1,0 0 1,-49 0-1,49 0 17,0 0-32,0 0 31,1 0-15,-1 0-1,0 0 1,-25 0-1,26 0 1,-1 0 0,0 0 15,0 0-31,0 0 31,1 0-15,-26 0 31,25 0-16,0 0 0,1 0 0,-1 0-15,0 0 15,0 0-31,0 0 16,1 0 0,-1 0-1,0 0 16,0 0-31,0 0 16,0 0 0,-24 0-1,24 0 17,0 0-17,0 0 16,1 0 1,-1 0 46,0 0-31,-25 0-32,26 0 17,-1 0-17,0 0 1,0 25-1,0-25 1,-24 0 0,24 0-1,25 25 32,-25-25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7:21.439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21406 18157 0,'0'25'1375,"25"-25"3922,0 0-5219,0 0-31,0 0-1,-1 0 17,-24 25-47,25-25-16,0 0 31,0 0 16,0 0-16,-1 0 0,1 0-15,0 0-16,0 0 15,0 0 1,0 0 0,-1 0-1,26 0 1,-25 0 15,0 0-15,-1 0-16,26 0 15,0 0 1,-26 0 15,1 0-15,0 0 0,0 0-1,0 0 1,-1 0-1,1 0 1,0 0 15,0 0-15,0 0 0,-1 0-16,1 0 31,0 0-16,0 0-15,0 0 32,-1 0-17,1 0 1,0 0 0,0 0 15,0 0-16,24 0 17,-24 0-1,25 0 0,-26 0-15,1 0-1,0 0 17,0 0-17,0 0 1,24 0 0,-24 0-1,0 0 1,0 0-1,0 0 1,-1 0 0,1 0-1,25 0 1,-1 0 0,-24 0-1,0 0 1,25 0-1,-26 0 17,1 0-17,0 0 1,0 0 0,0 0-1,-1-25 1,1 25-1,74 0 1,-24 0 0,-1 0-1,-24 0 1,-1 0 0,1 0-1,24 0 1,-49 0-1,25 0 1,-25 0 15,0 0-15,-1 0 0,1 0-1,0 0 454,49 0-453,-24 25-1,-25-25 1,0 0-1,-1 0-15,1 0 16,25 24 0,-1 1-1,26-25 1,-50 0 0,24 0-1,1 0 1,-1 0-1,1 0 1,24 0 15,-24 0-15,0 0 0,24 0-1,-49 0 1,25 0-1,24 0 1,0 0 15,-49 0-15,50 0 0,-51-25-1,26 25 1,-25 0 15,0 0-15,24 0 15,1 0-15,-25 0-1,24-24 1,1 24-1,-1 0 1,1 0 0,-25 0-16,74 0 15,-49 0 1,24 0 0,-49 0-1,25-25 1,24 25-1,0 0 1,-24 0 15,74 0-15,-50 0 0,26 0-1,-26 0 1,25 0-1,0 0 1,-24 0 0,-26 0-1,1 0 1,0 0 0,49 0-1,0 0 1,-49-25-1,24 25 1,1 0 15,-26 0-15,-24 0 0,74 0-1,-49 0 16,-1 0-15,-24 0 0,25 0-1,24 0 1,-49 0-16,25 0 16,-1 0-1,26 0 1,-26 0-1,51 0 1,-76 0 0,76 0 15,-51 0 0,1 0-15,24 0-1,-49 0 1,49 0 0,-24 0-1,24 0 1,1 0 0,-26 0-1,1 0-15,0 0 16,-26 0-1,51 0 1,-26 0 15,1 25-15,0-25 0,24 0-1,-24 0 1,24 0-1,-49 0 1,25 0 0,-26 0-1,26 0 1,-25 0 0,0 0 46,-1 0 1,1 0-48,25 0-15,-25 0 16,-1 0 15,1 0 16,0 0-31,0 0-16,0 0 15,-1 0 32,1 0 0,0 0-31,0 0 15,0 0-16,-1 0 1,1 0-16,0 0 16,25 0-1,49 0 1,-25 0 0,50 0-1,-49 0 1,-1 0-1,-49 0 1,49 0 15,-49 0-15,25 0 0,-1 0-16,26 0 15,24 0 1,0 0-1,-49 0 1,24 0 0,-24 0-1,24 0 1,-49 0 0,25 0-1,-1 0 1,-24 0-1,0 25 1,74-25 15,-49 0-15,-1 0 0,26 0-1,74 0 16,-75 0-15,0 0 0,-49 0-1,50 0 1,-51 0 0,76 0-1,-26 0 1,-24 0-1,-25 0 1,49 0 15,-24 0-15,-1 24 0,26-24-1,-75 25 16,24-25-15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7:30.352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32593 18008 0,'-24'0'453,"-1"0"-437,0 0-16,-25 0 15,1 0 1,-1 0-1,1 0 1,24-25 15,-25 25-15,50-24 15,-50 24-15,26 0-1,-1 0 1,-25 0 0,25 0 15,1 0 0,-1 0-31,0 0 16,0 0-1,0 0 1,-24-25 15,24 25-15,-25-25 0,26 25-1,-26 0 1,0-50-1,26 50 1,-51-24 0,50 24-1,1 0 1,-1 0-16,0 0 16,-25 0-1,26 0 1,-1 0-1,-25 0 17,25 0-17,-24 0 1,24 0 0,-25 0-1,1 0 16,24 0-15,-25 0 0,25 0-1,-24 0 1,24 0 0,0 0-1,-24 0 1,24 0-1,-25 0 1,25 0 15,1 0-15,-1 0 0,-25 0-1,25 0 1,-24 0-1,24 0 1,-25 0 0,26 0-1,-1 0 1,0 0 0,-25 0-1,26 0 1,-26 0-1,0 24 1,1-24 15,-1 0-15,25 25 0,-49-25-1,49 0 1,0 0-1,0 0 1,-24 0 0,24 0-1,-25 0 1,26 0 0,-26 0-1,25 0 16,0 0-15,1 0 15,-1 0-15,0 0 0,-25 0-1,26 0 1,-1 0-1,-25 0 1,-24 0 0,49 0-1,-49 0 1,24 0 0,25 0-1,-49 0 1,24 0-1,25 0 1,1 0 15,-1 0-31,0 0 16,0 0 0,0 0-1,0 0 1,-24 0-1,24 0 1,-25 0 0,26 0-1,-26 0 1,25 0 0,0 0-1,1-25 1,-26 1-1,25 24 1,0 0 15,1 0-15,-1 0 0,0 0-1,-25 0 1,26 0-1,-26 0 17,25 0-17,0 0 1,1 0 31,-1 0 422,0 0-454,-25 0 1,26 0-16,-1 0 15,0 0-15,-25 0 16,-49 0 15,49 0-15,-49 0 0,74 0-1,-24 0 1,-1 0-1,1 0 1,24 0 0,0 0 93,0 0-62,0 0 15,1 0-62,-26 49 0,50-24 16,-50-25 0,1 0-1,24 0 1,0 0 15,0 0-31,1 25 16,-26-25-1,25 0 1,-49 0 15,49 0-15,0 0 0,-24 0-1,-26 0 1,50 0-1,-24 0 1,-1 0 0,0 0-1,26 0 1,-1 0 0,-25 0 15,25 0-31,1 0 31,-1 0-15,0 0-1,0 0 17,0 0-32,1 0 15,-26 0 1,25 0-1,-49 0 1,49 0 0,-25 0-1,1 0 1,-1 0 0,25-25-1,1 25 1,-1 0-1,0 0 1,0 0 15,0 0-15,1 0 0,-1 0-1,0 0 16,0 0-31,0 0 16,1 0 0,-1 0-1,-25 0 1,0 0 0,26 0-1,-1 0 1,-25 0-1,25 0 1,1 0 0,-1 0 15,0 0-15,-25 0-1,26 0 1,-1 0-1,0 0 1,0 0 0,0-25-1,1 25 1,-1 0 0,0 0-1,0 0 16,0 0-15,1 0-16,24-25 31,-25 25-15,0 0 0,0 0-1,0 0 1,1 0-1,-26 0 1,25 0 0,0 0-1,1 0 1,-26 0 0,25 0-1,0 0 1,1 0-1,-1 0 1,0 0 15,-25 0-15,25 0 0,1 0-1,-1 0 1,0 0-1,0 0 1,0 0 15,1 0-15,-1 0 0,0 0-1,0 0 1,0 0-16,1 0 15,-1 0 1,-25 0 0,1 0 15,24 0-15,0 0-1,0 0-15,-24 0 16,24 0-1,0 0 1,0 0 0,0 0-1,1 0 1,-26 0 0,25 0-1,0 0 1,-24 0 15,24 0 0,0 0-15,0 0 0,1 0 15,-1 0-31,0 0 15,0 0 1,0 0 0,0 25-1,1-25 1,-26 0 0,25 0-1,0 0 1,1 0-1,-26 0 1,25 0 15,0 0-15,1 0 0,-1 0-1,0 0 1,0 0-1,0 0 1,1 25 0,-1-25-1,0 25 1,-25-25 0,26 0-1,-1 0 1,0 0-1,0 0 1,-24 0 15,-1 0-15,25 0 0,-24 0-1,-1 0 1,25 0-1,0 0 1,-49 0 0,49 0-1,0 0 1,1 0-16,-1 0 31,-25 0-15,25 0-1,0 0 1,1 0 15,-1 0-15,-25 0 0,25 0-1,1 0 1,-1 0-1,0 0 1,-25 0 0,26 0-1,-1 0 17,0 0-17,0 0-15,0 0 16,1 0-1,-26 0 17,25 0-17,0 0 1,1 0 0,-1 0-1,0 0 1,0 0-1,-24 0 1,24 0 0,0 0-1,0 0 1,0 0 0,1 0-1,-26 0 1,25 0 15,0 0-15,1 0 15,-1 0-31,0 0 16,0 0 15,0-25-16,0 25 1,1 0 15,-1 0 16,0 0-47,0 0 16,0 0-1,1 0 17,-1 0-17,25-25 1,-25 25 0,0 0-16,0 0 15,25-49 1,-24 49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7:43.094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21357 16520 0,'25'0'515,"-1"0"-468,1 0 16,0 0-32,0 0-16,0 0-15,-1 0 32,51 0-17,-26 0 1,-24 0 0,0 0-1,25 0 1,-25 0-1,-1 0 1,1 0 0,0 0-1,25 0 1,-26 25 0,1-25-1,0 0 1,0 0-1,0 0 17,24 0-17,-24 0 1,-25 25 0,25-25-1,0 0 1,24 0-1,1 0 1,-1 24 0,1-24-1,-25 0 1,0 0 0,-1 0-1,51 0 1,-50 0-1,24 0 17,26 0-17,-51 0 1,1 0 0,25 0-1,24 0 1,1 0-1,-1 0 1,-49 0-16,0 0 16,0 0-1,-1 0 1,26 0 0,0 0-1,-26 0 1,26 0-1,0 0 17,-26 0-17,1 0 1,50-24 0,-26 24-1,-24-25 1,25 25-1,-1 0 1,1 0 0,24 0-1,-49 0 1,0 0 0,0 0-1,-1 0 1,26 0-1,0 0 17,49 0-17,-74 0 1,24 0 0,26 0-1,-1 0 1,1 0-1,-1 0 1,0 0 0,-24 0-1,0 0 1,-1 0 0,-24 0-1,0 0 1,0 0-1,24 0 17,50 0-17,-74 0 1,25 0 0,-25 0-1,24 0 1,1 0-1,24 0 1,-74-25 0,25 25-1,-25-25 1,25 25 0,0 0-1,0 0 1,-1 0 468,1 0-468,0 0 15,-25 25-15,25-25 46,0 0 32,-1 0-47,1 0-32,25 0 1,-25 0 0,-1 0-1,26 0 1,-25 0 0,0 0-1,-1 0-15,1 0 16,0-25-1,25 25 1,-26 0 0,26 0-1,-25 0 1,24 0 0,-24 0-1,50 0 1,-26 0-1,26 0 1,-50 0 15,49 0-15,-24 0 0,-1 0-1,1 0 16,-25 0-31,24 25 16,1-25 0,24 0-1,-24 0 1,-1 0 0,26 0-1,-26 0 1,1 0-1,0 0 17,-26 25-17,26-25 1,0 0 0,-1 0-1,-24 0 1,0 0-1,25 0 1,-26 0 0,51 0-1,-50 0 1,24 0 0,-24 0-1,25 0 1,-1 0-1,1 0 17,-1 0-17,1 0 1,0 25 15,-1-25-15,1 0-1,-25 0 17,-1 0-32,1 0 31,0 0-15,25 0-1,-1 0 1,-24 0 15,0 0-15,0 0-1,24 0 1,1 0 0,0 0-1,-1 0 1,26 0-1,-51 0 1,26 0 0,0 0-1,-26 0 1,26 0 0,-25 0-1,0 0-15,-1 0 16,26 0-1,0 0 17,-26 0-17,51-25 1,-1 25 0,1 0-1,-1 0 1,-49-25-1,49 25 17,-49-25-17,25 25 1,-25 0 0,-1 0 30,26 0-46,-25 0 32,0 0-17,-1 0 1,1 0 0,0 0-1,0 0 1,0 0-1,-1 0 1,1 0 0,0 0-1,25 0 1,-26 0 0,1 0-1,0 0 1,49 0-1,-24 0 17,-25 0-17,-25-25 1,25 25 0,-1 0-1,1 0 1,0 0-1,0 0 1,24 0 0,-24 0-1,0 0 1,0 0 0,0 0-1,-1 0 16,26 0 16,-25 0-31,0 0 0,-1 0-1,1 0 1,0 0-1,0 0 17,0 0-32,0 0 437,-1 0-374,-24 25 327,0 0-390,0 0 16,25 0 15,-25-1-31,0 1 16,0 0 31,0 0-32,0 0 17,0-1 14,0 1 17,-25-25 15,1 0-47,24 25 1,0 0 30,0 0 1,-25-25-48,25 24 95,0 1-48,0 0-46,0 0 15,-50 173 344,50-173-375,0 0 16,0 0-16,0-1 31,-25-24-16,-24 0 17,24 0-17,25 25 1,-25-25 0,0 0 15,0 0-16,1 0 1,-1 0 0,0 0-1,0-25-15,0 25 16,1-24 0,-26 24-1,50-25 1,0 0-1,-25 25 17,25-25-17,0 0 32,-25 25-16,1 0-15,24-24-16,-25 24 31,0 0-31,0-25 16,0 0 0,1 0-1,-26 25 16,25 0-31,-24 0 32,24-25-17,-25 25 1,1 0 0,24 0-1,0 0 1,0 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7:51.157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30187 16892 0,'-25'0'328,"1"0"-312,-1 0-1,0 0 1,0 0-16,0 0 16,1 0-1,-26 0 1,-49 0-1,74 0 1,0 0 0,-24 0-1,24 0 1,0 0 0,-25 0-1,26 0 16,-1 0 1,0 0-17,0 0 1,0 0 0,1 0 15,-1 0-16,0 0-15,0 0 16,-24 0 0,24 0-1,0 0 1,-25 0 0,1-25-1,24 25 1,-49 0-1,24 0 17,0 0-17,25 0 1,1 0 0,-26 0-16,25 0 15,0 0 1,-24 0-1,24 0 1,0 0 0,0 0-1,-24 0 1,-1 0 0,25 0-1,1 0 1,-51 0-1,50 0 17,-49 0-17,24 0 1,1 0 0,24 0-1,0 0 1,-24 0-1,24 0 1,0 0 0,-25 0-1,26 0 1,-26 0 0,25 0-1,0 0 16,-24 0 1,24 0-17,0 0 1,0 0 0,0 0-1,1 0 1,-1 0-1,0 0 1,0 0-16,0 0 16,-24 0 15,24 0-15,0 0-1,0 0 16,1 0-31,-1 0 32,0 0-17,0 0 1,0 0 15,1 0-15,-1 0 15,-25 0-15,50 25-1,-25-25-15,1 0 16,-1 25 0,-25-25-1,1 0 1,-1 0 15,25 0-15,-49 0-1,49 0 1,0 0 0,-25 0-1,26 0 1,-1 0-1,0 0 1,0 0 0,0 0 15,1 0-15,-1 0 15,0 0-31,0 0 31,0 0-15,-24 0-1,24 0 17,0 0-17,0 0 1,1 0-16,-1 0 31,0 0-31,0 0 16,0 0 15,1 0 0,-1 0-15,0 0-16,0 0 15,0 0 17,1 0-17,-1 0 1,0-25 15,0 25-15,0 0-1,1 0 1,-1 0 0,0 0-1,-25 0 1,26 0 15,-1 0-15,0 0-1,0 0 1,0 0 0,1 0-1,-1 0 1,-25 0 0,25 0-1,-24 0 1,24 0-1,-25 0 1,25 0 0,-49 0-1,49 0 1,-24 0 0,-1 0-1,0 0 1,26 0-1,-1 0 17,0 0-32,0 0 15,0 0 1,-24 0 0,-26-25-1,51 25 1,-1 0-1,-25 0 1,1 0 0,-1 0-1,25 0 1,0 0 0,-24 0-1,24 0 1,-25 0 15,1 0-15,24 0-1,0 0 1,0 0 0,0 0-1,-24 0 1,24 0-1,-25 0 1,26 0 0,-51 0-1,50 0 1,-74 0 0,74 0-1,1 0 1,-26 0-1,25 0 32,0 0-31,1 0 390,-1 0-390,0 0-1,-25 0 1,26 0-16,-1 0 16,0 0-1,-49 0 1,49 0 0,-99-25-1,74 25 1,0 0-1,1 0 1,24 0 0,0 0-16,0 0 15,1 0 1,-1 0 0,-25 0 15,25 0 0,1 0-15,-1 0-1,0 0 1,0 0 0,0 0-1,1 0 1,-1 0-1,0 0 1,-25 0 0,1 0-1,24 0 17,0 0-17,-24 0 1,24 0-1,0 0 1,0 0 31,0 0-31,1 0-1,-1 0 1,-25 0-1,25 0 17,1 0-17,-1 0 1,0 0-16,0 0 16,0 0-1,0 0 1,1 0-1,-1 0 17,0 0-17,0 0 1,0 0 0,-49 0-1,49 0 1,0 0-1,-24 0 1,24 0 0,0 0-1,0 0 1,1 0 0,-1 0-1,0 0 16,0 0 1,0 0-17,1 0 1,-1 0 31,0 0 15,0 0 157,0 0-219,-49 0 16,49 0-16,0 0 15,-24 0 1,24 0 0,-25 0-1,26 0 1,-1 0 15,25 25 125,-50-25-78,25 0 266,0 0-328,-24 0-1,24 0 17,0 0-32,0 0 78,1 0-47,-1 0 157,0 0-157,25-25 0,-25 25-15,25-24 31,-25 24-32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7:56.263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25474 16718 0,'25'0'219,"0"0"-204,0 0-15,0 0 32,-1 0-17,1 0 1,0 0-16,0 0 62,0 0-15,-25 25 0,49-25-47,-24 0 47,0 0-31,0 0-16,-1 0 15,1 0 32,0 0-31,0 0-1,0 25 1,0-25 31,-1 0-32,1 0 1,25 0 0,-25 0-1,-1 0 1,1 0 0,25 0-1,-25 0 16,-1 0-15,-24 25 0,25-25-1,50 0 1,-51 0 0,1 0-1,0 0 16,0 0-15,0 0 0,-1 0-16,1 0 15,0 0 17,0 0-17,0 0 16,-1 0-15,1 25 0,0-25 15,0 0-15,0 24-1,-1-24 1,1 0-1,0 0 1,0 0 15,0 0-31,-1 0 16,1 0 0,50 0-1,-51 0 1,1 0 15,0 0-31,50 0 16,-26 0-1,26 0 1,-26 0 0,-24 0-1,0 0 1,74-24-1,-49 24 1,-26 0 0,26 0-1,-25 0 1,0 0 0,24 0-1,-24 0 1,25 0 15,-26-25-15,76 25-1,-51 0 1,-24 0 0,25 0-1,-26 0 1,26-25-1,-25 25 1,25 0 0,-26 0-1,1 0 17,50 0-17,-26 0 1,1 0 15,-25 0-15,-1 0-1,1 0-15,0 0 16,0 0 0,24 0-1,1 0 1,0 0-1,-26 0 1,1 0 0,25 0-1,-25 0 1,24 0 0,26 0-1,-51 0 1,1 0 15,25 0-15,-1 0-1,1 0 1,0 0 0,-1 0-1,1 0 1,24 0-1,-24 0 1,0 0 0,-26 0-1,26 0 1,-25 0 0,0 0-1,-1 0 1,1 0 78,25 0-79,-25 0 63,-1 0-62,26 0 0,-25 0-1,0 0 1,-1 0-1,1 0 17,25-25-17,-25 25 1,-1 0 0,1 0 93,0 0-78,0 0 0,0 0 79,24 0-63,-24 0 93,0 0-93,0 0-16,-1 0 1,1 25-1,0-25-15,0 25-1,-25 0 48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8:01.331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24333 18058 0,'25'0'250,"0"0"-235,0 0 1,0 0 0,-1 0-1,26 0 1,-25 0-1,0 0 17,-1 0-32,26 0 93,-25 0-93,0 0 16,-1 0 0,1 0-1,0 0 17,0 0-17,0 0-15,-1 0 94,1 0-78,0 0-16,0 0 46,0 0-30,24 0 0,-24 0-16,0 0 15,25 0 1,-1 0 0,-24 0 77,0 0-77,0 0 0,-1 0-1,1 0-15,0 0 16,0 0 15,0 0-15,24 0-1,-24 0 32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8:22.29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21332 12774 0,'25'0'312,"-25"-24"-296,25 24 0,-1 0-1,1 0 1,0 0-1,0 0 64,0 0-48,-1 0 109,1 0-124,25 0 0,-25 0-1,-1 0-15,26 0 16,0 0 0,-1 0-1,1 0 1,-25 0 15,0 0-15,24 0-1,-24 0 1,0 0 0,24 0-1,-24 0 1,25 0-1,-50 24 1,74-24 0,-49 0-1,0 0 1,0 0 0,-1 0-1,51 0 16,-50 0-15,24 0 0,1 0-1,-25 0 1,-1 0 0,26 0-1,0 0 1,24 0-1,-49 0 1,25 0 0,-26 0-1,1 0 1,0 0 0,25 0-1,-26 0 16,1 0-15,0 0 0,0 0-1,0 0 1,24 0 0,1 0-1,-25 0 1,-1 25-1,1-25 1,0 0 0,25 0-1,-26 0 1,1 0 62,0 0-62,0 0-16,0 0 78,-1 0-47,1 0 16,0 0-16,0 0 16,-25 25-31,0 0 93,25-25-93,-1 0 15,1 0 94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8:29.66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23540 12998 0,'-75'99'141,"75"-25"-125,0-49-16,0 0 15,-25-25 1,1 0 15,-26 0-15,25 0-1,0 25 1,-24-25 0,-26 0-1,26 0 16,24 0-31,-49 0 16,24 0 0,-49-25-1,49 25 1,-49 0 0,74 0-1,-25 0 1,26 0-1,-51 0 1,50 0 0,1-25-1,-1-25 17,-25 50-17,25 0 16,1 0-15,-1 0 0,0 0-16,-25 0 15,26 0 1,-1 0 0,0 0-1,-25 0 1,26 0-1,-26-24 1,25 24 0,-24 0-1,24 0 1,-25 0 0,25 0-1,-24 0 16,-1 0-15,25 0 0,1 0-1,-26 0 1,0 0 0,1 0 15,24 0-16,-25 0 1,25 0 0,1 0 140,-1 0-31,-50-25-109,51 25-16,-26 0 15,0 0 16,26-25-15,-26 25 0,50-25 31,0 0-16,25 25-16,0 0 1,24 0 0,-24 0-1,0 0 1,0 0 0,-1 0-1,26 0 16,-25 0-15,0 0 0,-1 0-1,1 0 1,0 0 0,0 0-1,24 0 1,-24 0-1,50 0-15,-50 0 16,24 0 0,26 0-1,24-24 1,25-1 0,-75 25-1,1 0 16,-25 0-15,0 0 0,-1 0-1,26 0 1,0 0 0,-26 0-1,26 0 1,49 0-1,-24 0 1,-1 0 0,-24 0-1,49 0 1,-49 0 0,-1 0-1,26 0 16,-1 0-15,0 0 0,-24 0-1,0 0 1,-1 0 0,26 0-1,-26 0 1,-24 0-1,0 0 48,0 0-32,-1 0-15,1 0 46,0 0-30,0 0 14,0 0-30,-25-25 78,0-25-47,-25 50-47,0 0 15,25-24 1,-25 24 0,0 0 15,1-25-16,-1 25 17,25-25-32,0 0 15,0-24 1,-25 49 15,25-25 0,0 0-15,0 0-16,-25 25 16,0 0 15,25-25-15,-24 25 15,24-24-16,-25 24 1,0 0 15,0 0-15,0 0-16,1 0 16,-1 0 15,0 0-16,0 0 1,-24-25 0,24 25-1,0-25 1,-25 0 0,1 25-1,24 0 1,-25-25-1,26 25 1,-26-24 0,25 24-1,-24 0 1,-1 0 0,25-25 15,0 25-16,0-25 1,1 25 0,-26 0-1,25 0-15,0 0 16,1 0 0,-1 0-1,-25 0 1,1 0-1,-1 0 17,25 0-17,0 0 1,1 0 0,-26 0 15,25 0-16,-24 0 1,24 0 0,0 0-1,0 0-15,0 0 16,1 0 0,-26 0-1,25 0 1,0 0-1,1 0 1,-26 0 0,25 0-1,0 0 1,1 0 0,-26 0-1,25 0 16,-25 0-15,26 0 0,-1 0 15,0 25-15,0-25-1,0 25 1,1-25 46,24 24-46,-25-24 0,0 0 15,0 25-16,0-25 1,1 25 0,24 25-1,-25-50 1,0 49 0,0-24-1,0-25 1,25 25-1,-24-25 1,24 49 93,0-24-62,0 0 31,0 0 1,0 0-17,0-1 47,0 1-77,24-25-1,1 0 16,-25 25-32,0 0 17,25-25-17,-25 25 1,25-25 15,-25 24 0,25-24-15,-1 25 15,1-25-31,0 25 32,0-25 14,0 0-30,-1 25 0,26-25-1,-25 0 1,-25 25 0,25-25-1,-1 0 1,1 49-1,0-49 1,25 0 15,-50 25-15,25-25-16,-1 0 16,1 0 30,0 0-46,-25 25 16,25-25 15,0 0-15,-1 0 78,1 0-94,0 0 31,0 0 31,0 0-62,-1 0 16,1 0 0,0 0 15,0 0 0,0 0-31,24 0 16,-24 0 15,0 0-15,0 0 15,24 0-31,-24 0 16,0 0-1,0 0 16,-1 0-15,1 0 0,0 0-16,0 0 15,0 0 1,-1 0 0,1 0 15,0 0-16,25 0 1,-26 0 0,1 0 31,0 0-16,0 0-16,0 0 1,0 0 0,-1 0-1,1 0 48,0 0-32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8:41.31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21357 14362 0,'0'25'281,"25"-25"-203,-1 0-46,1 0-17,0 0 16,0 0-15,0 0 0,24 0 15,-24-25-31,25 25 16,-26 0-1,51 0 1,-50-25-1,0 25 1,-1 0 0,1 0-1,0 0 1,25 0 0,-26 0 15,1 0-16,0 0 1,25 0 0,-26 0-1,1 0 1,0 0 0,0 0-1,0 0 1,-1 0-1,26 0 1,-25 0 0,49 0-1,-49 0 1,25 0 0,-1 0 15,-24 0-16,0 0-15,0 0 16,24 0 0,1 0-1,-1 0 1,1 0 0,0 0-1,-25 0 1,-1 0-1,1 0 1,0 0 0,25 0-1,-1 0 1,1 0 0,-1 0 15,1 0-16,0 0 1,24 0 0,-49 0-1,24 0 1,26 0 0,-50 0-1,24 0 1,-24 0-1,25 0 1,-26 0 0,1 0-1,0 0 1,25 0 0,-1 0 30,-24 0-30,0 0 0,24 0-1,-24 0 1,0 0 0,0 0-1,0 0-15,0 0 16,24 0-1,1 0 1,-25 0 0,24 0-1,-24 0 1,25 0 0,-26 0 15,26 0-16,-25 0 1,0 0 15,49 0-15,-49 0 0,24 0-1,-24 0 1,25 0-1,-25 0 1,24 0 0,26 0-1,-51 0 1,26 0 0,-25 0-1,49 0 16,-49 0-15,0 0 0,0 0-1,0 0 1,-1 0 0,1 0-1,0 0 16,0 0 1,0 0 15,-1 0-47,1 0 15,0 0 16,0 0-15,0 0 0,-1 0-1,1 0 1,25 0 0,-25 0 15,-1 0 16,26 0 31,-25 0-16,0 0 63,-25-25 141,0 0-219,0 1 0,0-1 46,0 0-14,-25 25-48,25-25-16,0 0 17,0 1 15,0-1 31,0 0-63,0 0 63,-50 25-46,25 0 30,1 0-31,-1 0 16,0 0-47,0 0 32,0 0-32,1 0 15,-1 0 1,0 0-1,0 0 1,0 0 0,-24 0-1,24 0 1,0-25 0,0 25-16,1 0 15,-26 0 1,25 0-1,0 0 1,-49 0 0,49 0-1,0-49 1,0 49 0,1 0 15,-1 0-16,0 0 1,0 0 0,0-25 15,1 25-15,-1 0-16,0 0 15,0 0 1,-24 0-1,24 0 1,-25 0 0,25 0-1,1 0 1,-1 0 0,-50 0 15,26 0 0,24 0-15,0 0-1,0 0 1,1 0 0,-1 0-1,0 0 16,0 0-31,0 0 16,1 0 0,-1 0-1,-25 0 1,25 0 15,-24 0-31,24 0 31,0 0-15,-25 0 0,1 0-1,24 0 1,-25 0 0,1 0-1,24 0 1,0 0-1,0 0 1,1 0-16,-26 0 16,25 0-1,-24 0 1,-26 0 31,50 0-32,1 0 1,-1 0 0,-25 0-1,25 0 1,-24 0 0,24 0-1,-49 0 1,24 0-1,25 0 1,-24 0 0,24 0-1,0 0-15,0 0 16,0 0 0,-24 0 15,24 0-16,-25 0 1,25 0 0,-24 0-1,24 0 1,-25 0 0,26 0-1,-26 0 16,0 0-15,26 0 0,-1 0-1,-25 0 1,25 0 0,1 0 15,-26 0-16,25 0 1,-24 0 0,24 0-1,0 0 1,-25 0 0,26 0-1,-26 0 1,25 0-1,-24 0 1,24 0 0,0 0-1,0 0 1,0 0 0,-24 0 15,24 0-16,-25 0 1,25 0 0,1 0 15,-1 0-31,0 0 31,0 0 0,0 0 1,1 0 46,24 25 484,0 0-468,0-1-31,24-24-63,-24 25 62,0 0 32,25-25-94,0 0 94,0 0-48,0 0-30,-1 0 15,1 0-15,0 0 0,0 0-1,24 0 16,-24 0-15,0 0 0,0 0 62,0 0-63,0 0 17,-1 0-32,1 0 31,0 0 0,0 0-15,-25 25-16,49-25 15,-24 0 1,0 0 0,0 0-1,24 25 1,-24-25 0,25 0 15,-25 0-16,-1 0 1,76 0 0,-76 0-1,51 24 1,-26-24 0,-24 0-1,0 0 1,0 0-1,24 0 1,-24 0 0,25 0-1,-50 25 1,25-25 0,24 0 15,1 0-16,-25 0 1,74 25 0,-74-25-1,49 0 1,-24 0 0,24 0-1,-24 0 1,-1 0-1,-24 0 1,0 0 0,25 25-1,-1-25 1,-24 0 0,0 0 15,0 0-16,24 0 1,1 0 0,-25 0-1,49 0 1,-49 0 15,0 0-15,-1-25 15,1 25-31,0 0 16,0 0 15,0 0-31,-1-25 31,1 25-15,0 0-1,0 0 17,0 0-17,0 0 1,-1 0 0,1 0-1,0 0 1,0 0-1,0 0 1,-1 0 0,1 0 15,0 0 0,0 0-15,0 0-1,24 0 1,-24 0 0,0 0 15,0 0-31,-1 0 16,1 0-1,0 0 1,25 0-1,-26 0 1,1 0 0,0 0-1,25-25 1,-1 25 15,-24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5:34.8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21506 4738 0,'24'0'718,"1"0"-639,0 0 46,0 0-79,0 0-46,24 0 16,-24 0 0,0 0-1,25 0 1,-26 0 0,1 0-1,0 0 1,0 0-1,0 0 17,-1 0-17,1 0 1,0 0 0,0 0 15,0 0-16,-1 0-15,26 0 16,-25 24 0,0-24-1,49 0 1,-24 25 0,-26-25-1,26 0-15,0 0 16,-1 0 15,26 0-15,-51 0-1,26 0 1,-25 0 0,24 0-1,-24 0 1,0 0-1,0 0 1,25 0 0,-26 0-1,26 0 1,-25 25 0,0-25-1,-1 0 1,26 0 15,0 0-15,-26 0-1,51 0 1,-50 0 0,24 0-1,1 0 1,-25 0-1,-1 0 1,1 0 0,0 0-1,0 0 1,0 0 15,-1 0-15,1 0 15,0 0 0,0 0-15,24 0 0,-24 0 15,0 0-16,0 25 1,0-25 0,24 0-1,-24 0 1,0 0 0,24 0-1,1 0 1,0 0 15,-25 0-15,-1 0-1,26 0 1,-25 0 0,0 0-1,-1 0 16,1 0-15,0 0 15,0 0-15,0 0 31,-1 0-16,1 0 0,0 0-15,0 0 0,0 0-1,-1 0 1,1 0-1,50 0 1,-51 0 0,1 0-1,0 0 1,0 0 0,0 0-1,-1 0 1,1 0 15,0 0-15,0 0-1,0 0 17,-1 0-1,1 0 0,0 0-15,0 0 15,0 0 0,-1 0-15,1 0-1,0 0 1,0 0 0,0 0-1,0 0 1,-1 0 0,1 0-1,0 0 1,0 0-1,0 0 17,-1 0-17,1 0 1,0 0-16,0 0 16,0 25-1,-1-25 1,51 0 15,-50 0-15,24 0-1,-24 0 1,0 0 0,0 0-1,-1 0 1,1 0-1,0 0 1,0 0 15,0 0-15,-1 0 0,1 0-1,0 0 1,0 0-1,0 0 1,24 0 0,-24 0-1,0 0 1,24 0 0,1 0-1,-25 0 1,0 0-1,24 0 1,1 0 0,-25 0-1,0 0 1,-1 0 0,1 0-1,0 0 1,0 0 15,0 0-15,-1 0-1,1 0 1,0 0 0,0 0-1,24 0 1,-24 0-1,25 0 1,-25 0 0,-1 0-1,1 0-15,0 0 16,0 0 0,24 0-1,-24 0 16,0 0-15,0 0 0,0 0-1,-1 0 17,1 0-17,0 0 1,0 0-1,0 0 17,-1 0 530,26 25-546,-25-25-16,24 0 31,-24 0-15,50 0-1,-50 0 1,-1 0 0,1 0-1,25 24 1,-25-24-1,-1 25 1,1-25 15,0 0-15,0 0 0,24 0-1,-24 25 1,25-25 15,-25 0-15,-1 0-16,1 0 15,25 0 1,-1 0 0,-24 0-1,0 0 1,0 0-1,24 0 1,1 0 0,-25 0-1,0 0 17,-1 0-17,1 0 1,0 0 15,0 25-15,0-25-1,-1 0 1,1 0-16,0 0 16,25 0-1,-25 0 16,24 0-15,-24 0 0,25 0-1,-26 0 1,1 0 0,0 0-1,25 0 1,-26 0 15,26 0-15,-25 0-1,24 0 1,-24 0 0,0 0-1,0 0 1,0 0-1,-1 0 1,1 0 0,0 0-1,0 0 1,24 0 0,26 0-1,-26 0 1,-24 0 15,0 0-15,0 0-1,0 0 1,-1 0 0,1-25-1,25 25 1,-25 0-1,24 0 1,-49-25 0,25 25-1,0-25 17,0 25-17,0 0-15,-1 0 47,1 0 0,0 0-31,0 0-1,0 0 1,-1-24-1,1 24 1,0 0 15,0-25-15,0 0-16,-1 25 31,1 0-31,0 0 31,0 0-15,0 0 0,-1 0-1,1 0 1,0 0 0,-50 0 93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8:44.95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21382 15180 0,'24'0'203,"1"0"-203,0 0 47,0 0-31,0 0-1,-1 0 1,1 0-16,0 0 31,25 0-15,-26 0-16,101 0 16,-76 0 15,50 25-16,-74-25 1,25 0 0,-1 0-16,1 25 15,49-25 1,-24 0 0,-51 0-1,26 0 1,0 0 15,-1 0-15,-24 0-1,25 0 1,-26 0 0,1 0 15,50 0-16,-26 0 1,1 0 0,-25 0-1,49 0 1,-49 0 0,25 0-1,24 0 1,-49 0-1,0 0 17,-1 0-32,51 0 15,-26 0 1,51 0 0,-51 0 15,26 0-16,-51-25 1,26 25 0,-25 0-1,49 0 1,-49 0 0,0 0-1,49 0 1,-49 0-1,0-25 1,0 25 0,-1 0-1,1 0 1,25 0 0,-25 0 15,0 0-16,24-24 1,-24 24 0,0 0-1,24 0 1,26 0 0,-26 0-1,1 0 1,-25 0-1,0 0-15,-1 0 16,1 0 0,0 0-1,0 0 17,0 0 14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8:49.52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24457 15180 0,'25'0'266,"0"0"-251,0 0-15,0 0 16,24 0-16,-24 0 16,0 0-1,0 0 32,-1 0-31,1 0 15,0 0 32,0 0-48,0 0 16,-1 0 1,1 0-32,25 0 15,24 0 1,-49 0 15,25 0-15,-25 0-1,24 0 1,26 0 0,-1 0-1,-24 0 1,-26 0 0,26 0-1,0 0 1,-1 0-1,1 25 1,-25-25 0,-1 0-1,26 0 1,-25 0 15,0 0-15,-1 0-1,1 0 1,0 0 0,0 0-1,0 0 1,-1 0 0,1 0-1,50 0 1,-50 0-1,24 0 1,-24 0 0,25 0-1,-26 0 1,26 0 15,-25 0-15,24 0-1,1 0 1,0 0 0,-1 0-1,-24 0 1,49 0 0,-24 0-1,-25 0 1,0 0-1,49 0 1,-24 0 0,-1 0-1,-24 0 1,25 0 15,-26 0-15,1 0-1,0 0 1,0 0 0,0 0-1,-1 0 1,1 0 0,0 0-1,0 0 1,25 0-1,-26 0 1,1 0 15,0 0-15,0 0 0,0 0-1,-1 0 1,1 0 15,0 0-15,25 0-1,-26 0 1,51 0 0,-26 0-1,-24 0 1,0 0-1,49 0 1,-49 0 0,74 0-1,-74 0 1,25 0 15,-1 0-15,-24 0 15,0 0-31,0 0 16,0 0-1,24 0 1,1 0 0,0 0-1,-26 0 1,1 0-1,0 0 1,49 0 0,1 0-1,-26 0 1,-24 0 31,25 0-16,-25 25 16,-1-25 0,1 0-16,0 0 0,0 0 63,0 0-94,-1 0 31,1 0-15,0 0 78,0 0 62,0 0-125,-1 0-31,1 0 94,0 0-32,-25 25-46,25-25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9:01.12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28798 15577 0,'-25'0'375,"1"0"-312,-1 0-32,0 0 31,0 0-46,0 0 0,1 0-16,-1 0 15,0 0 1,-25 0 0,26 0-1,-1 0 1,0 0-1,0 0 1,0 0 15,1 0-31,-1 0 16,0 25 15,-25-25-15,1 0-1,24 0 1,0 0 0,0 0-1,-24 0 1,-1 0 0,25 0 30,0 0 1,1 0-31,-1 0 15,0 0-31,0 0 31,0 0-15,1 0 0,-1 0 15,50 0 360,-1 0-376,1 0 1,0 0-1,25-25 1,-26 25-16,1 0 16,0 0-1,0 0 1,0 0 15,0-24-15,-1 24-16,1 0 78,0 0-31,0 0 0,-25-25-32,25 25 1,24 0 0,-24 0 15,0 0-16,0 0 17,-1 0-17,1 0 17,0 0-17,0 0 1,0-25 15,-50 25 63,0 0-79,0 0-15,0 0 16,1-25 0,-26 25-1,0-25 1,26 25 15,-1 0-15,0 0-1,0 0 1,0 0 0,-24 0-1,24 0 1,0 0 0,0 0-1,0 0 1,1 0-1,-1 0 1,-25 0 0,25 0-1,-24 0 1,24 0 15,0 0-15,25 25-1,-49-25 1,-1 0 0,25 0 15,0 0-31,1 0 16,-1 0-1,0 0 1,0 0-1,0 0 1,1 0 0,-51 0-1,50 25 1,-24-25 0,24 0 15,-25 0-16,26 0 1,-1 0 0,0 0-1,0 0 1,0 0 0,1 0-1,-26 0 1,25 0-1,0 0 17,0 0-32,-24 25 15,24-25 1,-49 0 15,49 0-15,-25 0-1,25 0 1,-49 25 0,49-25-1,-24 0 1,-1 0 0,0 0-1,26 0 1,-1 0-1,0 0-15,-25 0 32,26 0-1,-1 0 0,0 0 0,0 0-15,0 0 0,1 0-1,-1 0 1,0 0 0,0 0-1,0 0 1,1 0-1,-1 0 17,0 0-1,0 0 0,0 0-15,1 0-1,-1 0 17,0 0-17,0 0 1,0 0 31,-24 0-32,24 0 1,0 0 0,0 0-1,0 0 17,-24 0-17,24 0 1,0 0-1,0 0 1,1 0 0,-26 0-1,25 0 1,0 0 0,1 0 15,-1 0-16,0 0 1,0 0 15,0 0 1,1 0-17,-1 0 16,-25 0-15,25 0 15,1 0-15,-1 0 0,0 0-1,0 0-15,0 0 16,-24 0-1,24 0 1,0 0 0,-24 0-1,24 0 1,0 0 15,0 0-15,0 0-1,0 0 1,1 0 0,-1 0-1,0 0 17,0 0 14,0 0-30,1 0 15,-1 0-31,0 0 32,0 0-17,0 0 1,1 0-1,-1 0 1,0 0-16,0 0 16,0 0-1,1 0 1,-26 0 0,25 0-1,0 0 1,1 0-1,-1 0 1,0 0 0,0 0-1,-24 0 1,24 0 31,0 0-32,-25 0 1,26 0 0,-1 0-1,0 0 1,0 0 0,-24 0-1,24 0 1,0 0-1,0 0 1,-25 0 0,26 0-1,-26 0 1,25 0 15,-24 0-15,24 0-1,-25 0 1,25 0 0,-49 0-1,24 0 1,26 0 0,-1 0-16,0 0 15,-25 0 1,26 0-1,-1 0 1,-50 0 0,51 0-1,-26 0 1,25 0 15,-24 0-15,24 0-1,-25 0 1,1 0 0,24 0-1,-25 0 1,1 0 0,24 0-1,-25 0 1,25 0-1,-24 0 17,24 0-1,0 0-15,0 0 15,0 0-31,1 0 31,-1 0-15,-25 0-1,25 0 1,-24 0 0,24 0-1,0 0 1,-24 0-1,24 0 1,0 0-16,0 0 16,0 0-1,1 0 1,-1 0 15,-50 0-15,51 0-1,-26 0 1,-24 0 15,49 0-15,0 0 0,0 0-1,-24 0 1,24 0 15,0 0 0,0 0-31,0 0 63,0 0-48,1 0 1,-1 0 0,0 0 15,0 0 0,-24 0 0,24 0 1,0 0-17,0 0 17,25 24-17,-25-24 1,50 0 328,0 0-313,0-24 16,0 24-32,-1-25 32,-24 0 47,25 0 78,-25 0-141,25 25-15,0 0 15,0-24-15,-1 24-1,1 0 1,0 0-1,0 0 17,0 0-17,0 0 1,-1 0 0,1 0 30,-25 24-14,25-24-17,0 0 32,0 25-47,-1-25 16,1 0 31,0 0-47,0 0 15,24 0 17,-24 0-17,0 25 1,25-25-1,49 25 1,-50-25 0,-24 0-1,50 0 1,-26 0 0,-24 0-1,25 0-15,-1 0 16,-24 0-1,25 0 1,-1 0 0,26 0-1,-26 0 1,26 0 15,24 0 0,-49 0-15,74 0 0,-100 0-1,26 0 1,0 0 0,-1 0-1,1 0 1,49 0-1,-74 0 17,0 0-32,49 0 15,-49 0 1,49 0 15,1 0-15,-26 0-1,-24 0 1,74 0 0,-49 0-1,24 0 1,-49 0 0,0 0-1,25 0 1,-1 0-1,-24-25 1,0 25 0,24 0-1,-24 0 1,0 0 15,0 0-15,24 0-1,-24 0 1,50 0 0,-26 0-1,26-25 1,-51 25 0,26-25-1,-25 25 1,74-24-1,-24 24 1,-51 0 0,1 0-1,0 0 1,0 0 0,24 0 15,-24 0-31,0 0 15,0 0 1,0 0 0,24-25-1,26 25 1,-26 0 0,26 0-1,-51 0 1,1 0-1,25 0 1,24 0 0,-24 0-1,-1 0 1,-24 0 15,0 0-15,0 0 15,0 0-15,-25 25 31,-25 24 15,0-49-46,0 0-1,-24 0 1,24 0-16,0 0 16,0 0-1,0 0 1,1 0-1,-26 0 1,25 0 0,0 0-1,1 0 1,-26 0 0,25 0-1,-24 0 1,-1 0-1,0-25 1,1 25 0,24 0-1,-25 0 1,26 0 15,-26 0-15,25 0-1,-49-24 1,49 24 0,-25-25-1,1 25-15,-1-25 16,0 0 0,-49 25-1,74 0 1,-49-25-1,24 25 1,1 0 0,-1-25-1,-49 1 1,74 24 15,-49 0-15,24 0-1,-24 0 1,49 0 0,0 0-1,-24 0 1,-1-25 0,25 25-1,0 0 1,-24 0-1,-1 0 1,25 0 0,0 0-1,1 0 1,-26 0 15,25 0-15,0 0-1,1 0 17,-1 0-17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9:04.19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27880 15553 0,'-24'0'297,"-1"0"-282,0 24 1,0-24 0,-24 0-1,49 25 16,-25-25-15,0 0 62,0 0-31,0 0-31,1 0 15,-1 0-15,0 0 15,0 0-16,0 0 1,-24 0 0,24 0-1,-25 0 1,26 0 0,-26 0-1,25 0 1,0 0-1,1 0-15,-1 0 16,-25 0 0,25 0 15,1 0 0,-1 0-15,0 0-1,0 0 79,0 0-63,0 0-15,1 0 15,-1 0 1,0 0-17,0 0 1,0 0-1,1 0 1,-1 0 0,0 0-1,0 0 17,0 0-17,1 0 48,-1 0-48,0 0 1,0 0 0,-24 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9:06.07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21406 15429 0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5:45.6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31576 6152 0,'-24'0'484,"-1"0"-468,-25 0-1,1 0 1,24 0 0,-25 0-1,25 0 1,-74 0 0,25 0-1,24 0 1,25 0-1,-24 0 1,24 0 0,-25 0-1,25 0 17,1 0-17,-1 0 16,0 0-15,0 0 0,0 0-1,25-25 1,-24 25-16,-1 0 16,0 0-1,-25 0 1,26 0-1,-1 0 1,0 0 0,-25 0-1,26 0 1,-26-25 0,25 25-1,0 0 16,-24 0-15,24 0 0,0 0-1,0 0 1,-24 0 0,24-25-1,0 25 1,0 0-1,-24 0 1,24 0 0,0 0-1,0 0 17,0 0-17,1 0 1,-1 0 15,0 0-15,0 0-1,0 0 1,-24 0 0,-1 0-1,25 0 1,1 0 15,-1 0-31,0 0 16,0 0-1,0 0 1,1 0 0,-1 0 15,0 0-16,0 0 1,-24 0 0,24 0 15,0 0 344,-25 0-359,26 0-16,-51 0 15,26 0 16,-51 0-15,-49 0 0,125 0-1,-51 0 1,50 0 0,-74 0-1,74 0 1,-49 0-1,24 0 1,26 0 0,-1 0 62,0 0-47,0 0-15,0 0-1,-99 0 1,100 0 0,-26 0-1,-24 0 1,24 0-1,25 0 1,-24 0 0,24 0-1,0 0 17,0 0-17,0 0 1,-24 0 15,24 0-15,0 0-1,0 0 1,0 0 0,-49 0-1,49 0 1,0 0-1,1 0 376,-1 0-375,0 0-16,0 0 15,-24 0 1,24 0 0,-25 0-1,25 0 1,-99 0-1,50 0 1,0 0 0,49 0-1,0 0 1,0 0 15,0 0 0,1 0 32,-1 0-47,0 0-16,-50 0 15,26 0 1,24 0-1,0 0 1,-74 0 0,49 0-1,1 0 1,-1 25 0,1-25-1,24 0 1,0 0 15,0 0-15,0 0 15,1 0 47,-1 0-78,-25 0 16,1 0-1,24 0-15,0 0 16,0 0 0,-24 0-1,24 0 16,0 0-15,0 0 0,0 0-1,1 0 1,-26 0 0,25 0-1,0 0 1,1 0-1,-1 0 1,0 0 0,0 0-1,-25 0 1,26 0 0,-1 0-1,-25 0 1,25 0 15,1 0-15,-26 0-1,25 0 1,-24 0 0,24 0-1,0 0 1,-25 0-1,26 0 1,-1 0 0,0 0-1,0 0 1,0 0 390,1 0-390,-1 0 15,0 0-15,-25 0-16,1 0 15,-26 0 1,51 0 0,-1 0 30,0 0-46,0 0 16,0 0 0,-24 0-1,24 0 1,0 0 0,0 0-1,0 0 1,1 0-1,-1 0 1,-25 0 0,25 0-1,1 0 1,-26 0 0,-24-25-1,49 25 16,0 0-15,0 0 0,0 0-1,1 0 1,-1 0 15,0 0-15,0 0-1,0 0 1,-24 0 0,24 0-1,0 0 1,0 0 0,-49 0-1,49 0 16,-49 0-15,24 0 0,-24 0-1,49 0 1,-25 0 0,25 0-1,-24 0 1,24 0 31,0 0 0,0 0 46,1 0-77,-1 0-16,0 0 16,0 0-1,-24 0 1,24 0-1,-25 0 1,1 0 0,-1 0-1,25 0 1,-49 0 0,49 0-1,-25 0 16,26 0-15,-26 0 0,0 0-1,26 0 1,-26 0 0,25 0-1,-24 0 1,24 0-1,0 0 1,-25 0 0,26 0-1,-1 0 1,-25 0 0,0 0-1,26 0 16,-1 0-31,0 0 16,-49 0 0,24 0-1,25 0 1,-49 0 0,49 0-1,0 0 1,0 0-1,-49 0 1,24 0 15,26 0-15,-26 0 0,25 0-1,-24 0 16,24 0-15,-25-25 0,25 25-1,1 0 1,-26 0 0,25 0-1,-24 0 1,24 0-1,0 0 1,-25 0 0,25 0-1,1 0 829,-1 0-750,0 0-63,0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5:53.0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21506 7392 0,'24'0'453,"1"0"-437,25 0 0,-1 0-1,-49 25-15,25-25 16,25 0 15,-25 24-15,24-24-1,1 0 1,0 0 0,-1 25-1,26-25 1,-75 50-1,74-50 1,-49 0 0,0 0-1,-1 25-15,1-25 16,0 0 0,25 24-1,-26 1 16,1-25-15,74 0 0,-24 25-1,-26-25 1,1 0 0,49 0 15,-49 0-16,-25 0 1,24 0 0,1 0-1,-25 50 1,0-50 0,-1 0-16,51 0 15,-50 0 16,-1 0-15,1 24 0,25-24-1,-25 0 1,74 0 0,-50 0-1,-24 25 1,25-25-1,24 0 1,-49 0 0,74 25-1,-49-25 1,-1 0 0,1 0-1,99 0 16,-50 0-15,25 0 0,-25 0-1,-49 0 1,0 25 0,-26-25-1,51 0 1,-26 0-1,1 0 1,24 0 0,26 0-1,-1 0 1,25 0 0,-50 0-1,-24 0 16,0 0-15,24 0 0,0 0-1,26 0 1,-1 0 0,-50 0-1,51-25 1,-51 25-1,50 0 1,-49 0 0,-25 0-1,0-25 1,24 25 0,-24 0-1,25-25 16,24 25-15,-24 0 0,-25 0-1,74-49 1,-25 49 0,-24 0-1,-1 0 1,-24 0-1,0 0 17,-25-25 374,25 25-390,0 0 30,-1 0-14,1 0 15,0 0-47,0 0 15,49 0-15,-49 0 31,0 0-15,0 0 0,-1 0-1,26 0 1,-25 0 0,0 0 30,-1 0 48,1 0-78,25 0-16,-25 0 15,49 0 1,1 0 0,-51 0-1,1 0 1,0 0 0,0 0-1,24 0 1,-24 0-1,0 0 1,0 0 15,0 0-15,24 0-16,-24 0 16,0 0-1,24 0 16,-24 0-15,50 0 0,-26 0-1,26 0 1,-26-25 0,-24 25-1,0 0 1,49 0-1,-24 0 1,49-25 0,-49 25-1,-25 0 1,24 0 0,-24 0-1,25 0 16,-26 0-15,51 0 0,-50 0-1,74 0 1,-50 0 0,26 0-1,-50 0 1,24 0-1,-24 0 1,99 0 0,-74 0-1,24 0 1,-49 0 0,24 0-1,1-24-15,0 24 31,-25 0-15,24 0 0,26 0-1,-51 0 1,1 0 0,50 0 359,-51 0-360,26 0-15,-25 0 16,49 0-1,-49 0 1,25 24-16,-26 1 16,51-25-1,-26 25 1,-24-25 0,25 0-1,24 25 16,-24-25-15,24 0 0,-24 0-1,24 0 1,1 0 0,49 25-1,-50-25 16,1 0-15,-26 0 0,26 0-1,-51 0-15,51 0 16,49 0 0,25 0-1,-75 0 1,25 0-1,-49 0 1,0-25 0,-1 25-1,1 0 1,-25 0 0,49 0-1,-49 0 16,24 0-15,-24 0 0,25 0-1,-25-25 1,24 25 0,50-25-1,-74 25 1,0 0-1,0 0 1,0 0 0,24 0-1,-24-25 1,0 25 31,0 0 62,-1 0-15,1-24-63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5:58.0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22448 7417 0,'25'0'297,"0"0"-297,0 0 16,24 0-1,-24 0 16,-25 24-15,25-24 0,0 0-1,-1 0 1,26 0 0,0 0-1,-25 0 1,24 0-1,1 0 1,-25 25 0,-1-25-16,1 25 15,50-25 1,-51 0 15,1 25-15,50 0-1,-1-25 1,25 0 0,-24 0-1,-1 0 1,-49 0 0,0 0-1,49 0 1,-24 0-1,-26 0 1,26 0 0,-25 0-1,0 0 1,24 24 0,-24-24 15,50 0-16,-26 0 1,-24 0 0,25 0-1,-1 0 1,-24 0 0,25 0-1,-1 0 1,1 0-1,-25 0 1,24 0 0,-24 0-1,0 0 1,0 0 0,-1 0 15,26 0-16,-25 0 1,0 0 0,-1 0-1,26 0 1,0 0 0,-1-24-1,-24 24 1,25 0-1,-26 0 1,1 0 0,0-25-1,0 25 1,25 0 0,-26 0 15,26 0-16,-25 0 1,0 0 0,-1 0-1,1 0 1,0 0 0,0-25-1,0 25 1,24 0-1,-24 0 1,0 0 15,24-25-15,1 25 0,-25 0 15,0 0-16,-1 0 1,26 0 0,-25 0-1,0 0 1,24 0 0,1 0-1,-25 0 1,-1 0 15,1 0 141,0 0-156,0 0 15,0 0-16,-1 0-15,1 0 16,0 0 15,0 0 1,0 0-1,0 0-16,-1 0 79,-24 25-31,25-25-48,0 0 1,25 0-16,-26 0 16,1 0-1,0 0 516,25 0-515,-26 0-16,26 0 16,0 0-1,24 25 1,0-25 0,-49 0-1,0 0 1,25 0-1,-26 0 1,1 0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6:07.5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21481 8806 0,'25'0'313,"-1"0"-297,1 0 15,0 0 63,0 0-63,0 0 31,-25 24 63,24-24-93,1 0 14,0 25-46,0-25 32,25 0-17,-26 0-15,1 0 16,0 0 15,0 25-31,0-25 31,24 0-15,-24 0 0,0 0 31,0 25-1,-1-25-30,1 0-16,0 25 31,0-25-31,0 0 16,-1 0 15,26 24-15,-25-24-1,0 0 1,-1 0 0,1 0 15,0 0-15,0 0-1,0 0 16,-1 0-15,1 0 15,0 0-31,0 0 16,24 0 0,1 0 15,-25 0-16,24 0 1,-24 0 0,25 0-1,0 0 1,-1 0 0,-24 0 15,0 0-16,0 0 1,-1 0-16,1 0 16,0 0-1,0 25 1,0-25 0,24 0-1,-24 0 16,49 0-15,-24 0 0,24 0-1,-49 0 1,74 0 0,-49 0-1,49 0 1,-74 0-1,25 0 1,-26 0-16,1 0 16,0 0-1,0 0 1,0 0 0,24 0 15,-24 0-16,50 0 1,-26 0 0,1 0-1,-25 0 1,49 0 0,-49 0-1,24 0 1,26 0-1,-50 0 17,-1 0-17,1 0 1,0 0 0,-124 100 437,99-76-453,25-24 62,-1 0-31,-24 25 1,25-25-17,0 0 1,0 0 62,0 0-15,24 0-1,1-25-31,-25 25-15,-1 0 0,26-24-1,-25 24 16,0 0-31,-1 0 16,1 0 0,0-25-1,0 25 17,0 0-17,-1 0 1,1-25-1,0 25 48,0 0-47,0 0 15,0 0-16,-1 0-15,26-25 16,0 25 0,-1-25-1,-24 25 17,0 0-32,24 0 31,26 0-16,-50 0 1,24-25 0,1 25-1,-1 0 1,-49-24-16,50-1 16,0 25-1,-1 0 1,-24 0-1,49 0 1,-49-25 0,50 25-1,-26 0 1,26 0 0,-1 0 30,-49 0-30,49 0 0,-24 0-1,0 0 1,-26 0 0,1 0-1,25 0 1,-25 0-1,24 0 1,-24 0 0,49 0-1,-24 0 1,24 0 0,-49 0 15,0 0-16,25 0 1,24 0 0,-24 0-1,-26-25 1,26 25 0,-25 0-1,0 0-15,24 0 31,1 0-15,0 0 0,24 0-1,-24 0 1,24 0 0,0 0 15,-24 0-16,0 0 1,24 0 0,-24 0-1,-26 0 1,26 0 0,-25 0-1,0 0 1,-1 0-1,1 0-15,25 0 16,-25 0 0,24 0-1,-24 0 1,49 0 0,-49 0 15,25 0-16,0 0 1,-1 0 0,-24 0-1,49 0 1,-24 0 0,0 25-1,24-25 1,-49 0-1,0 0 1,-1 0 0,26 0 15,-25 0-15,0 0 15,24 0-16,1 0 1,-25 0 0,-1 0-1,1 0 17,0 0-32,25 0 15,-26 0 1,1 0-1,0 0 1,0 0 0,0 0 31,-1 0-32,1 0 1,0 0 15,0 0 0,0 0 1,0 0-17,-1 0 1,1-25-1,0 25 32,0 0-31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6:16.4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24879 2381 0,'25'0'281,"-25"25"-265,25-25-1,-25 25 32,25-25-16,24 0 63,-24 0-47,0 0 31,0 0-31,-1 0-47,26 0 16,-25 0-1,0 0 1,-1 0 15,1 0-15,0 0-1,0 0-15,0 0 16,-1-25 15,1 25-15,0 0-1,0 0 1,0 0 0,-1 0 15,1 0-31,0 0 16,0 0-1,24 0 16,-24 0-31,0 0 16,0 0 0,0 0-1,-1 0 1,1 0 15,0 0-15,0 0-1,0 0 1,-1 0 0,1 0-1,0 0 1,0 0 15,-25 25-15,25-25-1,0 0 1,-1 0 0,26 0-1,-25 0 1,0 0 15,24 0-15,-24 0-1,0 0 1,24 0 0,-24 0-1,0 0 1,0 0 0,24 0-1,-24 0 16,0 0 1,0 0-1,0 0-31,-1 0 31,1 0-15,25 0 15,-25 0 0,-1 0-31,1 0 16,0 0 0,25 0-1,-26 0 1,1 0-1,25 0 1,-25 0 15,-1 0-31,26 0 32,-25 0 30,0 0-15,-1 0-16,1 0-15,0 0-1,0 0 1,-25 25-16,25-25 16,0 0 15,-1 0-15,1 0 15,0 0-16,0 0 1,0 0 15,-1 0-15,1 0 0,0 0 15,0 0-16,0 0 1,-1 0 0,1 0-1,25 0-15,-25 0 16,-1 0 0,1 0 15,0 0-16,0 0-15,24 0 16,-24 0 15,0 0-15,25 0 0,-26 0 15,1 0-31,0 0 15,0 0 1,0 0 15,-1 0 1,1 0-32,0 0 31,25 0-16,-26 0 1,1 0 15,0 0-31,0 0 16,0 0 0,0 0-1,-1 0 1,26 0-1,-25 0 1,24 0 0,-24 0-1,25 0 17,-25 0-17,-1 0 16,1 0-15,0 0 0,0 0 15,0 0 0,-1 0-15,1 0 15,0 0 32,0 0-48,0 0-15,-1 0 16,1 0-1,25 0 1,-25 0 0,24 0-1,1 0 1,-25 0 0,-1 0-1,26-25 16,-25 25 1,0 0 46,-1 0-47,1 0-15,0 0 15,0 0-15,0 0-1,0 0-15,-1-25 31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6:21.7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24829 1935 0,'25'0'296,"0"0"-296,0 0 16,0 0 0,0 0-1,-1 25 17,1-25 14,0 0-14,0 0-1,-25 24-15,25-24-16,-1 0 0,1 0 15,0 0 16,-25 25-15,25-25 0,49 0-1,-24 25 1,-25-25 15,-1 0-15,26 0-1,0 0 1,-26 0 0,51 0-1,-50 0 1,-1 0 0,1 0-1,0 0 1,25 0-1,-26 0 17,1 0-17,0-25 1,0 25 15,0 0-15,-1 0-1,26 0 1,-25 0 0,25 0-1,-26 0 1,1 0 0,0 0-1,0 0 16,0 0-15,24 0 0,-49-25-1,25 25-15,0 0 16,0 0 0,-1 0 15,26 0-16,-25 0 1,0 0 0,-1 0-1,1 0 1,0 0 0,25 0-1,-26 0 1,1 0-1,50 0 1,-26-24 0,-24 24-1,0 0-15,0 0 16,-1 0 15,1 0-15,25 0-1,-1-25 1,-24 25 0,0 0-1,0 0 1,0 0 0,-1 0-1,1 0 1,0 0-1,0 0 1,0 0 15,0 0 1,24 0-1,-24 0 0,0 0 16,0 0-16,-1 0-15,1 0-1,0 0 17,0 0-32,0 0 15,24 0 1,1 0 15,-1 0-15,-24 0-1,0 0 1,25 0 0,-26 0-1,1 0 1,0 0 0,0 0-1,24 0 1,1 0 15,-25 0 0,0 0 1,-1 0-17,1 0 1,0 0 15,0 0-15,0 0-1,-1 0 1,1 0 15,0 0-31,0 0 16,0 25-1,0-25 1,24 0 0,-24 0-1,0 0 17,0 0-17,-1 0 1,26 0-1,-25 0 1,0 0 0,-1 0-1,1 0 1,0 0 0,0 0-1,0 0 1,-1 0 46,1 0-30,-25 24-17,25-24 1,25 0 46,-26 0-15,1 0-31,0 0 31,0 0-47,0 0 15,-1 0 1,1 0 0,0 0-1,0 0 1,0 0 15,-1 0 0,1 0-31,0 0 16,-25 25 0,50-25-1,-26 0 1,1 0-1,0 0 17,0 0-1,0 0 31,-25 25-62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9-23T04:56:51.063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20241 3398 0,'24'0'312,"1"0"-265,0 0 31,0 0 0,0 0-15,-1 0-63,-24 25 31,25-25-15,0 0-1,0 0 17,0 0-17,24 0 1,-24 0 0,25 0-1,-26 0 1,51 0-1,-25 0 1,-26 0 0,26 0-1,-25 0 17,24 0-32,-24 0 31,25 0-16,-25 0 1,-1 0 15,1 0-15,0 0 0,0 0 15,0 0-16,-1 25 1,1-25 0,0 0-1,0 0 1,0 0 0,-1 0-1,26 0 1,-25 0-1,0 0 1,49 0 0,-49 0-1,0 0 1,24 25 0,1-25-1,-25 0 1,-1 0-1,26 0 1,0 0 0,-25 0-1,-1 0 17,1 0-1,25 0-16,-25 0 17,24 0-1,-24 0-15,0 0-1,0 0 1,-1 0-16,1 0 15,25 0 1,24 0 0,-49 0-1,0 0 17,0 0-17,-1 0 1,26 0-1,-25 0 1,0 0 0,-1 0-1,1 0 1,0 0 0,0 0-1,0 0 1,-1 0-1,26 24 1,0-24 0,-26 25-1,26-25 17,-25 0-17,25 0 1,-26 0-16,1 0 31,25 0-15,-25 0-1,24 0 1,-24 0 0,25 0-1,-26 0 1,1 0-1,25 0 1,-25 0 0,24 0 15,-24 0-15,0 0 30,0 0-30,-1 0 0,26-25-1,-25 25 1,0 0 0,-1 0 15,1 0 16,0-24-32,0 24 1,0 0 31,-1 0-32,1 0 32,0 0-31,0 0-16,24 0 31,-24 0-15,0 0 15,25 0-15,-26 0-1,1 0 1,0 0 0,0 0 15,0 0 0,0 0-15,-1 0-1,1 0 32,25 0-16,-25 0-15,-1 0-16,-24-25 16,25 25-1,0 0 17,0 0-1,0 0-16,-1 0 1,1 0 218,0 0-155,-25 25 108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9/23/2020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0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91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236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1693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98581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0411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2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3723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982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6043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2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5008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2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643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507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8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5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279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9/23/2020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8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FA2B21-3FCD-4721-B95C-427943F61125}" type="datetime1">
              <a:rPr lang="en-US" smtClean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0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23.emf"/><Relationship Id="rId26" Type="http://schemas.openxmlformats.org/officeDocument/2006/relationships/image" Target="../media/image27.emf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31.emf"/><Relationship Id="rId42" Type="http://schemas.openxmlformats.org/officeDocument/2006/relationships/image" Target="../media/image35.emf"/><Relationship Id="rId47" Type="http://schemas.openxmlformats.org/officeDocument/2006/relationships/customXml" Target="../ink/ink22.xml"/><Relationship Id="rId50" Type="http://schemas.openxmlformats.org/officeDocument/2006/relationships/image" Target="../media/image39.emf"/><Relationship Id="rId7" Type="http://schemas.openxmlformats.org/officeDocument/2006/relationships/customXml" Target="../ink/ink2.xml"/><Relationship Id="rId2" Type="http://schemas.openxmlformats.org/officeDocument/2006/relationships/image" Target="../media/image14.PNG"/><Relationship Id="rId16" Type="http://schemas.openxmlformats.org/officeDocument/2006/relationships/image" Target="../media/image22.emf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26.emf"/><Relationship Id="rId32" Type="http://schemas.openxmlformats.org/officeDocument/2006/relationships/image" Target="../media/image30.emf"/><Relationship Id="rId37" Type="http://schemas.openxmlformats.org/officeDocument/2006/relationships/customXml" Target="../ink/ink17.xml"/><Relationship Id="rId40" Type="http://schemas.openxmlformats.org/officeDocument/2006/relationships/image" Target="../media/image34.emf"/><Relationship Id="rId45" Type="http://schemas.openxmlformats.org/officeDocument/2006/relationships/customXml" Target="../ink/ink21.xml"/><Relationship Id="rId53" Type="http://schemas.openxmlformats.org/officeDocument/2006/relationships/image" Target="../media/image41.PNG"/><Relationship Id="rId5" Type="http://schemas.openxmlformats.org/officeDocument/2006/relationships/customXml" Target="../ink/ink1.xml"/><Relationship Id="rId10" Type="http://schemas.openxmlformats.org/officeDocument/2006/relationships/image" Target="../media/image19.emf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36.emf"/><Relationship Id="rId52" Type="http://schemas.openxmlformats.org/officeDocument/2006/relationships/image" Target="../media/image40.emf"/><Relationship Id="rId4" Type="http://schemas.openxmlformats.org/officeDocument/2006/relationships/image" Target="../media/image16.PNG"/><Relationship Id="rId9" Type="http://schemas.openxmlformats.org/officeDocument/2006/relationships/customXml" Target="../ink/ink3.xml"/><Relationship Id="rId14" Type="http://schemas.openxmlformats.org/officeDocument/2006/relationships/image" Target="../media/image21.emf"/><Relationship Id="rId22" Type="http://schemas.openxmlformats.org/officeDocument/2006/relationships/image" Target="../media/image25.emf"/><Relationship Id="rId27" Type="http://schemas.openxmlformats.org/officeDocument/2006/relationships/customXml" Target="../ink/ink12.xml"/><Relationship Id="rId30" Type="http://schemas.openxmlformats.org/officeDocument/2006/relationships/image" Target="../media/image29.emf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38.emf"/><Relationship Id="rId8" Type="http://schemas.openxmlformats.org/officeDocument/2006/relationships/image" Target="../media/image18.emf"/><Relationship Id="rId51" Type="http://schemas.openxmlformats.org/officeDocument/2006/relationships/customXml" Target="../ink/ink24.xml"/><Relationship Id="rId3" Type="http://schemas.openxmlformats.org/officeDocument/2006/relationships/image" Target="../media/image15.PNG"/><Relationship Id="rId12" Type="http://schemas.openxmlformats.org/officeDocument/2006/relationships/image" Target="../media/image20.emf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3.emf"/><Relationship Id="rId46" Type="http://schemas.openxmlformats.org/officeDocument/2006/relationships/image" Target="../media/image37.emf"/><Relationship Id="rId20" Type="http://schemas.openxmlformats.org/officeDocument/2006/relationships/image" Target="../media/image24.emf"/><Relationship Id="rId41" Type="http://schemas.openxmlformats.org/officeDocument/2006/relationships/customXml" Target="../ink/ink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emf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8.emf"/><Relationship Id="rId36" Type="http://schemas.openxmlformats.org/officeDocument/2006/relationships/image" Target="../media/image32.emf"/><Relationship Id="rId49" Type="http://schemas.openxmlformats.org/officeDocument/2006/relationships/customXml" Target="../ink/ink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B977-1AFC-4877-B5D2-FB45F9F2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7948573" cy="886830"/>
          </a:xfrm>
        </p:spPr>
        <p:txBody>
          <a:bodyPr/>
          <a:lstStyle/>
          <a:p>
            <a:r>
              <a:rPr lang="en-US" dirty="0"/>
              <a:t>Anticoagulation therapy</a:t>
            </a:r>
            <a:endParaRPr lang="ar-J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072E0-7EB2-42CC-B660-35A4DE0A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82100"/>
            <a:ext cx="5434409" cy="3148314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Presented By :</a:t>
            </a:r>
            <a:br>
              <a:rPr lang="ar-JO" sz="2800" b="1" i="1" dirty="0">
                <a:solidFill>
                  <a:schemeClr val="tx1"/>
                </a:solidFill>
              </a:rPr>
            </a:br>
            <a:r>
              <a:rPr lang="en-US" sz="2800" b="1" i="1" dirty="0" err="1">
                <a:solidFill>
                  <a:schemeClr val="tx1"/>
                </a:solidFill>
              </a:rPr>
              <a:t>Saif</a:t>
            </a:r>
            <a:r>
              <a:rPr lang="en-US" sz="2800" b="1" i="1" dirty="0">
                <a:solidFill>
                  <a:schemeClr val="tx1"/>
                </a:solidFill>
              </a:rPr>
              <a:t> Alhaj Mustafa</a:t>
            </a:r>
            <a:br>
              <a:rPr lang="ar-JO" sz="2800" b="1" i="1" dirty="0">
                <a:solidFill>
                  <a:schemeClr val="tx1"/>
                </a:solidFill>
              </a:rPr>
            </a:br>
            <a:r>
              <a:rPr lang="en-US" sz="2800" b="1" i="1" dirty="0">
                <a:solidFill>
                  <a:schemeClr val="tx1"/>
                </a:solidFill>
              </a:rPr>
              <a:t>Yanal Ahmad AL-</a:t>
            </a:r>
            <a:r>
              <a:rPr lang="en-US" sz="2800" b="1" i="1" dirty="0" err="1">
                <a:solidFill>
                  <a:schemeClr val="tx1"/>
                </a:solidFill>
              </a:rPr>
              <a:t>Qaisi</a:t>
            </a:r>
            <a:endParaRPr lang="ar-JO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4C400-7C1B-444B-A438-C1CDCC2EA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410" y="2859238"/>
            <a:ext cx="3478096" cy="36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DFAF3-5567-4AF9-983B-9500CE45B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B4DC8-D85D-4446-9C1C-0296936277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A3F72-B95C-439E-B39C-4029DA554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1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3889-58BF-44D6-AF9D-76015E7F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9D97AA-68CE-4787-ADB6-BEFDF2A7E1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442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0954ED-7AA3-445A-8186-D62F14AA6F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003" r="17003"/>
          <a:stretch>
            <a:fillRect/>
          </a:stretch>
        </p:blipFill>
        <p:spPr>
          <a:xfrm>
            <a:off x="6215606" y="0"/>
            <a:ext cx="5976394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478E94-F1CB-4B6C-A755-BC7183533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150"/>
            <a:ext cx="6215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F88F3-00AF-4C7C-8197-3A39FDCA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4" y="0"/>
            <a:ext cx="64702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9AC61-19AD-4F26-9902-6CAC78CA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99" y="11575"/>
            <a:ext cx="5721752" cy="6858000"/>
          </a:xfrm>
          <a:prstGeom prst="rect">
            <a:avLst/>
          </a:prstGeom>
        </p:spPr>
      </p:pic>
      <p:sp>
        <p:nvSpPr>
          <p:cNvPr id="6" name="Flowchart: Predefined Process 5">
            <a:extLst>
              <a:ext uri="{FF2B5EF4-FFF2-40B4-BE49-F238E27FC236}">
                <a16:creationId xmlns:a16="http://schemas.microsoft.com/office/drawing/2014/main" id="{122F66C0-3475-4E46-BB96-6CBB98F7220D}"/>
              </a:ext>
            </a:extLst>
          </p:cNvPr>
          <p:cNvSpPr/>
          <p:nvPr/>
        </p:nvSpPr>
        <p:spPr>
          <a:xfrm>
            <a:off x="6447099" y="0"/>
            <a:ext cx="1412111" cy="740780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Heparin</a:t>
            </a:r>
            <a:endParaRPr lang="ar-JO" dirty="0"/>
          </a:p>
        </p:txBody>
      </p:sp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1FE851DE-8377-4783-9190-2CB16282FEE4}"/>
              </a:ext>
            </a:extLst>
          </p:cNvPr>
          <p:cNvSpPr/>
          <p:nvPr/>
        </p:nvSpPr>
        <p:spPr>
          <a:xfrm>
            <a:off x="-46299" y="0"/>
            <a:ext cx="1388962" cy="636607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Warfarin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98243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A1AFA-1328-4219-86BF-F7C40790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0196EF-DD68-4AF7-B0E5-CB4BF998A9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095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8B25-A91A-40D7-A341-5A9281B2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A5B9BC-A47B-4E3D-A73F-32B25D2F84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1095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4EEB-2A20-481A-AADF-BE075BBDD4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4F682-6F11-426D-817F-07C0651EC7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FB557-A601-472B-B3EA-16E604F63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" y="-34722"/>
            <a:ext cx="12192000" cy="6857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E1680-C0D8-4E16-BA41-E6446F0CC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4" y="4238626"/>
            <a:ext cx="5266480" cy="26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1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756B-CF24-4693-9E86-4CB92102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080710-072A-458D-9EE8-E832573663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47602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08BD-FACF-4A84-8FD8-48782889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837CC9-6B2B-4949-817D-20BD47F4D3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5337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E47F-BFA5-4C80-94B3-DC3FB92C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F907E8-E678-4224-B090-A21C0DCEF7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363" y="0"/>
            <a:ext cx="12178637" cy="6858000"/>
          </a:xfrm>
        </p:spPr>
      </p:pic>
    </p:spTree>
    <p:extLst>
      <p:ext uri="{BB962C8B-B14F-4D97-AF65-F5344CB8AC3E}">
        <p14:creationId xmlns:p14="http://schemas.microsoft.com/office/powerpoint/2010/main" val="85345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D56D0-3980-4E1A-BC45-B7D95583D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1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7F1E-8596-440B-83BD-D32D8854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8387C3-99D7-4EAD-A4F1-5E2A3F3C23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-34724"/>
            <a:ext cx="12192001" cy="6892723"/>
          </a:xfrm>
        </p:spPr>
      </p:pic>
    </p:spTree>
    <p:extLst>
      <p:ext uri="{BB962C8B-B14F-4D97-AF65-F5344CB8AC3E}">
        <p14:creationId xmlns:p14="http://schemas.microsoft.com/office/powerpoint/2010/main" val="1606340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2BC79-7624-4200-BED9-E5C128F8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5C58F-AAFD-4EFC-BFB6-8F269AE38E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69347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Title Lorem Ipsum 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34406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016EFFF-30DB-4E19-B050-09327AA0D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5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1396-2B10-4990-80FA-42361C49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77F83B-189F-42E1-AD15-611047EFE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5702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7E49-8196-49E5-938A-903D1EF1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ECA1A-1AC7-4BC4-A8FD-C5E373543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2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67DF3-CDEA-4C28-9719-A5B2F377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06" y="3426617"/>
            <a:ext cx="1076475" cy="450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6E30DC-A0D3-4B5A-9A6B-9E0A6831B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81" y="3426617"/>
            <a:ext cx="2591162" cy="5434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D41FC58-9C65-46F7-8B0F-27CE73EE51D1}"/>
                  </a:ext>
                </a:extLst>
              </p14:cNvPr>
              <p14:cNvContentPartPr/>
              <p14:nvPr/>
            </p14:nvContentPartPr>
            <p14:xfrm>
              <a:off x="8902800" y="741240"/>
              <a:ext cx="1581120" cy="54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D41FC58-9C65-46F7-8B0F-27CE73EE51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86960" y="677880"/>
                <a:ext cx="16124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932E184-0BE7-4346-8B0D-8714D6735080}"/>
                  </a:ext>
                </a:extLst>
              </p14:cNvPr>
              <p14:cNvContentPartPr/>
              <p14:nvPr/>
            </p14:nvContentPartPr>
            <p14:xfrm>
              <a:off x="7742160" y="1705680"/>
              <a:ext cx="2955960" cy="89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932E184-0BE7-4346-8B0D-8714D67350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26320" y="1642320"/>
                <a:ext cx="29872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4385290-0136-4CFE-8504-904EE03EEC00}"/>
                  </a:ext>
                </a:extLst>
              </p14:cNvPr>
              <p14:cNvContentPartPr/>
              <p14:nvPr/>
            </p14:nvContentPartPr>
            <p14:xfrm>
              <a:off x="7759800" y="2178720"/>
              <a:ext cx="3607920" cy="36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4385290-0136-4CFE-8504-904EE03EEC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43960" y="2115360"/>
                <a:ext cx="36392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874FD5-F003-4E2F-9596-09EA64618F72}"/>
                  </a:ext>
                </a:extLst>
              </p14:cNvPr>
              <p14:cNvContentPartPr/>
              <p14:nvPr/>
            </p14:nvContentPartPr>
            <p14:xfrm>
              <a:off x="7742160" y="2661120"/>
              <a:ext cx="3813120" cy="134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874FD5-F003-4E2F-9596-09EA64618F7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26320" y="2597760"/>
                <a:ext cx="38444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06B809-D33B-4524-840B-0549B1EDCE2E}"/>
                  </a:ext>
                </a:extLst>
              </p14:cNvPr>
              <p14:cNvContentPartPr/>
              <p14:nvPr/>
            </p14:nvContentPartPr>
            <p14:xfrm>
              <a:off x="8081280" y="2670120"/>
              <a:ext cx="1509480" cy="53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06B809-D33B-4524-840B-0549B1EDCE2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65440" y="2606760"/>
                <a:ext cx="15408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AE9BB6E-B166-438A-B03F-0ED072C50013}"/>
                  </a:ext>
                </a:extLst>
              </p14:cNvPr>
              <p14:cNvContentPartPr/>
              <p14:nvPr/>
            </p14:nvContentPartPr>
            <p14:xfrm>
              <a:off x="7733160" y="3170160"/>
              <a:ext cx="2795400" cy="116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AE9BB6E-B166-438A-B03F-0ED072C5001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17320" y="3106800"/>
                <a:ext cx="28267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F767C8F-9C05-4F01-A6AE-A15451927B0C}"/>
                  </a:ext>
                </a:extLst>
              </p14:cNvPr>
              <p14:cNvContentPartPr/>
              <p14:nvPr/>
            </p14:nvContentPartPr>
            <p14:xfrm>
              <a:off x="8956440" y="857160"/>
              <a:ext cx="1545120" cy="27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F767C8F-9C05-4F01-A6AE-A15451927B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40600" y="793800"/>
                <a:ext cx="15764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D3D9CCB-D8F8-429A-B43B-B7C9428C983C}"/>
                  </a:ext>
                </a:extLst>
              </p14:cNvPr>
              <p14:cNvContentPartPr/>
              <p14:nvPr/>
            </p14:nvContentPartPr>
            <p14:xfrm>
              <a:off x="8938440" y="696600"/>
              <a:ext cx="1545480" cy="36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D3D9CCB-D8F8-429A-B43B-B7C9428C983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22600" y="633240"/>
                <a:ext cx="1576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5D81A97-4BE2-42FE-BA78-013DB3F10CF6}"/>
                  </a:ext>
                </a:extLst>
              </p14:cNvPr>
              <p14:cNvContentPartPr/>
              <p14:nvPr/>
            </p14:nvContentPartPr>
            <p14:xfrm>
              <a:off x="7286760" y="1223280"/>
              <a:ext cx="1446840" cy="45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5D81A97-4BE2-42FE-BA78-013DB3F10CF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70920" y="1159920"/>
                <a:ext cx="14781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FD2BFC6-2752-42BA-A080-25BBFC48DC8A}"/>
                  </a:ext>
                </a:extLst>
              </p14:cNvPr>
              <p14:cNvContentPartPr/>
              <p14:nvPr/>
            </p14:nvContentPartPr>
            <p14:xfrm>
              <a:off x="7259760" y="1125000"/>
              <a:ext cx="1473840" cy="27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FD2BFC6-2752-42BA-A080-25BBFC48DC8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43920" y="1061640"/>
                <a:ext cx="15051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1634C92-04AC-4A70-8FBF-23CB82C59C84}"/>
                  </a:ext>
                </a:extLst>
              </p14:cNvPr>
              <p14:cNvContentPartPr/>
              <p14:nvPr/>
            </p14:nvContentPartPr>
            <p14:xfrm>
              <a:off x="7706160" y="6536520"/>
              <a:ext cx="4027680" cy="3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1634C92-04AC-4A70-8FBF-23CB82C59C8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90320" y="6473160"/>
                <a:ext cx="40590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063CD27-C41F-4A72-AD42-6C093EC2D583}"/>
                  </a:ext>
                </a:extLst>
              </p14:cNvPr>
              <p14:cNvContentPartPr/>
              <p14:nvPr/>
            </p14:nvContentPartPr>
            <p14:xfrm>
              <a:off x="7697520" y="6420600"/>
              <a:ext cx="4036320" cy="62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063CD27-C41F-4A72-AD42-6C093EC2D5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81680" y="6357240"/>
                <a:ext cx="40676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4E0785F-B5B0-41E4-BDE4-3CB60972481B}"/>
                  </a:ext>
                </a:extLst>
              </p14:cNvPr>
              <p14:cNvContentPartPr/>
              <p14:nvPr/>
            </p14:nvContentPartPr>
            <p14:xfrm>
              <a:off x="7688520" y="5929200"/>
              <a:ext cx="3232800" cy="277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4E0785F-B5B0-41E4-BDE4-3CB60972481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672680" y="5865840"/>
                <a:ext cx="326412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5353A08-B71E-43E3-87CF-82FC8FD24683}"/>
                  </a:ext>
                </a:extLst>
              </p14:cNvPr>
              <p14:cNvContentPartPr/>
              <p14:nvPr/>
            </p14:nvContentPartPr>
            <p14:xfrm>
              <a:off x="7706160" y="6054480"/>
              <a:ext cx="3161520" cy="36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5353A08-B71E-43E3-87CF-82FC8FD2468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90320" y="5991120"/>
                <a:ext cx="31928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01CEFC6-B641-4FB1-ACC0-6DA760DCDDA1}"/>
                  </a:ext>
                </a:extLst>
              </p14:cNvPr>
              <p14:cNvContentPartPr/>
              <p14:nvPr/>
            </p14:nvContentPartPr>
            <p14:xfrm>
              <a:off x="9170640" y="6018480"/>
              <a:ext cx="1715040" cy="45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01CEFC6-B641-4FB1-ACC0-6DA760DCDDA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154800" y="5955120"/>
                <a:ext cx="17463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C62D7FE-3313-44EF-818A-5674233AFDDC}"/>
                  </a:ext>
                </a:extLst>
              </p14:cNvPr>
              <p14:cNvContentPartPr/>
              <p14:nvPr/>
            </p14:nvContentPartPr>
            <p14:xfrm>
              <a:off x="8759880" y="6500880"/>
              <a:ext cx="38448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C62D7FE-3313-44EF-818A-5674233AFDD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744040" y="6437520"/>
                <a:ext cx="415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550BDC1-E42F-4EC5-A8BB-F82C3F8FA78A}"/>
                  </a:ext>
                </a:extLst>
              </p14:cNvPr>
              <p14:cNvContentPartPr/>
              <p14:nvPr/>
            </p14:nvContentPartPr>
            <p14:xfrm>
              <a:off x="7679520" y="4590000"/>
              <a:ext cx="812880" cy="36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550BDC1-E42F-4EC5-A8BB-F82C3F8FA78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663680" y="4526640"/>
                <a:ext cx="844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402642-B2F7-4DF1-8207-FEF68F7844AB}"/>
                  </a:ext>
                </a:extLst>
              </p14:cNvPr>
              <p14:cNvContentPartPr/>
              <p14:nvPr/>
            </p14:nvContentPartPr>
            <p14:xfrm>
              <a:off x="7634880" y="4482720"/>
              <a:ext cx="884520" cy="286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402642-B2F7-4DF1-8207-FEF68F7844A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619040" y="4419360"/>
                <a:ext cx="91584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2A2F4CF-ADD3-41AB-A79E-FC4BD3496B20}"/>
                  </a:ext>
                </a:extLst>
              </p14:cNvPr>
              <p14:cNvContentPartPr/>
              <p14:nvPr/>
            </p14:nvContentPartPr>
            <p14:xfrm>
              <a:off x="7688520" y="5027400"/>
              <a:ext cx="1473840" cy="1522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2A2F4CF-ADD3-41AB-A79E-FC4BD3496B2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672680" y="4964040"/>
                <a:ext cx="150516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822F0A7-AFA1-4D8D-A9C9-7A93263D1EE5}"/>
                  </a:ext>
                </a:extLst>
              </p14:cNvPr>
              <p14:cNvContentPartPr/>
              <p14:nvPr/>
            </p14:nvContentPartPr>
            <p14:xfrm>
              <a:off x="7697520" y="5456160"/>
              <a:ext cx="1098720" cy="27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822F0A7-AFA1-4D8D-A9C9-7A93263D1EE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681680" y="5392800"/>
                <a:ext cx="11300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B2E4715-54FC-4C8A-B29F-BFBA178EBFFB}"/>
                  </a:ext>
                </a:extLst>
              </p14:cNvPr>
              <p14:cNvContentPartPr/>
              <p14:nvPr/>
            </p14:nvContentPartPr>
            <p14:xfrm>
              <a:off x="8804520" y="5464800"/>
              <a:ext cx="158112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B2E4715-54FC-4C8A-B29F-BFBA178EBFF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88680" y="5401440"/>
                <a:ext cx="16124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4CFE3D-E3D3-4E7A-93E1-E502A76C9561}"/>
                  </a:ext>
                </a:extLst>
              </p14:cNvPr>
              <p14:cNvContentPartPr/>
              <p14:nvPr/>
            </p14:nvContentPartPr>
            <p14:xfrm>
              <a:off x="7706160" y="5491800"/>
              <a:ext cx="2661480" cy="125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4CFE3D-E3D3-4E7A-93E1-E502A76C956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690320" y="5428440"/>
                <a:ext cx="26928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7FA351-FE86-494F-8F3A-19418786D3BB}"/>
                  </a:ext>
                </a:extLst>
              </p14:cNvPr>
              <p14:cNvContentPartPr/>
              <p14:nvPr/>
            </p14:nvContentPartPr>
            <p14:xfrm>
              <a:off x="9572760" y="5599080"/>
              <a:ext cx="464400" cy="18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7FA351-FE86-494F-8F3A-19418786D3B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556920" y="5535720"/>
                <a:ext cx="495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252BEB7-2B02-49BA-A56F-8EA59E6BF61D}"/>
                  </a:ext>
                </a:extLst>
              </p14:cNvPr>
              <p14:cNvContentPartPr/>
              <p14:nvPr/>
            </p14:nvContentPartPr>
            <p14:xfrm>
              <a:off x="7706160" y="5554440"/>
              <a:ext cx="36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252BEB7-2B02-49BA-A56F-8EA59E6BF61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690320" y="549108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Arrow: Right 35">
            <a:extLst>
              <a:ext uri="{FF2B5EF4-FFF2-40B4-BE49-F238E27FC236}">
                <a16:creationId xmlns:a16="http://schemas.microsoft.com/office/drawing/2014/main" id="{D9281603-84E3-4ADA-9EA1-232AAE2E729F}"/>
              </a:ext>
            </a:extLst>
          </p:cNvPr>
          <p:cNvSpPr/>
          <p:nvPr/>
        </p:nvSpPr>
        <p:spPr>
          <a:xfrm>
            <a:off x="1368523" y="5179680"/>
            <a:ext cx="1852863" cy="1356840"/>
          </a:xfrm>
          <a:prstGeom prst="rightArrow">
            <a:avLst>
              <a:gd name="adj1" fmla="val 6554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9EF2A0-8984-4539-8594-39852D1E44F9}"/>
              </a:ext>
            </a:extLst>
          </p:cNvPr>
          <p:cNvSpPr txBox="1"/>
          <p:nvPr/>
        </p:nvSpPr>
        <p:spPr>
          <a:xfrm>
            <a:off x="1368523" y="5456160"/>
            <a:ext cx="18164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Extracorporeal </a:t>
            </a:r>
            <a:br>
              <a:rPr lang="en-US" dirty="0"/>
            </a:br>
            <a:r>
              <a:rPr lang="en-US" dirty="0"/>
              <a:t>Circulation</a:t>
            </a:r>
            <a:endParaRPr lang="ar-JO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A6A0EE9-007D-451E-8010-D571957089EE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387482" y="4798906"/>
            <a:ext cx="3755434" cy="20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42517-0AF8-48DD-A9E6-44A4398D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9EB19-6FE6-448E-82BB-C31F2BB70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63"/>
            <a:ext cx="12192000" cy="6853237"/>
          </a:xfrm>
        </p:spPr>
      </p:pic>
    </p:spTree>
    <p:extLst>
      <p:ext uri="{BB962C8B-B14F-4D97-AF65-F5344CB8AC3E}">
        <p14:creationId xmlns:p14="http://schemas.microsoft.com/office/powerpoint/2010/main" val="110260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C95CF-CF3E-4EE8-AADD-A5C7CE95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71890-1A6F-4C7B-8AB2-A086BF212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63"/>
            <a:ext cx="12192000" cy="6853237"/>
          </a:xfrm>
        </p:spPr>
      </p:pic>
    </p:spTree>
    <p:extLst>
      <p:ext uri="{BB962C8B-B14F-4D97-AF65-F5344CB8AC3E}">
        <p14:creationId xmlns:p14="http://schemas.microsoft.com/office/powerpoint/2010/main" val="24790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7574-AF59-4472-A231-245624F6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F0A9F-EC44-4D8E-8743-268652667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10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9E88D-2188-4C02-9FF0-DD28264D7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45BB86-7AC5-4183-A84D-B184177DF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83152913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1951</TotalTime>
  <Words>38</Words>
  <Application>Microsoft Office PowerPoint</Application>
  <PresentationFormat>Widescreen</PresentationFormat>
  <Paragraphs>10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Tw Cen MT</vt:lpstr>
      <vt:lpstr>Droplet</vt:lpstr>
      <vt:lpstr>Anticoagulation therapy</vt:lpstr>
      <vt:lpstr>PowerPoint Presentation</vt:lpstr>
      <vt:lpstr>Title Lorem Ipsum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Anticoagulant therapy </dc:title>
  <dc:creator>Yanal</dc:creator>
  <cp:lastModifiedBy>Yanal</cp:lastModifiedBy>
  <cp:revision>14</cp:revision>
  <dcterms:created xsi:type="dcterms:W3CDTF">2020-09-22T15:48:17Z</dcterms:created>
  <dcterms:modified xsi:type="dcterms:W3CDTF">2020-09-24T11:16:32Z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