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93" r:id="rId6"/>
    <p:sldId id="294" r:id="rId7"/>
    <p:sldId id="284" r:id="rId8"/>
    <p:sldId id="290" r:id="rId9"/>
    <p:sldId id="260" r:id="rId10"/>
    <p:sldId id="280" r:id="rId11"/>
    <p:sldId id="261" r:id="rId12"/>
    <p:sldId id="279" r:id="rId13"/>
    <p:sldId id="262" r:id="rId14"/>
    <p:sldId id="263" r:id="rId15"/>
    <p:sldId id="264" r:id="rId16"/>
    <p:sldId id="265" r:id="rId17"/>
    <p:sldId id="266" r:id="rId18"/>
    <p:sldId id="291" r:id="rId19"/>
    <p:sldId id="267" r:id="rId20"/>
    <p:sldId id="268" r:id="rId21"/>
    <p:sldId id="29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2F636-3469-43C6-B82F-69C61B63507C}" v="19" dt="2022-03-01T16:40:37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2902F636-3469-43C6-B82F-69C61B63507C}"/>
    <pc:docChg chg="undo redo custSel addSld delSld modSld">
      <pc:chgData name="NAMohammed" userId="818e9af9-07b9-4e66-926f-ccbf6f764297" providerId="ADAL" clId="{2902F636-3469-43C6-B82F-69C61B63507C}" dt="2022-03-01T17:59:07.337" v="1034" actId="20577"/>
      <pc:docMkLst>
        <pc:docMk/>
      </pc:docMkLst>
      <pc:sldChg chg="modSp mod">
        <pc:chgData name="NAMohammed" userId="818e9af9-07b9-4e66-926f-ccbf6f764297" providerId="ADAL" clId="{2902F636-3469-43C6-B82F-69C61B63507C}" dt="2022-02-20T18:15:07.274" v="108" actId="14100"/>
        <pc:sldMkLst>
          <pc:docMk/>
          <pc:sldMk cId="0" sldId="257"/>
        </pc:sldMkLst>
        <pc:spChg chg="mod">
          <ac:chgData name="NAMohammed" userId="818e9af9-07b9-4e66-926f-ccbf6f764297" providerId="ADAL" clId="{2902F636-3469-43C6-B82F-69C61B63507C}" dt="2022-02-20T18:04:52.677" v="5" actId="14100"/>
          <ac:spMkLst>
            <pc:docMk/>
            <pc:sldMk cId="0" sldId="257"/>
            <ac:spMk id="16386" creationId="{E0C537A3-31D3-47D7-B72A-6DCE72456A04}"/>
          </ac:spMkLst>
        </pc:spChg>
        <pc:spChg chg="mod">
          <ac:chgData name="NAMohammed" userId="818e9af9-07b9-4e66-926f-ccbf6f764297" providerId="ADAL" clId="{2902F636-3469-43C6-B82F-69C61B63507C}" dt="2022-02-20T18:15:07.274" v="108" actId="14100"/>
          <ac:spMkLst>
            <pc:docMk/>
            <pc:sldMk cId="0" sldId="257"/>
            <ac:spMk id="16387" creationId="{EE81A4C6-66D2-4A9E-88F6-86DF1DF65174}"/>
          </ac:spMkLst>
        </pc:spChg>
      </pc:sldChg>
      <pc:sldChg chg="modSp mod">
        <pc:chgData name="NAMohammed" userId="818e9af9-07b9-4e66-926f-ccbf6f764297" providerId="ADAL" clId="{2902F636-3469-43C6-B82F-69C61B63507C}" dt="2022-02-20T18:14:50.999" v="106" actId="14100"/>
        <pc:sldMkLst>
          <pc:docMk/>
          <pc:sldMk cId="0" sldId="258"/>
        </pc:sldMkLst>
        <pc:spChg chg="mod">
          <ac:chgData name="NAMohammed" userId="818e9af9-07b9-4e66-926f-ccbf6f764297" providerId="ADAL" clId="{2902F636-3469-43C6-B82F-69C61B63507C}" dt="2022-02-20T18:11:30.963" v="79" actId="14100"/>
          <ac:spMkLst>
            <pc:docMk/>
            <pc:sldMk cId="0" sldId="258"/>
            <ac:spMk id="17410" creationId="{13777B69-E29B-4F62-97B5-28710A2D2F53}"/>
          </ac:spMkLst>
        </pc:spChg>
        <pc:spChg chg="mod">
          <ac:chgData name="NAMohammed" userId="818e9af9-07b9-4e66-926f-ccbf6f764297" providerId="ADAL" clId="{2902F636-3469-43C6-B82F-69C61B63507C}" dt="2022-02-20T18:14:50.999" v="106" actId="14100"/>
          <ac:spMkLst>
            <pc:docMk/>
            <pc:sldMk cId="0" sldId="258"/>
            <ac:spMk id="17411" creationId="{0024A672-A120-45E5-A7B0-D3B4861AE7E1}"/>
          </ac:spMkLst>
        </pc:spChg>
      </pc:sldChg>
      <pc:sldChg chg="addSp delSp modSp mod modClrScheme chgLayout">
        <pc:chgData name="NAMohammed" userId="818e9af9-07b9-4e66-926f-ccbf6f764297" providerId="ADAL" clId="{2902F636-3469-43C6-B82F-69C61B63507C}" dt="2022-03-01T16:45:30.963" v="976" actId="14100"/>
        <pc:sldMkLst>
          <pc:docMk/>
          <pc:sldMk cId="0" sldId="259"/>
        </pc:sldMkLst>
        <pc:spChg chg="add mod ord">
          <ac:chgData name="NAMohammed" userId="818e9af9-07b9-4e66-926f-ccbf6f764297" providerId="ADAL" clId="{2902F636-3469-43C6-B82F-69C61B63507C}" dt="2022-03-01T16:45:30.963" v="976" actId="14100"/>
          <ac:spMkLst>
            <pc:docMk/>
            <pc:sldMk cId="0" sldId="259"/>
            <ac:spMk id="2" creationId="{86F1F6EE-813D-4706-B7DF-33758DAC1300}"/>
          </ac:spMkLst>
        </pc:spChg>
        <pc:spChg chg="del">
          <ac:chgData name="NAMohammed" userId="818e9af9-07b9-4e66-926f-ccbf6f764297" providerId="ADAL" clId="{2902F636-3469-43C6-B82F-69C61B63507C}" dt="2022-02-20T18:16:06.538" v="133" actId="700"/>
          <ac:spMkLst>
            <pc:docMk/>
            <pc:sldMk cId="0" sldId="259"/>
            <ac:spMk id="4" creationId="{09630EEA-0068-4554-B6DF-8B580C7D0D24}"/>
          </ac:spMkLst>
        </pc:spChg>
        <pc:spChg chg="mod ord">
          <ac:chgData name="NAMohammed" userId="818e9af9-07b9-4e66-926f-ccbf6f764297" providerId="ADAL" clId="{2902F636-3469-43C6-B82F-69C61B63507C}" dt="2022-02-20T18:16:44.873" v="137" actId="14100"/>
          <ac:spMkLst>
            <pc:docMk/>
            <pc:sldMk cId="0" sldId="259"/>
            <ac:spMk id="18434" creationId="{CD857672-F0B8-46C7-86E5-0A7A50040C41}"/>
          </ac:spMkLst>
        </pc:spChg>
        <pc:spChg chg="del mod ord">
          <ac:chgData name="NAMohammed" userId="818e9af9-07b9-4e66-926f-ccbf6f764297" providerId="ADAL" clId="{2902F636-3469-43C6-B82F-69C61B63507C}" dt="2022-02-20T18:16:06.538" v="133" actId="700"/>
          <ac:spMkLst>
            <pc:docMk/>
            <pc:sldMk cId="0" sldId="259"/>
            <ac:spMk id="18435" creationId="{BC04764E-019B-4548-B27E-3C9823AE0981}"/>
          </ac:spMkLst>
        </pc:spChg>
        <pc:picChg chg="del">
          <ac:chgData name="NAMohammed" userId="818e9af9-07b9-4e66-926f-ccbf6f764297" providerId="ADAL" clId="{2902F636-3469-43C6-B82F-69C61B63507C}" dt="2022-02-20T18:16:10.507" v="134" actId="21"/>
          <ac:picMkLst>
            <pc:docMk/>
            <pc:sldMk cId="0" sldId="259"/>
            <ac:picMk id="6149" creationId="{DB867A4D-73A6-4B0C-A9EA-7D60E576EFB1}"/>
          </ac:picMkLst>
        </pc:picChg>
      </pc:sldChg>
      <pc:sldChg chg="modSp mod setBg">
        <pc:chgData name="NAMohammed" userId="818e9af9-07b9-4e66-926f-ccbf6f764297" providerId="ADAL" clId="{2902F636-3469-43C6-B82F-69C61B63507C}" dt="2022-03-01T17:12:32.796" v="1004" actId="255"/>
        <pc:sldMkLst>
          <pc:docMk/>
          <pc:sldMk cId="0" sldId="260"/>
        </pc:sldMkLst>
        <pc:spChg chg="mod">
          <ac:chgData name="NAMohammed" userId="818e9af9-07b9-4e66-926f-ccbf6f764297" providerId="ADAL" clId="{2902F636-3469-43C6-B82F-69C61B63507C}" dt="2022-02-20T18:25:50.357" v="201" actId="14100"/>
          <ac:spMkLst>
            <pc:docMk/>
            <pc:sldMk cId="0" sldId="260"/>
            <ac:spMk id="19458" creationId="{C550AFAF-93BD-4620-A4E1-0FF54667CC65}"/>
          </ac:spMkLst>
        </pc:spChg>
        <pc:spChg chg="mod">
          <ac:chgData name="NAMohammed" userId="818e9af9-07b9-4e66-926f-ccbf6f764297" providerId="ADAL" clId="{2902F636-3469-43C6-B82F-69C61B63507C}" dt="2022-03-01T17:12:32.796" v="1004" actId="255"/>
          <ac:spMkLst>
            <pc:docMk/>
            <pc:sldMk cId="0" sldId="260"/>
            <ac:spMk id="19459" creationId="{98404FA0-6D37-4027-8563-F95EC5BDD516}"/>
          </ac:spMkLst>
        </pc:spChg>
      </pc:sldChg>
      <pc:sldChg chg="addSp modSp mod">
        <pc:chgData name="NAMohammed" userId="818e9af9-07b9-4e66-926f-ccbf6f764297" providerId="ADAL" clId="{2902F636-3469-43C6-B82F-69C61B63507C}" dt="2022-03-01T17:27:01.369" v="1014" actId="20577"/>
        <pc:sldMkLst>
          <pc:docMk/>
          <pc:sldMk cId="0" sldId="261"/>
        </pc:sldMkLst>
        <pc:spChg chg="mod">
          <ac:chgData name="NAMohammed" userId="818e9af9-07b9-4e66-926f-ccbf6f764297" providerId="ADAL" clId="{2902F636-3469-43C6-B82F-69C61B63507C}" dt="2022-02-20T18:52:06.941" v="280" actId="122"/>
          <ac:spMkLst>
            <pc:docMk/>
            <pc:sldMk cId="0" sldId="261"/>
            <ac:spMk id="20482" creationId="{DA35C81C-1DFA-4041-BDBA-6CBC6C0661FC}"/>
          </ac:spMkLst>
        </pc:spChg>
        <pc:spChg chg="mod">
          <ac:chgData name="NAMohammed" userId="818e9af9-07b9-4e66-926f-ccbf6f764297" providerId="ADAL" clId="{2902F636-3469-43C6-B82F-69C61B63507C}" dt="2022-03-01T17:27:01.369" v="1014" actId="20577"/>
          <ac:spMkLst>
            <pc:docMk/>
            <pc:sldMk cId="0" sldId="261"/>
            <ac:spMk id="20483" creationId="{4E03F0E8-106D-4DCF-80A6-1A8F4BADCA59}"/>
          </ac:spMkLst>
        </pc:spChg>
        <pc:picChg chg="add mod">
          <ac:chgData name="NAMohammed" userId="818e9af9-07b9-4e66-926f-ccbf6f764297" providerId="ADAL" clId="{2902F636-3469-43C6-B82F-69C61B63507C}" dt="2022-02-20T19:50:32.808" v="847" actId="14100"/>
          <ac:picMkLst>
            <pc:docMk/>
            <pc:sldMk cId="0" sldId="261"/>
            <ac:picMk id="2" creationId="{6E6500C3-3CAD-4794-B9CA-CBB77DC8B795}"/>
          </ac:picMkLst>
        </pc:picChg>
      </pc:sldChg>
      <pc:sldChg chg="modSp mod">
        <pc:chgData name="NAMohammed" userId="818e9af9-07b9-4e66-926f-ccbf6f764297" providerId="ADAL" clId="{2902F636-3469-43C6-B82F-69C61B63507C}" dt="2022-03-01T17:32:47.047" v="1020" actId="108"/>
        <pc:sldMkLst>
          <pc:docMk/>
          <pc:sldMk cId="0" sldId="262"/>
        </pc:sldMkLst>
        <pc:spChg chg="mod">
          <ac:chgData name="NAMohammed" userId="818e9af9-07b9-4e66-926f-ccbf6f764297" providerId="ADAL" clId="{2902F636-3469-43C6-B82F-69C61B63507C}" dt="2022-02-20T19:00:15.955" v="375" actId="255"/>
          <ac:spMkLst>
            <pc:docMk/>
            <pc:sldMk cId="0" sldId="262"/>
            <ac:spMk id="21506" creationId="{BE3E5B6A-F004-4ECB-85E1-F3F93A11597E}"/>
          </ac:spMkLst>
        </pc:spChg>
        <pc:spChg chg="mod">
          <ac:chgData name="NAMohammed" userId="818e9af9-07b9-4e66-926f-ccbf6f764297" providerId="ADAL" clId="{2902F636-3469-43C6-B82F-69C61B63507C}" dt="2022-03-01T17:32:47.047" v="1020" actId="108"/>
          <ac:spMkLst>
            <pc:docMk/>
            <pc:sldMk cId="0" sldId="262"/>
            <ac:spMk id="21507" creationId="{668CEB80-3663-4B84-93BB-39D62C4883FB}"/>
          </ac:spMkLst>
        </pc:spChg>
      </pc:sldChg>
      <pc:sldChg chg="addSp modSp mod">
        <pc:chgData name="NAMohammed" userId="818e9af9-07b9-4e66-926f-ccbf6f764297" providerId="ADAL" clId="{2902F636-3469-43C6-B82F-69C61B63507C}" dt="2022-02-20T19:22:23.139" v="593" actId="14100"/>
        <pc:sldMkLst>
          <pc:docMk/>
          <pc:sldMk cId="0" sldId="263"/>
        </pc:sldMkLst>
        <pc:spChg chg="mod">
          <ac:chgData name="NAMohammed" userId="818e9af9-07b9-4e66-926f-ccbf6f764297" providerId="ADAL" clId="{2902F636-3469-43C6-B82F-69C61B63507C}" dt="2022-02-20T19:07:34.504" v="438" actId="255"/>
          <ac:spMkLst>
            <pc:docMk/>
            <pc:sldMk cId="0" sldId="263"/>
            <ac:spMk id="22530" creationId="{3C03B948-01F5-4CE9-84D7-8FE05E09F176}"/>
          </ac:spMkLst>
        </pc:spChg>
        <pc:spChg chg="mod">
          <ac:chgData name="NAMohammed" userId="818e9af9-07b9-4e66-926f-ccbf6f764297" providerId="ADAL" clId="{2902F636-3469-43C6-B82F-69C61B63507C}" dt="2022-02-20T19:11:36.084" v="515" actId="255"/>
          <ac:spMkLst>
            <pc:docMk/>
            <pc:sldMk cId="0" sldId="263"/>
            <ac:spMk id="22531" creationId="{EE7AB83E-AC6C-4166-AA73-60316557FD3F}"/>
          </ac:spMkLst>
        </pc:spChg>
        <pc:picChg chg="add mod">
          <ac:chgData name="NAMohammed" userId="818e9af9-07b9-4e66-926f-ccbf6f764297" providerId="ADAL" clId="{2902F636-3469-43C6-B82F-69C61B63507C}" dt="2022-02-20T19:22:23.139" v="593" actId="14100"/>
          <ac:picMkLst>
            <pc:docMk/>
            <pc:sldMk cId="0" sldId="263"/>
            <ac:picMk id="2" creationId="{E5BBDABB-DE0E-4C65-A415-E9C1CD6247B3}"/>
          </ac:picMkLst>
        </pc:picChg>
      </pc:sldChg>
      <pc:sldChg chg="addSp modSp mod">
        <pc:chgData name="NAMohammed" userId="818e9af9-07b9-4e66-926f-ccbf6f764297" providerId="ADAL" clId="{2902F636-3469-43C6-B82F-69C61B63507C}" dt="2022-03-01T17:51:17.054" v="1022" actId="20577"/>
        <pc:sldMkLst>
          <pc:docMk/>
          <pc:sldMk cId="0" sldId="264"/>
        </pc:sldMkLst>
        <pc:spChg chg="add mod">
          <ac:chgData name="NAMohammed" userId="818e9af9-07b9-4e66-926f-ccbf6f764297" providerId="ADAL" clId="{2902F636-3469-43C6-B82F-69C61B63507C}" dt="2022-03-01T17:51:17.054" v="1022" actId="20577"/>
          <ac:spMkLst>
            <pc:docMk/>
            <pc:sldMk cId="0" sldId="264"/>
            <ac:spMk id="4" creationId="{9E285B8B-C934-4BC2-94BE-2C33CFA15CEF}"/>
          </ac:spMkLst>
        </pc:spChg>
        <pc:spChg chg="mod">
          <ac:chgData name="NAMohammed" userId="818e9af9-07b9-4e66-926f-ccbf6f764297" providerId="ADAL" clId="{2902F636-3469-43C6-B82F-69C61B63507C}" dt="2022-02-20T19:13:03.460" v="521" actId="20577"/>
          <ac:spMkLst>
            <pc:docMk/>
            <pc:sldMk cId="0" sldId="264"/>
            <ac:spMk id="23554" creationId="{7FB6758A-A9A3-47A7-8BA3-0AF87C11B893}"/>
          </ac:spMkLst>
        </pc:spChg>
        <pc:spChg chg="mod">
          <ac:chgData name="NAMohammed" userId="818e9af9-07b9-4e66-926f-ccbf6f764297" providerId="ADAL" clId="{2902F636-3469-43C6-B82F-69C61B63507C}" dt="2022-02-20T19:15:15.599" v="534" actId="14100"/>
          <ac:spMkLst>
            <pc:docMk/>
            <pc:sldMk cId="0" sldId="264"/>
            <ac:spMk id="23555" creationId="{BDF5FD45-EC9F-4FA4-A376-9C43F39A2F29}"/>
          </ac:spMkLst>
        </pc:spChg>
        <pc:picChg chg="add mod">
          <ac:chgData name="NAMohammed" userId="818e9af9-07b9-4e66-926f-ccbf6f764297" providerId="ADAL" clId="{2902F636-3469-43C6-B82F-69C61B63507C}" dt="2022-02-20T19:15:10.159" v="533" actId="1076"/>
          <ac:picMkLst>
            <pc:docMk/>
            <pc:sldMk cId="0" sldId="264"/>
            <ac:picMk id="3" creationId="{0D7F2532-B114-4EDA-8CA0-6ADBB9A5EB47}"/>
          </ac:picMkLst>
        </pc:picChg>
      </pc:sldChg>
      <pc:sldChg chg="addSp delSp modSp mod">
        <pc:chgData name="NAMohammed" userId="818e9af9-07b9-4e66-926f-ccbf6f764297" providerId="ADAL" clId="{2902F636-3469-43C6-B82F-69C61B63507C}" dt="2022-02-20T19:23:59.700" v="606" actId="14100"/>
        <pc:sldMkLst>
          <pc:docMk/>
          <pc:sldMk cId="0" sldId="265"/>
        </pc:sldMkLst>
        <pc:spChg chg="mod">
          <ac:chgData name="NAMohammed" userId="818e9af9-07b9-4e66-926f-ccbf6f764297" providerId="ADAL" clId="{2902F636-3469-43C6-B82F-69C61B63507C}" dt="2022-02-20T19:21:10.201" v="584" actId="122"/>
          <ac:spMkLst>
            <pc:docMk/>
            <pc:sldMk cId="0" sldId="265"/>
            <ac:spMk id="24578" creationId="{4D6C46BB-AAE4-410D-8EC6-A1052C7605F7}"/>
          </ac:spMkLst>
        </pc:spChg>
        <pc:spChg chg="mod">
          <ac:chgData name="NAMohammed" userId="818e9af9-07b9-4e66-926f-ccbf6f764297" providerId="ADAL" clId="{2902F636-3469-43C6-B82F-69C61B63507C}" dt="2022-02-20T19:23:39.388" v="602" actId="14100"/>
          <ac:spMkLst>
            <pc:docMk/>
            <pc:sldMk cId="0" sldId="265"/>
            <ac:spMk id="24579" creationId="{319FD5F3-3834-4490-B9C0-5956C8B3964C}"/>
          </ac:spMkLst>
        </pc:spChg>
        <pc:picChg chg="add mod">
          <ac:chgData name="NAMohammed" userId="818e9af9-07b9-4e66-926f-ccbf6f764297" providerId="ADAL" clId="{2902F636-3469-43C6-B82F-69C61B63507C}" dt="2022-02-20T19:23:59.700" v="606" actId="14100"/>
          <ac:picMkLst>
            <pc:docMk/>
            <pc:sldMk cId="0" sldId="265"/>
            <ac:picMk id="3" creationId="{8B90A655-7B65-4B4D-A9A4-C81AE65D8811}"/>
          </ac:picMkLst>
        </pc:picChg>
        <pc:picChg chg="del">
          <ac:chgData name="NAMohammed" userId="818e9af9-07b9-4e66-926f-ccbf6f764297" providerId="ADAL" clId="{2902F636-3469-43C6-B82F-69C61B63507C}" dt="2022-02-20T19:21:33.157" v="587" actId="21"/>
          <ac:picMkLst>
            <pc:docMk/>
            <pc:sldMk cId="0" sldId="265"/>
            <ac:picMk id="15364" creationId="{91996264-BD4A-484A-88D0-BE9CF328CB5F}"/>
          </ac:picMkLst>
        </pc:picChg>
      </pc:sldChg>
      <pc:sldChg chg="modSp mod">
        <pc:chgData name="NAMohammed" userId="818e9af9-07b9-4e66-926f-ccbf6f764297" providerId="ADAL" clId="{2902F636-3469-43C6-B82F-69C61B63507C}" dt="2022-03-01T17:57:24.927" v="1030" actId="113"/>
        <pc:sldMkLst>
          <pc:docMk/>
          <pc:sldMk cId="0" sldId="266"/>
        </pc:sldMkLst>
        <pc:spChg chg="mod">
          <ac:chgData name="NAMohammed" userId="818e9af9-07b9-4e66-926f-ccbf6f764297" providerId="ADAL" clId="{2902F636-3469-43C6-B82F-69C61B63507C}" dt="2022-02-20T19:25:45.030" v="612" actId="255"/>
          <ac:spMkLst>
            <pc:docMk/>
            <pc:sldMk cId="0" sldId="266"/>
            <ac:spMk id="25602" creationId="{7E42BC75-0B77-420A-989B-4979AF4B5E58}"/>
          </ac:spMkLst>
        </pc:spChg>
        <pc:spChg chg="mod">
          <ac:chgData name="NAMohammed" userId="818e9af9-07b9-4e66-926f-ccbf6f764297" providerId="ADAL" clId="{2902F636-3469-43C6-B82F-69C61B63507C}" dt="2022-03-01T17:57:24.927" v="1030" actId="113"/>
          <ac:spMkLst>
            <pc:docMk/>
            <pc:sldMk cId="0" sldId="266"/>
            <ac:spMk id="25603" creationId="{5F00BBB8-4783-429A-AF62-99C7BC15715E}"/>
          </ac:spMkLst>
        </pc:spChg>
      </pc:sldChg>
      <pc:sldChg chg="addSp delSp modSp mod modClrScheme chgLayout">
        <pc:chgData name="NAMohammed" userId="818e9af9-07b9-4e66-926f-ccbf6f764297" providerId="ADAL" clId="{2902F636-3469-43C6-B82F-69C61B63507C}" dt="2022-02-20T19:49:25.720" v="842" actId="14100"/>
        <pc:sldMkLst>
          <pc:docMk/>
          <pc:sldMk cId="0" sldId="267"/>
        </pc:sldMkLst>
        <pc:spChg chg="add del mod">
          <ac:chgData name="NAMohammed" userId="818e9af9-07b9-4e66-926f-ccbf6f764297" providerId="ADAL" clId="{2902F636-3469-43C6-B82F-69C61B63507C}" dt="2022-02-20T19:39:00.607" v="743" actId="700"/>
          <ac:spMkLst>
            <pc:docMk/>
            <pc:sldMk cId="0" sldId="267"/>
            <ac:spMk id="2" creationId="{7554D0FC-1E13-43EB-A765-A10804CD56F7}"/>
          </ac:spMkLst>
        </pc:spChg>
        <pc:spChg chg="add mod ord">
          <ac:chgData name="NAMohammed" userId="818e9af9-07b9-4e66-926f-ccbf6f764297" providerId="ADAL" clId="{2902F636-3469-43C6-B82F-69C61B63507C}" dt="2022-02-20T19:39:38.773" v="748" actId="14100"/>
          <ac:spMkLst>
            <pc:docMk/>
            <pc:sldMk cId="0" sldId="267"/>
            <ac:spMk id="3" creationId="{84E0729F-CB86-4852-A596-030FCE31667D}"/>
          </ac:spMkLst>
        </pc:spChg>
        <pc:spChg chg="add mod ord">
          <ac:chgData name="NAMohammed" userId="818e9af9-07b9-4e66-926f-ccbf6f764297" providerId="ADAL" clId="{2902F636-3469-43C6-B82F-69C61B63507C}" dt="2022-02-20T19:42:14.508" v="771" actId="14100"/>
          <ac:spMkLst>
            <pc:docMk/>
            <pc:sldMk cId="0" sldId="267"/>
            <ac:spMk id="4" creationId="{4FD39FB7-2CFE-42A8-91F1-38BC58CA27BA}"/>
          </ac:spMkLst>
        </pc:spChg>
        <pc:spChg chg="del mod ord">
          <ac:chgData name="NAMohammed" userId="818e9af9-07b9-4e66-926f-ccbf6f764297" providerId="ADAL" clId="{2902F636-3469-43C6-B82F-69C61B63507C}" dt="2022-02-20T19:39:00.607" v="743" actId="700"/>
          <ac:spMkLst>
            <pc:docMk/>
            <pc:sldMk cId="0" sldId="267"/>
            <ac:spMk id="26626" creationId="{D256B2EF-AD19-4BE1-82DA-1B89B212BAA9}"/>
          </ac:spMkLst>
        </pc:spChg>
        <pc:spChg chg="del mod ord">
          <ac:chgData name="NAMohammed" userId="818e9af9-07b9-4e66-926f-ccbf6f764297" providerId="ADAL" clId="{2902F636-3469-43C6-B82F-69C61B63507C}" dt="2022-02-20T19:39:00.607" v="743" actId="700"/>
          <ac:spMkLst>
            <pc:docMk/>
            <pc:sldMk cId="0" sldId="267"/>
            <ac:spMk id="26627" creationId="{5D45371F-066E-4B45-9A64-33A95888421F}"/>
          </ac:spMkLst>
        </pc:spChg>
        <pc:picChg chg="add mod">
          <ac:chgData name="NAMohammed" userId="818e9af9-07b9-4e66-926f-ccbf6f764297" providerId="ADAL" clId="{2902F636-3469-43C6-B82F-69C61B63507C}" dt="2022-02-20T19:49:25.720" v="842" actId="14100"/>
          <ac:picMkLst>
            <pc:docMk/>
            <pc:sldMk cId="0" sldId="267"/>
            <ac:picMk id="5" creationId="{D5623CA7-EECC-4797-9BFE-77797681BEA9}"/>
          </ac:picMkLst>
        </pc:picChg>
        <pc:picChg chg="del">
          <ac:chgData name="NAMohammed" userId="818e9af9-07b9-4e66-926f-ccbf6f764297" providerId="ADAL" clId="{2902F636-3469-43C6-B82F-69C61B63507C}" dt="2022-02-20T19:38:51.814" v="741" actId="21"/>
          <ac:picMkLst>
            <pc:docMk/>
            <pc:sldMk cId="0" sldId="267"/>
            <ac:picMk id="18436" creationId="{F032B664-0885-4079-AA96-F1A4784B9442}"/>
          </ac:picMkLst>
        </pc:picChg>
      </pc:sldChg>
      <pc:sldChg chg="addSp delSp modSp mod modClrScheme chgLayout">
        <pc:chgData name="NAMohammed" userId="818e9af9-07b9-4e66-926f-ccbf6f764297" providerId="ADAL" clId="{2902F636-3469-43C6-B82F-69C61B63507C}" dt="2022-02-20T19:47:15.777" v="829" actId="14100"/>
        <pc:sldMkLst>
          <pc:docMk/>
          <pc:sldMk cId="0" sldId="268"/>
        </pc:sldMkLst>
        <pc:spChg chg="add del mod">
          <ac:chgData name="NAMohammed" userId="818e9af9-07b9-4e66-926f-ccbf6f764297" providerId="ADAL" clId="{2902F636-3469-43C6-B82F-69C61B63507C}" dt="2022-02-20T19:42:47.816" v="775" actId="700"/>
          <ac:spMkLst>
            <pc:docMk/>
            <pc:sldMk cId="0" sldId="268"/>
            <ac:spMk id="3" creationId="{67653D4E-C0EF-430C-AC14-1060B0756063}"/>
          </ac:spMkLst>
        </pc:spChg>
        <pc:spChg chg="add mod ord">
          <ac:chgData name="NAMohammed" userId="818e9af9-07b9-4e66-926f-ccbf6f764297" providerId="ADAL" clId="{2902F636-3469-43C6-B82F-69C61B63507C}" dt="2022-02-20T19:43:03.539" v="776" actId="14100"/>
          <ac:spMkLst>
            <pc:docMk/>
            <pc:sldMk cId="0" sldId="268"/>
            <ac:spMk id="4" creationId="{4EF18A30-FD45-48A9-BE6C-FC3E52ED0D55}"/>
          </ac:spMkLst>
        </pc:spChg>
        <pc:spChg chg="add mod ord">
          <ac:chgData name="NAMohammed" userId="818e9af9-07b9-4e66-926f-ccbf6f764297" providerId="ADAL" clId="{2902F636-3469-43C6-B82F-69C61B63507C}" dt="2022-02-20T19:47:15.777" v="829" actId="14100"/>
          <ac:spMkLst>
            <pc:docMk/>
            <pc:sldMk cId="0" sldId="268"/>
            <ac:spMk id="5" creationId="{4FFC166F-D4EA-4A33-A6C3-ED0007063ADC}"/>
          </ac:spMkLst>
        </pc:spChg>
        <pc:spChg chg="del mod ord">
          <ac:chgData name="NAMohammed" userId="818e9af9-07b9-4e66-926f-ccbf6f764297" providerId="ADAL" clId="{2902F636-3469-43C6-B82F-69C61B63507C}" dt="2022-02-20T19:42:47.816" v="775" actId="700"/>
          <ac:spMkLst>
            <pc:docMk/>
            <pc:sldMk cId="0" sldId="268"/>
            <ac:spMk id="28676" creationId="{BB9C0EF8-A897-4A19-AC87-1311482A4D7E}"/>
          </ac:spMkLst>
        </pc:spChg>
        <pc:spChg chg="del mod ord">
          <ac:chgData name="NAMohammed" userId="818e9af9-07b9-4e66-926f-ccbf6f764297" providerId="ADAL" clId="{2902F636-3469-43C6-B82F-69C61B63507C}" dt="2022-02-20T19:42:47.816" v="775" actId="700"/>
          <ac:spMkLst>
            <pc:docMk/>
            <pc:sldMk cId="0" sldId="268"/>
            <ac:spMk id="28677" creationId="{77BBBF2E-AA11-438A-AC0C-A3C35BF6AAB8}"/>
          </ac:spMkLst>
        </pc:spChg>
        <pc:picChg chg="del">
          <ac:chgData name="NAMohammed" userId="818e9af9-07b9-4e66-926f-ccbf6f764297" providerId="ADAL" clId="{2902F636-3469-43C6-B82F-69C61B63507C}" dt="2022-02-20T19:42:41.760" v="774" actId="21"/>
          <ac:picMkLst>
            <pc:docMk/>
            <pc:sldMk cId="0" sldId="268"/>
            <ac:picMk id="19460" creationId="{A4E9ECE1-0A95-43BC-87CD-2DB5ECDFB812}"/>
          </ac:picMkLst>
        </pc:picChg>
      </pc:sldChg>
      <pc:sldChg chg="del">
        <pc:chgData name="NAMohammed" userId="818e9af9-07b9-4e66-926f-ccbf6f764297" providerId="ADAL" clId="{2902F636-3469-43C6-B82F-69C61B63507C}" dt="2022-02-20T19:47:46.213" v="830" actId="2696"/>
        <pc:sldMkLst>
          <pc:docMk/>
          <pc:sldMk cId="0" sldId="269"/>
        </pc:sldMkLst>
      </pc:sldChg>
      <pc:sldChg chg="del">
        <pc:chgData name="NAMohammed" userId="818e9af9-07b9-4e66-926f-ccbf6f764297" providerId="ADAL" clId="{2902F636-3469-43C6-B82F-69C61B63507C}" dt="2022-02-20T19:47:59.564" v="833" actId="2696"/>
        <pc:sldMkLst>
          <pc:docMk/>
          <pc:sldMk cId="0" sldId="271"/>
        </pc:sldMkLst>
      </pc:sldChg>
      <pc:sldChg chg="del">
        <pc:chgData name="NAMohammed" userId="818e9af9-07b9-4e66-926f-ccbf6f764297" providerId="ADAL" clId="{2902F636-3469-43C6-B82F-69C61B63507C}" dt="2022-02-20T19:48:07.496" v="835" actId="2696"/>
        <pc:sldMkLst>
          <pc:docMk/>
          <pc:sldMk cId="0" sldId="272"/>
        </pc:sldMkLst>
      </pc:sldChg>
      <pc:sldChg chg="del">
        <pc:chgData name="NAMohammed" userId="818e9af9-07b9-4e66-926f-ccbf6f764297" providerId="ADAL" clId="{2902F636-3469-43C6-B82F-69C61B63507C}" dt="2022-02-20T19:48:11.229" v="836" actId="2696"/>
        <pc:sldMkLst>
          <pc:docMk/>
          <pc:sldMk cId="0" sldId="273"/>
        </pc:sldMkLst>
      </pc:sldChg>
      <pc:sldChg chg="del">
        <pc:chgData name="NAMohammed" userId="818e9af9-07b9-4e66-926f-ccbf6f764297" providerId="ADAL" clId="{2902F636-3469-43C6-B82F-69C61B63507C}" dt="2022-02-20T19:48:16.944" v="837" actId="2696"/>
        <pc:sldMkLst>
          <pc:docMk/>
          <pc:sldMk cId="0" sldId="274"/>
        </pc:sldMkLst>
      </pc:sldChg>
      <pc:sldChg chg="delSp del mod">
        <pc:chgData name="NAMohammed" userId="818e9af9-07b9-4e66-926f-ccbf6f764297" providerId="ADAL" clId="{2902F636-3469-43C6-B82F-69C61B63507C}" dt="2022-02-20T19:50:56.809" v="850" actId="2696"/>
        <pc:sldMkLst>
          <pc:docMk/>
          <pc:sldMk cId="0" sldId="278"/>
        </pc:sldMkLst>
        <pc:picChg chg="del">
          <ac:chgData name="NAMohammed" userId="818e9af9-07b9-4e66-926f-ccbf6f764297" providerId="ADAL" clId="{2902F636-3469-43C6-B82F-69C61B63507C}" dt="2022-02-20T19:48:59.233" v="838" actId="21"/>
          <ac:picMkLst>
            <pc:docMk/>
            <pc:sldMk cId="0" sldId="278"/>
            <ac:picMk id="30724" creationId="{A3ABAB2A-DEF2-4FAC-8568-18920615F38E}"/>
          </ac:picMkLst>
        </pc:picChg>
      </pc:sldChg>
      <pc:sldChg chg="addSp delSp modSp mod">
        <pc:chgData name="NAMohammed" userId="818e9af9-07b9-4e66-926f-ccbf6f764297" providerId="ADAL" clId="{2902F636-3469-43C6-B82F-69C61B63507C}" dt="2022-02-20T18:59:30.541" v="370" actId="255"/>
        <pc:sldMkLst>
          <pc:docMk/>
          <pc:sldMk cId="0" sldId="279"/>
        </pc:sldMkLst>
        <pc:spChg chg="add mod">
          <ac:chgData name="NAMohammed" userId="818e9af9-07b9-4e66-926f-ccbf6f764297" providerId="ADAL" clId="{2902F636-3469-43C6-B82F-69C61B63507C}" dt="2022-02-20T18:59:30.541" v="370" actId="255"/>
          <ac:spMkLst>
            <pc:docMk/>
            <pc:sldMk cId="0" sldId="279"/>
            <ac:spMk id="2" creationId="{7DC5E70D-20F9-441C-9CDD-D085FC327783}"/>
          </ac:spMkLst>
        </pc:spChg>
        <pc:spChg chg="mod">
          <ac:chgData name="NAMohammed" userId="818e9af9-07b9-4e66-926f-ccbf6f764297" providerId="ADAL" clId="{2902F636-3469-43C6-B82F-69C61B63507C}" dt="2022-02-20T18:56:26.704" v="314" actId="14100"/>
          <ac:spMkLst>
            <pc:docMk/>
            <pc:sldMk cId="0" sldId="279"/>
            <ac:spMk id="49156" creationId="{DEB02A6A-DD9D-47E1-95CF-15D49C477115}"/>
          </ac:spMkLst>
        </pc:spChg>
        <pc:picChg chg="del">
          <ac:chgData name="NAMohammed" userId="818e9af9-07b9-4e66-926f-ccbf6f764297" providerId="ADAL" clId="{2902F636-3469-43C6-B82F-69C61B63507C}" dt="2022-02-20T18:56:31.225" v="315" actId="21"/>
          <ac:picMkLst>
            <pc:docMk/>
            <pc:sldMk cId="0" sldId="279"/>
            <ac:picMk id="11267" creationId="{26DA74EA-8DBD-4F00-9043-3E95EBCE5B4A}"/>
          </ac:picMkLst>
        </pc:picChg>
      </pc:sldChg>
      <pc:sldChg chg="addSp delSp modSp mod">
        <pc:chgData name="NAMohammed" userId="818e9af9-07b9-4e66-926f-ccbf6f764297" providerId="ADAL" clId="{2902F636-3469-43C6-B82F-69C61B63507C}" dt="2022-03-01T17:14:07.319" v="1012" actId="108"/>
        <pc:sldMkLst>
          <pc:docMk/>
          <pc:sldMk cId="0" sldId="280"/>
        </pc:sldMkLst>
        <pc:spChg chg="add mod">
          <ac:chgData name="NAMohammed" userId="818e9af9-07b9-4e66-926f-ccbf6f764297" providerId="ADAL" clId="{2902F636-3469-43C6-B82F-69C61B63507C}" dt="2022-03-01T17:14:07.319" v="1012" actId="108"/>
          <ac:spMkLst>
            <pc:docMk/>
            <pc:sldMk cId="0" sldId="280"/>
            <ac:spMk id="2" creationId="{BEEDE6A9-5C54-474E-B6B4-824F3E9715A5}"/>
          </ac:spMkLst>
        </pc:spChg>
        <pc:spChg chg="mod">
          <ac:chgData name="NAMohammed" userId="818e9af9-07b9-4e66-926f-ccbf6f764297" providerId="ADAL" clId="{2902F636-3469-43C6-B82F-69C61B63507C}" dt="2022-02-20T18:48:53.507" v="246" actId="14100"/>
          <ac:spMkLst>
            <pc:docMk/>
            <pc:sldMk cId="0" sldId="280"/>
            <ac:spMk id="51202" creationId="{45BD4E72-022E-4CC6-86B1-FE18B75CE8D1}"/>
          </ac:spMkLst>
        </pc:spChg>
        <pc:picChg chg="del">
          <ac:chgData name="NAMohammed" userId="818e9af9-07b9-4e66-926f-ccbf6f764297" providerId="ADAL" clId="{2902F636-3469-43C6-B82F-69C61B63507C}" dt="2022-02-20T18:47:29.576" v="237" actId="21"/>
          <ac:picMkLst>
            <pc:docMk/>
            <pc:sldMk cId="0" sldId="280"/>
            <ac:picMk id="9219" creationId="{FC19C7C0-FC58-40DD-B7E9-AEEEBD108D71}"/>
          </ac:picMkLst>
        </pc:picChg>
      </pc:sldChg>
      <pc:sldChg chg="del">
        <pc:chgData name="NAMohammed" userId="818e9af9-07b9-4e66-926f-ccbf6f764297" providerId="ADAL" clId="{2902F636-3469-43C6-B82F-69C61B63507C}" dt="2022-02-20T19:47:50.266" v="831" actId="2696"/>
        <pc:sldMkLst>
          <pc:docMk/>
          <pc:sldMk cId="0" sldId="281"/>
        </pc:sldMkLst>
      </pc:sldChg>
      <pc:sldChg chg="del">
        <pc:chgData name="NAMohammed" userId="818e9af9-07b9-4e66-926f-ccbf6f764297" providerId="ADAL" clId="{2902F636-3469-43C6-B82F-69C61B63507C}" dt="2022-02-20T19:50:52.698" v="849" actId="2696"/>
        <pc:sldMkLst>
          <pc:docMk/>
          <pc:sldMk cId="0" sldId="282"/>
        </pc:sldMkLst>
      </pc:sldChg>
      <pc:sldChg chg="del">
        <pc:chgData name="NAMohammed" userId="818e9af9-07b9-4e66-926f-ccbf6f764297" providerId="ADAL" clId="{2902F636-3469-43C6-B82F-69C61B63507C}" dt="2022-02-20T19:48:04.231" v="834" actId="2696"/>
        <pc:sldMkLst>
          <pc:docMk/>
          <pc:sldMk cId="0" sldId="283"/>
        </pc:sldMkLst>
      </pc:sldChg>
      <pc:sldChg chg="addSp delSp modSp mod modClrScheme chgLayout">
        <pc:chgData name="NAMohammed" userId="818e9af9-07b9-4e66-926f-ccbf6f764297" providerId="ADAL" clId="{2902F636-3469-43C6-B82F-69C61B63507C}" dt="2022-02-20T18:22:53.998" v="194" actId="14100"/>
        <pc:sldMkLst>
          <pc:docMk/>
          <pc:sldMk cId="0" sldId="284"/>
        </pc:sldMkLst>
        <pc:spChg chg="del mod ord">
          <ac:chgData name="NAMohammed" userId="818e9af9-07b9-4e66-926f-ccbf6f764297" providerId="ADAL" clId="{2902F636-3469-43C6-B82F-69C61B63507C}" dt="2022-02-20T18:20:25.533" v="166" actId="700"/>
          <ac:spMkLst>
            <pc:docMk/>
            <pc:sldMk cId="0" sldId="284"/>
            <ac:spMk id="2" creationId="{9710085E-189F-44D5-AF73-3C824E5ACA1E}"/>
          </ac:spMkLst>
        </pc:spChg>
        <pc:spChg chg="add del mod ord">
          <ac:chgData name="NAMohammed" userId="818e9af9-07b9-4e66-926f-ccbf6f764297" providerId="ADAL" clId="{2902F636-3469-43C6-B82F-69C61B63507C}" dt="2022-02-20T18:20:25.533" v="166" actId="700"/>
          <ac:spMkLst>
            <pc:docMk/>
            <pc:sldMk cId="0" sldId="284"/>
            <ac:spMk id="3" creationId="{EDB83131-1951-412F-8E94-6775A0F8C611}"/>
          </ac:spMkLst>
        </pc:spChg>
        <pc:spChg chg="add mod ord">
          <ac:chgData name="NAMohammed" userId="818e9af9-07b9-4e66-926f-ccbf6f764297" providerId="ADAL" clId="{2902F636-3469-43C6-B82F-69C61B63507C}" dt="2022-02-20T18:20:43.647" v="167" actId="14100"/>
          <ac:spMkLst>
            <pc:docMk/>
            <pc:sldMk cId="0" sldId="284"/>
            <ac:spMk id="4" creationId="{865CC9B1-4D15-4336-B404-522B35E438E2}"/>
          </ac:spMkLst>
        </pc:spChg>
        <pc:spChg chg="del mod">
          <ac:chgData name="NAMohammed" userId="818e9af9-07b9-4e66-926f-ccbf6f764297" providerId="ADAL" clId="{2902F636-3469-43C6-B82F-69C61B63507C}" dt="2022-02-20T18:20:25.533" v="166" actId="700"/>
          <ac:spMkLst>
            <pc:docMk/>
            <pc:sldMk cId="0" sldId="284"/>
            <ac:spMk id="5" creationId="{44230144-3A48-4EDB-9725-860190809BBF}"/>
          </ac:spMkLst>
        </pc:spChg>
        <pc:spChg chg="add mod ord">
          <ac:chgData name="NAMohammed" userId="818e9af9-07b9-4e66-926f-ccbf6f764297" providerId="ADAL" clId="{2902F636-3469-43C6-B82F-69C61B63507C}" dt="2022-02-20T18:22:53.998" v="194" actId="14100"/>
          <ac:spMkLst>
            <pc:docMk/>
            <pc:sldMk cId="0" sldId="284"/>
            <ac:spMk id="6" creationId="{C5344D42-6F73-4B73-BC24-EE92283E5320}"/>
          </ac:spMkLst>
        </pc:spChg>
        <pc:picChg chg="del">
          <ac:chgData name="NAMohammed" userId="818e9af9-07b9-4e66-926f-ccbf6f764297" providerId="ADAL" clId="{2902F636-3469-43C6-B82F-69C61B63507C}" dt="2022-02-20T18:20:14.617" v="164" actId="21"/>
          <ac:picMkLst>
            <pc:docMk/>
            <pc:sldMk cId="0" sldId="284"/>
            <ac:picMk id="7171" creationId="{8096470C-67BF-4066-B4CF-B0045F08930B}"/>
          </ac:picMkLst>
        </pc:picChg>
      </pc:sldChg>
      <pc:sldChg chg="del">
        <pc:chgData name="NAMohammed" userId="818e9af9-07b9-4e66-926f-ccbf6f764297" providerId="ADAL" clId="{2902F636-3469-43C6-B82F-69C61B63507C}" dt="2022-02-20T19:47:54.344" v="832" actId="2696"/>
        <pc:sldMkLst>
          <pc:docMk/>
          <pc:sldMk cId="0" sldId="285"/>
        </pc:sldMkLst>
      </pc:sldChg>
      <pc:sldChg chg="del">
        <pc:chgData name="NAMohammed" userId="818e9af9-07b9-4e66-926f-ccbf6f764297" providerId="ADAL" clId="{2902F636-3469-43C6-B82F-69C61B63507C}" dt="2022-02-20T19:50:49.998" v="848" actId="2696"/>
        <pc:sldMkLst>
          <pc:docMk/>
          <pc:sldMk cId="0" sldId="286"/>
        </pc:sldMkLst>
      </pc:sldChg>
      <pc:sldChg chg="del">
        <pc:chgData name="NAMohammed" userId="818e9af9-07b9-4e66-926f-ccbf6f764297" providerId="ADAL" clId="{2902F636-3469-43C6-B82F-69C61B63507C}" dt="2022-02-20T19:50:59.877" v="851" actId="2696"/>
        <pc:sldMkLst>
          <pc:docMk/>
          <pc:sldMk cId="0" sldId="287"/>
        </pc:sldMkLst>
      </pc:sldChg>
      <pc:sldChg chg="delSp del">
        <pc:chgData name="NAMohammed" userId="818e9af9-07b9-4e66-926f-ccbf6f764297" providerId="ADAL" clId="{2902F636-3469-43C6-B82F-69C61B63507C}" dt="2022-02-20T19:51:03.272" v="852" actId="2696"/>
        <pc:sldMkLst>
          <pc:docMk/>
          <pc:sldMk cId="0" sldId="288"/>
        </pc:sldMkLst>
        <pc:picChg chg="del">
          <ac:chgData name="NAMohammed" userId="818e9af9-07b9-4e66-926f-ccbf6f764297" providerId="ADAL" clId="{2902F636-3469-43C6-B82F-69C61B63507C}" dt="2022-02-20T19:49:47.880" v="843" actId="21"/>
          <ac:picMkLst>
            <pc:docMk/>
            <pc:sldMk cId="0" sldId="288"/>
            <ac:picMk id="32773" creationId="{00168690-71DE-4F60-8592-709697CF42FC}"/>
          </ac:picMkLst>
        </pc:picChg>
      </pc:sldChg>
      <pc:sldChg chg="addSp delSp modSp del mod modClrScheme chgLayout">
        <pc:chgData name="NAMohammed" userId="818e9af9-07b9-4e66-926f-ccbf6f764297" providerId="ADAL" clId="{2902F636-3469-43C6-B82F-69C61B63507C}" dt="2022-02-20T19:32:49.604" v="676" actId="2696"/>
        <pc:sldMkLst>
          <pc:docMk/>
          <pc:sldMk cId="0" sldId="289"/>
        </pc:sldMkLst>
        <pc:spChg chg="del mod">
          <ac:chgData name="NAMohammed" userId="818e9af9-07b9-4e66-926f-ccbf6f764297" providerId="ADAL" clId="{2902F636-3469-43C6-B82F-69C61B63507C}" dt="2022-02-20T19:32:26.662" v="671" actId="700"/>
          <ac:spMkLst>
            <pc:docMk/>
            <pc:sldMk cId="0" sldId="289"/>
            <ac:spMk id="2" creationId="{A60D42A4-9796-4E5D-9D88-834DD3866B10}"/>
          </ac:spMkLst>
        </pc:spChg>
        <pc:spChg chg="add del mod">
          <ac:chgData name="NAMohammed" userId="818e9af9-07b9-4e66-926f-ccbf6f764297" providerId="ADAL" clId="{2902F636-3469-43C6-B82F-69C61B63507C}" dt="2022-02-20T19:32:26.662" v="671" actId="700"/>
          <ac:spMkLst>
            <pc:docMk/>
            <pc:sldMk cId="0" sldId="289"/>
            <ac:spMk id="3" creationId="{5B0D4FD2-183F-4A46-AC5F-20E81868387D}"/>
          </ac:spMkLst>
        </pc:spChg>
        <pc:spChg chg="add del mod">
          <ac:chgData name="NAMohammed" userId="818e9af9-07b9-4e66-926f-ccbf6f764297" providerId="ADAL" clId="{2902F636-3469-43C6-B82F-69C61B63507C}" dt="2022-02-20T19:32:37.428" v="675"/>
          <ac:spMkLst>
            <pc:docMk/>
            <pc:sldMk cId="0" sldId="289"/>
            <ac:spMk id="4" creationId="{88DAB8DB-4A87-48AA-A725-3A526755C7C5}"/>
          </ac:spMkLst>
        </pc:spChg>
        <pc:spChg chg="del mod">
          <ac:chgData name="NAMohammed" userId="818e9af9-07b9-4e66-926f-ccbf6f764297" providerId="ADAL" clId="{2902F636-3469-43C6-B82F-69C61B63507C}" dt="2022-02-20T19:32:26.662" v="671" actId="700"/>
          <ac:spMkLst>
            <pc:docMk/>
            <pc:sldMk cId="0" sldId="289"/>
            <ac:spMk id="5" creationId="{38E58E17-A028-4780-B51F-9E23C391CD50}"/>
          </ac:spMkLst>
        </pc:spChg>
        <pc:picChg chg="del">
          <ac:chgData name="NAMohammed" userId="818e9af9-07b9-4e66-926f-ccbf6f764297" providerId="ADAL" clId="{2902F636-3469-43C6-B82F-69C61B63507C}" dt="2022-02-20T19:32:17.883" v="670" actId="21"/>
          <ac:picMkLst>
            <pc:docMk/>
            <pc:sldMk cId="0" sldId="289"/>
            <ac:picMk id="17412" creationId="{BA5C0255-A86B-4C2E-BF88-355BC92AD1FA}"/>
          </ac:picMkLst>
        </pc:picChg>
      </pc:sldChg>
      <pc:sldChg chg="addSp delSp modSp new mod">
        <pc:chgData name="NAMohammed" userId="818e9af9-07b9-4e66-926f-ccbf6f764297" providerId="ADAL" clId="{2902F636-3469-43C6-B82F-69C61B63507C}" dt="2022-02-20T18:48:00.819" v="244" actId="14100"/>
        <pc:sldMkLst>
          <pc:docMk/>
          <pc:sldMk cId="1579797913" sldId="290"/>
        </pc:sldMkLst>
        <pc:spChg chg="del mod">
          <ac:chgData name="NAMohammed" userId="818e9af9-07b9-4e66-926f-ccbf6f764297" providerId="ADAL" clId="{2902F636-3469-43C6-B82F-69C61B63507C}" dt="2022-02-20T18:47:40.610" v="239"/>
          <ac:spMkLst>
            <pc:docMk/>
            <pc:sldMk cId="1579797913" sldId="290"/>
            <ac:spMk id="3" creationId="{33B0B010-6183-49E5-BD60-092152D256B6}"/>
          </ac:spMkLst>
        </pc:spChg>
        <pc:picChg chg="add mod">
          <ac:chgData name="NAMohammed" userId="818e9af9-07b9-4e66-926f-ccbf6f764297" providerId="ADAL" clId="{2902F636-3469-43C6-B82F-69C61B63507C}" dt="2022-02-20T18:48:00.819" v="244" actId="14100"/>
          <ac:picMkLst>
            <pc:docMk/>
            <pc:sldMk cId="1579797913" sldId="290"/>
            <ac:picMk id="4" creationId="{46D16AEB-2B3B-49EB-BC1B-3B74670017B1}"/>
          </ac:picMkLst>
        </pc:picChg>
      </pc:sldChg>
      <pc:sldChg chg="modSp new mod">
        <pc:chgData name="NAMohammed" userId="818e9af9-07b9-4e66-926f-ccbf6f764297" providerId="ADAL" clId="{2902F636-3469-43C6-B82F-69C61B63507C}" dt="2022-03-01T17:59:07.337" v="1034" actId="20577"/>
        <pc:sldMkLst>
          <pc:docMk/>
          <pc:sldMk cId="2979225026" sldId="291"/>
        </pc:sldMkLst>
        <pc:spChg chg="mod">
          <ac:chgData name="NAMohammed" userId="818e9af9-07b9-4e66-926f-ccbf6f764297" providerId="ADAL" clId="{2902F636-3469-43C6-B82F-69C61B63507C}" dt="2022-02-20T19:33:01.536" v="678" actId="14100"/>
          <ac:spMkLst>
            <pc:docMk/>
            <pc:sldMk cId="2979225026" sldId="291"/>
            <ac:spMk id="2" creationId="{298CB795-0910-4758-8266-CDEF0C4B7B74}"/>
          </ac:spMkLst>
        </pc:spChg>
        <pc:spChg chg="mod">
          <ac:chgData name="NAMohammed" userId="818e9af9-07b9-4e66-926f-ccbf6f764297" providerId="ADAL" clId="{2902F636-3469-43C6-B82F-69C61B63507C}" dt="2022-03-01T17:59:07.337" v="1034" actId="20577"/>
          <ac:spMkLst>
            <pc:docMk/>
            <pc:sldMk cId="2979225026" sldId="291"/>
            <ac:spMk id="3" creationId="{97D6CBC0-CD2A-41B6-A16B-E63B432F8304}"/>
          </ac:spMkLst>
        </pc:spChg>
      </pc:sldChg>
      <pc:sldChg chg="addSp delSp modSp new mod">
        <pc:chgData name="NAMohammed" userId="818e9af9-07b9-4e66-926f-ccbf6f764297" providerId="ADAL" clId="{2902F636-3469-43C6-B82F-69C61B63507C}" dt="2022-02-20T19:54:37.867" v="858" actId="14100"/>
        <pc:sldMkLst>
          <pc:docMk/>
          <pc:sldMk cId="1300881148" sldId="292"/>
        </pc:sldMkLst>
        <pc:spChg chg="del">
          <ac:chgData name="NAMohammed" userId="818e9af9-07b9-4e66-926f-ccbf6f764297" providerId="ADAL" clId="{2902F636-3469-43C6-B82F-69C61B63507C}" dt="2022-02-20T19:54:22.853" v="854"/>
          <ac:spMkLst>
            <pc:docMk/>
            <pc:sldMk cId="1300881148" sldId="292"/>
            <ac:spMk id="3" creationId="{F36BC608-ABF2-49BB-8D52-25D4F5C9546F}"/>
          </ac:spMkLst>
        </pc:spChg>
        <pc:picChg chg="add mod">
          <ac:chgData name="NAMohammed" userId="818e9af9-07b9-4e66-926f-ccbf6f764297" providerId="ADAL" clId="{2902F636-3469-43C6-B82F-69C61B63507C}" dt="2022-02-20T19:54:37.867" v="858" actId="14100"/>
          <ac:picMkLst>
            <pc:docMk/>
            <pc:sldMk cId="1300881148" sldId="292"/>
            <ac:picMk id="4" creationId="{6FDD390F-DDCE-4D79-AB01-32AE7640A199}"/>
          </ac:picMkLst>
        </pc:picChg>
      </pc:sldChg>
      <pc:sldChg chg="modSp new mod">
        <pc:chgData name="NAMohammed" userId="818e9af9-07b9-4e66-926f-ccbf6f764297" providerId="ADAL" clId="{2902F636-3469-43C6-B82F-69C61B63507C}" dt="2022-03-01T16:49:33.330" v="984" actId="20577"/>
        <pc:sldMkLst>
          <pc:docMk/>
          <pc:sldMk cId="353162744" sldId="293"/>
        </pc:sldMkLst>
        <pc:spChg chg="mod">
          <ac:chgData name="NAMohammed" userId="818e9af9-07b9-4e66-926f-ccbf6f764297" providerId="ADAL" clId="{2902F636-3469-43C6-B82F-69C61B63507C}" dt="2022-03-01T16:26:38.593" v="861" actId="14100"/>
          <ac:spMkLst>
            <pc:docMk/>
            <pc:sldMk cId="353162744" sldId="293"/>
            <ac:spMk id="2" creationId="{65E9227D-9DDB-4B0D-B3AF-362F0079E96E}"/>
          </ac:spMkLst>
        </pc:spChg>
        <pc:spChg chg="mod">
          <ac:chgData name="NAMohammed" userId="818e9af9-07b9-4e66-926f-ccbf6f764297" providerId="ADAL" clId="{2902F636-3469-43C6-B82F-69C61B63507C}" dt="2022-03-01T16:49:33.330" v="984" actId="20577"/>
          <ac:spMkLst>
            <pc:docMk/>
            <pc:sldMk cId="353162744" sldId="293"/>
            <ac:spMk id="3" creationId="{4A1E9974-3BED-4A5E-8BF7-F0D8A5DA866C}"/>
          </ac:spMkLst>
        </pc:spChg>
      </pc:sldChg>
      <pc:sldChg chg="modSp new mod">
        <pc:chgData name="NAMohammed" userId="818e9af9-07b9-4e66-926f-ccbf6f764297" providerId="ADAL" clId="{2902F636-3469-43C6-B82F-69C61B63507C}" dt="2022-03-01T16:41:53.481" v="974" actId="20577"/>
        <pc:sldMkLst>
          <pc:docMk/>
          <pc:sldMk cId="1898916159" sldId="294"/>
        </pc:sldMkLst>
        <pc:spChg chg="mod">
          <ac:chgData name="NAMohammed" userId="818e9af9-07b9-4e66-926f-ccbf6f764297" providerId="ADAL" clId="{2902F636-3469-43C6-B82F-69C61B63507C}" dt="2022-03-01T16:38:40.598" v="921" actId="14100"/>
          <ac:spMkLst>
            <pc:docMk/>
            <pc:sldMk cId="1898916159" sldId="294"/>
            <ac:spMk id="2" creationId="{F8226F15-C2D1-4AB8-A6D6-B927D6B492B7}"/>
          </ac:spMkLst>
        </pc:spChg>
        <pc:spChg chg="mod">
          <ac:chgData name="NAMohammed" userId="818e9af9-07b9-4e66-926f-ccbf6f764297" providerId="ADAL" clId="{2902F636-3469-43C6-B82F-69C61B63507C}" dt="2022-03-01T16:41:53.481" v="974" actId="20577"/>
          <ac:spMkLst>
            <pc:docMk/>
            <pc:sldMk cId="1898916159" sldId="294"/>
            <ac:spMk id="3" creationId="{77E2C025-A7A0-496E-BA6C-D486A46ABF6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FCFC79A-F5C3-4754-A0E1-4E5A1489CE90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F5A596-1515-4A50-9DB2-8BB135F740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9BDA4C-7654-4C07-89FF-0A37C85EBE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4B67E-9251-4441-B2FB-F914573DE2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0C0604B-21C5-4ECD-AC8D-1DE199C5B262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5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3FEB54-7A0C-47E9-853B-995CC6DB8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7370DB-3496-476F-A175-D2C83855A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0EA178-5E91-4EEE-B186-15EBAAB27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82D4A-C7B9-4759-AD16-477D7AB5C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12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8CC177-AFF5-4004-8199-F98B97F936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EDD5D1-17A7-4E88-88A2-FBFC1BEDC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824023-6294-4E4A-BDB9-EDF9410CF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8DE5D-5DA5-4B88-AFEC-674ED6D24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68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9E96C-199C-4A64-87FE-C1C44E25F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C335FB-B63B-4817-B30E-5150768DD8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764065-6CEC-4B09-94AB-3BB735F774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E9CFB-3E94-4BE6-9A21-E84DD777C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018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73A79-EC8C-401F-89C4-C7BAA7234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2D1F31-5D8F-404A-B1C3-5F5264775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E32B5C-5BF4-4C68-8837-9235CEE714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F199B-BB7C-481E-B721-6E65D55483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648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5CE43F-2EF4-4EB5-8CF7-B0B3F9357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0ED66-319F-4DD3-BBD5-6C09D29FE3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93851-0120-48A0-AEDD-B0DFC6A733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980C8-9137-43E5-83A1-274F9D15A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7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F76A92-291C-4A4F-9DFB-FD7815781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19420E-D7CB-44B1-AAA3-B80AB6A3A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9816BC-1A10-4443-8215-087E3335B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3D8BF-73D1-41C1-AD08-903049EAB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8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9158E4-26B0-42E2-A706-EA66324EE1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D52A99-0BCE-48C8-AB2F-AF05854CB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942541-E302-4061-9DEF-56E46B3F7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DF293-D9DC-42F4-A266-737917489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3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B80FB8-F75C-403A-89E0-857EF7AAB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FE2CE5-E22F-402A-9A13-EA9639E11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AC7B6-755C-44A4-A860-A955DE47B1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9871A-1208-48E3-80B2-AFFEF7D7C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9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63B5DD-0C7D-422A-A13C-2F5871AC27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06FB7E-5024-4814-8D5A-7BAFE721B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E74C8A-28EC-410B-87D9-D86FCC748A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58DB0-D353-4FE8-AB49-78330498B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52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C57704-9E11-4F6A-9D3D-0E2641D5A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EE20AB-12A1-46FA-888A-4DC6896ED0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113D31-CB94-4852-8B8C-39532D6FEF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5852A-C68E-4D4A-A2BF-BF0C60140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71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98DA87-B4BB-4197-B72A-C17C27D9C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CE3EF6-C156-4ABD-A3B2-44C27C4EE7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3D8240-F3C8-4CF4-AD51-D5B5C605E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7BA84-9E47-42D3-B650-375F76B50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52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E66C79-1890-44B5-87DD-B32C4A254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42D59-1E83-4382-9338-64A35ED67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495D83-FAE2-4843-83EE-73E91935F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C6737-40E1-412D-8D7B-7B077F0B5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11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CF0C-6F3B-42B1-92CF-0AB669852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FCA50-78EC-4F3A-95BE-67839C904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CB3F6-A4EE-4FD1-B076-78E735D361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C74D9-C5AF-41D5-A50C-2FCD5F788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00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FCE5C30-0ABD-456D-84DD-22F686F0F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C70263A-7597-4475-AD1E-444F1CF6C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587F916-0D94-4EB5-98BB-9D45CE9458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AD05DCC-DB4A-47E9-9F32-5ACE8E38AF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7E85028A-62A5-43EB-8204-22A9D48247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4CF2DF9D-2552-49EC-9B7E-D74FD79051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CE1AEBA-4FDB-4FB8-A72C-3F1DAC584A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Thermoregulation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B7CC928-E848-4303-9488-2E53EACC4F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/>
              <a:t>By</a:t>
            </a:r>
          </a:p>
          <a:p>
            <a:pPr eaLnBrk="1" hangingPunct="1">
              <a:defRPr/>
            </a:pPr>
            <a:r>
              <a:rPr lang="en-US" dirty="0"/>
              <a:t>Dr. Nour A. Mohammed</a:t>
            </a:r>
          </a:p>
          <a:p>
            <a:pPr eaLnBrk="1" hangingPunct="1">
              <a:defRPr/>
            </a:pPr>
            <a:r>
              <a:rPr lang="en-US" dirty="0"/>
              <a:t>MUTAH SCHOOL OF MEDICINE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5BD4E72-022E-4CC6-86B1-FE18B75CE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2413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EDE6A9-5C54-474E-B6B4-824F3E971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588010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i="1" u="none" strike="noStrike" baseline="0" dirty="0">
                <a:solidFill>
                  <a:srgbClr val="002060"/>
                </a:solidFill>
                <a:latin typeface="Cambria,BoldItalic"/>
              </a:rPr>
              <a:t>B. Thermoregulatory center (thermostat):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present in the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hypothalamus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receives impulses from the thermo receptors and compares it with specific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standard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reference temperature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(set - point) = 37.1°C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body core temperature.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1" i="0" u="none" strike="noStrike" baseline="0" dirty="0">
                <a:solidFill>
                  <a:srgbClr val="00B150"/>
                </a:solidFill>
                <a:latin typeface="Calibri,Bold"/>
              </a:rPr>
              <a:t>If body temp &lt; set point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stimulation of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posterior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hypothalamus 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loss &amp;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production.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1" i="0" u="none" strike="noStrike" baseline="0" dirty="0">
                <a:solidFill>
                  <a:srgbClr val="00B150"/>
                </a:solidFill>
                <a:latin typeface="Calibri,Bold"/>
              </a:rPr>
              <a:t>If body temp &gt; set point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stimulation of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anterior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hypothalamus  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loss &amp;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ò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production.</a:t>
            </a:r>
          </a:p>
          <a:p>
            <a:pPr marL="0" indent="0" algn="l">
              <a:buNone/>
            </a:pPr>
            <a:r>
              <a:rPr lang="en-US" sz="2400" b="1" i="1" dirty="0">
                <a:solidFill>
                  <a:srgbClr val="002060"/>
                </a:solidFill>
                <a:latin typeface="Cambria,BoldItalic"/>
              </a:rPr>
              <a:t>C. The effectors organs: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Skin (blood vessels &amp; sweat gland) &amp; Skeletal muscle &amp; Endocrine glands.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A35C81C-1DFA-4041-BDBA-6CBC6C066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22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0" i="0" u="none" strike="noStrike" baseline="0" dirty="0">
                <a:solidFill>
                  <a:srgbClr val="C00000"/>
                </a:solidFill>
                <a:latin typeface="Impact" panose="020B0806030902050204" pitchFamily="34" charset="0"/>
              </a:rPr>
              <a:t>Effects of exposure to cold environment</a:t>
            </a:r>
            <a:endParaRPr lang="en-US" sz="3200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03F0E8-106D-4DCF-80A6-1A8F4BADC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610600" cy="5943600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1" i="0" u="none" strike="noStrike" baseline="0" dirty="0">
                <a:solidFill>
                  <a:srgbClr val="00B150"/>
                </a:solidFill>
                <a:latin typeface="Calibri,Bold"/>
              </a:rPr>
              <a:t>If body temp &lt; set point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stimulation of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,Bold"/>
              </a:rPr>
              <a:t>posterior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hypothalamus 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loss &amp;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production.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Cambria,Bold"/>
              </a:rPr>
              <a:t>I. Decrease in heat loss:</a:t>
            </a:r>
          </a:p>
          <a:p>
            <a:pPr marL="0" indent="0" algn="l">
              <a:buNone/>
            </a:pPr>
            <a:r>
              <a:rPr lang="en-US" sz="2000" b="1" i="1" u="none" strike="noStrike" baseline="0" dirty="0">
                <a:solidFill>
                  <a:srgbClr val="FF0000"/>
                </a:solidFill>
                <a:latin typeface="Cambria,BoldItalic"/>
              </a:rPr>
              <a:t>1) VC of skin blood vessels: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Posterior hypothalamus stimulates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VC center in medulla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sympathetic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adrenergic fibers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VC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skin becomes cold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loss.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Also, sympathetic stimulation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erection of hair (little effect in human).(goose bombs)</a:t>
            </a:r>
          </a:p>
          <a:p>
            <a:pPr marL="0" indent="0" algn="l">
              <a:buNone/>
            </a:pPr>
            <a:r>
              <a:rPr lang="en-US" sz="2000" b="1" i="1" u="none" strike="noStrike" baseline="0" dirty="0">
                <a:solidFill>
                  <a:srgbClr val="FF0000"/>
                </a:solidFill>
                <a:latin typeface="Cambria,BoldItalic"/>
              </a:rPr>
              <a:t>2) Counter-Current heat exchanger: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VC of cutaneous blood vessels directs blood to deep veins which run parallel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the arteries.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is conducted from warm arterial blood to the cold venous blood.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Warm venous blood return to the heart &amp; cold arterial blood go to skin.</a:t>
            </a:r>
          </a:p>
          <a:p>
            <a:pPr marL="0" indent="0" algn="l">
              <a:buNone/>
            </a:pPr>
            <a:r>
              <a:rPr lang="en-US" sz="2000" b="1" i="1" u="none" strike="noStrike" baseline="0" dirty="0">
                <a:solidFill>
                  <a:srgbClr val="FF0000"/>
                </a:solidFill>
                <a:latin typeface="Cambria,BoldItalic"/>
              </a:rPr>
              <a:t>3) Behavioral responses: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Putting on heavy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C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lothes.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C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urling the body to decrease surface area.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Erection of hair as an insulator for cold.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6500C3-3CAD-4794-B9CA-CBB77DC8B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1" y="5121023"/>
            <a:ext cx="1142999" cy="14448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id="{DEB02A6A-DD9D-47E1-95CF-15D49C477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651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C5E70D-20F9-441C-9CDD-D085FC327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80100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C00000"/>
                </a:solidFill>
                <a:latin typeface="Cambria,Bold"/>
              </a:rPr>
              <a:t>II. Increase in heat production (heat gain):</a:t>
            </a:r>
          </a:p>
          <a:p>
            <a:pPr marL="0" indent="0" algn="l">
              <a:buNone/>
            </a:pPr>
            <a:r>
              <a:rPr lang="en-US" sz="2800" b="1" i="1" u="none" strike="noStrike" baseline="0" dirty="0">
                <a:solidFill>
                  <a:srgbClr val="FF0000"/>
                </a:solidFill>
                <a:latin typeface="Cambria,BoldItalic"/>
              </a:rPr>
              <a:t>1) Shivering: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sz="2800" b="0" i="1" u="none" strike="noStrike" baseline="0" dirty="0">
                <a:solidFill>
                  <a:srgbClr val="FFC000"/>
                </a:solidFill>
                <a:latin typeface="Calibri,Italic"/>
              </a:rPr>
              <a:t>Definition: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involuntary rhythmic contractions of the skeletal muscle to produce large amount of heat.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sz="2800" b="0" i="1" u="none" strike="noStrike" baseline="0" dirty="0">
                <a:solidFill>
                  <a:srgbClr val="FFC000"/>
                </a:solidFill>
                <a:latin typeface="Calibri,Italic"/>
              </a:rPr>
              <a:t>Its center: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present in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posterior hypothalamus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area called the primary motor center for shivering (this area is normally inhibited by impulses from heat center in the anterior hypothalamic preoptic area).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center 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stimulation 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muscle tone.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E3E5B6A-F004-4ECB-85E1-F3F93A115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699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u="none" strike="noStrike" baseline="0" dirty="0">
                <a:solidFill>
                  <a:srgbClr val="FF0000"/>
                </a:solidFill>
                <a:latin typeface="Cambria,BoldItalic"/>
              </a:rPr>
              <a:t>2) Secretion of hormones (Hormonal thermogenesis):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68CEB80-3663-4B84-93BB-39D62C488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867400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B150"/>
                </a:solidFill>
                <a:latin typeface="Cambria,Bold"/>
              </a:rPr>
              <a:t>A. Adrenaline: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Hypothalamus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stimulates the adrenaline secreting center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medulla oblongata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suprarenal medulla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adrenaline: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Increase metabolic rate.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Cutaneous VC.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glycogenolysis.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lipolysis (of depot fat )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B150"/>
                </a:solidFill>
                <a:latin typeface="Cambria,Bold"/>
              </a:rPr>
              <a:t>B. Thyroxin: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Hypothalamus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TRF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anterior pituitary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secrete TSH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thyroid gland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secrete thyroxin hormone: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BMR slowly</a:t>
            </a:r>
          </a:p>
          <a:p>
            <a:pPr marL="0" indent="0" algn="l">
              <a:buNone/>
            </a:pPr>
            <a:r>
              <a:rPr lang="en-US" sz="2000" b="1" dirty="0">
                <a:solidFill>
                  <a:srgbClr val="00B150"/>
                </a:solidFill>
                <a:latin typeface="Cambria,Bold"/>
              </a:rPr>
              <a:t>C. Cortisol: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Hypothalamus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CRF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anterior pituitary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secrete ACTH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</a:t>
            </a:r>
          </a:p>
          <a:p>
            <a:pPr marL="0" indent="0" algn="l"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adrenal cortex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secrete cortisol 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ñ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Blood glucose &amp; metabolic rate.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  <a:latin typeface="Cambria,BoldItalic"/>
                <a:ea typeface="+mj-ea"/>
                <a:cs typeface="+mj-cs"/>
              </a:rPr>
              <a:t>3) Behavioral responses: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Increase appetite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increase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DA.</a:t>
            </a:r>
            <a:endParaRPr lang="en-US" sz="2800" dirty="0"/>
          </a:p>
          <a:p>
            <a:pPr marL="0" indent="0" algn="l">
              <a:buNone/>
            </a:pPr>
            <a:endParaRPr lang="en-US" sz="2400" b="1" i="1" dirty="0">
              <a:solidFill>
                <a:srgbClr val="FF0000"/>
              </a:solidFill>
              <a:latin typeface="Cambria,BoldItalic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C03B948-01F5-4CE9-84D7-8FE05E09F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6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0" i="0" u="none" strike="noStrike" baseline="0" dirty="0">
                <a:solidFill>
                  <a:srgbClr val="C00000"/>
                </a:solidFill>
                <a:latin typeface="Impact" panose="020B0806030902050204" pitchFamily="34" charset="0"/>
              </a:rPr>
              <a:t>Effect of exposure to heat</a:t>
            </a:r>
            <a:endParaRPr lang="en-US" sz="2800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E7AB83E-AC6C-4166-AA73-60316557F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727700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B150"/>
                </a:solidFill>
                <a:latin typeface="Calibri,Bold"/>
              </a:rPr>
              <a:t>If body temp &gt; set point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stimulation of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,Bold"/>
              </a:rPr>
              <a:t>anterior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hypothalamus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loss &amp;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ò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production.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Cambria,Bold"/>
              </a:rPr>
              <a:t>I. Decrease in heat production (heat gain):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By inhibition of mechanisms that cause heat production: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1)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Decrease muscle tone.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2)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Anorexia (decrease appetite).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3)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Behavioral responses as apathy (decreased activity).</a:t>
            </a:r>
          </a:p>
          <a:p>
            <a:pPr marL="0" indent="0" algn="l">
              <a:buNone/>
            </a:pPr>
            <a:r>
              <a:rPr lang="en-US" sz="2000" b="1" dirty="0">
                <a:solidFill>
                  <a:srgbClr val="C00000"/>
                </a:solidFill>
                <a:latin typeface="Cambria,Bold"/>
              </a:rPr>
              <a:t>II. Increase in heat loss:</a:t>
            </a:r>
          </a:p>
          <a:p>
            <a:pPr marL="0" indent="0" algn="l">
              <a:buNone/>
            </a:pPr>
            <a:r>
              <a:rPr lang="en-US" sz="2000" b="1" i="1" u="none" strike="noStrike" baseline="0" dirty="0">
                <a:solidFill>
                  <a:srgbClr val="FF0000"/>
                </a:solidFill>
                <a:latin typeface="Cambria,BoldItalic"/>
              </a:rPr>
              <a:t>1) VD of skin blood vessels: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caused by: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Inhibition of the sympathetic centers.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Direct effect of heat on skin.</a:t>
            </a:r>
          </a:p>
          <a:p>
            <a:pPr marL="0" indent="0" algn="l">
              <a:buNone/>
            </a:pPr>
            <a:r>
              <a:rPr lang="en-US" sz="2000" b="1" i="1" u="none" strike="noStrike" baseline="0" dirty="0">
                <a:solidFill>
                  <a:srgbClr val="FF0000"/>
                </a:solidFill>
                <a:latin typeface="Cambria,BoldItalic"/>
              </a:rPr>
              <a:t>2) Sweating: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Sweat is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hypotonic secretion of NaCl.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Its center: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the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preoptic nuclei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the anterior hypothalamus.</a:t>
            </a:r>
          </a:p>
          <a:p>
            <a:pPr marL="1828800" lvl="4" indent="0">
              <a:buNone/>
            </a:pPr>
            <a:endParaRPr lang="en-US" sz="600" b="0" i="0" u="none" strike="noStrike" baseline="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BBDABB-DE0E-4C65-A415-E9C1CD624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1" y="3581400"/>
            <a:ext cx="2362200" cy="22097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FB6758A-A9A3-47A7-8BA3-0AF87C11B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3937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0" i="0" u="none" strike="noStrike" baseline="0" dirty="0">
                <a:solidFill>
                  <a:srgbClr val="C00000"/>
                </a:solidFill>
                <a:latin typeface="Cambria" panose="02040503050406030204" pitchFamily="18" charset="0"/>
              </a:rPr>
              <a:t>Types of sweat glands</a:t>
            </a:r>
            <a:endParaRPr lang="en-US" sz="2800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DF5FD45-EC9F-4FA4-A376-9C43F39A2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2203743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F2532-B114-4EDA-8CA0-6ADBB9A5E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35" y="832143"/>
            <a:ext cx="7924799" cy="220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285B8B-C934-4BC2-94BE-2C33CFA15CEF}"/>
              </a:ext>
            </a:extLst>
          </p:cNvPr>
          <p:cNvSpPr txBox="1"/>
          <p:nvPr/>
        </p:nvSpPr>
        <p:spPr>
          <a:xfrm>
            <a:off x="457200" y="3188286"/>
            <a:ext cx="82577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Cooling effect of sweat:</a:t>
            </a:r>
          </a:p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- Each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1 ml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evaporated sweat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removes 0.6 K Cal.</a:t>
            </a:r>
          </a:p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- Sweat start at environmental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temp of 32°C.</a:t>
            </a:r>
          </a:p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- Sweat evaporation is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helped by dry atmosphere.</a:t>
            </a:r>
          </a:p>
          <a:p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- Dribbling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alone without evaporation leads to 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no heat loss.</a:t>
            </a:r>
          </a:p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 Cold sweat: is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emotional sweating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even with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cold and VC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 Sweat secretion is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an active process.</a:t>
            </a:r>
          </a:p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a)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Primary sweat: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in the acini is isotonic as plasma.</a:t>
            </a:r>
          </a:p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b)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Secondary sweat: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by the ducts under effect of aldosterone leads to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NaCl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reabsorption.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D6C46BB-AAE4-410D-8EC6-A1052C760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6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i="0" u="none" strike="noStrike" baseline="0" dirty="0">
                <a:solidFill>
                  <a:srgbClr val="C00000"/>
                </a:solidFill>
                <a:latin typeface="Cambria,Bold"/>
              </a:rPr>
              <a:t>Acclimatization of sweating</a:t>
            </a:r>
            <a:endParaRPr lang="en-US" sz="2800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19FD5F3-3834-4490-B9C0-5956C8B39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1" y="1143000"/>
            <a:ext cx="8686799" cy="48768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0A655-7B65-4B4D-A9A4-C81AE65D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676400"/>
            <a:ext cx="878879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E42BC75-0B77-420A-989B-4979AF4B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6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i="0" u="none" strike="noStrike" baseline="0" dirty="0">
                <a:solidFill>
                  <a:srgbClr val="C00000"/>
                </a:solidFill>
                <a:latin typeface="Impact" panose="020B0806030902050204" pitchFamily="34" charset="0"/>
              </a:rPr>
              <a:t>Disorders of temperature regulation</a:t>
            </a:r>
            <a:endParaRPr lang="en-US" sz="3600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F00BBB8-4783-429A-AF62-99C7BC157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94360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2060"/>
                </a:solidFill>
                <a:latin typeface="Cambria,Bold"/>
              </a:rPr>
              <a:t>A. Fever (pyrexia):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C00000"/>
                </a:solidFill>
                <a:latin typeface="Wingdings" panose="05000000000000000000" pitchFamily="2" charset="2"/>
              </a:rPr>
              <a:t>Ø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mbria" panose="02040503050406030204" pitchFamily="18" charset="0"/>
              </a:rPr>
              <a:t>Definition: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hyperthermia caused by resetting of the set-point of the hypothalamus to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higher level.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C00000"/>
                </a:solidFill>
                <a:latin typeface="Wingdings" panose="05000000000000000000" pitchFamily="2" charset="2"/>
              </a:rPr>
              <a:t>Ø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mbria,Bold"/>
              </a:rPr>
              <a:t>Mechanism of fever: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Toxins of bacteria + degenerated tissue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exogenous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pyrogens.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 on the monocytes &amp; macrophages 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release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interleukin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&amp;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tumor necrosis </a:t>
            </a:r>
            <a:r>
              <a:rPr lang="en-US" sz="2000" b="1" dirty="0">
                <a:solidFill>
                  <a:srgbClr val="C00000"/>
                </a:solidFill>
                <a:latin typeface="Calibri,Bold"/>
              </a:rPr>
              <a:t>factor (endogenous pyrogens).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Endogenous pyrogens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(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IL-1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)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reach the hypothalamic thermo-sensitive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neurons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formation of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prostaglandin E2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PGE2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cAMP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activates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resetting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the central thermostat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(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Wingdings,Bold"/>
              </a:rPr>
              <a:t>ñ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set-point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fever within ten minutes.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Because body temperature is still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less than the set-point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the person has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false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feeling of cold</a:t>
            </a:r>
            <a:r>
              <a:rPr lang="en-US" sz="2000" b="1" i="0" u="none" strike="noStrike" baseline="0" dirty="0">
                <a:solidFill>
                  <a:srgbClr val="7030A1"/>
                </a:solidFill>
                <a:latin typeface="Calibri,Bold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mechanisms of elevation of body temperature occur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VC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with cold skin and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shivers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Black,Bold"/>
              </a:rPr>
              <a:t>C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mbria,Bold"/>
              </a:rPr>
              <a:t>HILLS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which continue till the body temperature is elevated to the level of set-point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fever.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B795-0910-4758-8266-CDEF0C4B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8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6CBC0-CD2A-41B6-A16B-E63B432F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7700"/>
            <a:ext cx="8229600" cy="574040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ArialBlack,Bold"/>
              </a:rPr>
              <a:t>The crisis (flush) 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the factor that causes fever is removed (treated), the set-point returns to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normal level and the body temperature is still more than the set-point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true sensation of hotness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mechanism of heat loss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VD (flushed </a:t>
            </a:r>
            <a:r>
              <a:rPr lang="en-US" sz="20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skin) and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intense sweating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return the body temperature to normal level.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  <a:latin typeface="ArialBlack,Bold"/>
              </a:rPr>
              <a:t> Control of fever: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1)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PGE2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has a negative feed back on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interleukin I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2)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Wingdings" panose="05000000000000000000" pitchFamily="2" charset="2"/>
              </a:rPr>
              <a:t>ñ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Interleukin I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down regulation of its receptors.</a:t>
            </a:r>
          </a:p>
          <a:p>
            <a:pPr marL="0" indent="0" algn="l">
              <a:buNone/>
            </a:pP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3) Glucocorticoids as cortisol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pt-BR" sz="2000" b="1" i="0" u="none" strike="noStrike" baseline="0" dirty="0">
                <a:solidFill>
                  <a:srgbClr val="C00000"/>
                </a:solidFill>
                <a:latin typeface="Wingdings" panose="05000000000000000000" pitchFamily="2" charset="2"/>
              </a:rPr>
              <a:t>ò </a:t>
            </a:r>
            <a:r>
              <a:rPr lang="pt-BR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interleukin I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4)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Antipyretic</a:t>
            </a:r>
            <a:r>
              <a:rPr lang="en-US" sz="2000" b="1" i="0" u="none" strike="noStrike" baseline="0" dirty="0">
                <a:solidFill>
                  <a:srgbClr val="7030A1"/>
                </a:solidFill>
                <a:latin typeface="Calibri,Bold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drugs as Aspirin: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synthesis of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PGE2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from arachidonic acid 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set point level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loss by sweating.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N.B 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Aspirin doesn't lower body temperature of a normal person because normal person doesn't have any interleukin- 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922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0729F-CB86-4852-A596-030FCE31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393700"/>
          </a:xfrm>
        </p:spPr>
        <p:txBody>
          <a:bodyPr/>
          <a:lstStyle/>
          <a:p>
            <a:pPr algn="ctr"/>
            <a:r>
              <a:rPr lang="en-US" sz="2800" b="1" i="0" u="none" strike="noStrike" baseline="0" dirty="0">
                <a:solidFill>
                  <a:srgbClr val="C00000"/>
                </a:solidFill>
                <a:latin typeface="Cambria,Bold"/>
              </a:rPr>
              <a:t>B. Heat stroke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39FB7-2CFE-42A8-91F1-38BC58CA2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880100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C00000"/>
                </a:solidFill>
                <a:latin typeface="Wingdings" panose="05000000000000000000" pitchFamily="2" charset="2"/>
              </a:rPr>
              <a:t>Ø </a:t>
            </a:r>
            <a:r>
              <a:rPr lang="en-US" sz="2000" b="0" i="1" u="none" strike="noStrike" baseline="0" dirty="0">
                <a:solidFill>
                  <a:srgbClr val="C00000"/>
                </a:solidFill>
                <a:latin typeface="Cambria,Italic"/>
              </a:rPr>
              <a:t>Cause: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Exposure to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H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ot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H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umid weather or to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H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igh fever.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C00000"/>
                </a:solidFill>
                <a:latin typeface="Wingdings" panose="05000000000000000000" pitchFamily="2" charset="2"/>
              </a:rPr>
              <a:t>Ø </a:t>
            </a:r>
            <a:r>
              <a:rPr lang="en-US" sz="2000" b="0" i="1" u="none" strike="noStrike" baseline="0" dirty="0">
                <a:solidFill>
                  <a:srgbClr val="C00000"/>
                </a:solidFill>
                <a:latin typeface="Cambria,Italic"/>
              </a:rPr>
              <a:t>Mechanism: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Body temp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excessive sweating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dehydration and salt loss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depression of heat regulating center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sweating &amp; dry hot skin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body temp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irreversible denaturation of tissue protein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depression of the center (vicious circle)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death.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C00000"/>
                </a:solidFill>
                <a:latin typeface="Wingdings" panose="05000000000000000000" pitchFamily="2" charset="2"/>
              </a:rPr>
              <a:t>Ø </a:t>
            </a:r>
            <a:r>
              <a:rPr lang="en-US" sz="2000" b="0" i="1" u="none" strike="noStrike" baseline="0" dirty="0">
                <a:solidFill>
                  <a:srgbClr val="C00000"/>
                </a:solidFill>
                <a:latin typeface="Cambria,Italic"/>
              </a:rPr>
              <a:t>Clinical picture: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D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izziness &amp;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D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ehydration (loss of fluids &amp; sweat) may lead to circulatory shock &amp;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D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egeneration of body tissue may occur.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C00000"/>
                </a:solidFill>
                <a:latin typeface="Wingdings" panose="05000000000000000000" pitchFamily="2" charset="2"/>
              </a:rPr>
              <a:t>Ø </a:t>
            </a:r>
            <a:r>
              <a:rPr lang="en-US" sz="2000" b="0" i="1" u="none" strike="noStrike" baseline="0" dirty="0">
                <a:solidFill>
                  <a:srgbClr val="C00000"/>
                </a:solidFill>
                <a:latin typeface="Cambria,Italic"/>
              </a:rPr>
              <a:t>Treatment: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1) Immediate cooling of the body by immersion in ice cold water.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2) Sponge with alcohol.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3) Antipyretic drugs as aspirin.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23CA7-EECC-4797-9BFE-77797681B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488950"/>
            <a:ext cx="1561001" cy="1187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0C537A3-31D3-47D7-B72A-6DCE72456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6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body temperature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E81A4C6-66D2-4A9E-88F6-86DF1DF65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27700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Human body temperature: In young adult:</a:t>
            </a:r>
          </a:p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Oral temperature =37.3 °C</a:t>
            </a:r>
          </a:p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Rectal temperature is higher by 0.5 °C</a:t>
            </a:r>
          </a:p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Axillary temperature is lower by 0.5°C</a:t>
            </a:r>
          </a:p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Skin temperature (shell temp.) is lower than the central (core) temperature.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C00000"/>
                </a:solidFill>
                <a:latin typeface="Wingdings2"/>
              </a:rPr>
              <a:t>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mbria,Bold"/>
              </a:rPr>
              <a:t>Factors affecting body temperature:</a:t>
            </a:r>
          </a:p>
          <a:p>
            <a:pPr marL="0" indent="0" algn="l">
              <a:buNone/>
            </a:pPr>
            <a:r>
              <a:rPr lang="en-US" sz="2000" b="1" dirty="0">
                <a:solidFill>
                  <a:srgbClr val="C00000"/>
                </a:solidFill>
                <a:latin typeface="Cambria,Bold"/>
              </a:rPr>
              <a:t>1) Age: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In the premature baby, the temperature is lower than in mature one.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Old age have slight decrease in temperature due to: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a) Sedentary life. b) Decrease in metabolic rate.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c) Decrease tissue activity. d) Decrease muscle tone.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ambria,Bold"/>
              </a:rPr>
              <a:t>2) Sex: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NewRoman,Bold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Basal temperature in females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á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by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mbria,Bold"/>
              </a:rPr>
              <a:t>0.5°C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in 2nd half of menstrual cycle.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NewRoman,Bold"/>
              </a:rPr>
              <a:t>-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mbria,Bold"/>
              </a:rPr>
              <a:t>Pregnancy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à á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body temperature (due to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mbria,Bold"/>
              </a:rPr>
              <a:t>P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rogesterone).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F18A30-FD45-48A9-BE6C-FC3E52ED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241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FC166F-D4EA-4A33-A6C3-ED0007063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Cambria,Bold"/>
              </a:rPr>
              <a:t>C. Sun stroke</a:t>
            </a:r>
            <a:r>
              <a:rPr lang="en-US" sz="2000" b="1" i="0" u="none" strike="noStrike" baseline="0" dirty="0">
                <a:solidFill>
                  <a:srgbClr val="002060"/>
                </a:solidFill>
                <a:latin typeface="Cambria,Bold"/>
              </a:rPr>
              <a:t>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Beside sweating and dehydration damage of brain tissue by direct sun rays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severe fever.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Treated as heat stroke + drinking saline or intravenous saline.</a:t>
            </a:r>
          </a:p>
          <a:p>
            <a:pPr marL="0" indent="0" algn="l">
              <a:buNone/>
            </a:pPr>
            <a:r>
              <a:rPr lang="en-US" sz="2000" b="1" dirty="0">
                <a:solidFill>
                  <a:srgbClr val="C00000"/>
                </a:solidFill>
                <a:latin typeface="Cambria,Bold"/>
              </a:rPr>
              <a:t>D. Hypothermia: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C00000"/>
                </a:solidFill>
                <a:latin typeface="Wingdings" panose="05000000000000000000" pitchFamily="2" charset="2"/>
              </a:rPr>
              <a:t>Ø 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Cambria,Italic"/>
              </a:rPr>
              <a:t>Definition: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a drop of body temperature to low level with slow metabolic and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physiologic processes (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ò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respiration &amp;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ò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heart rate).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C00000"/>
                </a:solidFill>
                <a:latin typeface="Wingdings" panose="05000000000000000000" pitchFamily="2" charset="2"/>
              </a:rPr>
              <a:t>Ø 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Cambria,Italic"/>
              </a:rPr>
              <a:t>Causes: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1) Exposure of the body to extreme cold water (ice water) for 20 minutes: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body temperature to 35°C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heart stop.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ability of the hypothalamus to regulate body temperature is greatly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impaired with sleepiness and even coma occurs.</a:t>
            </a:r>
          </a:p>
          <a:p>
            <a:pPr marL="0" indent="0" algn="l">
              <a:buNone/>
            </a:pPr>
            <a:r>
              <a:rPr lang="en-US" sz="2000" b="1" dirty="0">
                <a:solidFill>
                  <a:srgbClr val="C00000"/>
                </a:solidFill>
                <a:latin typeface="Calibri,Bold"/>
              </a:rPr>
              <a:t>2) Frost-bite: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exposure of the body to extreme cold weather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freezing in lobes of ears and digits of hands &amp; feet (frost - bite) may lead to gangrene and loss of these areas.</a:t>
            </a:r>
          </a:p>
          <a:p>
            <a:pPr marL="0" indent="0" algn="l">
              <a:buNone/>
            </a:pPr>
            <a:r>
              <a:rPr lang="en-US" sz="2000" b="1" dirty="0">
                <a:solidFill>
                  <a:srgbClr val="C00000"/>
                </a:solidFill>
                <a:latin typeface="Calibri,Bold"/>
              </a:rPr>
              <a:t>3) Artificial hypothermia: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by strong sedative which depress heat regulating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centers or cooling the patient with ice.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is used to stop the heart artificially during cardiac surgery.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2332-1DAB-495A-BE9C-7E33172C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DD390F-DDCE-4D79-AB01-32AE7640A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8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3777B69-E29B-4F62-97B5-28710A2D2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89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024A672-A120-45E5-A7B0-D3B4861AE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60325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mbria,Bold"/>
              </a:rPr>
              <a:t>3) Diurnal variation: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NewRoman,Bold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It is lowest during sleep and early morning.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NewRoman,Bold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Slightly higher during awake state or afternoon (+ 0.5°C).</a:t>
            </a:r>
            <a:endParaRPr lang="en-US" sz="2400" b="1" dirty="0">
              <a:solidFill>
                <a:srgbClr val="C00000"/>
              </a:solidFill>
              <a:latin typeface="Cambria,Bold"/>
            </a:endParaRPr>
          </a:p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  <a:latin typeface="Cambria,Bold"/>
              </a:rPr>
              <a:t>4) Diseases: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NewRoman,Bold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Hyperthyroidism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àá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body temperature.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NewRoman,Bold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Febrile diseases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Fever.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NewRoman,Bold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Peripheral circulatory disorder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cold skin.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  <a:latin typeface="Cambria,Bold"/>
              </a:rPr>
              <a:t>5) Exercise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àá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body temperature.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  <a:latin typeface="Cambria,Bold"/>
              </a:rPr>
              <a:t>6) Emotions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àá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body temperature (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á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muscle tone &amp; hormones).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  <a:latin typeface="Cambria,Bold"/>
              </a:rPr>
              <a:t>7) Environmental temperature: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Cambria,Bold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Its increase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àá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body temperature.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  <a:latin typeface="Cambria,Bold"/>
              </a:rPr>
              <a:t>8) Food intake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àá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body temperature.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D857672-F0B8-46C7-86E5-0A7A50040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6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i="0" u="none" strike="noStrike" baseline="0" dirty="0">
                <a:solidFill>
                  <a:srgbClr val="C00000"/>
                </a:solidFill>
                <a:latin typeface="Impact" panose="020B0806030902050204" pitchFamily="34" charset="0"/>
              </a:rPr>
              <a:t>Heat balance</a:t>
            </a:r>
            <a:endParaRPr lang="en-US" sz="3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F1F6EE-813D-4706-B7DF-33758DAC1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867400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C00000"/>
                </a:solidFill>
                <a:latin typeface="Cambria,Bold"/>
              </a:rPr>
              <a:t>I. Heat production: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1. Basal Metabolic Rate: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 is the rate of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energy</a:t>
            </a:r>
            <a:r>
              <a:rPr lang="en-US" sz="2400" b="1" dirty="0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expenditure</a:t>
            </a:r>
            <a:r>
              <a:rPr lang="en-US" sz="2400" b="1" dirty="0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 unit time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(hour)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divided by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body surface area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 the following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basal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conditions: 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1) Complete physical and mental rest but not sleeping.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2) Post absorptive state 12 hours after the last meal to avoid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(SDA). 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3) Comfortable external temperature 20 – 25°C.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avoid sweating (heat loss) or shivering (heat gain). 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BF0000"/>
                </a:solidFill>
                <a:effectLst/>
                <a:latin typeface="Cambria" panose="02040503050406030204" pitchFamily="18" charset="0"/>
              </a:rPr>
              <a:t>Normal value of BMR: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BMR =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40 Kcal / hour / m2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± 15%.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BMR represents 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unavoidable cost of life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i.e. metabolic activity of: Heart &amp; liver &amp; respiratory muscles &amp; intestine &amp; muscle tone.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227D-9DDB-4B0D-B3AF-362F0079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469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E9974-3BED-4A5E-8BF7-F0D8A5DA8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60198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2. Extra metabolic rate by: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1) </a:t>
            </a:r>
            <a:r>
              <a:rPr lang="en-US" sz="2800" b="0" i="1" u="none" strike="noStrike" baseline="0" dirty="0">
                <a:solidFill>
                  <a:srgbClr val="00B150"/>
                </a:solidFill>
                <a:latin typeface="Calibri,Italic"/>
              </a:rPr>
              <a:t>Muscular activity: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Shivering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production.</a:t>
            </a:r>
          </a:p>
          <a:p>
            <a:pPr marL="0" indent="0" algn="l">
              <a:buNone/>
            </a:pPr>
            <a:r>
              <a:rPr lang="en-US" sz="2800" b="0" i="1" u="none" strike="noStrike" baseline="0" dirty="0">
                <a:solidFill>
                  <a:srgbClr val="00B150"/>
                </a:solidFill>
                <a:latin typeface="Calibri,Italic"/>
              </a:rPr>
              <a:t>2) Endocrinal activity: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,Bold"/>
              </a:rPr>
              <a:t>Thyroxin: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production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,Bold"/>
              </a:rPr>
              <a:t>slowly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but for long time.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,Bold"/>
              </a:rPr>
              <a:t>Catecholamines: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production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,Bold"/>
              </a:rPr>
              <a:t>rapidly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but for short period.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3. Fat (Brown fat):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Present in children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high rate of metabolism.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4. Food intake: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Especially proteins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SDA &amp;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production.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5. Sun radiation.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16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6F15-C2D1-4AB8-A6D6-B927D6B4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5461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BF0000"/>
                </a:solidFill>
                <a:effectLst/>
                <a:latin typeface="Impact" panose="020B0806030902050204" pitchFamily="34" charset="0"/>
              </a:rPr>
              <a:t>Specific dynamic action (SDA)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2C025-A7A0-496E-BA6C-D486A46A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BF0000"/>
                </a:solidFill>
                <a:effectLst/>
                <a:latin typeface="Cambria" panose="02040503050406030204" pitchFamily="18" charset="0"/>
              </a:rPr>
              <a:t>Definition of SDA: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 is the power of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food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stimulate the MR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above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 BMR.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SDA starts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hour after food intake, reach a maximum in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3-4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hours, and disappears after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hours. 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BF0000"/>
                </a:solidFill>
                <a:effectLst/>
                <a:latin typeface="Cambria" panose="02040503050406030204" pitchFamily="18" charset="0"/>
              </a:rPr>
              <a:t>Causes of SDA: 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Due to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metabolic processes taking place in 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liver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Evidence: SDA is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zero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hepatectomized animals. 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 due to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digestion &amp; absorption of the ingested food.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Evidence: injection of a.a. produce the same effect as oral intake of a.a. 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BF0000"/>
                </a:solidFill>
                <a:effectLst/>
                <a:latin typeface="Cambria" panose="02040503050406030204" pitchFamily="18" charset="0"/>
              </a:rPr>
              <a:t>Fate of SDA: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 is lost as a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waste heat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However, it is useful in exposure to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cold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maintain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body temperature.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891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5CC9B1-4D15-4336-B404-522B35E4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241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44D42-6F73-4B73-BC24-EE92283E5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880100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latin typeface="Cambria,Bold"/>
              </a:rPr>
              <a:t>II. Heat loss:</a:t>
            </a:r>
          </a:p>
          <a:p>
            <a:pPr marL="0" indent="0" algn="l">
              <a:buNone/>
            </a:pPr>
            <a:r>
              <a:rPr lang="en-US" sz="2400" b="1" u="none" strike="noStrike" baseline="0" dirty="0">
                <a:solidFill>
                  <a:srgbClr val="FF0000"/>
                </a:solidFill>
                <a:latin typeface="TimesNewRoman,BoldItalic"/>
              </a:rPr>
              <a:t>1. Non-evaporative heat loss: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1) </a:t>
            </a:r>
            <a:r>
              <a:rPr lang="en-US" sz="2000" b="0" i="1" u="none" strike="noStrike" baseline="0" dirty="0">
                <a:solidFill>
                  <a:srgbClr val="00B150"/>
                </a:solidFill>
                <a:latin typeface="Calibri,Italic"/>
              </a:rPr>
              <a:t>Radiation: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(60% of heat loss).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From hot to cold objects not in contact to each other.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2) </a:t>
            </a:r>
            <a:r>
              <a:rPr lang="en-US" sz="2000" b="0" i="1" u="none" strike="noStrike" baseline="0" dirty="0">
                <a:solidFill>
                  <a:srgbClr val="00B150"/>
                </a:solidFill>
                <a:latin typeface="Calibri,Italic"/>
              </a:rPr>
              <a:t>Conduction: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(5% of heat loss).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From hot objects to surrounding objects in direct contact. (limited).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3) </a:t>
            </a:r>
            <a:r>
              <a:rPr lang="en-US" sz="2000" b="0" i="1" u="none" strike="noStrike" baseline="0" dirty="0">
                <a:solidFill>
                  <a:srgbClr val="00B150"/>
                </a:solidFill>
                <a:latin typeface="Calibri,Italic"/>
              </a:rPr>
              <a:t>Convection: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(15% of heat loss).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must be conducted to air or water and then carried away by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convection current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 wind.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rgbClr val="FF0000"/>
                </a:solidFill>
                <a:latin typeface="TimesNewRoman,BoldItalic"/>
              </a:rPr>
              <a:t>2. Evaporative heat loss: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NewRoman"/>
              </a:rPr>
              <a:t>(20% of heat loss).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1) Insensible perspiration.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2) Sweat secretion: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see later.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rgbClr val="FF0000"/>
                </a:solidFill>
                <a:latin typeface="TimesNewRoman,BoldItalic"/>
              </a:rPr>
              <a:t>3. Heat loss via urine &amp; stool: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NewRoman"/>
              </a:rPr>
              <a:t>(less than 1% of heat loss).</a:t>
            </a:r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7A13-5A85-4498-91A2-E53898E7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D16AEB-2B3B-49EB-BC1B-3B746700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2100"/>
            <a:ext cx="8915399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9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550AFAF-93BD-4620-A4E1-0FF54667C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6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0" i="0" u="none" strike="noStrike" baseline="0" dirty="0">
                <a:solidFill>
                  <a:srgbClr val="C00000"/>
                </a:solidFill>
                <a:latin typeface="Impact" panose="020B0806030902050204" pitchFamily="34" charset="0"/>
              </a:rPr>
              <a:t>Control of body temperature</a:t>
            </a:r>
            <a:endParaRPr lang="en-US" sz="2800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8404FA0-6D37-4027-8563-F95EC5BDD5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C00000"/>
                </a:solidFill>
                <a:latin typeface="Wingdings2"/>
              </a:rPr>
              <a:t>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Cambria,Bold"/>
              </a:rPr>
              <a:t>The thermoregulatory system is composed of:</a:t>
            </a:r>
          </a:p>
          <a:p>
            <a:pPr marL="0" indent="0" algn="l">
              <a:buNone/>
            </a:pPr>
            <a:r>
              <a:rPr lang="en-US" sz="2400" b="1" i="1" u="none" strike="noStrike" baseline="0" dirty="0">
                <a:solidFill>
                  <a:srgbClr val="002060"/>
                </a:solidFill>
                <a:latin typeface="Cambria,BoldItalic"/>
              </a:rPr>
              <a:t>A. Thermoreceptors: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FF0000"/>
                </a:solidFill>
                <a:latin typeface="Cambria,Bold"/>
              </a:rPr>
              <a:t>1. Peripheral thermoreceptors:</a:t>
            </a:r>
          </a:p>
          <a:p>
            <a:pPr algn="l">
              <a:buFontTx/>
              <a:buChar char="-"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Skin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contains both cold &amp; warm receptors with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more cold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receptors.</a:t>
            </a:r>
          </a:p>
          <a:p>
            <a:pPr marL="0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"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Cold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" sensation between 10° and 30c°. </a:t>
            </a:r>
          </a:p>
          <a:p>
            <a:pPr marL="0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"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warm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" sensation between 30° and 45c°.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Pathway</a:t>
            </a:r>
            <a:r>
              <a:rPr lang="en-US" sz="20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discharge impulses via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,Bold"/>
              </a:rPr>
              <a:t>lateral spinothalamic tract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the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thalamus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somatosensory cortex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with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collateral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from the thalamus pass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activate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heat regulatory center in hypothalamus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FF0000"/>
                </a:solidFill>
                <a:latin typeface="Cambria,Bold"/>
              </a:rPr>
              <a:t>2. Central thermoreceptors: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anterior hypothalamus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the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preoptic area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contain large number of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sensitive neurons and cold sensitive neurons.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 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These receptors are sensitive to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C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ore temperature (brain &amp; blood temp).</a:t>
            </a:r>
            <a:endParaRPr lang="en-US" sz="24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22B83CFD723468AD4A84E22A98B74" ma:contentTypeVersion="2" ma:contentTypeDescription="Create a new document." ma:contentTypeScope="" ma:versionID="25f068769ad875eeac192fb34d61b59b">
  <xsd:schema xmlns:xsd="http://www.w3.org/2001/XMLSchema" xmlns:xs="http://www.w3.org/2001/XMLSchema" xmlns:p="http://schemas.microsoft.com/office/2006/metadata/properties" xmlns:ns2="1415beaa-1878-4f09-8105-dc829c0dd417" targetNamespace="http://schemas.microsoft.com/office/2006/metadata/properties" ma:root="true" ma:fieldsID="4f7d829c08b38f5ce572ab2df547df62" ns2:_="">
    <xsd:import namespace="1415beaa-1878-4f09-8105-dc829c0dd4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5beaa-1878-4f09-8105-dc829c0dd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72685D-375D-4D2C-8ED3-F646D0091B49}"/>
</file>

<file path=customXml/itemProps2.xml><?xml version="1.0" encoding="utf-8"?>
<ds:datastoreItem xmlns:ds="http://schemas.openxmlformats.org/officeDocument/2006/customXml" ds:itemID="{92238C1B-991A-4E25-9F27-B11305C7A47E}"/>
</file>

<file path=customXml/itemProps3.xml><?xml version="1.0" encoding="utf-8"?>
<ds:datastoreItem xmlns:ds="http://schemas.openxmlformats.org/officeDocument/2006/customXml" ds:itemID="{6C8B7100-7930-4C79-9B0C-BAB94D19457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2168</Words>
  <Application>Microsoft Office PowerPoint</Application>
  <PresentationFormat>On-screen Show (4:3)</PresentationFormat>
  <Paragraphs>206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Arial</vt:lpstr>
      <vt:lpstr>ArialBlack,Bold</vt:lpstr>
      <vt:lpstr>Calibri</vt:lpstr>
      <vt:lpstr>Calibri,Bold</vt:lpstr>
      <vt:lpstr>Calibri,Italic</vt:lpstr>
      <vt:lpstr>Cambria</vt:lpstr>
      <vt:lpstr>Cambria,Bold</vt:lpstr>
      <vt:lpstr>Cambria,BoldItalic</vt:lpstr>
      <vt:lpstr>Cambria,Italic</vt:lpstr>
      <vt:lpstr>Impact</vt:lpstr>
      <vt:lpstr>Tahoma</vt:lpstr>
      <vt:lpstr>Times New Roman</vt:lpstr>
      <vt:lpstr>TimesNewRoman</vt:lpstr>
      <vt:lpstr>TimesNewRoman,Bold</vt:lpstr>
      <vt:lpstr>TimesNewRoman,BoldItalic</vt:lpstr>
      <vt:lpstr>Wingdings</vt:lpstr>
      <vt:lpstr>Wingdings,Bold</vt:lpstr>
      <vt:lpstr>Wingdings2</vt:lpstr>
      <vt:lpstr>Ocean</vt:lpstr>
      <vt:lpstr>Thermoregulation</vt:lpstr>
      <vt:lpstr>Regulation of body temperature</vt:lpstr>
      <vt:lpstr>PowerPoint Presentation</vt:lpstr>
      <vt:lpstr>Heat balance</vt:lpstr>
      <vt:lpstr>PowerPoint Presentation</vt:lpstr>
      <vt:lpstr>Specific dynamic action (SDA)</vt:lpstr>
      <vt:lpstr>PowerPoint Presentation</vt:lpstr>
      <vt:lpstr>PowerPoint Presentation</vt:lpstr>
      <vt:lpstr>Control of body temperature</vt:lpstr>
      <vt:lpstr>PowerPoint Presentation</vt:lpstr>
      <vt:lpstr>Effects of exposure to cold environment</vt:lpstr>
      <vt:lpstr>PowerPoint Presentation</vt:lpstr>
      <vt:lpstr>2) Secretion of hormones (Hormonal thermogenesis):</vt:lpstr>
      <vt:lpstr>Effect of exposure to heat</vt:lpstr>
      <vt:lpstr>Types of sweat glands</vt:lpstr>
      <vt:lpstr>Acclimatization of sweating</vt:lpstr>
      <vt:lpstr>Disorders of temperature regulation</vt:lpstr>
      <vt:lpstr>PowerPoint Presentation</vt:lpstr>
      <vt:lpstr>B. Heat stroke</vt:lpstr>
      <vt:lpstr>PowerPoint Presentation</vt:lpstr>
      <vt:lpstr>PowerPoint Presentation</vt:lpstr>
    </vt:vector>
  </TitlesOfParts>
  <Company>Weber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Thermoregulation</dc:title>
  <dc:creator>Dr. Molly Smith</dc:creator>
  <cp:lastModifiedBy>NAMohammed</cp:lastModifiedBy>
  <cp:revision>25</cp:revision>
  <dcterms:created xsi:type="dcterms:W3CDTF">2003-04-01T23:47:55Z</dcterms:created>
  <dcterms:modified xsi:type="dcterms:W3CDTF">2022-03-01T17:59:13Z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0x01010027C22B83CFD723468AD4A84E22A98B74</vt:lpwstr>
  </property>
</Properties>
</file>