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3"/>
  </p:sldMasterIdLst>
  <p:sldIdLst>
    <p:sldId id="256" r:id="rId4"/>
    <p:sldId id="297" r:id="rId5"/>
    <p:sldId id="301" r:id="rId6"/>
    <p:sldId id="298" r:id="rId7"/>
    <p:sldId id="299" r:id="rId8"/>
    <p:sldId id="300" r:id="rId9"/>
    <p:sldId id="289" r:id="rId10"/>
  </p:sldIdLst>
  <p:sldSz cx="9144000" cy="6858000" type="screen4x3"/>
  <p:notesSz cx="6858000" cy="9144000"/>
  <p:defaultTextStyle>
    <a:defPPr>
      <a:defRPr lang="ar-SA"/>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394" autoAdjust="0"/>
    <p:restoredTop sz="94660"/>
  </p:normalViewPr>
  <p:slideViewPr>
    <p:cSldViewPr>
      <p:cViewPr varScale="1">
        <p:scale>
          <a:sx n="68" d="100"/>
          <a:sy n="68" d="100"/>
        </p:scale>
        <p:origin x="1608" y="60"/>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 /><Relationship Id="rId13" Type="http://schemas.openxmlformats.org/officeDocument/2006/relationships/theme" Target="theme/theme1.xml" /><Relationship Id="rId3" Type="http://schemas.openxmlformats.org/officeDocument/2006/relationships/slideMaster" Target="slideMasters/slideMaster1.xml" /><Relationship Id="rId7" Type="http://schemas.openxmlformats.org/officeDocument/2006/relationships/slide" Target="slides/slide4.xml" /><Relationship Id="rId12" Type="http://schemas.openxmlformats.org/officeDocument/2006/relationships/viewProps" Target="viewProps.xml" /><Relationship Id="rId2" Type="http://schemas.openxmlformats.org/officeDocument/2006/relationships/customXml" Target="../customXml/item2.xml" /><Relationship Id="rId1" Type="http://schemas.openxmlformats.org/officeDocument/2006/relationships/customXml" Target="../customXml/item1.xml" /><Relationship Id="rId6" Type="http://schemas.openxmlformats.org/officeDocument/2006/relationships/slide" Target="slides/slide3.xml" /><Relationship Id="rId11" Type="http://schemas.openxmlformats.org/officeDocument/2006/relationships/presProps" Target="presProps.xml" /><Relationship Id="rId5" Type="http://schemas.openxmlformats.org/officeDocument/2006/relationships/slide" Target="slides/slide2.xml" /><Relationship Id="rId10" Type="http://schemas.openxmlformats.org/officeDocument/2006/relationships/slide" Target="slides/slide7.xml" /><Relationship Id="rId4" Type="http://schemas.openxmlformats.org/officeDocument/2006/relationships/slide" Target="slides/slide1.xml" /><Relationship Id="rId9" Type="http://schemas.openxmlformats.org/officeDocument/2006/relationships/slide" Target="slides/slide6.xml" /><Relationship Id="rId14"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4" name="شكل حر 10">
            <a:extLst>
              <a:ext uri="{FF2B5EF4-FFF2-40B4-BE49-F238E27FC236}">
                <a16:creationId xmlns:a16="http://schemas.microsoft.com/office/drawing/2014/main" id="{BE88898F-06FB-0F65-1100-556D58553B8C}"/>
              </a:ext>
            </a:extLst>
          </p:cNvPr>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5" name="شكل حر 12">
            <a:extLst>
              <a:ext uri="{FF2B5EF4-FFF2-40B4-BE49-F238E27FC236}">
                <a16:creationId xmlns:a16="http://schemas.microsoft.com/office/drawing/2014/main" id="{D8158224-F915-6AAE-BE96-865519762677}"/>
              </a:ext>
            </a:extLst>
          </p:cNvPr>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9" name="عنوان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ar-SA"/>
              <a:t>انقر لتحرير نمط العنوان الرئيسي</a:t>
            </a:r>
            <a:endParaRPr lang="en-US"/>
          </a:p>
        </p:txBody>
      </p:sp>
      <p:sp>
        <p:nvSpPr>
          <p:cNvPr id="17" name="عنوان فرعي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ar-SA"/>
              <a:t>انقر لتحرير نمط العنوان الثانوي الرئيسي</a:t>
            </a:r>
            <a:endParaRPr lang="en-US"/>
          </a:p>
        </p:txBody>
      </p:sp>
      <p:sp>
        <p:nvSpPr>
          <p:cNvPr id="6" name="عنصر نائب للتاريخ 29">
            <a:extLst>
              <a:ext uri="{FF2B5EF4-FFF2-40B4-BE49-F238E27FC236}">
                <a16:creationId xmlns:a16="http://schemas.microsoft.com/office/drawing/2014/main" id="{7FEFB996-5CDD-54D0-0A67-771D3808E615}"/>
              </a:ext>
            </a:extLst>
          </p:cNvPr>
          <p:cNvSpPr>
            <a:spLocks noGrp="1"/>
          </p:cNvSpPr>
          <p:nvPr>
            <p:ph type="dt" sz="half" idx="10"/>
          </p:nvPr>
        </p:nvSpPr>
        <p:spPr/>
        <p:txBody>
          <a:bodyPr/>
          <a:lstStyle>
            <a:lvl1pPr>
              <a:defRPr/>
            </a:lvl1pPr>
          </a:lstStyle>
          <a:p>
            <a:pPr>
              <a:defRPr/>
            </a:pPr>
            <a:fld id="{8A28C96D-BB9E-4826-B4D3-64CC4090CAED}" type="datetimeFigureOut">
              <a:rPr lang="ar-SA"/>
              <a:pPr>
                <a:defRPr/>
              </a:pPr>
              <a:t>16/10/1443</a:t>
            </a:fld>
            <a:endParaRPr lang="ar-SA"/>
          </a:p>
        </p:txBody>
      </p:sp>
      <p:sp>
        <p:nvSpPr>
          <p:cNvPr id="7" name="عنصر نائب للتذييل 18">
            <a:extLst>
              <a:ext uri="{FF2B5EF4-FFF2-40B4-BE49-F238E27FC236}">
                <a16:creationId xmlns:a16="http://schemas.microsoft.com/office/drawing/2014/main" id="{A29B441C-CD02-D65B-1B8C-882EB28E0256}"/>
              </a:ext>
            </a:extLst>
          </p:cNvPr>
          <p:cNvSpPr>
            <a:spLocks noGrp="1"/>
          </p:cNvSpPr>
          <p:nvPr>
            <p:ph type="ftr" sz="quarter" idx="11"/>
          </p:nvPr>
        </p:nvSpPr>
        <p:spPr/>
        <p:txBody>
          <a:bodyPr/>
          <a:lstStyle>
            <a:lvl1pPr>
              <a:defRPr/>
            </a:lvl1pPr>
          </a:lstStyle>
          <a:p>
            <a:pPr>
              <a:defRPr/>
            </a:pPr>
            <a:endParaRPr lang="ar-SA"/>
          </a:p>
        </p:txBody>
      </p:sp>
      <p:sp>
        <p:nvSpPr>
          <p:cNvPr id="8" name="عنصر نائب لرقم الشريحة 26">
            <a:extLst>
              <a:ext uri="{FF2B5EF4-FFF2-40B4-BE49-F238E27FC236}">
                <a16:creationId xmlns:a16="http://schemas.microsoft.com/office/drawing/2014/main" id="{AC689220-EC0F-A1D4-8C50-FC7BA63D758F}"/>
              </a:ext>
            </a:extLst>
          </p:cNvPr>
          <p:cNvSpPr>
            <a:spLocks noGrp="1"/>
          </p:cNvSpPr>
          <p:nvPr>
            <p:ph type="sldNum" sz="quarter" idx="12"/>
          </p:nvPr>
        </p:nvSpPr>
        <p:spPr/>
        <p:txBody>
          <a:bodyPr/>
          <a:lstStyle>
            <a:lvl1pPr>
              <a:defRPr/>
            </a:lvl1pPr>
          </a:lstStyle>
          <a:p>
            <a:pPr>
              <a:defRPr/>
            </a:pPr>
            <a:fld id="{63FBBD8E-9B4A-4F1C-8E6E-542F70F26707}" type="slidenum">
              <a:rPr lang="ar-SA" altLang="en-US"/>
              <a:pPr>
                <a:defRPr/>
              </a:pPr>
              <a:t>‹#›</a:t>
            </a:fld>
            <a:endParaRPr lang="ar-SA" altLang="en-US"/>
          </a:p>
        </p:txBody>
      </p:sp>
    </p:spTree>
    <p:extLst>
      <p:ext uri="{BB962C8B-B14F-4D97-AF65-F5344CB8AC3E}">
        <p14:creationId xmlns:p14="http://schemas.microsoft.com/office/powerpoint/2010/main" val="374861381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9">
            <a:extLst>
              <a:ext uri="{FF2B5EF4-FFF2-40B4-BE49-F238E27FC236}">
                <a16:creationId xmlns:a16="http://schemas.microsoft.com/office/drawing/2014/main" id="{FB484303-8CBA-8271-9098-CCE8895BCE9E}"/>
              </a:ext>
            </a:extLst>
          </p:cNvPr>
          <p:cNvSpPr>
            <a:spLocks noGrp="1"/>
          </p:cNvSpPr>
          <p:nvPr>
            <p:ph type="dt" sz="half" idx="10"/>
          </p:nvPr>
        </p:nvSpPr>
        <p:spPr/>
        <p:txBody>
          <a:bodyPr/>
          <a:lstStyle>
            <a:lvl1pPr>
              <a:defRPr/>
            </a:lvl1pPr>
          </a:lstStyle>
          <a:p>
            <a:pPr>
              <a:defRPr/>
            </a:pPr>
            <a:fld id="{A818CB70-94D7-487E-BA17-214EF7CAA1FD}" type="datetimeFigureOut">
              <a:rPr lang="ar-SA"/>
              <a:pPr>
                <a:defRPr/>
              </a:pPr>
              <a:t>16/10/1443</a:t>
            </a:fld>
            <a:endParaRPr lang="ar-SA"/>
          </a:p>
        </p:txBody>
      </p:sp>
      <p:sp>
        <p:nvSpPr>
          <p:cNvPr id="5" name="عنصر نائب للتذييل 21">
            <a:extLst>
              <a:ext uri="{FF2B5EF4-FFF2-40B4-BE49-F238E27FC236}">
                <a16:creationId xmlns:a16="http://schemas.microsoft.com/office/drawing/2014/main" id="{5F1AFB2A-EF98-FD73-2E2A-C11E17E2F509}"/>
              </a:ext>
            </a:extLst>
          </p:cNvPr>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a:extLst>
              <a:ext uri="{FF2B5EF4-FFF2-40B4-BE49-F238E27FC236}">
                <a16:creationId xmlns:a16="http://schemas.microsoft.com/office/drawing/2014/main" id="{08ED1A11-0424-230D-0959-7AFD1869C2D9}"/>
              </a:ext>
            </a:extLst>
          </p:cNvPr>
          <p:cNvSpPr>
            <a:spLocks noGrp="1"/>
          </p:cNvSpPr>
          <p:nvPr>
            <p:ph type="sldNum" sz="quarter" idx="12"/>
          </p:nvPr>
        </p:nvSpPr>
        <p:spPr/>
        <p:txBody>
          <a:bodyPr/>
          <a:lstStyle>
            <a:lvl1pPr>
              <a:defRPr/>
            </a:lvl1pPr>
          </a:lstStyle>
          <a:p>
            <a:pPr>
              <a:defRPr/>
            </a:pPr>
            <a:fld id="{77C3C4CF-CD9B-4044-936A-92A9B1F8FC33}" type="slidenum">
              <a:rPr lang="ar-SA" altLang="en-US"/>
              <a:pPr>
                <a:defRPr/>
              </a:pPr>
              <a:t>‹#›</a:t>
            </a:fld>
            <a:endParaRPr lang="ar-SA" altLang="en-US"/>
          </a:p>
        </p:txBody>
      </p:sp>
    </p:spTree>
    <p:extLst>
      <p:ext uri="{BB962C8B-B14F-4D97-AF65-F5344CB8AC3E}">
        <p14:creationId xmlns:p14="http://schemas.microsoft.com/office/powerpoint/2010/main" val="1232163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9">
            <a:extLst>
              <a:ext uri="{FF2B5EF4-FFF2-40B4-BE49-F238E27FC236}">
                <a16:creationId xmlns:a16="http://schemas.microsoft.com/office/drawing/2014/main" id="{C6E68680-2DF6-44EB-DD75-44FB8E9816BF}"/>
              </a:ext>
            </a:extLst>
          </p:cNvPr>
          <p:cNvSpPr>
            <a:spLocks noGrp="1"/>
          </p:cNvSpPr>
          <p:nvPr>
            <p:ph type="dt" sz="half" idx="10"/>
          </p:nvPr>
        </p:nvSpPr>
        <p:spPr/>
        <p:txBody>
          <a:bodyPr/>
          <a:lstStyle>
            <a:lvl1pPr>
              <a:defRPr/>
            </a:lvl1pPr>
          </a:lstStyle>
          <a:p>
            <a:pPr>
              <a:defRPr/>
            </a:pPr>
            <a:fld id="{8AA2F45F-BA77-4EB3-B74E-99C01D8CB7A6}" type="datetimeFigureOut">
              <a:rPr lang="ar-SA"/>
              <a:pPr>
                <a:defRPr/>
              </a:pPr>
              <a:t>16/10/1443</a:t>
            </a:fld>
            <a:endParaRPr lang="ar-SA"/>
          </a:p>
        </p:txBody>
      </p:sp>
      <p:sp>
        <p:nvSpPr>
          <p:cNvPr id="5" name="عنصر نائب للتذييل 21">
            <a:extLst>
              <a:ext uri="{FF2B5EF4-FFF2-40B4-BE49-F238E27FC236}">
                <a16:creationId xmlns:a16="http://schemas.microsoft.com/office/drawing/2014/main" id="{C11C8DD6-1063-F27A-B29A-50138A679698}"/>
              </a:ext>
            </a:extLst>
          </p:cNvPr>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a:extLst>
              <a:ext uri="{FF2B5EF4-FFF2-40B4-BE49-F238E27FC236}">
                <a16:creationId xmlns:a16="http://schemas.microsoft.com/office/drawing/2014/main" id="{40A92ED1-BF2B-D6BF-73B4-46434BAFCBE4}"/>
              </a:ext>
            </a:extLst>
          </p:cNvPr>
          <p:cNvSpPr>
            <a:spLocks noGrp="1"/>
          </p:cNvSpPr>
          <p:nvPr>
            <p:ph type="sldNum" sz="quarter" idx="12"/>
          </p:nvPr>
        </p:nvSpPr>
        <p:spPr/>
        <p:txBody>
          <a:bodyPr/>
          <a:lstStyle>
            <a:lvl1pPr>
              <a:defRPr/>
            </a:lvl1pPr>
          </a:lstStyle>
          <a:p>
            <a:pPr>
              <a:defRPr/>
            </a:pPr>
            <a:fld id="{6E12AF21-2784-4C76-8CDB-65B7BA23FDCA}" type="slidenum">
              <a:rPr lang="ar-SA" altLang="en-US"/>
              <a:pPr>
                <a:defRPr/>
              </a:pPr>
              <a:t>‹#›</a:t>
            </a:fld>
            <a:endParaRPr lang="ar-SA" altLang="en-US"/>
          </a:p>
        </p:txBody>
      </p:sp>
    </p:spTree>
    <p:extLst>
      <p:ext uri="{BB962C8B-B14F-4D97-AF65-F5344CB8AC3E}">
        <p14:creationId xmlns:p14="http://schemas.microsoft.com/office/powerpoint/2010/main" val="3957583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lang="ar-SA"/>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9">
            <a:extLst>
              <a:ext uri="{FF2B5EF4-FFF2-40B4-BE49-F238E27FC236}">
                <a16:creationId xmlns:a16="http://schemas.microsoft.com/office/drawing/2014/main" id="{5778791B-DD23-E30E-38B7-C91041381B4D}"/>
              </a:ext>
            </a:extLst>
          </p:cNvPr>
          <p:cNvSpPr>
            <a:spLocks noGrp="1"/>
          </p:cNvSpPr>
          <p:nvPr>
            <p:ph type="dt" sz="half" idx="10"/>
          </p:nvPr>
        </p:nvSpPr>
        <p:spPr/>
        <p:txBody>
          <a:bodyPr/>
          <a:lstStyle>
            <a:lvl1pPr>
              <a:defRPr/>
            </a:lvl1pPr>
          </a:lstStyle>
          <a:p>
            <a:pPr>
              <a:defRPr/>
            </a:pPr>
            <a:fld id="{6530C960-4140-4D6F-BE3A-4AE3004A6A26}" type="datetimeFigureOut">
              <a:rPr lang="ar-SA"/>
              <a:pPr>
                <a:defRPr/>
              </a:pPr>
              <a:t>16/10/1443</a:t>
            </a:fld>
            <a:endParaRPr lang="ar-SA"/>
          </a:p>
        </p:txBody>
      </p:sp>
      <p:sp>
        <p:nvSpPr>
          <p:cNvPr id="5" name="عنصر نائب للتذييل 21">
            <a:extLst>
              <a:ext uri="{FF2B5EF4-FFF2-40B4-BE49-F238E27FC236}">
                <a16:creationId xmlns:a16="http://schemas.microsoft.com/office/drawing/2014/main" id="{25ADA97C-1004-3291-47DF-A4C861C150D5}"/>
              </a:ext>
            </a:extLst>
          </p:cNvPr>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a:extLst>
              <a:ext uri="{FF2B5EF4-FFF2-40B4-BE49-F238E27FC236}">
                <a16:creationId xmlns:a16="http://schemas.microsoft.com/office/drawing/2014/main" id="{0A9C1522-9325-C467-5904-99A0C00FFFCF}"/>
              </a:ext>
            </a:extLst>
          </p:cNvPr>
          <p:cNvSpPr>
            <a:spLocks noGrp="1"/>
          </p:cNvSpPr>
          <p:nvPr>
            <p:ph type="sldNum" sz="quarter" idx="12"/>
          </p:nvPr>
        </p:nvSpPr>
        <p:spPr/>
        <p:txBody>
          <a:bodyPr/>
          <a:lstStyle>
            <a:lvl1pPr>
              <a:defRPr/>
            </a:lvl1pPr>
          </a:lstStyle>
          <a:p>
            <a:pPr>
              <a:defRPr/>
            </a:pPr>
            <a:fld id="{990233EC-9D87-43E5-A9DB-8C85FDFA4B08}" type="slidenum">
              <a:rPr lang="ar-SA" altLang="en-US"/>
              <a:pPr>
                <a:defRPr/>
              </a:pPr>
              <a:t>‹#›</a:t>
            </a:fld>
            <a:endParaRPr lang="ar-SA" altLang="en-US"/>
          </a:p>
        </p:txBody>
      </p:sp>
    </p:spTree>
    <p:extLst>
      <p:ext uri="{BB962C8B-B14F-4D97-AF65-F5344CB8AC3E}">
        <p14:creationId xmlns:p14="http://schemas.microsoft.com/office/powerpoint/2010/main" val="1806619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4" name="شكل حر 10">
            <a:extLst>
              <a:ext uri="{FF2B5EF4-FFF2-40B4-BE49-F238E27FC236}">
                <a16:creationId xmlns:a16="http://schemas.microsoft.com/office/drawing/2014/main" id="{3AE6BC12-052E-AC3B-85BD-DF1CBA51E481}"/>
              </a:ext>
            </a:extLst>
          </p:cNvPr>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5" name="شكل حر 12">
            <a:extLst>
              <a:ext uri="{FF2B5EF4-FFF2-40B4-BE49-F238E27FC236}">
                <a16:creationId xmlns:a16="http://schemas.microsoft.com/office/drawing/2014/main" id="{88969C41-1E84-5D6F-568C-672BE4F6C8B9}"/>
              </a:ext>
            </a:extLst>
          </p:cNvPr>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2" name="عنوان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ar-SA"/>
              <a:t>انقر لتحرير أنماط النص الرئيسي</a:t>
            </a:r>
          </a:p>
        </p:txBody>
      </p:sp>
      <p:sp>
        <p:nvSpPr>
          <p:cNvPr id="6" name="عنصر نائب للتاريخ 3">
            <a:extLst>
              <a:ext uri="{FF2B5EF4-FFF2-40B4-BE49-F238E27FC236}">
                <a16:creationId xmlns:a16="http://schemas.microsoft.com/office/drawing/2014/main" id="{DAE906C2-1246-CA1F-C404-3AEED414D9D2}"/>
              </a:ext>
            </a:extLst>
          </p:cNvPr>
          <p:cNvSpPr>
            <a:spLocks noGrp="1"/>
          </p:cNvSpPr>
          <p:nvPr>
            <p:ph type="dt" sz="half" idx="10"/>
          </p:nvPr>
        </p:nvSpPr>
        <p:spPr/>
        <p:txBody>
          <a:bodyPr/>
          <a:lstStyle>
            <a:lvl1pPr>
              <a:defRPr/>
            </a:lvl1pPr>
          </a:lstStyle>
          <a:p>
            <a:pPr>
              <a:defRPr/>
            </a:pPr>
            <a:fld id="{C0B4D247-616F-468D-866B-9D1F8D6BC018}" type="datetimeFigureOut">
              <a:rPr lang="ar-SA"/>
              <a:pPr>
                <a:defRPr/>
              </a:pPr>
              <a:t>16/10/1443</a:t>
            </a:fld>
            <a:endParaRPr lang="ar-SA"/>
          </a:p>
        </p:txBody>
      </p:sp>
      <p:sp>
        <p:nvSpPr>
          <p:cNvPr id="7" name="عنصر نائب للتذييل 4">
            <a:extLst>
              <a:ext uri="{FF2B5EF4-FFF2-40B4-BE49-F238E27FC236}">
                <a16:creationId xmlns:a16="http://schemas.microsoft.com/office/drawing/2014/main" id="{123D4C61-FE7B-E35E-264C-6F2AAADE4A41}"/>
              </a:ext>
            </a:extLst>
          </p:cNvPr>
          <p:cNvSpPr>
            <a:spLocks noGrp="1"/>
          </p:cNvSpPr>
          <p:nvPr>
            <p:ph type="ftr" sz="quarter" idx="11"/>
          </p:nvPr>
        </p:nvSpPr>
        <p:spPr/>
        <p:txBody>
          <a:bodyPr/>
          <a:lstStyle>
            <a:lvl1pPr>
              <a:defRPr/>
            </a:lvl1pPr>
          </a:lstStyle>
          <a:p>
            <a:pPr>
              <a:defRPr/>
            </a:pPr>
            <a:endParaRPr lang="ar-SA"/>
          </a:p>
        </p:txBody>
      </p:sp>
      <p:sp>
        <p:nvSpPr>
          <p:cNvPr id="8" name="عنصر نائب لرقم الشريحة 5">
            <a:extLst>
              <a:ext uri="{FF2B5EF4-FFF2-40B4-BE49-F238E27FC236}">
                <a16:creationId xmlns:a16="http://schemas.microsoft.com/office/drawing/2014/main" id="{E1736B66-8E69-DCC2-359F-B41C73DE240E}"/>
              </a:ext>
            </a:extLst>
          </p:cNvPr>
          <p:cNvSpPr>
            <a:spLocks noGrp="1"/>
          </p:cNvSpPr>
          <p:nvPr>
            <p:ph type="sldNum" sz="quarter" idx="12"/>
          </p:nvPr>
        </p:nvSpPr>
        <p:spPr/>
        <p:txBody>
          <a:bodyPr/>
          <a:lstStyle>
            <a:lvl1pPr>
              <a:defRPr/>
            </a:lvl1pPr>
          </a:lstStyle>
          <a:p>
            <a:pPr>
              <a:defRPr/>
            </a:pPr>
            <a:fld id="{F28A46CC-5DC4-43D7-AAE1-ED3529144DE7}" type="slidenum">
              <a:rPr lang="ar-SA" altLang="en-US"/>
              <a:pPr>
                <a:defRPr/>
              </a:pPr>
              <a:t>‹#›</a:t>
            </a:fld>
            <a:endParaRPr lang="ar-SA" altLang="en-US"/>
          </a:p>
        </p:txBody>
      </p:sp>
    </p:spTree>
    <p:extLst>
      <p:ext uri="{BB962C8B-B14F-4D97-AF65-F5344CB8AC3E}">
        <p14:creationId xmlns:p14="http://schemas.microsoft.com/office/powerpoint/2010/main" val="132607725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1143000"/>
          </a:xfrm>
        </p:spPr>
        <p:txBody>
          <a:bodyPr/>
          <a:lstStyle/>
          <a:p>
            <a:r>
              <a:rPr lang="ar-SA"/>
              <a:t>انقر لتحرير نمط العنوان الرئيسي</a:t>
            </a:r>
            <a:endParaRPr lang="en-US"/>
          </a:p>
        </p:txBody>
      </p:sp>
      <p:sp>
        <p:nvSpPr>
          <p:cNvPr id="3" name="عنصر نائب للمحتوى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9">
            <a:extLst>
              <a:ext uri="{FF2B5EF4-FFF2-40B4-BE49-F238E27FC236}">
                <a16:creationId xmlns:a16="http://schemas.microsoft.com/office/drawing/2014/main" id="{1F2FEC65-B560-B439-09C9-40EB203CF272}"/>
              </a:ext>
            </a:extLst>
          </p:cNvPr>
          <p:cNvSpPr>
            <a:spLocks noGrp="1"/>
          </p:cNvSpPr>
          <p:nvPr>
            <p:ph type="dt" sz="half" idx="10"/>
          </p:nvPr>
        </p:nvSpPr>
        <p:spPr/>
        <p:txBody>
          <a:bodyPr/>
          <a:lstStyle>
            <a:lvl1pPr>
              <a:defRPr/>
            </a:lvl1pPr>
          </a:lstStyle>
          <a:p>
            <a:pPr>
              <a:defRPr/>
            </a:pPr>
            <a:fld id="{202A287A-4244-40CA-9C92-0506F81C7EC2}" type="datetimeFigureOut">
              <a:rPr lang="ar-SA"/>
              <a:pPr>
                <a:defRPr/>
              </a:pPr>
              <a:t>16/10/1443</a:t>
            </a:fld>
            <a:endParaRPr lang="ar-SA"/>
          </a:p>
        </p:txBody>
      </p:sp>
      <p:sp>
        <p:nvSpPr>
          <p:cNvPr id="6" name="عنصر نائب للتذييل 21">
            <a:extLst>
              <a:ext uri="{FF2B5EF4-FFF2-40B4-BE49-F238E27FC236}">
                <a16:creationId xmlns:a16="http://schemas.microsoft.com/office/drawing/2014/main" id="{7E5C5CF3-6447-7573-D8D9-97DA174D1707}"/>
              </a:ext>
            </a:extLst>
          </p:cNvPr>
          <p:cNvSpPr>
            <a:spLocks noGrp="1"/>
          </p:cNvSpPr>
          <p:nvPr>
            <p:ph type="ftr" sz="quarter" idx="11"/>
          </p:nvPr>
        </p:nvSpPr>
        <p:spPr/>
        <p:txBody>
          <a:bodyPr/>
          <a:lstStyle>
            <a:lvl1pPr>
              <a:defRPr/>
            </a:lvl1pPr>
          </a:lstStyle>
          <a:p>
            <a:pPr>
              <a:defRPr/>
            </a:pPr>
            <a:endParaRPr lang="ar-SA"/>
          </a:p>
        </p:txBody>
      </p:sp>
      <p:sp>
        <p:nvSpPr>
          <p:cNvPr id="7" name="عنصر نائب لرقم الشريحة 17">
            <a:extLst>
              <a:ext uri="{FF2B5EF4-FFF2-40B4-BE49-F238E27FC236}">
                <a16:creationId xmlns:a16="http://schemas.microsoft.com/office/drawing/2014/main" id="{3B2326A7-17EA-B2A0-F714-4EE280955FAF}"/>
              </a:ext>
            </a:extLst>
          </p:cNvPr>
          <p:cNvSpPr>
            <a:spLocks noGrp="1"/>
          </p:cNvSpPr>
          <p:nvPr>
            <p:ph type="sldNum" sz="quarter" idx="12"/>
          </p:nvPr>
        </p:nvSpPr>
        <p:spPr/>
        <p:txBody>
          <a:bodyPr/>
          <a:lstStyle>
            <a:lvl1pPr>
              <a:defRPr/>
            </a:lvl1pPr>
          </a:lstStyle>
          <a:p>
            <a:pPr>
              <a:defRPr/>
            </a:pPr>
            <a:fld id="{38C90B2A-AB29-4279-8C3E-123512ECE96D}" type="slidenum">
              <a:rPr lang="ar-SA" altLang="en-US"/>
              <a:pPr>
                <a:defRPr/>
              </a:pPr>
              <a:t>‹#›</a:t>
            </a:fld>
            <a:endParaRPr lang="ar-SA" altLang="en-US"/>
          </a:p>
        </p:txBody>
      </p:sp>
    </p:spTree>
    <p:extLst>
      <p:ext uri="{BB962C8B-B14F-4D97-AF65-F5344CB8AC3E}">
        <p14:creationId xmlns:p14="http://schemas.microsoft.com/office/powerpoint/2010/main" val="4003620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lstStyle>
            <a:lvl1pPr>
              <a:defRPr/>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ar-SA"/>
              <a:t>انقر لتحرير أنماط النص الرئيسي</a:t>
            </a:r>
          </a:p>
        </p:txBody>
      </p:sp>
      <p:sp>
        <p:nvSpPr>
          <p:cNvPr id="4" name="عنصر نائب للنص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ar-SA"/>
              <a:t>انقر لتحرير أنماط النص الرئيسي</a:t>
            </a:r>
          </a:p>
        </p:txBody>
      </p:sp>
      <p:sp>
        <p:nvSpPr>
          <p:cNvPr id="5" name="عنصر نائب للمحتوى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6" name="عنصر نائب للمحتوى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عنصر نائب للتاريخ 9">
            <a:extLst>
              <a:ext uri="{FF2B5EF4-FFF2-40B4-BE49-F238E27FC236}">
                <a16:creationId xmlns:a16="http://schemas.microsoft.com/office/drawing/2014/main" id="{5DCCD048-C30F-EF54-6B6B-B91EBEFC4FB7}"/>
              </a:ext>
            </a:extLst>
          </p:cNvPr>
          <p:cNvSpPr>
            <a:spLocks noGrp="1"/>
          </p:cNvSpPr>
          <p:nvPr>
            <p:ph type="dt" sz="half" idx="10"/>
          </p:nvPr>
        </p:nvSpPr>
        <p:spPr/>
        <p:txBody>
          <a:bodyPr/>
          <a:lstStyle>
            <a:lvl1pPr>
              <a:defRPr/>
            </a:lvl1pPr>
          </a:lstStyle>
          <a:p>
            <a:pPr>
              <a:defRPr/>
            </a:pPr>
            <a:fld id="{E638875B-DB6D-46F7-A30C-0E3EEA88A94D}" type="datetimeFigureOut">
              <a:rPr lang="ar-SA"/>
              <a:pPr>
                <a:defRPr/>
              </a:pPr>
              <a:t>16/10/1443</a:t>
            </a:fld>
            <a:endParaRPr lang="ar-SA"/>
          </a:p>
        </p:txBody>
      </p:sp>
      <p:sp>
        <p:nvSpPr>
          <p:cNvPr id="8" name="عنصر نائب للتذييل 21">
            <a:extLst>
              <a:ext uri="{FF2B5EF4-FFF2-40B4-BE49-F238E27FC236}">
                <a16:creationId xmlns:a16="http://schemas.microsoft.com/office/drawing/2014/main" id="{25B16A25-AF7E-5DA8-AB4E-9C8C273D3DBC}"/>
              </a:ext>
            </a:extLst>
          </p:cNvPr>
          <p:cNvSpPr>
            <a:spLocks noGrp="1"/>
          </p:cNvSpPr>
          <p:nvPr>
            <p:ph type="ftr" sz="quarter" idx="11"/>
          </p:nvPr>
        </p:nvSpPr>
        <p:spPr/>
        <p:txBody>
          <a:bodyPr/>
          <a:lstStyle>
            <a:lvl1pPr>
              <a:defRPr/>
            </a:lvl1pPr>
          </a:lstStyle>
          <a:p>
            <a:pPr>
              <a:defRPr/>
            </a:pPr>
            <a:endParaRPr lang="ar-SA"/>
          </a:p>
        </p:txBody>
      </p:sp>
      <p:sp>
        <p:nvSpPr>
          <p:cNvPr id="9" name="عنصر نائب لرقم الشريحة 17">
            <a:extLst>
              <a:ext uri="{FF2B5EF4-FFF2-40B4-BE49-F238E27FC236}">
                <a16:creationId xmlns:a16="http://schemas.microsoft.com/office/drawing/2014/main" id="{E43099C1-EFF0-0B01-EE4C-CED95E414A56}"/>
              </a:ext>
            </a:extLst>
          </p:cNvPr>
          <p:cNvSpPr>
            <a:spLocks noGrp="1"/>
          </p:cNvSpPr>
          <p:nvPr>
            <p:ph type="sldNum" sz="quarter" idx="12"/>
          </p:nvPr>
        </p:nvSpPr>
        <p:spPr/>
        <p:txBody>
          <a:bodyPr/>
          <a:lstStyle>
            <a:lvl1pPr>
              <a:defRPr/>
            </a:lvl1pPr>
          </a:lstStyle>
          <a:p>
            <a:pPr>
              <a:defRPr/>
            </a:pPr>
            <a:fld id="{8D914CA8-B696-4F49-8C07-FC8D85B1B3C0}" type="slidenum">
              <a:rPr lang="ar-SA" altLang="en-US"/>
              <a:pPr>
                <a:defRPr/>
              </a:pPr>
              <a:t>‹#›</a:t>
            </a:fld>
            <a:endParaRPr lang="ar-SA" altLang="en-US"/>
          </a:p>
        </p:txBody>
      </p:sp>
    </p:spTree>
    <p:extLst>
      <p:ext uri="{BB962C8B-B14F-4D97-AF65-F5344CB8AC3E}">
        <p14:creationId xmlns:p14="http://schemas.microsoft.com/office/powerpoint/2010/main" val="969238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320"/>
            <a:ext cx="7470648" cy="1143000"/>
          </a:xfrm>
        </p:spPr>
        <p:txBody>
          <a:bodyPr/>
          <a:lstStyle>
            <a:lvl1pPr algn="l">
              <a:defRPr sz="4600"/>
            </a:lvl1pPr>
          </a:lstStyle>
          <a:p>
            <a:r>
              <a:rPr lang="ar-SA"/>
              <a:t>انقر لتحرير نمط العنوان الرئيسي</a:t>
            </a:r>
            <a:endParaRPr lang="en-US"/>
          </a:p>
        </p:txBody>
      </p:sp>
      <p:sp>
        <p:nvSpPr>
          <p:cNvPr id="3" name="عنصر نائب للتاريخ 9">
            <a:extLst>
              <a:ext uri="{FF2B5EF4-FFF2-40B4-BE49-F238E27FC236}">
                <a16:creationId xmlns:a16="http://schemas.microsoft.com/office/drawing/2014/main" id="{C398A61C-CA56-8B9F-4E65-470B3150FA10}"/>
              </a:ext>
            </a:extLst>
          </p:cNvPr>
          <p:cNvSpPr>
            <a:spLocks noGrp="1"/>
          </p:cNvSpPr>
          <p:nvPr>
            <p:ph type="dt" sz="half" idx="10"/>
          </p:nvPr>
        </p:nvSpPr>
        <p:spPr/>
        <p:txBody>
          <a:bodyPr/>
          <a:lstStyle>
            <a:lvl1pPr>
              <a:defRPr/>
            </a:lvl1pPr>
          </a:lstStyle>
          <a:p>
            <a:pPr>
              <a:defRPr/>
            </a:pPr>
            <a:fld id="{8F08B550-A990-4E64-B727-E7E8A8154D55}" type="datetimeFigureOut">
              <a:rPr lang="ar-SA"/>
              <a:pPr>
                <a:defRPr/>
              </a:pPr>
              <a:t>16/10/1443</a:t>
            </a:fld>
            <a:endParaRPr lang="ar-SA"/>
          </a:p>
        </p:txBody>
      </p:sp>
      <p:sp>
        <p:nvSpPr>
          <p:cNvPr id="4" name="عنصر نائب للتذييل 21">
            <a:extLst>
              <a:ext uri="{FF2B5EF4-FFF2-40B4-BE49-F238E27FC236}">
                <a16:creationId xmlns:a16="http://schemas.microsoft.com/office/drawing/2014/main" id="{58432F89-A15B-4D0D-3CC4-BBCBC9DC4322}"/>
              </a:ext>
            </a:extLst>
          </p:cNvPr>
          <p:cNvSpPr>
            <a:spLocks noGrp="1"/>
          </p:cNvSpPr>
          <p:nvPr>
            <p:ph type="ftr" sz="quarter" idx="11"/>
          </p:nvPr>
        </p:nvSpPr>
        <p:spPr/>
        <p:txBody>
          <a:bodyPr/>
          <a:lstStyle>
            <a:lvl1pPr>
              <a:defRPr/>
            </a:lvl1pPr>
          </a:lstStyle>
          <a:p>
            <a:pPr>
              <a:defRPr/>
            </a:pPr>
            <a:endParaRPr lang="ar-SA"/>
          </a:p>
        </p:txBody>
      </p:sp>
      <p:sp>
        <p:nvSpPr>
          <p:cNvPr id="5" name="عنصر نائب لرقم الشريحة 17">
            <a:extLst>
              <a:ext uri="{FF2B5EF4-FFF2-40B4-BE49-F238E27FC236}">
                <a16:creationId xmlns:a16="http://schemas.microsoft.com/office/drawing/2014/main" id="{D018CE95-A1F5-BC5F-1E4C-503361C6C6F9}"/>
              </a:ext>
            </a:extLst>
          </p:cNvPr>
          <p:cNvSpPr>
            <a:spLocks noGrp="1"/>
          </p:cNvSpPr>
          <p:nvPr>
            <p:ph type="sldNum" sz="quarter" idx="12"/>
          </p:nvPr>
        </p:nvSpPr>
        <p:spPr/>
        <p:txBody>
          <a:bodyPr/>
          <a:lstStyle>
            <a:lvl1pPr>
              <a:defRPr/>
            </a:lvl1pPr>
          </a:lstStyle>
          <a:p>
            <a:pPr>
              <a:defRPr/>
            </a:pPr>
            <a:fld id="{FD718A01-6A20-49A0-A0B0-BE41B193B98A}" type="slidenum">
              <a:rPr lang="ar-SA" altLang="en-US"/>
              <a:pPr>
                <a:defRPr/>
              </a:pPr>
              <a:t>‹#›</a:t>
            </a:fld>
            <a:endParaRPr lang="ar-SA" altLang="en-US"/>
          </a:p>
        </p:txBody>
      </p:sp>
    </p:spTree>
    <p:extLst>
      <p:ext uri="{BB962C8B-B14F-4D97-AF65-F5344CB8AC3E}">
        <p14:creationId xmlns:p14="http://schemas.microsoft.com/office/powerpoint/2010/main" val="4174106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عنصر نائب للتاريخ 9">
            <a:extLst>
              <a:ext uri="{FF2B5EF4-FFF2-40B4-BE49-F238E27FC236}">
                <a16:creationId xmlns:a16="http://schemas.microsoft.com/office/drawing/2014/main" id="{D68E0164-61D4-6801-CB34-41A2585E8E6D}"/>
              </a:ext>
            </a:extLst>
          </p:cNvPr>
          <p:cNvSpPr>
            <a:spLocks noGrp="1"/>
          </p:cNvSpPr>
          <p:nvPr>
            <p:ph type="dt" sz="half" idx="10"/>
          </p:nvPr>
        </p:nvSpPr>
        <p:spPr/>
        <p:txBody>
          <a:bodyPr/>
          <a:lstStyle>
            <a:lvl1pPr>
              <a:defRPr/>
            </a:lvl1pPr>
          </a:lstStyle>
          <a:p>
            <a:pPr>
              <a:defRPr/>
            </a:pPr>
            <a:fld id="{619FAF18-B3CD-496D-BEF0-AA30A92FD5A7}" type="datetimeFigureOut">
              <a:rPr lang="ar-SA"/>
              <a:pPr>
                <a:defRPr/>
              </a:pPr>
              <a:t>16/10/1443</a:t>
            </a:fld>
            <a:endParaRPr lang="ar-SA"/>
          </a:p>
        </p:txBody>
      </p:sp>
      <p:sp>
        <p:nvSpPr>
          <p:cNvPr id="3" name="عنصر نائب للتذييل 21">
            <a:extLst>
              <a:ext uri="{FF2B5EF4-FFF2-40B4-BE49-F238E27FC236}">
                <a16:creationId xmlns:a16="http://schemas.microsoft.com/office/drawing/2014/main" id="{FDD68955-3FF5-33BC-AB16-4D864D51FD21}"/>
              </a:ext>
            </a:extLst>
          </p:cNvPr>
          <p:cNvSpPr>
            <a:spLocks noGrp="1"/>
          </p:cNvSpPr>
          <p:nvPr>
            <p:ph type="ftr" sz="quarter" idx="11"/>
          </p:nvPr>
        </p:nvSpPr>
        <p:spPr/>
        <p:txBody>
          <a:bodyPr/>
          <a:lstStyle>
            <a:lvl1pPr>
              <a:defRPr/>
            </a:lvl1pPr>
          </a:lstStyle>
          <a:p>
            <a:pPr>
              <a:defRPr/>
            </a:pPr>
            <a:endParaRPr lang="ar-SA"/>
          </a:p>
        </p:txBody>
      </p:sp>
      <p:sp>
        <p:nvSpPr>
          <p:cNvPr id="4" name="عنصر نائب لرقم الشريحة 17">
            <a:extLst>
              <a:ext uri="{FF2B5EF4-FFF2-40B4-BE49-F238E27FC236}">
                <a16:creationId xmlns:a16="http://schemas.microsoft.com/office/drawing/2014/main" id="{BC5A3CEE-BD60-7C55-1757-E2598292C2E7}"/>
              </a:ext>
            </a:extLst>
          </p:cNvPr>
          <p:cNvSpPr>
            <a:spLocks noGrp="1"/>
          </p:cNvSpPr>
          <p:nvPr>
            <p:ph type="sldNum" sz="quarter" idx="12"/>
          </p:nvPr>
        </p:nvSpPr>
        <p:spPr/>
        <p:txBody>
          <a:bodyPr/>
          <a:lstStyle>
            <a:lvl1pPr>
              <a:defRPr/>
            </a:lvl1pPr>
          </a:lstStyle>
          <a:p>
            <a:pPr>
              <a:defRPr/>
            </a:pPr>
            <a:fld id="{C5F76FF8-8C40-4B2B-A1F8-1D99E6127729}" type="slidenum">
              <a:rPr lang="ar-SA" altLang="en-US"/>
              <a:pPr>
                <a:defRPr/>
              </a:pPr>
              <a:t>‹#›</a:t>
            </a:fld>
            <a:endParaRPr lang="ar-SA" altLang="en-US"/>
          </a:p>
        </p:txBody>
      </p:sp>
    </p:spTree>
    <p:extLst>
      <p:ext uri="{BB962C8B-B14F-4D97-AF65-F5344CB8AC3E}">
        <p14:creationId xmlns:p14="http://schemas.microsoft.com/office/powerpoint/2010/main" val="1723354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ar-SA"/>
              <a:t>انقر لتحرير نمط العنوان الرئيسي</a:t>
            </a:r>
            <a:endParaRPr lang="en-US"/>
          </a:p>
        </p:txBody>
      </p:sp>
      <p:sp>
        <p:nvSpPr>
          <p:cNvPr id="3" name="عنصر نائب للنص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ar-SA"/>
              <a:t>انقر لتحرير أنماط النص الرئيسي</a:t>
            </a:r>
          </a:p>
        </p:txBody>
      </p:sp>
      <p:sp>
        <p:nvSpPr>
          <p:cNvPr id="4" name="عنصر نائب للمحتوى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4">
            <a:extLst>
              <a:ext uri="{FF2B5EF4-FFF2-40B4-BE49-F238E27FC236}">
                <a16:creationId xmlns:a16="http://schemas.microsoft.com/office/drawing/2014/main" id="{0CFE672B-1B48-F57D-CB2D-BB9CC43180B2}"/>
              </a:ext>
            </a:extLst>
          </p:cNvPr>
          <p:cNvSpPr>
            <a:spLocks noGrp="1"/>
          </p:cNvSpPr>
          <p:nvPr>
            <p:ph type="dt" sz="half" idx="10"/>
          </p:nvPr>
        </p:nvSpPr>
        <p:spPr/>
        <p:txBody>
          <a:bodyPr/>
          <a:lstStyle>
            <a:lvl1pPr>
              <a:defRPr/>
            </a:lvl1pPr>
          </a:lstStyle>
          <a:p>
            <a:pPr>
              <a:defRPr/>
            </a:pPr>
            <a:fld id="{269A2875-8295-497A-8816-08B2601B15F4}" type="datetimeFigureOut">
              <a:rPr lang="ar-SA"/>
              <a:pPr>
                <a:defRPr/>
              </a:pPr>
              <a:t>16/10/1443</a:t>
            </a:fld>
            <a:endParaRPr lang="ar-SA"/>
          </a:p>
        </p:txBody>
      </p:sp>
      <p:sp>
        <p:nvSpPr>
          <p:cNvPr id="6" name="عنصر نائب للتذييل 5">
            <a:extLst>
              <a:ext uri="{FF2B5EF4-FFF2-40B4-BE49-F238E27FC236}">
                <a16:creationId xmlns:a16="http://schemas.microsoft.com/office/drawing/2014/main" id="{17BB0374-0C4B-C07B-866E-797E183DA72E}"/>
              </a:ext>
            </a:extLst>
          </p:cNvPr>
          <p:cNvSpPr>
            <a:spLocks noGrp="1"/>
          </p:cNvSpPr>
          <p:nvPr>
            <p:ph type="ftr" sz="quarter" idx="11"/>
          </p:nvPr>
        </p:nvSpPr>
        <p:spPr/>
        <p:txBody>
          <a:bodyPr/>
          <a:lstStyle>
            <a:lvl1pPr>
              <a:defRPr/>
            </a:lvl1pPr>
          </a:lstStyle>
          <a:p>
            <a:pPr>
              <a:defRPr/>
            </a:pPr>
            <a:endParaRPr lang="ar-SA"/>
          </a:p>
        </p:txBody>
      </p:sp>
      <p:sp>
        <p:nvSpPr>
          <p:cNvPr id="7" name="عنصر نائب لرقم الشريحة 6">
            <a:extLst>
              <a:ext uri="{FF2B5EF4-FFF2-40B4-BE49-F238E27FC236}">
                <a16:creationId xmlns:a16="http://schemas.microsoft.com/office/drawing/2014/main" id="{FFEA5C56-D154-E3C5-E1D4-00CF0F767791}"/>
              </a:ext>
            </a:extLst>
          </p:cNvPr>
          <p:cNvSpPr>
            <a:spLocks noGrp="1"/>
          </p:cNvSpPr>
          <p:nvPr>
            <p:ph type="sldNum" sz="quarter" idx="12"/>
          </p:nvPr>
        </p:nvSpPr>
        <p:spPr>
          <a:xfrm>
            <a:off x="8156575" y="6421438"/>
            <a:ext cx="762000" cy="365125"/>
          </a:xfrm>
        </p:spPr>
        <p:txBody>
          <a:bodyPr/>
          <a:lstStyle>
            <a:lvl1pPr>
              <a:defRPr/>
            </a:lvl1pPr>
          </a:lstStyle>
          <a:p>
            <a:pPr>
              <a:defRPr/>
            </a:pPr>
            <a:fld id="{2D3BAB40-99FE-4F56-8F39-E8DF21F639B2}" type="slidenum">
              <a:rPr lang="ar-SA" altLang="en-US"/>
              <a:pPr>
                <a:defRPr/>
              </a:pPr>
              <a:t>‹#›</a:t>
            </a:fld>
            <a:endParaRPr lang="ar-SA" altLang="en-US"/>
          </a:p>
        </p:txBody>
      </p:sp>
    </p:spTree>
    <p:extLst>
      <p:ext uri="{BB962C8B-B14F-4D97-AF65-F5344CB8AC3E}">
        <p14:creationId xmlns:p14="http://schemas.microsoft.com/office/powerpoint/2010/main" val="1960994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ar-SA"/>
              <a:t>انقر لتحرير نمط العنوان الرئيسي</a:t>
            </a:r>
            <a:endParaRPr lang="en-US"/>
          </a:p>
        </p:txBody>
      </p:sp>
      <p:sp>
        <p:nvSpPr>
          <p:cNvPr id="3" name="عنصر نائب للصورة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ar-SA" noProof="0"/>
              <a:t>انقر فوق الرمز لإضافة صورة</a:t>
            </a:r>
            <a:endParaRPr lang="en-US" noProof="0" dirty="0"/>
          </a:p>
        </p:txBody>
      </p:sp>
      <p:sp>
        <p:nvSpPr>
          <p:cNvPr id="4" name="عنصر نائب للنص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ar-SA"/>
              <a:t>انقر لتحرير أنماط النص الرئيسي</a:t>
            </a:r>
          </a:p>
        </p:txBody>
      </p:sp>
      <p:sp>
        <p:nvSpPr>
          <p:cNvPr id="5" name="عنصر نائب للتاريخ 9">
            <a:extLst>
              <a:ext uri="{FF2B5EF4-FFF2-40B4-BE49-F238E27FC236}">
                <a16:creationId xmlns:a16="http://schemas.microsoft.com/office/drawing/2014/main" id="{B43555D8-F9D2-4245-F918-12E2F84F2F22}"/>
              </a:ext>
            </a:extLst>
          </p:cNvPr>
          <p:cNvSpPr>
            <a:spLocks noGrp="1"/>
          </p:cNvSpPr>
          <p:nvPr>
            <p:ph type="dt" sz="half" idx="10"/>
          </p:nvPr>
        </p:nvSpPr>
        <p:spPr/>
        <p:txBody>
          <a:bodyPr/>
          <a:lstStyle>
            <a:lvl1pPr>
              <a:defRPr/>
            </a:lvl1pPr>
          </a:lstStyle>
          <a:p>
            <a:pPr>
              <a:defRPr/>
            </a:pPr>
            <a:fld id="{0BC154EB-426A-4438-BEEC-0CBBD0E46B59}" type="datetimeFigureOut">
              <a:rPr lang="ar-SA"/>
              <a:pPr>
                <a:defRPr/>
              </a:pPr>
              <a:t>16/10/1443</a:t>
            </a:fld>
            <a:endParaRPr lang="ar-SA"/>
          </a:p>
        </p:txBody>
      </p:sp>
      <p:sp>
        <p:nvSpPr>
          <p:cNvPr id="6" name="عنصر نائب للتذييل 21">
            <a:extLst>
              <a:ext uri="{FF2B5EF4-FFF2-40B4-BE49-F238E27FC236}">
                <a16:creationId xmlns:a16="http://schemas.microsoft.com/office/drawing/2014/main" id="{4989A4DF-4B49-B68B-95EA-FF615CD6F942}"/>
              </a:ext>
            </a:extLst>
          </p:cNvPr>
          <p:cNvSpPr>
            <a:spLocks noGrp="1"/>
          </p:cNvSpPr>
          <p:nvPr>
            <p:ph type="ftr" sz="quarter" idx="11"/>
          </p:nvPr>
        </p:nvSpPr>
        <p:spPr/>
        <p:txBody>
          <a:bodyPr/>
          <a:lstStyle>
            <a:lvl1pPr>
              <a:defRPr/>
            </a:lvl1pPr>
          </a:lstStyle>
          <a:p>
            <a:pPr>
              <a:defRPr/>
            </a:pPr>
            <a:endParaRPr lang="ar-SA"/>
          </a:p>
        </p:txBody>
      </p:sp>
      <p:sp>
        <p:nvSpPr>
          <p:cNvPr id="7" name="عنصر نائب لرقم الشريحة 17">
            <a:extLst>
              <a:ext uri="{FF2B5EF4-FFF2-40B4-BE49-F238E27FC236}">
                <a16:creationId xmlns:a16="http://schemas.microsoft.com/office/drawing/2014/main" id="{AC6E60D5-C7D7-DDFF-4F58-5E615D235776}"/>
              </a:ext>
            </a:extLst>
          </p:cNvPr>
          <p:cNvSpPr>
            <a:spLocks noGrp="1"/>
          </p:cNvSpPr>
          <p:nvPr>
            <p:ph type="sldNum" sz="quarter" idx="12"/>
          </p:nvPr>
        </p:nvSpPr>
        <p:spPr/>
        <p:txBody>
          <a:bodyPr/>
          <a:lstStyle>
            <a:lvl1pPr>
              <a:defRPr/>
            </a:lvl1pPr>
          </a:lstStyle>
          <a:p>
            <a:pPr>
              <a:defRPr/>
            </a:pPr>
            <a:fld id="{99DBCDC8-28E3-4071-9CD8-A29DF086DBE4}" type="slidenum">
              <a:rPr lang="ar-SA" altLang="en-US"/>
              <a:pPr>
                <a:defRPr/>
              </a:pPr>
              <a:t>‹#›</a:t>
            </a:fld>
            <a:endParaRPr lang="ar-SA" altLang="en-US"/>
          </a:p>
        </p:txBody>
      </p:sp>
    </p:spTree>
    <p:extLst>
      <p:ext uri="{BB962C8B-B14F-4D97-AF65-F5344CB8AC3E}">
        <p14:creationId xmlns:p14="http://schemas.microsoft.com/office/powerpoint/2010/main" val="1864523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e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2" name="شكل حر 11">
            <a:extLst>
              <a:ext uri="{FF2B5EF4-FFF2-40B4-BE49-F238E27FC236}">
                <a16:creationId xmlns:a16="http://schemas.microsoft.com/office/drawing/2014/main" id="{056B89F3-0FD2-E13A-EFAE-95C1B760A4C0}"/>
              </a:ext>
            </a:extLst>
          </p:cNvPr>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16" name="شكل حر 15">
            <a:extLst>
              <a:ext uri="{FF2B5EF4-FFF2-40B4-BE49-F238E27FC236}">
                <a16:creationId xmlns:a16="http://schemas.microsoft.com/office/drawing/2014/main" id="{B0498A86-8444-7952-796C-69C908A19D6B}"/>
              </a:ext>
            </a:extLst>
          </p:cNvPr>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1028" name="عنصر نائب للعنوان 8">
            <a:extLst>
              <a:ext uri="{FF2B5EF4-FFF2-40B4-BE49-F238E27FC236}">
                <a16:creationId xmlns:a16="http://schemas.microsoft.com/office/drawing/2014/main" id="{4B251E04-B709-3160-EC85-9CDA0DE141A7}"/>
              </a:ext>
            </a:extLst>
          </p:cNvPr>
          <p:cNvSpPr>
            <a:spLocks noGrp="1"/>
          </p:cNvSpPr>
          <p:nvPr>
            <p:ph type="title"/>
          </p:nvPr>
        </p:nvSpPr>
        <p:spPr bwMode="auto">
          <a:xfrm>
            <a:off x="457200" y="274638"/>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ar-SA" altLang="en-US"/>
              <a:t>انقر لتحرير نمط العنوان الرئيسي</a:t>
            </a:r>
          </a:p>
        </p:txBody>
      </p:sp>
      <p:sp>
        <p:nvSpPr>
          <p:cNvPr id="1029" name="عنصر نائب للنص 29">
            <a:extLst>
              <a:ext uri="{FF2B5EF4-FFF2-40B4-BE49-F238E27FC236}">
                <a16:creationId xmlns:a16="http://schemas.microsoft.com/office/drawing/2014/main" id="{9779B236-5B4E-3A9F-1285-DE241420112C}"/>
              </a:ext>
            </a:extLst>
          </p:cNvPr>
          <p:cNvSpPr>
            <a:spLocks noGrp="1"/>
          </p:cNvSpPr>
          <p:nvPr>
            <p:ph type="body" idx="1"/>
          </p:nvPr>
        </p:nvSpPr>
        <p:spPr bwMode="auto">
          <a:xfrm>
            <a:off x="457200" y="1600200"/>
            <a:ext cx="7467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altLang="en-US"/>
              <a:t>انقر لتحرير أنماط النص الرئيسي</a:t>
            </a:r>
          </a:p>
          <a:p>
            <a:pPr lvl="1"/>
            <a:r>
              <a:rPr lang="ar-SA" altLang="en-US"/>
              <a:t>المستوى الثاني</a:t>
            </a:r>
          </a:p>
          <a:p>
            <a:pPr lvl="2"/>
            <a:r>
              <a:rPr lang="ar-SA" altLang="en-US"/>
              <a:t>المستوى الثالث</a:t>
            </a:r>
          </a:p>
          <a:p>
            <a:pPr lvl="3"/>
            <a:r>
              <a:rPr lang="ar-SA" altLang="en-US"/>
              <a:t>المستوى الرابع</a:t>
            </a:r>
          </a:p>
          <a:p>
            <a:pPr lvl="4"/>
            <a:r>
              <a:rPr lang="ar-SA" altLang="en-US"/>
              <a:t>المستوى الخامس</a:t>
            </a:r>
          </a:p>
        </p:txBody>
      </p:sp>
      <p:sp>
        <p:nvSpPr>
          <p:cNvPr id="10" name="عنصر نائب للتاريخ 9">
            <a:extLst>
              <a:ext uri="{FF2B5EF4-FFF2-40B4-BE49-F238E27FC236}">
                <a16:creationId xmlns:a16="http://schemas.microsoft.com/office/drawing/2014/main" id="{F55DCA41-CDD9-4177-9A21-3DD164AD0583}"/>
              </a:ext>
            </a:extLst>
          </p:cNvPr>
          <p:cNvSpPr>
            <a:spLocks noGrp="1"/>
          </p:cNvSpPr>
          <p:nvPr>
            <p:ph type="dt" sz="half" idx="2"/>
          </p:nvPr>
        </p:nvSpPr>
        <p:spPr>
          <a:xfrm>
            <a:off x="457200" y="6421438"/>
            <a:ext cx="2133600" cy="365125"/>
          </a:xfrm>
          <a:prstGeom prst="rect">
            <a:avLst/>
          </a:prstGeom>
        </p:spPr>
        <p:txBody>
          <a:bodyPr vert="horz" bIns="0" anchor="b"/>
          <a:lstStyle>
            <a:lvl1pPr algn="l" rtl="1" eaLnBrk="1" fontAlgn="auto" latinLnBrk="0" hangingPunct="1">
              <a:spcBef>
                <a:spcPts val="0"/>
              </a:spcBef>
              <a:spcAft>
                <a:spcPts val="0"/>
              </a:spcAft>
              <a:defRPr kumimoji="0" sz="1000">
                <a:solidFill>
                  <a:schemeClr val="tx2">
                    <a:shade val="50000"/>
                  </a:schemeClr>
                </a:solidFill>
                <a:latin typeface="+mn-lt"/>
                <a:cs typeface="+mn-cs"/>
              </a:defRPr>
            </a:lvl1pPr>
          </a:lstStyle>
          <a:p>
            <a:pPr>
              <a:defRPr/>
            </a:pPr>
            <a:fld id="{5E3FA480-36ED-4482-AA56-394C89608580}" type="datetimeFigureOut">
              <a:rPr lang="ar-SA"/>
              <a:pPr>
                <a:defRPr/>
              </a:pPr>
              <a:t>16/10/1443</a:t>
            </a:fld>
            <a:endParaRPr lang="ar-SA"/>
          </a:p>
        </p:txBody>
      </p:sp>
      <p:sp>
        <p:nvSpPr>
          <p:cNvPr id="22" name="عنصر نائب للتذييل 21">
            <a:extLst>
              <a:ext uri="{FF2B5EF4-FFF2-40B4-BE49-F238E27FC236}">
                <a16:creationId xmlns:a16="http://schemas.microsoft.com/office/drawing/2014/main" id="{9EA08C26-20A4-B210-B405-4587CEDEA605}"/>
              </a:ext>
            </a:extLst>
          </p:cNvPr>
          <p:cNvSpPr>
            <a:spLocks noGrp="1"/>
          </p:cNvSpPr>
          <p:nvPr>
            <p:ph type="ftr" sz="quarter" idx="3"/>
          </p:nvPr>
        </p:nvSpPr>
        <p:spPr>
          <a:xfrm>
            <a:off x="3124200" y="6421438"/>
            <a:ext cx="2895600" cy="365125"/>
          </a:xfrm>
          <a:prstGeom prst="rect">
            <a:avLst/>
          </a:prstGeom>
        </p:spPr>
        <p:txBody>
          <a:bodyPr vert="horz" lIns="0" rIns="0" bIns="0" anchor="b"/>
          <a:lstStyle>
            <a:lvl1pPr algn="ctr" rtl="1" eaLnBrk="1" fontAlgn="auto" latinLnBrk="0" hangingPunct="1">
              <a:spcBef>
                <a:spcPts val="0"/>
              </a:spcBef>
              <a:spcAft>
                <a:spcPts val="0"/>
              </a:spcAft>
              <a:defRPr kumimoji="0" sz="1000">
                <a:solidFill>
                  <a:schemeClr val="tx2">
                    <a:shade val="50000"/>
                  </a:schemeClr>
                </a:solidFill>
                <a:latin typeface="+mn-lt"/>
                <a:cs typeface="+mn-cs"/>
              </a:defRPr>
            </a:lvl1pPr>
          </a:lstStyle>
          <a:p>
            <a:pPr>
              <a:defRPr/>
            </a:pPr>
            <a:endParaRPr lang="ar-SA"/>
          </a:p>
        </p:txBody>
      </p:sp>
      <p:sp>
        <p:nvSpPr>
          <p:cNvPr id="18" name="عنصر نائب لرقم الشريحة 17">
            <a:extLst>
              <a:ext uri="{FF2B5EF4-FFF2-40B4-BE49-F238E27FC236}">
                <a16:creationId xmlns:a16="http://schemas.microsoft.com/office/drawing/2014/main" id="{90AF8731-CE6F-7903-C586-0228DB0923EF}"/>
              </a:ext>
            </a:extLst>
          </p:cNvPr>
          <p:cNvSpPr>
            <a:spLocks noGrp="1"/>
          </p:cNvSpPr>
          <p:nvPr>
            <p:ph type="sldNum" sz="quarter" idx="4"/>
          </p:nvPr>
        </p:nvSpPr>
        <p:spPr>
          <a:xfrm>
            <a:off x="8153400" y="6421438"/>
            <a:ext cx="762000" cy="365125"/>
          </a:xfrm>
          <a:prstGeom prst="rect">
            <a:avLst/>
          </a:prstGeom>
        </p:spPr>
        <p:txBody>
          <a:bodyPr vert="horz" wrap="square" lIns="0" tIns="0" rIns="0" bIns="0" numCol="1" anchor="b" anchorCtr="0" compatLnSpc="1">
            <a:prstTxWarp prst="textNoShape">
              <a:avLst/>
            </a:prstTxWarp>
          </a:bodyPr>
          <a:lstStyle>
            <a:lvl1pPr algn="r" rtl="1" eaLnBrk="1" hangingPunct="1">
              <a:defRPr sz="1000">
                <a:solidFill>
                  <a:srgbClr val="9B9A98"/>
                </a:solidFill>
                <a:cs typeface="Tahoma" panose="020B0604030504040204" pitchFamily="34" charset="0"/>
              </a:defRPr>
            </a:lvl1pPr>
          </a:lstStyle>
          <a:p>
            <a:pPr>
              <a:defRPr/>
            </a:pPr>
            <a:fld id="{B208B8B8-3939-4226-8C66-B2B0E5540E73}" type="slidenum">
              <a:rPr lang="ar-SA" altLang="en-US"/>
              <a:pPr>
                <a:defRPr/>
              </a:pPr>
              <a:t>‹#›</a:t>
            </a:fld>
            <a:endParaRPr lang="ar-SA" altLang="en-US"/>
          </a:p>
        </p:txBody>
      </p:sp>
    </p:spTree>
  </p:cSld>
  <p:clrMap bg1="dk1" tx1="lt1" bg2="dk2" tx2="lt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Lst>
  <p:txStyles>
    <p:titleStyle>
      <a:lvl1pPr algn="l" rtl="1" eaLnBrk="0" fontAlgn="base" hangingPunct="0">
        <a:spcBef>
          <a:spcPct val="0"/>
        </a:spcBef>
        <a:spcAft>
          <a:spcPct val="0"/>
        </a:spcAft>
        <a:defRPr sz="4600" kern="1200">
          <a:solidFill>
            <a:schemeClr val="tx1"/>
          </a:solidFill>
          <a:latin typeface="+mj-lt"/>
          <a:ea typeface="+mj-ea"/>
          <a:cs typeface="+mj-cs"/>
        </a:defRPr>
      </a:lvl1pPr>
      <a:lvl2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2pPr>
      <a:lvl3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3pPr>
      <a:lvl4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4pPr>
      <a:lvl5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5pPr>
      <a:lvl6pPr marL="4572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6pPr>
      <a:lvl7pPr marL="9144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7pPr>
      <a:lvl8pPr marL="13716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8pPr>
      <a:lvl9pPr marL="18288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9pPr>
    </p:titleStyle>
    <p:bodyStyle>
      <a:lvl1pPr marL="419100" indent="-382588" algn="r" rtl="1" eaLnBrk="0" fontAlgn="base" hangingPunct="0">
        <a:spcBef>
          <a:spcPct val="20000"/>
        </a:spcBef>
        <a:spcAft>
          <a:spcPct val="0"/>
        </a:spcAft>
        <a:buClr>
          <a:schemeClr val="accent1"/>
        </a:buClr>
        <a:buSzPct val="80000"/>
        <a:buFont typeface="Wingdings 2" panose="05020102010507070707" pitchFamily="18" charset="2"/>
        <a:buChar char=""/>
        <a:defRPr sz="3000" kern="1200">
          <a:solidFill>
            <a:schemeClr val="tx1"/>
          </a:solidFill>
          <a:latin typeface="+mn-lt"/>
          <a:ea typeface="+mn-ea"/>
          <a:cs typeface="+mn-cs"/>
        </a:defRPr>
      </a:lvl1pPr>
      <a:lvl2pPr marL="722313" indent="-273050" algn="r" rtl="1" eaLnBrk="0" fontAlgn="base" hangingPunct="0">
        <a:spcBef>
          <a:spcPct val="20000"/>
        </a:spcBef>
        <a:spcAft>
          <a:spcPct val="0"/>
        </a:spcAft>
        <a:buClr>
          <a:schemeClr val="accent1"/>
        </a:buClr>
        <a:buSzPct val="90000"/>
        <a:buFont typeface="Wingdings 2" panose="05020102010507070707" pitchFamily="18" charset="2"/>
        <a:buChar char=""/>
        <a:defRPr sz="2600" kern="1200">
          <a:solidFill>
            <a:schemeClr val="tx1"/>
          </a:solidFill>
          <a:latin typeface="+mn-lt"/>
          <a:ea typeface="+mn-ea"/>
          <a:cs typeface="+mn-cs"/>
        </a:defRPr>
      </a:lvl2pPr>
      <a:lvl3pPr marL="1004888" indent="-255588" algn="r" rtl="1" eaLnBrk="0" fontAlgn="base" hangingPunct="0">
        <a:spcBef>
          <a:spcPct val="20000"/>
        </a:spcBef>
        <a:spcAft>
          <a:spcPct val="0"/>
        </a:spcAft>
        <a:buClr>
          <a:schemeClr val="accent2"/>
        </a:buClr>
        <a:buSzPct val="85000"/>
        <a:buFont typeface="Arial" panose="020B0604020202020204" pitchFamily="34" charset="0"/>
        <a:buChar char="○"/>
        <a:defRPr sz="2400" kern="1200">
          <a:solidFill>
            <a:schemeClr val="tx1"/>
          </a:solidFill>
          <a:latin typeface="+mn-lt"/>
          <a:ea typeface="+mn-ea"/>
          <a:cs typeface="+mn-cs"/>
        </a:defRPr>
      </a:lvl3pPr>
      <a:lvl4pPr marL="1279525" indent="-236538" algn="r" rtl="1" eaLnBrk="0" fontAlgn="base" hangingPunct="0">
        <a:spcBef>
          <a:spcPct val="20000"/>
        </a:spcBef>
        <a:spcAft>
          <a:spcPct val="0"/>
        </a:spcAft>
        <a:buClr>
          <a:srgbClr val="8D89A4"/>
        </a:buClr>
        <a:buSzPct val="90000"/>
        <a:buFont typeface="Wingdings 2" panose="05020102010507070707" pitchFamily="18" charset="2"/>
        <a:buChar char=""/>
        <a:defRPr sz="2000" kern="1200">
          <a:solidFill>
            <a:schemeClr val="tx1"/>
          </a:solidFill>
          <a:latin typeface="+mn-lt"/>
          <a:ea typeface="+mn-ea"/>
          <a:cs typeface="+mn-cs"/>
        </a:defRPr>
      </a:lvl4pPr>
      <a:lvl5pPr marL="1489075" indent="-182563" algn="r" rtl="1" eaLnBrk="0" fontAlgn="base" hangingPunct="0">
        <a:spcBef>
          <a:spcPct val="20000"/>
        </a:spcBef>
        <a:spcAft>
          <a:spcPct val="0"/>
        </a:spcAft>
        <a:buClr>
          <a:srgbClr val="748560"/>
        </a:buClr>
        <a:buSzPct val="100000"/>
        <a:buFont typeface="Arial" panose="020B0604020202020204" pitchFamily="34" charset="0"/>
        <a:buChar char="-"/>
        <a:defRPr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6D3FF50-7914-AF5D-23AA-8977616CD5F2}"/>
              </a:ext>
            </a:extLst>
          </p:cNvPr>
          <p:cNvSpPr>
            <a:spLocks noGrp="1"/>
          </p:cNvSpPr>
          <p:nvPr>
            <p:ph type="ctrTitle"/>
          </p:nvPr>
        </p:nvSpPr>
        <p:spPr>
          <a:xfrm>
            <a:off x="179512" y="1628800"/>
            <a:ext cx="8712968" cy="2301240"/>
          </a:xfrm>
        </p:spPr>
        <p:txBody>
          <a:bodyPr>
            <a:normAutofit/>
          </a:bodyPr>
          <a:lstStyle/>
          <a:p>
            <a:pPr algn="ctr" rtl="0" eaLnBrk="1" fontAlgn="auto" hangingPunct="1">
              <a:spcAft>
                <a:spcPts val="0"/>
              </a:spcAft>
              <a:defRPr/>
            </a:pPr>
            <a:r>
              <a:rPr>
                <a:solidFill>
                  <a:srgbClr val="002060"/>
                </a:solidFill>
              </a:rPr>
              <a:t> </a:t>
            </a:r>
            <a:r>
              <a:rPr sz="3200">
                <a:solidFill>
                  <a:srgbClr val="002060"/>
                </a:solidFill>
              </a:rPr>
              <a:t> 7,	Hormonal regulation of sex determination.</a:t>
            </a:r>
            <a:endParaRPr lang="ar-SA" sz="3200">
              <a:solidFill>
                <a:srgbClr val="002060"/>
              </a:solidFill>
            </a:endParaRPr>
          </a:p>
        </p:txBody>
      </p:sp>
      <p:sp>
        <p:nvSpPr>
          <p:cNvPr id="3" name="عنوان فرعي 2">
            <a:extLst>
              <a:ext uri="{FF2B5EF4-FFF2-40B4-BE49-F238E27FC236}">
                <a16:creationId xmlns:a16="http://schemas.microsoft.com/office/drawing/2014/main" id="{43997C61-B687-8C30-6156-1F317A153DBC}"/>
              </a:ext>
            </a:extLst>
          </p:cNvPr>
          <p:cNvSpPr>
            <a:spLocks noGrp="1"/>
          </p:cNvSpPr>
          <p:nvPr>
            <p:ph type="subTitle" idx="1"/>
          </p:nvPr>
        </p:nvSpPr>
        <p:spPr>
          <a:xfrm>
            <a:off x="1042988" y="5876925"/>
            <a:ext cx="6400800" cy="841375"/>
          </a:xfrm>
        </p:spPr>
        <p:txBody>
          <a:bodyPr/>
          <a:lstStyle/>
          <a:p>
            <a:pPr algn="ctr" rtl="0" eaLnBrk="1" hangingPunct="1">
              <a:lnSpc>
                <a:spcPct val="70000"/>
              </a:lnSpc>
              <a:defRPr/>
            </a:pPr>
            <a:endParaRPr lang="ar-EG" altLang="en-US" sz="1400" b="1">
              <a:solidFill>
                <a:srgbClr val="002060"/>
              </a:solidFill>
              <a:effectLst>
                <a:outerShdw blurRad="38100" dist="38100" dir="2700000" algn="tl">
                  <a:srgbClr val="FFFFFF"/>
                </a:outerShdw>
              </a:effectLst>
            </a:endParaRPr>
          </a:p>
          <a:p>
            <a:pPr algn="ctr" rtl="0" eaLnBrk="1" hangingPunct="1">
              <a:lnSpc>
                <a:spcPct val="70000"/>
              </a:lnSpc>
              <a:defRPr/>
            </a:pPr>
            <a:r>
              <a:rPr lang="en-US" altLang="en-US" sz="1600" b="1">
                <a:solidFill>
                  <a:srgbClr val="002060"/>
                </a:solidFill>
                <a:cs typeface="Tahoma" panose="020B0604030504040204" pitchFamily="34" charset="0"/>
              </a:rPr>
              <a:t>Prof. Sherif W. Mansour</a:t>
            </a:r>
          </a:p>
          <a:p>
            <a:pPr algn="ctr" rtl="0" eaLnBrk="1" hangingPunct="1">
              <a:lnSpc>
                <a:spcPct val="70000"/>
              </a:lnSpc>
              <a:defRPr/>
            </a:pPr>
            <a:r>
              <a:rPr lang="en-US" altLang="en-US" sz="1600" b="1">
                <a:solidFill>
                  <a:srgbClr val="002060"/>
                </a:solidFill>
                <a:cs typeface="Tahoma" panose="020B0604030504040204" pitchFamily="34" charset="0"/>
              </a:rPr>
              <a:t>Physiology dpt., Mutah School of medicine</a:t>
            </a:r>
            <a:endParaRPr lang="ar-EG" altLang="en-US" sz="1600" b="1">
              <a:solidFill>
                <a:srgbClr val="002060"/>
              </a:solidFill>
            </a:endParaRPr>
          </a:p>
          <a:p>
            <a:pPr algn="ctr" rtl="0" eaLnBrk="1" hangingPunct="1">
              <a:lnSpc>
                <a:spcPct val="70000"/>
              </a:lnSpc>
              <a:defRPr/>
            </a:pPr>
            <a:r>
              <a:rPr lang="en-US" altLang="en-US" sz="1600" b="1">
                <a:solidFill>
                  <a:srgbClr val="002060"/>
                </a:solidFill>
                <a:cs typeface="Tahoma" panose="020B0604030504040204" pitchFamily="34" charset="0"/>
              </a:rPr>
              <a:t>2020-2021</a:t>
            </a:r>
            <a:endParaRPr lang="ar-SA" altLang="en-US" sz="1600" b="1">
              <a:solidFill>
                <a:srgbClr val="002060"/>
              </a:solidFill>
            </a:endParaRPr>
          </a:p>
        </p:txBody>
      </p:sp>
      <p:pic>
        <p:nvPicPr>
          <p:cNvPr id="13316" name="Picture 2" descr="C:\Users\Dr Sherif\Desktop\مؤتة.jpg">
            <a:extLst>
              <a:ext uri="{FF2B5EF4-FFF2-40B4-BE49-F238E27FC236}">
                <a16:creationId xmlns:a16="http://schemas.microsoft.com/office/drawing/2014/main" id="{D2C72CB5-E017-42CA-9352-66D79A188F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1275" y="357188"/>
            <a:ext cx="1085850" cy="108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Content Placeholder 2">
            <a:extLst>
              <a:ext uri="{FF2B5EF4-FFF2-40B4-BE49-F238E27FC236}">
                <a16:creationId xmlns:a16="http://schemas.microsoft.com/office/drawing/2014/main" id="{A52DAB7A-4D0F-2A32-2088-9EBDBCD95185}"/>
              </a:ext>
            </a:extLst>
          </p:cNvPr>
          <p:cNvSpPr>
            <a:spLocks noGrp="1"/>
          </p:cNvSpPr>
          <p:nvPr>
            <p:ph idx="1"/>
          </p:nvPr>
        </p:nvSpPr>
        <p:spPr>
          <a:xfrm>
            <a:off x="142875" y="100013"/>
            <a:ext cx="8856663" cy="6657975"/>
          </a:xfrm>
        </p:spPr>
        <p:txBody>
          <a:bodyPr/>
          <a:lstStyle/>
          <a:p>
            <a:pPr marL="34925" indent="0" algn="ctr" rtl="0">
              <a:buFont typeface="Wingdings 2" panose="05020102010507070707" pitchFamily="18" charset="2"/>
              <a:buNone/>
            </a:pPr>
            <a:r>
              <a:rPr lang="en-US" altLang="en-US" sz="2400" b="1">
                <a:solidFill>
                  <a:srgbClr val="002060"/>
                </a:solidFill>
                <a:latin typeface="Times New Roman" panose="02020603050405020304" pitchFamily="18" charset="0"/>
                <a:cs typeface="Times New Roman" panose="02020603050405020304" pitchFamily="18" charset="0"/>
              </a:rPr>
              <a:t>Puberty</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a:t>
            </a:r>
            <a:r>
              <a:rPr lang="en-US" altLang="en-US" sz="1800" b="1">
                <a:solidFill>
                  <a:srgbClr val="002060"/>
                </a:solidFill>
                <a:latin typeface="Times New Roman" panose="02020603050405020304" pitchFamily="18" charset="0"/>
                <a:cs typeface="Times New Roman" panose="02020603050405020304" pitchFamily="18" charset="0"/>
              </a:rPr>
              <a:t>Definition</a:t>
            </a:r>
            <a:r>
              <a:rPr lang="en-US" altLang="en-US" sz="1800">
                <a:solidFill>
                  <a:srgbClr val="002060"/>
                </a:solidFill>
                <a:latin typeface="Times New Roman" panose="02020603050405020304" pitchFamily="18" charset="0"/>
                <a:cs typeface="Times New Roman" panose="02020603050405020304" pitchFamily="18" charset="0"/>
              </a:rPr>
              <a:t>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It is a period of life during which the endocrine and gametogenic functions of the primary sex organs have first developed , adult sexual life is reached and reproduction is possible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(reproductive system has ability to produce gametes) .</a:t>
            </a:r>
          </a:p>
          <a:p>
            <a:pPr marL="34925" indent="0" algn="just"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a:t>
            </a:r>
            <a:r>
              <a:rPr lang="en-US" altLang="en-US" sz="1800" b="1">
                <a:solidFill>
                  <a:srgbClr val="002060"/>
                </a:solidFill>
                <a:latin typeface="Times New Roman" panose="02020603050405020304" pitchFamily="18" charset="0"/>
                <a:cs typeface="Times New Roman" panose="02020603050405020304" pitchFamily="18" charset="0"/>
              </a:rPr>
              <a:t>Age of puberty </a:t>
            </a:r>
            <a:r>
              <a:rPr lang="en-US" altLang="en-US" sz="1800">
                <a:solidFill>
                  <a:srgbClr val="002060"/>
                </a:solidFill>
                <a:latin typeface="Times New Roman" panose="02020603050405020304" pitchFamily="18" charset="0"/>
                <a:cs typeface="Times New Roman" panose="02020603050405020304" pitchFamily="18" charset="0"/>
              </a:rPr>
              <a:t>:</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In male between 9-14 years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In female between 8-13 years .</a:t>
            </a:r>
          </a:p>
          <a:p>
            <a:pPr marL="34925" indent="0" algn="just"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a:t>
            </a:r>
            <a:r>
              <a:rPr lang="en-US" altLang="en-US" sz="1800" b="1">
                <a:solidFill>
                  <a:srgbClr val="002060"/>
                </a:solidFill>
                <a:latin typeface="Times New Roman" panose="02020603050405020304" pitchFamily="18" charset="0"/>
                <a:cs typeface="Times New Roman" panose="02020603050405020304" pitchFamily="18" charset="0"/>
              </a:rPr>
              <a:t>Control of puberty </a:t>
            </a:r>
            <a:r>
              <a:rPr lang="en-US" altLang="en-US" sz="1800">
                <a:solidFill>
                  <a:srgbClr val="002060"/>
                </a:solidFill>
                <a:latin typeface="Times New Roman" panose="02020603050405020304" pitchFamily="18" charset="0"/>
                <a:cs typeface="Times New Roman" panose="02020603050405020304" pitchFamily="18" charset="0"/>
              </a:rPr>
              <a:t>:</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There is no single accepted hypothesis to account for the various endocrine changes which lead to puberty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Puberty is initiated by a maturation of the CNS and hypothalamus involving the gradual establishment of the pulsatile GnRH release from the hypothalamic neurons.</a:t>
            </a:r>
          </a:p>
          <a:p>
            <a:pPr marL="34925" indent="0" algn="just"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5362" name="Content Placeholder 2" descr="Diagram&#10;&#10;Description automatically generated">
            <a:extLst>
              <a:ext uri="{FF2B5EF4-FFF2-40B4-BE49-F238E27FC236}">
                <a16:creationId xmlns:a16="http://schemas.microsoft.com/office/drawing/2014/main" id="{F80E58BC-41F6-30B2-647D-60B9151E1BF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900113" y="476250"/>
            <a:ext cx="7343775" cy="612140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Content Placeholder 2">
            <a:extLst>
              <a:ext uri="{FF2B5EF4-FFF2-40B4-BE49-F238E27FC236}">
                <a16:creationId xmlns:a16="http://schemas.microsoft.com/office/drawing/2014/main" id="{83D39A91-F0F4-0362-D1D9-6440045ED076}"/>
              </a:ext>
            </a:extLst>
          </p:cNvPr>
          <p:cNvSpPr>
            <a:spLocks noGrp="1"/>
          </p:cNvSpPr>
          <p:nvPr>
            <p:ph idx="1"/>
          </p:nvPr>
        </p:nvSpPr>
        <p:spPr>
          <a:xfrm>
            <a:off x="142875" y="100013"/>
            <a:ext cx="8856663" cy="6657975"/>
          </a:xfrm>
        </p:spPr>
        <p:txBody>
          <a:bodyPr/>
          <a:lstStyle/>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 Theories of puberty may include :</a:t>
            </a:r>
          </a:p>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1- Change in the feedback sensitivity</a:t>
            </a:r>
            <a:r>
              <a:rPr lang="en-US" altLang="en-US" sz="1800">
                <a:solidFill>
                  <a:srgbClr val="002060"/>
                </a:solidFill>
                <a:latin typeface="Times New Roman" panose="02020603050405020304" pitchFamily="18" charset="0"/>
                <a:cs typeface="Times New Roman" panose="02020603050405020304" pitchFamily="18" charset="0"/>
              </a:rPr>
              <a:t> of anterior pituitary and / or hypothalamus to circulating gonadal and / or adrenal steriods with gradual increase in the "set point" at which the gonadal steroids exert their negative feedback on GnRH and GntTH (gradual decrease in the sensitivity of negative feedback) the negative feedback sensitivity is very high in children , reach highest sensitivity at age of 4 years. ie very low levels of estrogen → inhibits GnRH , after that , as the sensitivity decreases FSH start to increase → follicular development     estrogen   →   secondary sexual development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At puberty normal level of feedback sensitivity is reached , so estrogen is increased to level able to cause LH surge.</a:t>
            </a:r>
          </a:p>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2- Role of the pineal gland </a:t>
            </a:r>
            <a:r>
              <a:rPr lang="en-US" altLang="en-US" sz="1800">
                <a:solidFill>
                  <a:srgbClr val="002060"/>
                </a:solidFill>
                <a:latin typeface="Times New Roman" panose="02020603050405020304" pitchFamily="18" charset="0"/>
                <a:cs typeface="Times New Roman" panose="02020603050405020304" pitchFamily="18" charset="0"/>
              </a:rPr>
              <a:t>: removal of the inhibitory effect of the pineal hormones on the anterior pituitary and gonads after its atroply and calcification .</a:t>
            </a:r>
          </a:p>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3- Release of neurotransmitters at hypothalamus </a:t>
            </a:r>
            <a:r>
              <a:rPr lang="en-US" altLang="en-US" sz="1800">
                <a:solidFill>
                  <a:srgbClr val="002060"/>
                </a:solidFill>
                <a:latin typeface="Times New Roman" panose="02020603050405020304" pitchFamily="18" charset="0"/>
                <a:cs typeface="Times New Roman" panose="02020603050405020304" pitchFamily="18" charset="0"/>
              </a:rPr>
              <a:t>Dopamine and noreadrenaline are involved in the release of GnRH , enzymes needed for formation of these neurotransmitters increase and reach adult levels at puberty.</a:t>
            </a:r>
          </a:p>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4- Role of opioid peptides </a:t>
            </a:r>
            <a:r>
              <a:rPr lang="en-US" altLang="en-US" sz="1800">
                <a:solidFill>
                  <a:srgbClr val="002060"/>
                </a:solidFill>
                <a:latin typeface="Times New Roman" panose="02020603050405020304" pitchFamily="18" charset="0"/>
                <a:cs typeface="Times New Roman" panose="02020603050405020304" pitchFamily="18" charset="0"/>
              </a:rPr>
              <a:t>: beta endorphin and encephalin increase the levels of circulating gonadotrophin . these peptides reach highest level at puberty.</a:t>
            </a:r>
          </a:p>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5- Increase the secretion of adrenal androgen </a:t>
            </a:r>
            <a:r>
              <a:rPr lang="en-US" altLang="en-US" sz="1800">
                <a:solidFill>
                  <a:srgbClr val="002060"/>
                </a:solidFill>
                <a:latin typeface="Times New Roman" panose="02020603050405020304" pitchFamily="18" charset="0"/>
                <a:cs typeface="Times New Roman" panose="02020603050405020304" pitchFamily="18" charset="0"/>
              </a:rPr>
              <a:t>: at age 8-10 years , adrenal androgen is increased due to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a) Change in the enzyme system so that more pregnenolone is diverted to androgen pathway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b) Increase secretion of an adrenal androgen stimulating hormone from anterior pituitary.</a:t>
            </a:r>
          </a:p>
          <a:p>
            <a:pPr marL="34925" indent="0" algn="just"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Content Placeholder 2">
            <a:extLst>
              <a:ext uri="{FF2B5EF4-FFF2-40B4-BE49-F238E27FC236}">
                <a16:creationId xmlns:a16="http://schemas.microsoft.com/office/drawing/2014/main" id="{7E7D5BBF-3659-1636-464B-C16D9CABFD43}"/>
              </a:ext>
            </a:extLst>
          </p:cNvPr>
          <p:cNvSpPr>
            <a:spLocks noGrp="1"/>
          </p:cNvSpPr>
          <p:nvPr>
            <p:ph idx="1"/>
          </p:nvPr>
        </p:nvSpPr>
        <p:spPr>
          <a:xfrm>
            <a:off x="0" y="0"/>
            <a:ext cx="9144000" cy="6858000"/>
          </a:xfrm>
        </p:spPr>
        <p:txBody>
          <a:bodyPr/>
          <a:lstStyle/>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 Changes at puberty :</a:t>
            </a:r>
          </a:p>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1- Growth promotion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 acceleration of growth is mainly due to sex steroids from gonads acting with growth hormone from anterior pituitary and other growth promoting hormones e.g insulin and thyroxin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 end of the growth occurs when the epiphyses of the long bones have fused to the bone shafts .</a:t>
            </a:r>
          </a:p>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2- Maturation of the secondary sex characters </a:t>
            </a:r>
            <a:r>
              <a:rPr lang="en-US" altLang="en-US" sz="1800">
                <a:solidFill>
                  <a:srgbClr val="002060"/>
                </a:solidFill>
                <a:latin typeface="Times New Roman" panose="02020603050405020304" pitchFamily="18" charset="0"/>
                <a:cs typeface="Times New Roman" panose="02020603050405020304" pitchFamily="18" charset="0"/>
              </a:rPr>
              <a:t>e.g hair , voice shoulder , hip , fat distribution.</a:t>
            </a:r>
          </a:p>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3- In female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Puberty starts by :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a- Thelarche : development of breast under the effect of       sex hormmes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b- Puberche : development of axillary and pubic hair under the effect adoenal and gonadal androgen.</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c- Menarche first menstrual periods usually unovulatory for about 1-1.5 years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d- Size of hip is more in female than in male lastly true reproductive capability </a:t>
            </a:r>
          </a:p>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4- In male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 most obvious manifestations are growth and development of external genitalia , hair distribution in face and body , deepening of voice and spermatogenesis .</a:t>
            </a:r>
          </a:p>
          <a:p>
            <a:pPr marL="34925" indent="0" algn="just"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id="{D62229AD-74A8-2812-389C-681174F2C5BC}"/>
              </a:ext>
            </a:extLst>
          </p:cNvPr>
          <p:cNvSpPr>
            <a:spLocks noGrp="1"/>
          </p:cNvSpPr>
          <p:nvPr>
            <p:ph idx="1"/>
          </p:nvPr>
        </p:nvSpPr>
        <p:spPr>
          <a:xfrm>
            <a:off x="0" y="0"/>
            <a:ext cx="9144000" cy="6858000"/>
          </a:xfrm>
        </p:spPr>
        <p:txBody>
          <a:bodyPr/>
          <a:lstStyle/>
          <a:p>
            <a:pPr marL="34925" indent="0" algn="just"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Abnormal puberty :</a:t>
            </a:r>
          </a:p>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(1) Early puberty ( precocious puberty )</a:t>
            </a:r>
          </a:p>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a) Precocious pseudopuberty </a:t>
            </a:r>
            <a:r>
              <a:rPr lang="en-US" altLang="en-US" sz="1800">
                <a:solidFill>
                  <a:srgbClr val="002060"/>
                </a:solidFill>
                <a:latin typeface="Times New Roman" panose="02020603050405020304" pitchFamily="18" charset="0"/>
                <a:cs typeface="Times New Roman" panose="02020603050405020304" pitchFamily="18" charset="0"/>
              </a:rPr>
              <a:t>: early development of secondary sex organs and characteristics without gametogenesis due to exposure of immature male to androgen or exposure of immature of female to estrogen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 cause may be adrenal or gonadal in origin (interstitial cell or granulasa cells tumors) .</a:t>
            </a:r>
          </a:p>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b)  Precocious true puberty </a:t>
            </a:r>
            <a:r>
              <a:rPr lang="en-US" altLang="en-US" sz="1800">
                <a:solidFill>
                  <a:srgbClr val="002060"/>
                </a:solidFill>
                <a:latin typeface="Times New Roman" panose="02020603050405020304" pitchFamily="18" charset="0"/>
                <a:cs typeface="Times New Roman" panose="02020603050405020304" pitchFamily="18" charset="0"/>
              </a:rPr>
              <a:t>: early normal puberty due to early secretion of GnRH due to abnormality of hypothalamus or pineal gland .</a:t>
            </a:r>
          </a:p>
          <a:p>
            <a:pPr marL="34925" indent="0" algn="just"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(2)  delayed puberty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In female if delayed to 17 years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In male if delayed to 20 years.</a:t>
            </a:r>
          </a:p>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(3)  Absent puberty </a:t>
            </a:r>
            <a:r>
              <a:rPr lang="en-US" altLang="en-US" sz="1800">
                <a:solidFill>
                  <a:srgbClr val="002060"/>
                </a:solidFill>
                <a:latin typeface="Times New Roman" panose="02020603050405020304" pitchFamily="18" charset="0"/>
                <a:cs typeface="Times New Roman" panose="02020603050405020304" pitchFamily="18" charset="0"/>
              </a:rPr>
              <a:t>: failure of sexual maturation.</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In male →       Eunchoidism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In female  →       primary amenorrhea.</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 cause may abnormatities in pituitary , thyroid e.g panhypopituitarism .</a:t>
            </a:r>
          </a:p>
          <a:p>
            <a:pPr marL="34925" indent="0" algn="just"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2A7BA-0B86-5AC3-0C2D-38AADDF63FD9}"/>
              </a:ext>
            </a:extLst>
          </p:cNvPr>
          <p:cNvSpPr>
            <a:spLocks noGrp="1"/>
          </p:cNvSpPr>
          <p:nvPr>
            <p:ph type="title"/>
          </p:nvPr>
        </p:nvSpPr>
        <p:spPr>
          <a:xfrm>
            <a:off x="468313" y="2060575"/>
            <a:ext cx="7467600" cy="1143000"/>
          </a:xfrm>
        </p:spPr>
        <p:txBody>
          <a:bodyPr/>
          <a:lstStyle/>
          <a:p>
            <a:pPr algn="ctr" eaLnBrk="1" hangingPunct="1">
              <a:defRPr/>
            </a:pPr>
            <a:r>
              <a:rPr lang="en-US" sz="7200" dirty="0">
                <a:solidFill>
                  <a:srgbClr val="0070C0"/>
                </a:solidFill>
                <a:effectLst>
                  <a:outerShdw blurRad="38100" dist="38100" dir="2700000" algn="tl">
                    <a:srgbClr val="000000">
                      <a:alpha val="43137"/>
                    </a:srgbClr>
                  </a:outerShdw>
                </a:effectLst>
              </a:rPr>
              <a:t>Thank You</a:t>
            </a:r>
          </a:p>
        </p:txBody>
      </p:sp>
    </p:spTree>
  </p:cSld>
  <p:clrMapOvr>
    <a:masterClrMapping/>
  </p:clrMapOvr>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03715E3F2C51640B4ECF0431D023F17" ma:contentTypeVersion="2" ma:contentTypeDescription="Create a new document." ma:contentTypeScope="" ma:versionID="8ff71a0f68f358fa63dc061683fe4d4f">
  <xsd:schema xmlns:xsd="http://www.w3.org/2001/XMLSchema" xmlns:xs="http://www.w3.org/2001/XMLSchema" xmlns:p="http://schemas.microsoft.com/office/2006/metadata/properties" xmlns:ns2="e0ad8373-bfde-47d8-b794-2f09d6972787" targetNamespace="http://schemas.microsoft.com/office/2006/metadata/properties" ma:root="true" ma:fieldsID="f0c5688218bff0f10fb04626d3881636" ns2:_="">
    <xsd:import namespace="e0ad8373-bfde-47d8-b794-2f09d6972787"/>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ad8373-bfde-47d8-b794-2f09d69727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3F35E71-8AB0-4B62-9864-42D0CB451DB6}">
  <ds:schemaRefs>
    <ds:schemaRef ds:uri="http://schemas.microsoft.com/sharepoint/v3/contenttype/forms"/>
  </ds:schemaRefs>
</ds:datastoreItem>
</file>

<file path=customXml/itemProps2.xml><?xml version="1.0" encoding="utf-8"?>
<ds:datastoreItem xmlns:ds="http://schemas.openxmlformats.org/officeDocument/2006/customXml" ds:itemID="{716B31D0-BC9D-4572-9D15-3954D12631EE}">
  <ds:schemaRefs>
    <ds:schemaRef ds:uri="http://schemas.microsoft.com/office/2006/metadata/contentType"/>
    <ds:schemaRef ds:uri="http://schemas.microsoft.com/office/2006/metadata/properties/metaAttributes"/>
    <ds:schemaRef ds:uri="http://www.w3.org/2000/xmlns/"/>
    <ds:schemaRef ds:uri="http://www.w3.org/2001/XMLSchema"/>
    <ds:schemaRef ds:uri="e0ad8373-bfde-47d8-b794-2f09d6972787"/>
  </ds:schemaRefs>
</ds:datastoreItem>
</file>

<file path=docProps/app.xml><?xml version="1.0" encoding="utf-8"?>
<Properties xmlns="http://schemas.openxmlformats.org/officeDocument/2006/extended-properties" xmlns:vt="http://schemas.openxmlformats.org/officeDocument/2006/docPropsVTypes">
  <Template>Technic</Template>
  <TotalTime>835</TotalTime>
  <Words>722</Words>
  <Application>Microsoft Office PowerPoint</Application>
  <PresentationFormat>On-screen Show (4:3)</PresentationFormat>
  <Paragraphs>54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تقنية</vt:lpstr>
      <vt:lpstr>  7, Hormonal regulation of sex determination.</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CARDIAC CYCLE</dc:title>
  <dc:creator>Dr.Waleed R. Ezzat</dc:creator>
  <cp:lastModifiedBy>Sanabil Hassanat</cp:lastModifiedBy>
  <cp:revision>113</cp:revision>
  <dcterms:created xsi:type="dcterms:W3CDTF">2018-04-21T22:12:54Z</dcterms:created>
  <dcterms:modified xsi:type="dcterms:W3CDTF">2022-05-17T03:56:54Z</dcterms:modified>
</cp:coreProperties>
</file>