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8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3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604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7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5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33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28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74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20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A955-45AE-435E-99C1-E5FC124FF8CD}" type="datetimeFigureOut">
              <a:rPr lang="en-GB" smtClean="0"/>
              <a:t>13/03/2023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3FB80-0855-4169-B2DB-131111B872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23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MSS HISTOLOGY 2023</a:t>
            </a:r>
            <a:br>
              <a:rPr lang="en-US" dirty="0"/>
            </a:br>
            <a:r>
              <a:rPr lang="en-US" dirty="0"/>
              <a:t>LEC 4/LAB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AMAL ALBTOOSH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817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5" y="384103"/>
            <a:ext cx="4800865" cy="58930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17325" y="2868969"/>
            <a:ext cx="60960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Light micrograph of ground bone. Observe the </a:t>
            </a:r>
            <a:r>
              <a:rPr lang="en-US" dirty="0" err="1"/>
              <a:t>haversian</a:t>
            </a:r>
            <a:r>
              <a:rPr lang="en-US" dirty="0"/>
              <a:t> canal (HC), cementing line (CL), interstitial lamellae (IL), Volkmann canal (VC), and osteocytes within lamellae  (arrows).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99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23" y="357826"/>
            <a:ext cx="3610479" cy="44964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3525" y="5101773"/>
            <a:ext cx="4226223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Light micrograph of hyaline cartilage. Observe the chondrocytes (C), perichondrium (P), </a:t>
            </a:r>
            <a:r>
              <a:rPr lang="en-US" dirty="0" err="1"/>
              <a:t>chondrogenic</a:t>
            </a:r>
            <a:r>
              <a:rPr lang="en-US" dirty="0"/>
              <a:t> perichondrium (CP). matrix (M), and the lacuna (arrow).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595" r="10048" b="4478"/>
          <a:stretch/>
        </p:blipFill>
        <p:spPr>
          <a:xfrm>
            <a:off x="4807132" y="705394"/>
            <a:ext cx="697433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r skin is very sensitive to heat and physical stim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2" y="783771"/>
            <a:ext cx="714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68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skin structure makes us feel a product burning? Are merkel cells  responsible for that? Or the receptors in the dermis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329" y="1593669"/>
            <a:ext cx="57054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382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854" t="3709" r="10287" b="4026"/>
          <a:stretch/>
        </p:blipFill>
        <p:spPr>
          <a:xfrm>
            <a:off x="102700" y="1071155"/>
            <a:ext cx="5305323" cy="5094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0" y="0"/>
            <a:ext cx="5942383" cy="675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atomy Atlases: Atlas of Microscopic Anatomy: Section 1 - 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9" y="1442288"/>
            <a:ext cx="7148012" cy="410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701" y="1815738"/>
            <a:ext cx="4547190" cy="309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08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72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MSS HISTOLOGY 2023 LEC 4/LAB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MSS HISTOLOGY 2023 LEC 4/LAB</dc:title>
  <dc:creator>Admin</dc:creator>
  <cp:lastModifiedBy>razanemad852@gmail.com</cp:lastModifiedBy>
  <cp:revision>10</cp:revision>
  <dcterms:created xsi:type="dcterms:W3CDTF">2023-03-12T18:54:00Z</dcterms:created>
  <dcterms:modified xsi:type="dcterms:W3CDTF">2023-03-13T01:02:19Z</dcterms:modified>
</cp:coreProperties>
</file>