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81" r:id="rId4"/>
    <p:sldId id="293" r:id="rId5"/>
    <p:sldId id="282" r:id="rId6"/>
    <p:sldId id="283" r:id="rId7"/>
    <p:sldId id="294" r:id="rId8"/>
    <p:sldId id="284" r:id="rId9"/>
    <p:sldId id="285" r:id="rId10"/>
    <p:sldId id="296" r:id="rId11"/>
    <p:sldId id="297" r:id="rId12"/>
    <p:sldId id="286" r:id="rId13"/>
    <p:sldId id="287" r:id="rId14"/>
    <p:sldId id="288" r:id="rId15"/>
    <p:sldId id="298" r:id="rId16"/>
    <p:sldId id="290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90600"/>
            <a:ext cx="4800600" cy="57297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FLEXOR RETINACULUM &amp; HAND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81400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693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1"/>
            <a:ext cx="4191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MUSCLES OF THE HAND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intermediate group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Palmar  interossei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unipennate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muscles for all fingers except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adduct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finger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(towards axis of middle finger) PAD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28700"/>
            <a:ext cx="4305300" cy="552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MUSCLES OF THE HAND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382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intermediate group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Lumbrical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muscles for all fingers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 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hand in writing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flexion of M/P&amp; extension of I/P)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MUSCLES OF THE HAND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 of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 of the hand:-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the hand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ulnar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the thenar eminence and 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lumbricals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supplied by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nerve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9400"/>
            <a:ext cx="35052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77" y="2819400"/>
            <a:ext cx="333721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fascia OF THE HAND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Fibrous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flexor sheath: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thick deep fascia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front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phalanges of medial 4 fingers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tendons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FDP.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36957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38200"/>
            <a:ext cx="411480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fascia OF THE HAND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0500" y="685800"/>
            <a:ext cx="83439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PALMAR APONEUROSIS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thick deep fascia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of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part of hand.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&amp; attachment: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 with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apex: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flexor retinaculum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palmaris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slips to medial 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fingers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to skin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fibrous flexor sheath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phalanx 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fascia OF THE HAND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609600"/>
            <a:ext cx="89154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PALMAR APONEUROSIS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palmar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septum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to 1st metacarpal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palmar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septum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to  5th metacarpal bone                   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palmar septum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3rd metacarpal bone 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N.B: the medial &amp; lateral septa divide hand into: 3 compartments lateral: thenar eminence.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medial: hypothenar eminence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compartment that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 by intermediate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Into1-thenar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space: lateral to intermediate septum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2-midpalmar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space: medial to intermediate septum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09600"/>
            <a:ext cx="5105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38200"/>
            <a:ext cx="5486401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fascial </a:t>
            </a:r>
            <a:r>
              <a:rPr lang="en-US" dirty="0" smtClean="0">
                <a:latin typeface="Algerian" panose="04020705040A02060702" pitchFamily="82" charset="0"/>
              </a:rPr>
              <a:t>SPACES OF THE HAND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762000"/>
            <a:ext cx="89154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henar space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1-Tendon of FPL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thumb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Tendons of FDS &amp; FDP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3-digital nerves TO thumb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Midpalmar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Tendons of FDS &amp; FDP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fingers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2-digital nerves &amp; vessels TO 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fingers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3-superficial palmar arch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4-deep palmar arch &amp; deep br. of ulnar nerve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514600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2" y="1648691"/>
            <a:ext cx="3844801" cy="3228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FLEXOR RETINACULUM &amp; HAND</a:t>
            </a:r>
            <a:endParaRPr lang="ar-EG" dirty="0">
              <a:latin typeface="Algerian" panose="04020705040A02060702" pitchFamily="8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3672"/>
            <a:ext cx="5227320" cy="5721927"/>
          </a:xfrm>
        </p:spPr>
      </p:pic>
    </p:spTree>
    <p:extLst>
      <p:ext uri="{BB962C8B-B14F-4D97-AF65-F5344CB8AC3E}">
        <p14:creationId xmlns:p14="http://schemas.microsoft.com/office/powerpoint/2010/main" val="16015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FLEXOR RETINACULUM 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fascia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front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carpal bones converting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their concavity into tunnel called carpal tunnel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keep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flexor tendons in place during contraction.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Attachments: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medially: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attached to pisiform &amp; hamate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laterally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splitted into 2 layers then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attached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scaphoid &amp; trapezium.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09800"/>
            <a:ext cx="32004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910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67000"/>
            <a:ext cx="44958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FLEXOR RETINACULUM 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(structures in carpal tunnel):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1-median nerve( directly under retinaculum)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2-tendon of FPL( lateral to other tendons)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3-synovial sheath for tendon of FPL (radial bursa)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4-tendons of FDS &amp; FDP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5-common synovial sheath for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tendons of FDS&amp; FDP (ulnar bursa)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2 lateral laminae: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flex. carpi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radialis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its synovial sheath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1" y="76200"/>
            <a:ext cx="274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FLEXOR RETINACULUM 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1-ulnar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2-ulnar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vessels.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3-palmar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br. of ulnar n.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4-tendon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palmaris longus.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5-palmar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br. of median 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5800"/>
            <a:ext cx="428798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MUSCLES OF THE HAND</a:t>
            </a:r>
            <a:endParaRPr lang="ar-EG" dirty="0"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" y="983673"/>
            <a:ext cx="4267570" cy="1786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073" y="886128"/>
            <a:ext cx="4502727" cy="1981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67500"/>
            <a:ext cx="4578431" cy="383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181807"/>
            <a:ext cx="3724939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5264727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MUSCLES OF THE HAND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 of thumb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1-Abductor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pollicis brevis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abduction of thumb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2-Flexor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Pollicis brevis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flexion of thumb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3-Opponens pollicis:-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opposition of thumb by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medial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1st metacarpal bone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4-Adductor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pollicis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thumb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N.B.:- 1,2,3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thenar eminence</a:t>
            </a:r>
          </a:p>
        </p:txBody>
      </p:sp>
    </p:spTree>
    <p:extLst>
      <p:ext uri="{BB962C8B-B14F-4D97-AF65-F5344CB8AC3E}">
        <p14:creationId xmlns:p14="http://schemas.microsoft.com/office/powerpoint/2010/main" val="18255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33094"/>
            <a:ext cx="5278582" cy="4348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MUSCLES OF THE HAND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 of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finger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1-Abductor digiti minimi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finger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2-Flexor digiti minimi:-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finger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3-Opponens digiti minimi:-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metacarpal bone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4-palmaris brevis:-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corrugate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of the hypothenar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eminence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grip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holding a rounded object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hypothenar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eminence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05200"/>
            <a:ext cx="2667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38200"/>
            <a:ext cx="35052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MUSCLES OF THE HAND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382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intermediate group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Dorsal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interossei:-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bipennate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muscles for all fingers except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5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middle 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fingers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away from axis of middle finger)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DAB</a:t>
            </a:r>
          </a:p>
        </p:txBody>
      </p:sp>
    </p:spTree>
    <p:extLst>
      <p:ext uri="{BB962C8B-B14F-4D97-AF65-F5344CB8AC3E}">
        <p14:creationId xmlns:p14="http://schemas.microsoft.com/office/powerpoint/2010/main" val="1691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473</Words>
  <Application>Microsoft Office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Andalus</vt:lpstr>
      <vt:lpstr>Arial</vt:lpstr>
      <vt:lpstr>Calibri</vt:lpstr>
      <vt:lpstr>Times New Roman</vt:lpstr>
      <vt:lpstr>Verdana</vt:lpstr>
      <vt:lpstr>Office Theme</vt:lpstr>
      <vt:lpstr>FLEXOR RETINACULUM &amp; HAND</vt:lpstr>
      <vt:lpstr>FLEXOR RETINACULUM &amp; HAND</vt:lpstr>
      <vt:lpstr>FLEXOR RETINACULUM </vt:lpstr>
      <vt:lpstr>FLEXOR RETINACULUM </vt:lpstr>
      <vt:lpstr>FLEXOR RETINACULUM </vt:lpstr>
      <vt:lpstr>MUSCLES OF THE HAND</vt:lpstr>
      <vt:lpstr>MUSCLES OF THE HAND</vt:lpstr>
      <vt:lpstr>MUSCLES OF THE HAND</vt:lpstr>
      <vt:lpstr>MUSCLES OF THE HAND</vt:lpstr>
      <vt:lpstr>MUSCLES OF THE HAND</vt:lpstr>
      <vt:lpstr>MUSCLES OF THE HAND</vt:lpstr>
      <vt:lpstr>MUSCLES OF THE HAND</vt:lpstr>
      <vt:lpstr>fascia OF THE HAND</vt:lpstr>
      <vt:lpstr>fascia OF THE HAND</vt:lpstr>
      <vt:lpstr>fascia OF THE HAND</vt:lpstr>
      <vt:lpstr>fascial SPACES OF THE HAND</vt:lpstr>
      <vt:lpstr> THANQ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CAVITY , TONGUE &amp; PALATE</dc:title>
  <dc:creator>A SDF</dc:creator>
  <cp:lastModifiedBy>Admin</cp:lastModifiedBy>
  <cp:revision>152</cp:revision>
  <dcterms:created xsi:type="dcterms:W3CDTF">2006-08-16T00:00:00Z</dcterms:created>
  <dcterms:modified xsi:type="dcterms:W3CDTF">2023-04-01T18:01:12Z</dcterms:modified>
</cp:coreProperties>
</file>