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0668000" cy="5994400"/>
  <p:notesSz cx="10668000" cy="5994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68000" cy="59943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68000" cy="59943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68000" cy="5981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68000" cy="5981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68000" cy="59943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68000" cy="59943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0668000" cy="59943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2021-03-14T06:04:36-05:00</dcterms:modified>
</cp:coreProperties>
</file>