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55"/>
  </p:notesMasterIdLst>
  <p:sldIdLst>
    <p:sldId id="256" r:id="rId3"/>
    <p:sldId id="274" r:id="rId4"/>
    <p:sldId id="262" r:id="rId5"/>
    <p:sldId id="263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91" r:id="rId17"/>
    <p:sldId id="287" r:id="rId18"/>
    <p:sldId id="288" r:id="rId19"/>
    <p:sldId id="289" r:id="rId20"/>
    <p:sldId id="290" r:id="rId21"/>
    <p:sldId id="272" r:id="rId22"/>
    <p:sldId id="306" r:id="rId23"/>
    <p:sldId id="307" r:id="rId24"/>
    <p:sldId id="308" r:id="rId25"/>
    <p:sldId id="309" r:id="rId26"/>
    <p:sldId id="310" r:id="rId27"/>
    <p:sldId id="312" r:id="rId28"/>
    <p:sldId id="313" r:id="rId29"/>
    <p:sldId id="315" r:id="rId30"/>
    <p:sldId id="316" r:id="rId31"/>
    <p:sldId id="317" r:id="rId32"/>
    <p:sldId id="318" r:id="rId33"/>
    <p:sldId id="319" r:id="rId34"/>
    <p:sldId id="321" r:id="rId35"/>
    <p:sldId id="320" r:id="rId36"/>
    <p:sldId id="322" r:id="rId37"/>
    <p:sldId id="323" r:id="rId38"/>
    <p:sldId id="324" r:id="rId39"/>
    <p:sldId id="304" r:id="rId40"/>
    <p:sldId id="292" r:id="rId41"/>
    <p:sldId id="305" r:id="rId42"/>
    <p:sldId id="295" r:id="rId43"/>
    <p:sldId id="302" r:id="rId44"/>
    <p:sldId id="296" r:id="rId45"/>
    <p:sldId id="303" r:id="rId46"/>
    <p:sldId id="293" r:id="rId47"/>
    <p:sldId id="276" r:id="rId48"/>
    <p:sldId id="294" r:id="rId49"/>
    <p:sldId id="297" r:id="rId50"/>
    <p:sldId id="298" r:id="rId51"/>
    <p:sldId id="299" r:id="rId52"/>
    <p:sldId id="300" r:id="rId53"/>
    <p:sldId id="301" r:id="rId54"/>
  </p:sldIdLst>
  <p:sldSz cx="9144000" cy="5143500" type="screen16x9"/>
  <p:notesSz cx="6858000" cy="9144000"/>
  <p:embeddedFontLst>
    <p:embeddedFont>
      <p:font typeface="Archivo Black" panose="020B0A03020202020B04" pitchFamily="34" charset="0"/>
      <p:regular r:id="rId56"/>
    </p:embeddedFont>
    <p:embeddedFont>
      <p:font typeface="Arial Black" panose="020B0604020202020204" pitchFamily="34" charset="0"/>
      <p:bold r:id="rId57"/>
    </p:embeddedFont>
    <p:embeddedFont>
      <p:font typeface="Assistant" panose="02000000000000000000" pitchFamily="2" charset="0"/>
      <p:regular r:id="rId58"/>
      <p:bold r:id="rId59"/>
    </p:embeddedFont>
    <p:embeddedFont>
      <p:font typeface="Bahnschrift Condensed" panose="02000000000000000000" pitchFamily="2" charset="0"/>
      <p:regular r:id="rId60"/>
      <p:bold r:id="rId61"/>
    </p:embeddedFont>
    <p:embeddedFont>
      <p:font typeface="Bahnschrift SemiLight Condensed" panose="02000000000000000000" pitchFamily="2" charset="0"/>
      <p:regular r:id="rId62"/>
    </p:embeddedFont>
    <p:embeddedFont>
      <p:font typeface="Bebas Neue" panose="020B0606020202050201" pitchFamily="34" charset="0"/>
      <p:regular r:id="rId63"/>
    </p:embeddedFont>
    <p:embeddedFont>
      <p:font typeface="Lato" panose="02000000000000000000" pitchFamily="2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EC9F1A-188A-44E9-9FAF-505BB5CFED60}">
  <a:tblStyle styleId="{72EC9F1A-188A-44E9-9FAF-505BB5CFED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9" Type="http://schemas.openxmlformats.org/officeDocument/2006/relationships/slide" Target="slides/slide37.xml" /><Relationship Id="rId21" Type="http://schemas.openxmlformats.org/officeDocument/2006/relationships/slide" Target="slides/slide19.xml" /><Relationship Id="rId34" Type="http://schemas.openxmlformats.org/officeDocument/2006/relationships/slide" Target="slides/slide32.xml" /><Relationship Id="rId42" Type="http://schemas.openxmlformats.org/officeDocument/2006/relationships/slide" Target="slides/slide40.xml" /><Relationship Id="rId47" Type="http://schemas.openxmlformats.org/officeDocument/2006/relationships/slide" Target="slides/slide45.xml" /><Relationship Id="rId50" Type="http://schemas.openxmlformats.org/officeDocument/2006/relationships/slide" Target="slides/slide48.xml" /><Relationship Id="rId55" Type="http://schemas.openxmlformats.org/officeDocument/2006/relationships/notesMaster" Target="notesMasters/notesMaster1.xml" /><Relationship Id="rId63" Type="http://schemas.openxmlformats.org/officeDocument/2006/relationships/font" Target="fonts/font8.fntdata" /><Relationship Id="rId68" Type="http://schemas.openxmlformats.org/officeDocument/2006/relationships/presProps" Target="presProps.xml" /><Relationship Id="rId7" Type="http://schemas.openxmlformats.org/officeDocument/2006/relationships/slide" Target="slides/slide5.xml" /><Relationship Id="rId71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9" Type="http://schemas.openxmlformats.org/officeDocument/2006/relationships/slide" Target="slides/slide27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slide" Target="slides/slide30.xml" /><Relationship Id="rId37" Type="http://schemas.openxmlformats.org/officeDocument/2006/relationships/slide" Target="slides/slide35.xml" /><Relationship Id="rId40" Type="http://schemas.openxmlformats.org/officeDocument/2006/relationships/slide" Target="slides/slide38.xml" /><Relationship Id="rId45" Type="http://schemas.openxmlformats.org/officeDocument/2006/relationships/slide" Target="slides/slide43.xml" /><Relationship Id="rId53" Type="http://schemas.openxmlformats.org/officeDocument/2006/relationships/slide" Target="slides/slide51.xml" /><Relationship Id="rId58" Type="http://schemas.openxmlformats.org/officeDocument/2006/relationships/font" Target="fonts/font3.fntdata" /><Relationship Id="rId66" Type="http://schemas.openxmlformats.org/officeDocument/2006/relationships/font" Target="fonts/font11.fntdata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slide" Target="slides/slide34.xml" /><Relationship Id="rId49" Type="http://schemas.openxmlformats.org/officeDocument/2006/relationships/slide" Target="slides/slide47.xml" /><Relationship Id="rId57" Type="http://schemas.openxmlformats.org/officeDocument/2006/relationships/font" Target="fonts/font2.fntdata" /><Relationship Id="rId61" Type="http://schemas.openxmlformats.org/officeDocument/2006/relationships/font" Target="fonts/font6.fntdata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slide" Target="slides/slide29.xml" /><Relationship Id="rId44" Type="http://schemas.openxmlformats.org/officeDocument/2006/relationships/slide" Target="slides/slide42.xml" /><Relationship Id="rId52" Type="http://schemas.openxmlformats.org/officeDocument/2006/relationships/slide" Target="slides/slide50.xml" /><Relationship Id="rId60" Type="http://schemas.openxmlformats.org/officeDocument/2006/relationships/font" Target="fonts/font5.fntdata" /><Relationship Id="rId65" Type="http://schemas.openxmlformats.org/officeDocument/2006/relationships/font" Target="fonts/font10.fntdata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slide" Target="slides/slide33.xml" /><Relationship Id="rId43" Type="http://schemas.openxmlformats.org/officeDocument/2006/relationships/slide" Target="slides/slide41.xml" /><Relationship Id="rId48" Type="http://schemas.openxmlformats.org/officeDocument/2006/relationships/slide" Target="slides/slide46.xml" /><Relationship Id="rId56" Type="http://schemas.openxmlformats.org/officeDocument/2006/relationships/font" Target="fonts/font1.fntdata" /><Relationship Id="rId64" Type="http://schemas.openxmlformats.org/officeDocument/2006/relationships/font" Target="fonts/font9.fntdata" /><Relationship Id="rId69" Type="http://schemas.openxmlformats.org/officeDocument/2006/relationships/viewProps" Target="viewProps.xml" /><Relationship Id="rId8" Type="http://schemas.openxmlformats.org/officeDocument/2006/relationships/slide" Target="slides/slide6.xml" /><Relationship Id="rId51" Type="http://schemas.openxmlformats.org/officeDocument/2006/relationships/slide" Target="slides/slide49.xml" /><Relationship Id="rId3" Type="http://schemas.openxmlformats.org/officeDocument/2006/relationships/slide" Target="slides/slide1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slide" Target="slides/slide31.xml" /><Relationship Id="rId38" Type="http://schemas.openxmlformats.org/officeDocument/2006/relationships/slide" Target="slides/slide36.xml" /><Relationship Id="rId46" Type="http://schemas.openxmlformats.org/officeDocument/2006/relationships/slide" Target="slides/slide44.xml" /><Relationship Id="rId59" Type="http://schemas.openxmlformats.org/officeDocument/2006/relationships/font" Target="fonts/font4.fntdata" /><Relationship Id="rId67" Type="http://schemas.openxmlformats.org/officeDocument/2006/relationships/font" Target="fonts/font12.fntdata" /><Relationship Id="rId20" Type="http://schemas.openxmlformats.org/officeDocument/2006/relationships/slide" Target="slides/slide18.xml" /><Relationship Id="rId41" Type="http://schemas.openxmlformats.org/officeDocument/2006/relationships/slide" Target="slides/slide39.xml" /><Relationship Id="rId54" Type="http://schemas.openxmlformats.org/officeDocument/2006/relationships/slide" Target="slides/slide52.xml" /><Relationship Id="rId62" Type="http://schemas.openxmlformats.org/officeDocument/2006/relationships/font" Target="fonts/font7.fntdata" /><Relationship Id="rId70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125cfdb05d2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125cfdb05d2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gecc7082a3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4" name="Google Shape;1944;gecc7082a34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>
          <a:extLst>
            <a:ext uri="{FF2B5EF4-FFF2-40B4-BE49-F238E27FC236}">
              <a16:creationId xmlns:a16="http://schemas.microsoft.com/office/drawing/2014/main" id="{861FBAD1-9C59-8A27-DB31-0EC73DDC9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d362d286f3_1_13:notes">
            <a:extLst>
              <a:ext uri="{FF2B5EF4-FFF2-40B4-BE49-F238E27FC236}">
                <a16:creationId xmlns:a16="http://schemas.microsoft.com/office/drawing/2014/main" id="{FB9A4D7F-5020-00F1-773A-6A1AABFD29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d362d286f3_1_13:notes">
            <a:extLst>
              <a:ext uri="{FF2B5EF4-FFF2-40B4-BE49-F238E27FC236}">
                <a16:creationId xmlns:a16="http://schemas.microsoft.com/office/drawing/2014/main" id="{55674CCC-BD1F-EE59-1121-A482599EAF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044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gecc7082a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1" name="Google Shape;1781;gecc7082a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>
          <a:extLst>
            <a:ext uri="{FF2B5EF4-FFF2-40B4-BE49-F238E27FC236}">
              <a16:creationId xmlns:a16="http://schemas.microsoft.com/office/drawing/2014/main" id="{C579FEC0-EF9C-3526-B2FD-4F638E443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d362d286f3_1_13:notes">
            <a:extLst>
              <a:ext uri="{FF2B5EF4-FFF2-40B4-BE49-F238E27FC236}">
                <a16:creationId xmlns:a16="http://schemas.microsoft.com/office/drawing/2014/main" id="{E94A325C-ABA1-DA4D-C265-6C4CA5D56B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d362d286f3_1_13:notes">
            <a:extLst>
              <a:ext uri="{FF2B5EF4-FFF2-40B4-BE49-F238E27FC236}">
                <a16:creationId xmlns:a16="http://schemas.microsoft.com/office/drawing/2014/main" id="{083E6157-1186-EF10-6507-04E09FACD0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189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ecc7082a3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ecc7082a3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58555" y="140078"/>
            <a:ext cx="2560572" cy="4139721"/>
            <a:chOff x="2202500" y="997750"/>
            <a:chExt cx="2005775" cy="3243025"/>
          </a:xfrm>
        </p:grpSpPr>
        <p:sp>
          <p:nvSpPr>
            <p:cNvPr id="10" name="Google Shape;10;p2"/>
            <p:cNvSpPr/>
            <p:nvPr/>
          </p:nvSpPr>
          <p:spPr>
            <a:xfrm>
              <a:off x="2651825" y="997750"/>
              <a:ext cx="516650" cy="511750"/>
            </a:xfrm>
            <a:custGeom>
              <a:avLst/>
              <a:gdLst/>
              <a:ahLst/>
              <a:cxnLst/>
              <a:rect l="l" t="t" r="r" b="b"/>
              <a:pathLst>
                <a:path w="20666" h="20470" extrusionOk="0">
                  <a:moveTo>
                    <a:pt x="10363" y="1"/>
                  </a:moveTo>
                  <a:cubicBezTo>
                    <a:pt x="7059" y="1"/>
                    <a:pt x="3418" y="1456"/>
                    <a:pt x="0" y="5898"/>
                  </a:cubicBezTo>
                  <a:cubicBezTo>
                    <a:pt x="0" y="5898"/>
                    <a:pt x="495" y="11681"/>
                    <a:pt x="4954" y="20469"/>
                  </a:cubicBezTo>
                  <a:cubicBezTo>
                    <a:pt x="6382" y="19777"/>
                    <a:pt x="8309" y="19249"/>
                    <a:pt x="10897" y="19249"/>
                  </a:cubicBezTo>
                  <a:cubicBezTo>
                    <a:pt x="12933" y="19249"/>
                    <a:pt x="15379" y="19576"/>
                    <a:pt x="18314" y="20406"/>
                  </a:cubicBezTo>
                  <a:cubicBezTo>
                    <a:pt x="20666" y="10686"/>
                    <a:pt x="19975" y="4648"/>
                    <a:pt x="19813" y="3624"/>
                  </a:cubicBezTo>
                  <a:cubicBezTo>
                    <a:pt x="17778" y="2078"/>
                    <a:pt x="14311" y="1"/>
                    <a:pt x="10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245450" y="1085975"/>
              <a:ext cx="1515150" cy="3154800"/>
            </a:xfrm>
            <a:custGeom>
              <a:avLst/>
              <a:gdLst/>
              <a:ahLst/>
              <a:cxnLst/>
              <a:rect l="l" t="t" r="r" b="b"/>
              <a:pathLst>
                <a:path w="60606" h="126192" extrusionOk="0">
                  <a:moveTo>
                    <a:pt x="37657" y="1"/>
                  </a:moveTo>
                  <a:cubicBezTo>
                    <a:pt x="37657" y="1"/>
                    <a:pt x="37690" y="231"/>
                    <a:pt x="37709" y="350"/>
                  </a:cubicBezTo>
                  <a:cubicBezTo>
                    <a:pt x="37901" y="1561"/>
                    <a:pt x="38717" y="8700"/>
                    <a:pt x="35935" y="20189"/>
                  </a:cubicBezTo>
                  <a:cubicBezTo>
                    <a:pt x="34815" y="24816"/>
                    <a:pt x="5205" y="95071"/>
                    <a:pt x="3445" y="100131"/>
                  </a:cubicBezTo>
                  <a:cubicBezTo>
                    <a:pt x="785" y="107786"/>
                    <a:pt x="1" y="108804"/>
                    <a:pt x="1" y="108804"/>
                  </a:cubicBezTo>
                  <a:lnTo>
                    <a:pt x="23285" y="126192"/>
                  </a:lnTo>
                  <a:cubicBezTo>
                    <a:pt x="23285" y="126192"/>
                    <a:pt x="23285" y="126192"/>
                    <a:pt x="23285" y="126192"/>
                  </a:cubicBezTo>
                  <a:cubicBezTo>
                    <a:pt x="23289" y="126192"/>
                    <a:pt x="56078" y="40510"/>
                    <a:pt x="56586" y="37762"/>
                  </a:cubicBezTo>
                  <a:cubicBezTo>
                    <a:pt x="58373" y="28083"/>
                    <a:pt x="60605" y="24136"/>
                    <a:pt x="49639" y="12460"/>
                  </a:cubicBezTo>
                  <a:cubicBezTo>
                    <a:pt x="44562" y="7051"/>
                    <a:pt x="41674" y="4041"/>
                    <a:pt x="39977" y="2302"/>
                  </a:cubicBezTo>
                  <a:lnTo>
                    <a:pt x="39941" y="2268"/>
                  </a:lnTo>
                  <a:cubicBezTo>
                    <a:pt x="38002" y="284"/>
                    <a:pt x="37658" y="1"/>
                    <a:pt x="37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213025" y="2614925"/>
              <a:ext cx="995250" cy="1505150"/>
            </a:xfrm>
            <a:custGeom>
              <a:avLst/>
              <a:gdLst/>
              <a:ahLst/>
              <a:cxnLst/>
              <a:rect l="l" t="t" r="r" b="b"/>
              <a:pathLst>
                <a:path w="39810" h="60206" extrusionOk="0">
                  <a:moveTo>
                    <a:pt x="11854" y="0"/>
                  </a:moveTo>
                  <a:cubicBezTo>
                    <a:pt x="11854" y="0"/>
                    <a:pt x="11854" y="0"/>
                    <a:pt x="11854" y="0"/>
                  </a:cubicBezTo>
                  <a:lnTo>
                    <a:pt x="279" y="30305"/>
                  </a:lnTo>
                  <a:cubicBezTo>
                    <a:pt x="223" y="30453"/>
                    <a:pt x="121" y="30565"/>
                    <a:pt x="1" y="30657"/>
                  </a:cubicBezTo>
                  <a:cubicBezTo>
                    <a:pt x="11584" y="46534"/>
                    <a:pt x="21743" y="60205"/>
                    <a:pt x="21743" y="60205"/>
                  </a:cubicBezTo>
                  <a:lnTo>
                    <a:pt x="39809" y="37439"/>
                  </a:lnTo>
                  <a:cubicBezTo>
                    <a:pt x="39809" y="37439"/>
                    <a:pt x="39809" y="37439"/>
                    <a:pt x="39809" y="37439"/>
                  </a:cubicBezTo>
                  <a:cubicBezTo>
                    <a:pt x="39810" y="37439"/>
                    <a:pt x="38792" y="36649"/>
                    <a:pt x="34260" y="29935"/>
                  </a:cubicBezTo>
                  <a:cubicBezTo>
                    <a:pt x="31392" y="25671"/>
                    <a:pt x="11855" y="1"/>
                    <a:pt x="11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202500" y="1161925"/>
              <a:ext cx="751975" cy="1457850"/>
            </a:xfrm>
            <a:custGeom>
              <a:avLst/>
              <a:gdLst/>
              <a:ahLst/>
              <a:cxnLst/>
              <a:rect l="l" t="t" r="r" b="b"/>
              <a:pathLst>
                <a:path w="30079" h="58314" extrusionOk="0">
                  <a:moveTo>
                    <a:pt x="16005" y="1"/>
                  </a:moveTo>
                  <a:cubicBezTo>
                    <a:pt x="16005" y="1"/>
                    <a:pt x="15222" y="1018"/>
                    <a:pt x="7612" y="15110"/>
                  </a:cubicBezTo>
                  <a:cubicBezTo>
                    <a:pt x="1" y="29202"/>
                    <a:pt x="3160" y="32446"/>
                    <a:pt x="7368" y="41347"/>
                  </a:cubicBezTo>
                  <a:cubicBezTo>
                    <a:pt x="8504" y="43752"/>
                    <a:pt x="12614" y="49772"/>
                    <a:pt x="18614" y="58313"/>
                  </a:cubicBezTo>
                  <a:lnTo>
                    <a:pt x="18614" y="58313"/>
                  </a:lnTo>
                  <a:cubicBezTo>
                    <a:pt x="18614" y="58307"/>
                    <a:pt x="30034" y="30954"/>
                    <a:pt x="30073" y="30902"/>
                  </a:cubicBezTo>
                  <a:cubicBezTo>
                    <a:pt x="30073" y="30902"/>
                    <a:pt x="30073" y="30902"/>
                    <a:pt x="30073" y="30902"/>
                  </a:cubicBezTo>
                  <a:cubicBezTo>
                    <a:pt x="30078" y="30902"/>
                    <a:pt x="24040" y="21523"/>
                    <a:pt x="21863" y="17228"/>
                  </a:cubicBezTo>
                  <a:cubicBezTo>
                    <a:pt x="16591" y="6837"/>
                    <a:pt x="16005" y="1"/>
                    <a:pt x="16005" y="1"/>
                  </a:cubicBezTo>
                  <a:close/>
                  <a:moveTo>
                    <a:pt x="18614" y="58313"/>
                  </a:moveTo>
                  <a:lnTo>
                    <a:pt x="18614" y="58313"/>
                  </a:lnTo>
                  <a:cubicBezTo>
                    <a:pt x="18614" y="58313"/>
                    <a:pt x="18614" y="58313"/>
                    <a:pt x="18614" y="58313"/>
                  </a:cubicBezTo>
                  <a:cubicBezTo>
                    <a:pt x="18614" y="58313"/>
                    <a:pt x="18614" y="58313"/>
                    <a:pt x="18614" y="58313"/>
                  </a:cubicBezTo>
                  <a:cubicBezTo>
                    <a:pt x="18614" y="58313"/>
                    <a:pt x="18614" y="58313"/>
                    <a:pt x="18614" y="583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" name="Google Shape;14;p2"/>
          <p:cNvCxnSpPr/>
          <p:nvPr/>
        </p:nvCxnSpPr>
        <p:spPr>
          <a:xfrm>
            <a:off x="115527" y="4385020"/>
            <a:ext cx="8955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2"/>
          <p:cNvSpPr/>
          <p:nvPr/>
        </p:nvSpPr>
        <p:spPr>
          <a:xfrm>
            <a:off x="286623" y="3020525"/>
            <a:ext cx="105300" cy="105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815325" y="3453621"/>
            <a:ext cx="94800" cy="9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15821" y="307000"/>
            <a:ext cx="105300" cy="105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479725" y="438100"/>
            <a:ext cx="7600725" cy="464400"/>
            <a:chOff x="462900" y="164400"/>
            <a:chExt cx="7600725" cy="464400"/>
          </a:xfrm>
        </p:grpSpPr>
        <p:sp>
          <p:nvSpPr>
            <p:cNvPr id="19" name="Google Shape;19;p2"/>
            <p:cNvSpPr/>
            <p:nvPr/>
          </p:nvSpPr>
          <p:spPr>
            <a:xfrm>
              <a:off x="462900" y="451200"/>
              <a:ext cx="941400" cy="177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458325" y="451200"/>
              <a:ext cx="941400" cy="177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122225" y="164400"/>
              <a:ext cx="941400" cy="177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2"/>
          <p:cNvSpPr/>
          <p:nvPr/>
        </p:nvSpPr>
        <p:spPr>
          <a:xfrm>
            <a:off x="1271550" y="4514700"/>
            <a:ext cx="470700" cy="177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426675" y="4514700"/>
            <a:ext cx="470700" cy="177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87975" y="320494"/>
            <a:ext cx="78300" cy="78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664550" y="661800"/>
            <a:ext cx="5814900" cy="32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023900" y="3971585"/>
            <a:ext cx="5104200" cy="40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70AC-4EBD-459D-9357-BF9F83ABF982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2CA2B-4B60-42C3-B9F0-ED1F82AB6BF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4997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9ED0D-AF74-4F3E-BB99-0E652C3B08D3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76C21-C20D-4122-B5D2-4139EC992D7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24925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E755-A831-4216-BE0A-416A90E492FC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439F3-0360-4E43-9987-1D66DD0E2E9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84255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8B34-A0CA-4B65-99F7-103769477013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979C4-BD0C-42C4-93C8-0246BC076C1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1198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88C5C-A85C-476D-8389-1629E2FC6AF2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11463-5893-4FDE-A2E9-C572F36B1509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72424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F4BE-11CF-47D3-923B-7D7F7A9C3217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B596E-BB12-46ED-BFA1-B4175085FD5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49773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1B1D3-4B16-41A1-8E35-3FC16C019773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516D2-9D8F-47ED-9F3F-DA9796AE4FA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32123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6F541-0054-495F-B5EC-3F53A84B5788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B11C2-6AA3-42C2-8532-D1C5BA724BA0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82076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F5455-7EE2-4A94-9872-042B82AF28FB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6FB6D-9065-4573-8B96-1C88E9E096C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58308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50EA2-7036-4D3E-8281-4423B2E4C6D6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5124A-38DE-4F63-B372-CF35F7D58AD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0569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467250" y="225320"/>
            <a:ext cx="806988" cy="765191"/>
            <a:chOff x="476775" y="225320"/>
            <a:chExt cx="806988" cy="765191"/>
          </a:xfrm>
        </p:grpSpPr>
        <p:sp>
          <p:nvSpPr>
            <p:cNvPr id="87" name="Google Shape;87;p5"/>
            <p:cNvSpPr/>
            <p:nvPr/>
          </p:nvSpPr>
          <p:spPr>
            <a:xfrm>
              <a:off x="643563" y="350311"/>
              <a:ext cx="640200" cy="64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476775" y="225320"/>
              <a:ext cx="166800" cy="166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9" name="Google Shape;89;p5"/>
          <p:cNvCxnSpPr/>
          <p:nvPr/>
        </p:nvCxnSpPr>
        <p:spPr>
          <a:xfrm rot="10800000">
            <a:off x="98702" y="4596811"/>
            <a:ext cx="8955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0" name="Google Shape;90;p5"/>
          <p:cNvGrpSpPr/>
          <p:nvPr/>
        </p:nvGrpSpPr>
        <p:grpSpPr>
          <a:xfrm>
            <a:off x="8385903" y="4029393"/>
            <a:ext cx="563458" cy="554795"/>
            <a:chOff x="2943928" y="2443900"/>
            <a:chExt cx="563458" cy="554795"/>
          </a:xfrm>
        </p:grpSpPr>
        <p:sp>
          <p:nvSpPr>
            <p:cNvPr id="91" name="Google Shape;91;p5"/>
            <p:cNvSpPr/>
            <p:nvPr/>
          </p:nvSpPr>
          <p:spPr>
            <a:xfrm>
              <a:off x="2943928" y="2622325"/>
              <a:ext cx="360333" cy="375735"/>
            </a:xfrm>
            <a:custGeom>
              <a:avLst/>
              <a:gdLst/>
              <a:ahLst/>
              <a:cxnLst/>
              <a:rect l="l" t="t" r="r" b="b"/>
              <a:pathLst>
                <a:path w="13039" h="14860" extrusionOk="0">
                  <a:moveTo>
                    <a:pt x="4335" y="1"/>
                  </a:moveTo>
                  <a:cubicBezTo>
                    <a:pt x="4187" y="1"/>
                    <a:pt x="4041" y="22"/>
                    <a:pt x="3897" y="68"/>
                  </a:cubicBezTo>
                  <a:cubicBezTo>
                    <a:pt x="0" y="1298"/>
                    <a:pt x="7212" y="14859"/>
                    <a:pt x="7212" y="14859"/>
                  </a:cubicBezTo>
                  <a:lnTo>
                    <a:pt x="13038" y="14859"/>
                  </a:lnTo>
                  <a:cubicBezTo>
                    <a:pt x="13038" y="14859"/>
                    <a:pt x="8174" y="1"/>
                    <a:pt x="4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070638" y="2443900"/>
              <a:ext cx="436749" cy="554795"/>
            </a:xfrm>
            <a:custGeom>
              <a:avLst/>
              <a:gdLst/>
              <a:ahLst/>
              <a:cxnLst/>
              <a:rect l="l" t="t" r="r" b="b"/>
              <a:pathLst>
                <a:path w="16289" h="21778" extrusionOk="0">
                  <a:moveTo>
                    <a:pt x="8615" y="1"/>
                  </a:moveTo>
                  <a:cubicBezTo>
                    <a:pt x="8470" y="1"/>
                    <a:pt x="8321" y="8"/>
                    <a:pt x="8169" y="24"/>
                  </a:cubicBezTo>
                  <a:cubicBezTo>
                    <a:pt x="1" y="885"/>
                    <a:pt x="6520" y="21777"/>
                    <a:pt x="6520" y="21777"/>
                  </a:cubicBezTo>
                  <a:lnTo>
                    <a:pt x="15007" y="21777"/>
                  </a:lnTo>
                  <a:cubicBezTo>
                    <a:pt x="15007" y="21777"/>
                    <a:pt x="16288" y="1"/>
                    <a:pt x="8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3279450" y="2455725"/>
              <a:ext cx="74200" cy="540075"/>
            </a:xfrm>
            <a:custGeom>
              <a:avLst/>
              <a:gdLst/>
              <a:ahLst/>
              <a:cxnLst/>
              <a:rect l="l" t="t" r="r" b="b"/>
              <a:pathLst>
                <a:path w="2968" h="21603" fill="none" extrusionOk="0">
                  <a:moveTo>
                    <a:pt x="0" y="1"/>
                  </a:moveTo>
                  <a:lnTo>
                    <a:pt x="2968" y="2160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3052400" y="2632250"/>
              <a:ext cx="162325" cy="364025"/>
            </a:xfrm>
            <a:custGeom>
              <a:avLst/>
              <a:gdLst/>
              <a:ahLst/>
              <a:cxnLst/>
              <a:rect l="l" t="t" r="r" b="b"/>
              <a:pathLst>
                <a:path w="6493" h="14561" fill="none" extrusionOk="0">
                  <a:moveTo>
                    <a:pt x="0" y="0"/>
                  </a:moveTo>
                  <a:lnTo>
                    <a:pt x="6492" y="1456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3299700" y="2529950"/>
              <a:ext cx="102700" cy="85325"/>
            </a:xfrm>
            <a:custGeom>
              <a:avLst/>
              <a:gdLst/>
              <a:ahLst/>
              <a:cxnLst/>
              <a:rect l="l" t="t" r="r" b="b"/>
              <a:pathLst>
                <a:path w="4108" h="3413" fill="none" extrusionOk="0">
                  <a:moveTo>
                    <a:pt x="1" y="3413"/>
                  </a:moveTo>
                  <a:lnTo>
                    <a:pt x="410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3190675" y="2717100"/>
              <a:ext cx="127725" cy="45225"/>
            </a:xfrm>
            <a:custGeom>
              <a:avLst/>
              <a:gdLst/>
              <a:ahLst/>
              <a:cxnLst/>
              <a:rect l="l" t="t" r="r" b="b"/>
              <a:pathLst>
                <a:path w="5109" h="1809" fill="none" extrusionOk="0">
                  <a:moveTo>
                    <a:pt x="1" y="1"/>
                  </a:moveTo>
                  <a:lnTo>
                    <a:pt x="5109" y="180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3120200" y="2706050"/>
              <a:ext cx="40750" cy="78425"/>
            </a:xfrm>
            <a:custGeom>
              <a:avLst/>
              <a:gdLst/>
              <a:ahLst/>
              <a:cxnLst/>
              <a:rect l="l" t="t" r="r" b="b"/>
              <a:pathLst>
                <a:path w="1630" h="3137" fill="none" extrusionOk="0">
                  <a:moveTo>
                    <a:pt x="1629" y="1"/>
                  </a:moveTo>
                  <a:lnTo>
                    <a:pt x="1" y="313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3097200" y="2900775"/>
              <a:ext cx="82675" cy="17300"/>
            </a:xfrm>
            <a:custGeom>
              <a:avLst/>
              <a:gdLst/>
              <a:ahLst/>
              <a:cxnLst/>
              <a:rect l="l" t="t" r="r" b="b"/>
              <a:pathLst>
                <a:path w="3307" h="692" fill="none" extrusionOk="0">
                  <a:moveTo>
                    <a:pt x="0" y="0"/>
                  </a:moveTo>
                  <a:lnTo>
                    <a:pt x="3306" y="69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5"/>
          <p:cNvSpPr txBox="1">
            <a:spLocks noGrp="1"/>
          </p:cNvSpPr>
          <p:nvPr>
            <p:ph type="subTitle" idx="1"/>
          </p:nvPr>
        </p:nvSpPr>
        <p:spPr>
          <a:xfrm>
            <a:off x="1719086" y="2428835"/>
            <a:ext cx="244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2"/>
          </p:nvPr>
        </p:nvSpPr>
        <p:spPr>
          <a:xfrm>
            <a:off x="4978524" y="2428835"/>
            <a:ext cx="244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subTitle" idx="3"/>
          </p:nvPr>
        </p:nvSpPr>
        <p:spPr>
          <a:xfrm>
            <a:off x="1719076" y="2846172"/>
            <a:ext cx="24465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ubTitle" idx="4"/>
          </p:nvPr>
        </p:nvSpPr>
        <p:spPr>
          <a:xfrm>
            <a:off x="4978514" y="2846172"/>
            <a:ext cx="24465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title"/>
          </p:nvPr>
        </p:nvSpPr>
        <p:spPr>
          <a:xfrm>
            <a:off x="720000" y="358149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F070-B750-44F7-9094-AE14B1D270D0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463B7-4B1C-47FB-9A2F-CB63234378F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15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6"/>
          <p:cNvGrpSpPr/>
          <p:nvPr/>
        </p:nvGrpSpPr>
        <p:grpSpPr>
          <a:xfrm>
            <a:off x="467250" y="225320"/>
            <a:ext cx="806988" cy="765191"/>
            <a:chOff x="476775" y="225320"/>
            <a:chExt cx="806988" cy="765191"/>
          </a:xfrm>
        </p:grpSpPr>
        <p:sp>
          <p:nvSpPr>
            <p:cNvPr id="106" name="Google Shape;106;p6"/>
            <p:cNvSpPr/>
            <p:nvPr/>
          </p:nvSpPr>
          <p:spPr>
            <a:xfrm>
              <a:off x="643563" y="350311"/>
              <a:ext cx="640200" cy="64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476775" y="225320"/>
              <a:ext cx="166800" cy="166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8" name="Google Shape;108;p6"/>
          <p:cNvCxnSpPr/>
          <p:nvPr/>
        </p:nvCxnSpPr>
        <p:spPr>
          <a:xfrm rot="10800000">
            <a:off x="98702" y="4596811"/>
            <a:ext cx="8955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9" name="Google Shape;109;p6"/>
          <p:cNvGrpSpPr/>
          <p:nvPr/>
        </p:nvGrpSpPr>
        <p:grpSpPr>
          <a:xfrm>
            <a:off x="8385903" y="4029393"/>
            <a:ext cx="563458" cy="554795"/>
            <a:chOff x="2943928" y="2443900"/>
            <a:chExt cx="563458" cy="554795"/>
          </a:xfrm>
        </p:grpSpPr>
        <p:sp>
          <p:nvSpPr>
            <p:cNvPr id="110" name="Google Shape;110;p6"/>
            <p:cNvSpPr/>
            <p:nvPr/>
          </p:nvSpPr>
          <p:spPr>
            <a:xfrm>
              <a:off x="2943928" y="2622325"/>
              <a:ext cx="360333" cy="375735"/>
            </a:xfrm>
            <a:custGeom>
              <a:avLst/>
              <a:gdLst/>
              <a:ahLst/>
              <a:cxnLst/>
              <a:rect l="l" t="t" r="r" b="b"/>
              <a:pathLst>
                <a:path w="13039" h="14860" extrusionOk="0">
                  <a:moveTo>
                    <a:pt x="4335" y="1"/>
                  </a:moveTo>
                  <a:cubicBezTo>
                    <a:pt x="4187" y="1"/>
                    <a:pt x="4041" y="22"/>
                    <a:pt x="3897" y="68"/>
                  </a:cubicBezTo>
                  <a:cubicBezTo>
                    <a:pt x="0" y="1298"/>
                    <a:pt x="7212" y="14859"/>
                    <a:pt x="7212" y="14859"/>
                  </a:cubicBezTo>
                  <a:lnTo>
                    <a:pt x="13038" y="14859"/>
                  </a:lnTo>
                  <a:cubicBezTo>
                    <a:pt x="13038" y="14859"/>
                    <a:pt x="8174" y="1"/>
                    <a:pt x="4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070638" y="2443900"/>
              <a:ext cx="436749" cy="554795"/>
            </a:xfrm>
            <a:custGeom>
              <a:avLst/>
              <a:gdLst/>
              <a:ahLst/>
              <a:cxnLst/>
              <a:rect l="l" t="t" r="r" b="b"/>
              <a:pathLst>
                <a:path w="16289" h="21778" extrusionOk="0">
                  <a:moveTo>
                    <a:pt x="8615" y="1"/>
                  </a:moveTo>
                  <a:cubicBezTo>
                    <a:pt x="8470" y="1"/>
                    <a:pt x="8321" y="8"/>
                    <a:pt x="8169" y="24"/>
                  </a:cubicBezTo>
                  <a:cubicBezTo>
                    <a:pt x="1" y="885"/>
                    <a:pt x="6520" y="21777"/>
                    <a:pt x="6520" y="21777"/>
                  </a:cubicBezTo>
                  <a:lnTo>
                    <a:pt x="15007" y="21777"/>
                  </a:lnTo>
                  <a:cubicBezTo>
                    <a:pt x="15007" y="21777"/>
                    <a:pt x="16288" y="1"/>
                    <a:pt x="8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279450" y="2455725"/>
              <a:ext cx="74200" cy="540075"/>
            </a:xfrm>
            <a:custGeom>
              <a:avLst/>
              <a:gdLst/>
              <a:ahLst/>
              <a:cxnLst/>
              <a:rect l="l" t="t" r="r" b="b"/>
              <a:pathLst>
                <a:path w="2968" h="21603" fill="none" extrusionOk="0">
                  <a:moveTo>
                    <a:pt x="0" y="1"/>
                  </a:moveTo>
                  <a:lnTo>
                    <a:pt x="2968" y="2160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052400" y="2632250"/>
              <a:ext cx="162325" cy="364025"/>
            </a:xfrm>
            <a:custGeom>
              <a:avLst/>
              <a:gdLst/>
              <a:ahLst/>
              <a:cxnLst/>
              <a:rect l="l" t="t" r="r" b="b"/>
              <a:pathLst>
                <a:path w="6493" h="14561" fill="none" extrusionOk="0">
                  <a:moveTo>
                    <a:pt x="0" y="0"/>
                  </a:moveTo>
                  <a:lnTo>
                    <a:pt x="6492" y="1456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299700" y="2529950"/>
              <a:ext cx="102700" cy="85325"/>
            </a:xfrm>
            <a:custGeom>
              <a:avLst/>
              <a:gdLst/>
              <a:ahLst/>
              <a:cxnLst/>
              <a:rect l="l" t="t" r="r" b="b"/>
              <a:pathLst>
                <a:path w="4108" h="3413" fill="none" extrusionOk="0">
                  <a:moveTo>
                    <a:pt x="1" y="3413"/>
                  </a:moveTo>
                  <a:lnTo>
                    <a:pt x="410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190675" y="2717100"/>
              <a:ext cx="127725" cy="45225"/>
            </a:xfrm>
            <a:custGeom>
              <a:avLst/>
              <a:gdLst/>
              <a:ahLst/>
              <a:cxnLst/>
              <a:rect l="l" t="t" r="r" b="b"/>
              <a:pathLst>
                <a:path w="5109" h="1809" fill="none" extrusionOk="0">
                  <a:moveTo>
                    <a:pt x="1" y="1"/>
                  </a:moveTo>
                  <a:lnTo>
                    <a:pt x="5109" y="180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120200" y="2706050"/>
              <a:ext cx="40750" cy="78425"/>
            </a:xfrm>
            <a:custGeom>
              <a:avLst/>
              <a:gdLst/>
              <a:ahLst/>
              <a:cxnLst/>
              <a:rect l="l" t="t" r="r" b="b"/>
              <a:pathLst>
                <a:path w="1630" h="3137" fill="none" extrusionOk="0">
                  <a:moveTo>
                    <a:pt x="1629" y="1"/>
                  </a:moveTo>
                  <a:lnTo>
                    <a:pt x="1" y="313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097200" y="2900775"/>
              <a:ext cx="82675" cy="17300"/>
            </a:xfrm>
            <a:custGeom>
              <a:avLst/>
              <a:gdLst/>
              <a:ahLst/>
              <a:cxnLst/>
              <a:rect l="l" t="t" r="r" b="b"/>
              <a:pathLst>
                <a:path w="3307" h="692" fill="none" extrusionOk="0">
                  <a:moveTo>
                    <a:pt x="0" y="0"/>
                  </a:moveTo>
                  <a:lnTo>
                    <a:pt x="3306" y="69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720000" y="358241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"/>
          <p:cNvSpPr/>
          <p:nvPr/>
        </p:nvSpPr>
        <p:spPr>
          <a:xfrm flipH="1">
            <a:off x="1143979" y="589700"/>
            <a:ext cx="1463100" cy="146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16"/>
          <p:cNvGrpSpPr/>
          <p:nvPr/>
        </p:nvGrpSpPr>
        <p:grpSpPr>
          <a:xfrm flipH="1">
            <a:off x="418628" y="3820693"/>
            <a:ext cx="563458" cy="554795"/>
            <a:chOff x="2943928" y="2443900"/>
            <a:chExt cx="563458" cy="554795"/>
          </a:xfrm>
        </p:grpSpPr>
        <p:sp>
          <p:nvSpPr>
            <p:cNvPr id="303" name="Google Shape;303;p16"/>
            <p:cNvSpPr/>
            <p:nvPr/>
          </p:nvSpPr>
          <p:spPr>
            <a:xfrm>
              <a:off x="2943928" y="2622325"/>
              <a:ext cx="360333" cy="375735"/>
            </a:xfrm>
            <a:custGeom>
              <a:avLst/>
              <a:gdLst/>
              <a:ahLst/>
              <a:cxnLst/>
              <a:rect l="l" t="t" r="r" b="b"/>
              <a:pathLst>
                <a:path w="13039" h="14860" extrusionOk="0">
                  <a:moveTo>
                    <a:pt x="4335" y="1"/>
                  </a:moveTo>
                  <a:cubicBezTo>
                    <a:pt x="4187" y="1"/>
                    <a:pt x="4041" y="22"/>
                    <a:pt x="3897" y="68"/>
                  </a:cubicBezTo>
                  <a:cubicBezTo>
                    <a:pt x="0" y="1298"/>
                    <a:pt x="7212" y="14859"/>
                    <a:pt x="7212" y="14859"/>
                  </a:cubicBezTo>
                  <a:lnTo>
                    <a:pt x="13038" y="14859"/>
                  </a:lnTo>
                  <a:cubicBezTo>
                    <a:pt x="13038" y="14859"/>
                    <a:pt x="8174" y="1"/>
                    <a:pt x="4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3070638" y="2443900"/>
              <a:ext cx="436749" cy="554795"/>
            </a:xfrm>
            <a:custGeom>
              <a:avLst/>
              <a:gdLst/>
              <a:ahLst/>
              <a:cxnLst/>
              <a:rect l="l" t="t" r="r" b="b"/>
              <a:pathLst>
                <a:path w="16289" h="21778" extrusionOk="0">
                  <a:moveTo>
                    <a:pt x="8615" y="1"/>
                  </a:moveTo>
                  <a:cubicBezTo>
                    <a:pt x="8470" y="1"/>
                    <a:pt x="8321" y="8"/>
                    <a:pt x="8169" y="24"/>
                  </a:cubicBezTo>
                  <a:cubicBezTo>
                    <a:pt x="1" y="885"/>
                    <a:pt x="6520" y="21777"/>
                    <a:pt x="6520" y="21777"/>
                  </a:cubicBezTo>
                  <a:lnTo>
                    <a:pt x="15007" y="21777"/>
                  </a:lnTo>
                  <a:cubicBezTo>
                    <a:pt x="15007" y="21777"/>
                    <a:pt x="16288" y="1"/>
                    <a:pt x="8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3279450" y="2455725"/>
              <a:ext cx="74200" cy="540075"/>
            </a:xfrm>
            <a:custGeom>
              <a:avLst/>
              <a:gdLst/>
              <a:ahLst/>
              <a:cxnLst/>
              <a:rect l="l" t="t" r="r" b="b"/>
              <a:pathLst>
                <a:path w="2968" h="21603" fill="none" extrusionOk="0">
                  <a:moveTo>
                    <a:pt x="0" y="1"/>
                  </a:moveTo>
                  <a:lnTo>
                    <a:pt x="2968" y="2160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3052400" y="2632250"/>
              <a:ext cx="162325" cy="364025"/>
            </a:xfrm>
            <a:custGeom>
              <a:avLst/>
              <a:gdLst/>
              <a:ahLst/>
              <a:cxnLst/>
              <a:rect l="l" t="t" r="r" b="b"/>
              <a:pathLst>
                <a:path w="6493" h="14561" fill="none" extrusionOk="0">
                  <a:moveTo>
                    <a:pt x="0" y="0"/>
                  </a:moveTo>
                  <a:lnTo>
                    <a:pt x="6492" y="1456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3299700" y="2529950"/>
              <a:ext cx="102700" cy="85325"/>
            </a:xfrm>
            <a:custGeom>
              <a:avLst/>
              <a:gdLst/>
              <a:ahLst/>
              <a:cxnLst/>
              <a:rect l="l" t="t" r="r" b="b"/>
              <a:pathLst>
                <a:path w="4108" h="3413" fill="none" extrusionOk="0">
                  <a:moveTo>
                    <a:pt x="1" y="3413"/>
                  </a:moveTo>
                  <a:lnTo>
                    <a:pt x="410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3190675" y="2717100"/>
              <a:ext cx="127725" cy="45225"/>
            </a:xfrm>
            <a:custGeom>
              <a:avLst/>
              <a:gdLst/>
              <a:ahLst/>
              <a:cxnLst/>
              <a:rect l="l" t="t" r="r" b="b"/>
              <a:pathLst>
                <a:path w="5109" h="1809" fill="none" extrusionOk="0">
                  <a:moveTo>
                    <a:pt x="1" y="1"/>
                  </a:moveTo>
                  <a:lnTo>
                    <a:pt x="5109" y="180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3120200" y="2706050"/>
              <a:ext cx="40750" cy="78425"/>
            </a:xfrm>
            <a:custGeom>
              <a:avLst/>
              <a:gdLst/>
              <a:ahLst/>
              <a:cxnLst/>
              <a:rect l="l" t="t" r="r" b="b"/>
              <a:pathLst>
                <a:path w="1630" h="3137" fill="none" extrusionOk="0">
                  <a:moveTo>
                    <a:pt x="1629" y="1"/>
                  </a:moveTo>
                  <a:lnTo>
                    <a:pt x="1" y="313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3097200" y="2900775"/>
              <a:ext cx="82675" cy="17300"/>
            </a:xfrm>
            <a:custGeom>
              <a:avLst/>
              <a:gdLst/>
              <a:ahLst/>
              <a:cxnLst/>
              <a:rect l="l" t="t" r="r" b="b"/>
              <a:pathLst>
                <a:path w="3307" h="692" fill="none" extrusionOk="0">
                  <a:moveTo>
                    <a:pt x="0" y="0"/>
                  </a:moveTo>
                  <a:lnTo>
                    <a:pt x="3306" y="69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11" name="Google Shape;311;p16"/>
          <p:cNvCxnSpPr/>
          <p:nvPr/>
        </p:nvCxnSpPr>
        <p:spPr>
          <a:xfrm rot="10800000">
            <a:off x="98702" y="4385020"/>
            <a:ext cx="8955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2" name="Google Shape;312;p16"/>
          <p:cNvGrpSpPr/>
          <p:nvPr/>
        </p:nvGrpSpPr>
        <p:grpSpPr>
          <a:xfrm flipH="1">
            <a:off x="521504" y="451200"/>
            <a:ext cx="7188125" cy="553191"/>
            <a:chOff x="7181100" y="75609"/>
            <a:chExt cx="7188125" cy="553191"/>
          </a:xfrm>
        </p:grpSpPr>
        <p:sp>
          <p:nvSpPr>
            <p:cNvPr id="313" name="Google Shape;313;p16"/>
            <p:cNvSpPr/>
            <p:nvPr/>
          </p:nvSpPr>
          <p:spPr>
            <a:xfrm>
              <a:off x="13695125" y="75609"/>
              <a:ext cx="674100" cy="177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7181100" y="451200"/>
              <a:ext cx="941400" cy="177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7845000" y="164400"/>
              <a:ext cx="941400" cy="177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16"/>
          <p:cNvSpPr/>
          <p:nvPr/>
        </p:nvSpPr>
        <p:spPr>
          <a:xfrm flipH="1">
            <a:off x="8118879" y="273600"/>
            <a:ext cx="617100" cy="177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16"/>
          <p:cNvGrpSpPr/>
          <p:nvPr/>
        </p:nvGrpSpPr>
        <p:grpSpPr>
          <a:xfrm>
            <a:off x="260329" y="3732450"/>
            <a:ext cx="158300" cy="177500"/>
            <a:chOff x="5815475" y="1122850"/>
            <a:chExt cx="158300" cy="177500"/>
          </a:xfrm>
        </p:grpSpPr>
        <p:sp>
          <p:nvSpPr>
            <p:cNvPr id="318" name="Google Shape;318;p16"/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16"/>
          <p:cNvSpPr/>
          <p:nvPr/>
        </p:nvSpPr>
        <p:spPr>
          <a:xfrm>
            <a:off x="2012800" y="4514700"/>
            <a:ext cx="1039500" cy="177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"/>
          <p:cNvSpPr txBox="1">
            <a:spLocks noGrp="1"/>
          </p:cNvSpPr>
          <p:nvPr>
            <p:ph type="title"/>
          </p:nvPr>
        </p:nvSpPr>
        <p:spPr>
          <a:xfrm>
            <a:off x="3800514" y="2054959"/>
            <a:ext cx="4114800" cy="12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4" name="Google Shape;324;p16"/>
          <p:cNvSpPr txBox="1">
            <a:spLocks noGrp="1"/>
          </p:cNvSpPr>
          <p:nvPr>
            <p:ph type="title" idx="2" hasCustomPrompt="1"/>
          </p:nvPr>
        </p:nvSpPr>
        <p:spPr>
          <a:xfrm>
            <a:off x="3800514" y="867771"/>
            <a:ext cx="2834700" cy="14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5" name="Google Shape;325;p16"/>
          <p:cNvSpPr txBox="1">
            <a:spLocks noGrp="1"/>
          </p:cNvSpPr>
          <p:nvPr>
            <p:ph type="subTitle" idx="1"/>
          </p:nvPr>
        </p:nvSpPr>
        <p:spPr>
          <a:xfrm>
            <a:off x="3800514" y="3484500"/>
            <a:ext cx="3749100" cy="43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7"/>
          <p:cNvGrpSpPr/>
          <p:nvPr/>
        </p:nvGrpSpPr>
        <p:grpSpPr>
          <a:xfrm flipH="1">
            <a:off x="418628" y="3820693"/>
            <a:ext cx="563458" cy="554795"/>
            <a:chOff x="2943928" y="2443900"/>
            <a:chExt cx="563458" cy="554795"/>
          </a:xfrm>
        </p:grpSpPr>
        <p:sp>
          <p:nvSpPr>
            <p:cNvPr id="328" name="Google Shape;328;p17"/>
            <p:cNvSpPr/>
            <p:nvPr/>
          </p:nvSpPr>
          <p:spPr>
            <a:xfrm>
              <a:off x="2943928" y="2622325"/>
              <a:ext cx="360333" cy="375735"/>
            </a:xfrm>
            <a:custGeom>
              <a:avLst/>
              <a:gdLst/>
              <a:ahLst/>
              <a:cxnLst/>
              <a:rect l="l" t="t" r="r" b="b"/>
              <a:pathLst>
                <a:path w="13039" h="14860" extrusionOk="0">
                  <a:moveTo>
                    <a:pt x="4335" y="1"/>
                  </a:moveTo>
                  <a:cubicBezTo>
                    <a:pt x="4187" y="1"/>
                    <a:pt x="4041" y="22"/>
                    <a:pt x="3897" y="68"/>
                  </a:cubicBezTo>
                  <a:cubicBezTo>
                    <a:pt x="0" y="1298"/>
                    <a:pt x="7212" y="14859"/>
                    <a:pt x="7212" y="14859"/>
                  </a:cubicBezTo>
                  <a:lnTo>
                    <a:pt x="13038" y="14859"/>
                  </a:lnTo>
                  <a:cubicBezTo>
                    <a:pt x="13038" y="14859"/>
                    <a:pt x="8174" y="1"/>
                    <a:pt x="4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3070638" y="2443900"/>
              <a:ext cx="436749" cy="554795"/>
            </a:xfrm>
            <a:custGeom>
              <a:avLst/>
              <a:gdLst/>
              <a:ahLst/>
              <a:cxnLst/>
              <a:rect l="l" t="t" r="r" b="b"/>
              <a:pathLst>
                <a:path w="16289" h="21778" extrusionOk="0">
                  <a:moveTo>
                    <a:pt x="8615" y="1"/>
                  </a:moveTo>
                  <a:cubicBezTo>
                    <a:pt x="8470" y="1"/>
                    <a:pt x="8321" y="8"/>
                    <a:pt x="8169" y="24"/>
                  </a:cubicBezTo>
                  <a:cubicBezTo>
                    <a:pt x="1" y="885"/>
                    <a:pt x="6520" y="21777"/>
                    <a:pt x="6520" y="21777"/>
                  </a:cubicBezTo>
                  <a:lnTo>
                    <a:pt x="15007" y="21777"/>
                  </a:lnTo>
                  <a:cubicBezTo>
                    <a:pt x="15007" y="21777"/>
                    <a:pt x="16288" y="1"/>
                    <a:pt x="8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3279450" y="2455725"/>
              <a:ext cx="74200" cy="540075"/>
            </a:xfrm>
            <a:custGeom>
              <a:avLst/>
              <a:gdLst/>
              <a:ahLst/>
              <a:cxnLst/>
              <a:rect l="l" t="t" r="r" b="b"/>
              <a:pathLst>
                <a:path w="2968" h="21603" fill="none" extrusionOk="0">
                  <a:moveTo>
                    <a:pt x="0" y="1"/>
                  </a:moveTo>
                  <a:lnTo>
                    <a:pt x="2968" y="2160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3052400" y="2632250"/>
              <a:ext cx="162325" cy="364025"/>
            </a:xfrm>
            <a:custGeom>
              <a:avLst/>
              <a:gdLst/>
              <a:ahLst/>
              <a:cxnLst/>
              <a:rect l="l" t="t" r="r" b="b"/>
              <a:pathLst>
                <a:path w="6493" h="14561" fill="none" extrusionOk="0">
                  <a:moveTo>
                    <a:pt x="0" y="0"/>
                  </a:moveTo>
                  <a:lnTo>
                    <a:pt x="6492" y="1456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3299700" y="2529950"/>
              <a:ext cx="102700" cy="85325"/>
            </a:xfrm>
            <a:custGeom>
              <a:avLst/>
              <a:gdLst/>
              <a:ahLst/>
              <a:cxnLst/>
              <a:rect l="l" t="t" r="r" b="b"/>
              <a:pathLst>
                <a:path w="4108" h="3413" fill="none" extrusionOk="0">
                  <a:moveTo>
                    <a:pt x="1" y="3413"/>
                  </a:moveTo>
                  <a:lnTo>
                    <a:pt x="410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3190675" y="2717100"/>
              <a:ext cx="127725" cy="45225"/>
            </a:xfrm>
            <a:custGeom>
              <a:avLst/>
              <a:gdLst/>
              <a:ahLst/>
              <a:cxnLst/>
              <a:rect l="l" t="t" r="r" b="b"/>
              <a:pathLst>
                <a:path w="5109" h="1809" fill="none" extrusionOk="0">
                  <a:moveTo>
                    <a:pt x="1" y="1"/>
                  </a:moveTo>
                  <a:lnTo>
                    <a:pt x="5109" y="180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3120200" y="2706050"/>
              <a:ext cx="40750" cy="78425"/>
            </a:xfrm>
            <a:custGeom>
              <a:avLst/>
              <a:gdLst/>
              <a:ahLst/>
              <a:cxnLst/>
              <a:rect l="l" t="t" r="r" b="b"/>
              <a:pathLst>
                <a:path w="1630" h="3137" fill="none" extrusionOk="0">
                  <a:moveTo>
                    <a:pt x="1629" y="1"/>
                  </a:moveTo>
                  <a:lnTo>
                    <a:pt x="1" y="313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3097200" y="2900775"/>
              <a:ext cx="82675" cy="17300"/>
            </a:xfrm>
            <a:custGeom>
              <a:avLst/>
              <a:gdLst/>
              <a:ahLst/>
              <a:cxnLst/>
              <a:rect l="l" t="t" r="r" b="b"/>
              <a:pathLst>
                <a:path w="3307" h="692" fill="none" extrusionOk="0">
                  <a:moveTo>
                    <a:pt x="0" y="0"/>
                  </a:moveTo>
                  <a:lnTo>
                    <a:pt x="3306" y="69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6" name="Google Shape;336;p17"/>
          <p:cNvCxnSpPr/>
          <p:nvPr/>
        </p:nvCxnSpPr>
        <p:spPr>
          <a:xfrm rot="10800000">
            <a:off x="98702" y="4385020"/>
            <a:ext cx="8955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7" name="Google Shape;337;p17"/>
          <p:cNvGrpSpPr/>
          <p:nvPr/>
        </p:nvGrpSpPr>
        <p:grpSpPr>
          <a:xfrm>
            <a:off x="7327932" y="3267184"/>
            <a:ext cx="1125339" cy="1108036"/>
            <a:chOff x="2943928" y="2443900"/>
            <a:chExt cx="563458" cy="554795"/>
          </a:xfrm>
        </p:grpSpPr>
        <p:sp>
          <p:nvSpPr>
            <p:cNvPr id="338" name="Google Shape;338;p17"/>
            <p:cNvSpPr/>
            <p:nvPr/>
          </p:nvSpPr>
          <p:spPr>
            <a:xfrm>
              <a:off x="2943928" y="2622325"/>
              <a:ext cx="360333" cy="375735"/>
            </a:xfrm>
            <a:custGeom>
              <a:avLst/>
              <a:gdLst/>
              <a:ahLst/>
              <a:cxnLst/>
              <a:rect l="l" t="t" r="r" b="b"/>
              <a:pathLst>
                <a:path w="13039" h="14860" extrusionOk="0">
                  <a:moveTo>
                    <a:pt x="4335" y="1"/>
                  </a:moveTo>
                  <a:cubicBezTo>
                    <a:pt x="4187" y="1"/>
                    <a:pt x="4041" y="22"/>
                    <a:pt x="3897" y="68"/>
                  </a:cubicBezTo>
                  <a:cubicBezTo>
                    <a:pt x="0" y="1298"/>
                    <a:pt x="7212" y="14859"/>
                    <a:pt x="7212" y="14859"/>
                  </a:cubicBezTo>
                  <a:lnTo>
                    <a:pt x="13038" y="14859"/>
                  </a:lnTo>
                  <a:cubicBezTo>
                    <a:pt x="13038" y="14859"/>
                    <a:pt x="8174" y="1"/>
                    <a:pt x="4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3070638" y="2443900"/>
              <a:ext cx="436749" cy="554795"/>
            </a:xfrm>
            <a:custGeom>
              <a:avLst/>
              <a:gdLst/>
              <a:ahLst/>
              <a:cxnLst/>
              <a:rect l="l" t="t" r="r" b="b"/>
              <a:pathLst>
                <a:path w="16289" h="21778" extrusionOk="0">
                  <a:moveTo>
                    <a:pt x="8615" y="1"/>
                  </a:moveTo>
                  <a:cubicBezTo>
                    <a:pt x="8470" y="1"/>
                    <a:pt x="8321" y="8"/>
                    <a:pt x="8169" y="24"/>
                  </a:cubicBezTo>
                  <a:cubicBezTo>
                    <a:pt x="1" y="885"/>
                    <a:pt x="6520" y="21777"/>
                    <a:pt x="6520" y="21777"/>
                  </a:cubicBezTo>
                  <a:lnTo>
                    <a:pt x="15007" y="21777"/>
                  </a:lnTo>
                  <a:cubicBezTo>
                    <a:pt x="15007" y="21777"/>
                    <a:pt x="16288" y="1"/>
                    <a:pt x="8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3279450" y="2455725"/>
              <a:ext cx="74200" cy="540075"/>
            </a:xfrm>
            <a:custGeom>
              <a:avLst/>
              <a:gdLst/>
              <a:ahLst/>
              <a:cxnLst/>
              <a:rect l="l" t="t" r="r" b="b"/>
              <a:pathLst>
                <a:path w="2968" h="21603" fill="none" extrusionOk="0">
                  <a:moveTo>
                    <a:pt x="0" y="1"/>
                  </a:moveTo>
                  <a:lnTo>
                    <a:pt x="2968" y="2160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3052400" y="2632250"/>
              <a:ext cx="162325" cy="364025"/>
            </a:xfrm>
            <a:custGeom>
              <a:avLst/>
              <a:gdLst/>
              <a:ahLst/>
              <a:cxnLst/>
              <a:rect l="l" t="t" r="r" b="b"/>
              <a:pathLst>
                <a:path w="6493" h="14561" fill="none" extrusionOk="0">
                  <a:moveTo>
                    <a:pt x="0" y="0"/>
                  </a:moveTo>
                  <a:lnTo>
                    <a:pt x="6492" y="1456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3299700" y="2529950"/>
              <a:ext cx="102700" cy="85325"/>
            </a:xfrm>
            <a:custGeom>
              <a:avLst/>
              <a:gdLst/>
              <a:ahLst/>
              <a:cxnLst/>
              <a:rect l="l" t="t" r="r" b="b"/>
              <a:pathLst>
                <a:path w="4108" h="3413" fill="none" extrusionOk="0">
                  <a:moveTo>
                    <a:pt x="1" y="3413"/>
                  </a:moveTo>
                  <a:lnTo>
                    <a:pt x="410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3190675" y="2717100"/>
              <a:ext cx="127725" cy="45225"/>
            </a:xfrm>
            <a:custGeom>
              <a:avLst/>
              <a:gdLst/>
              <a:ahLst/>
              <a:cxnLst/>
              <a:rect l="l" t="t" r="r" b="b"/>
              <a:pathLst>
                <a:path w="5109" h="1809" fill="none" extrusionOk="0">
                  <a:moveTo>
                    <a:pt x="1" y="1"/>
                  </a:moveTo>
                  <a:lnTo>
                    <a:pt x="5109" y="180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3120200" y="2706050"/>
              <a:ext cx="40750" cy="78425"/>
            </a:xfrm>
            <a:custGeom>
              <a:avLst/>
              <a:gdLst/>
              <a:ahLst/>
              <a:cxnLst/>
              <a:rect l="l" t="t" r="r" b="b"/>
              <a:pathLst>
                <a:path w="1630" h="3137" fill="none" extrusionOk="0">
                  <a:moveTo>
                    <a:pt x="1629" y="1"/>
                  </a:moveTo>
                  <a:lnTo>
                    <a:pt x="1" y="313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3097200" y="2900775"/>
              <a:ext cx="82675" cy="17300"/>
            </a:xfrm>
            <a:custGeom>
              <a:avLst/>
              <a:gdLst/>
              <a:ahLst/>
              <a:cxnLst/>
              <a:rect l="l" t="t" r="r" b="b"/>
              <a:pathLst>
                <a:path w="3307" h="692" fill="none" extrusionOk="0">
                  <a:moveTo>
                    <a:pt x="0" y="0"/>
                  </a:moveTo>
                  <a:lnTo>
                    <a:pt x="3306" y="69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17"/>
          <p:cNvGrpSpPr/>
          <p:nvPr/>
        </p:nvGrpSpPr>
        <p:grpSpPr>
          <a:xfrm flipH="1">
            <a:off x="8197570" y="3623058"/>
            <a:ext cx="764049" cy="752301"/>
            <a:chOff x="2943928" y="2443900"/>
            <a:chExt cx="563458" cy="554795"/>
          </a:xfrm>
        </p:grpSpPr>
        <p:sp>
          <p:nvSpPr>
            <p:cNvPr id="347" name="Google Shape;347;p17"/>
            <p:cNvSpPr/>
            <p:nvPr/>
          </p:nvSpPr>
          <p:spPr>
            <a:xfrm>
              <a:off x="2943928" y="2622325"/>
              <a:ext cx="360333" cy="375735"/>
            </a:xfrm>
            <a:custGeom>
              <a:avLst/>
              <a:gdLst/>
              <a:ahLst/>
              <a:cxnLst/>
              <a:rect l="l" t="t" r="r" b="b"/>
              <a:pathLst>
                <a:path w="13039" h="14860" extrusionOk="0">
                  <a:moveTo>
                    <a:pt x="4335" y="1"/>
                  </a:moveTo>
                  <a:cubicBezTo>
                    <a:pt x="4187" y="1"/>
                    <a:pt x="4041" y="22"/>
                    <a:pt x="3897" y="68"/>
                  </a:cubicBezTo>
                  <a:cubicBezTo>
                    <a:pt x="0" y="1298"/>
                    <a:pt x="7212" y="14859"/>
                    <a:pt x="7212" y="14859"/>
                  </a:cubicBezTo>
                  <a:lnTo>
                    <a:pt x="13038" y="14859"/>
                  </a:lnTo>
                  <a:cubicBezTo>
                    <a:pt x="13038" y="14859"/>
                    <a:pt x="8174" y="1"/>
                    <a:pt x="4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3070638" y="2443900"/>
              <a:ext cx="436749" cy="554795"/>
            </a:xfrm>
            <a:custGeom>
              <a:avLst/>
              <a:gdLst/>
              <a:ahLst/>
              <a:cxnLst/>
              <a:rect l="l" t="t" r="r" b="b"/>
              <a:pathLst>
                <a:path w="16289" h="21778" extrusionOk="0">
                  <a:moveTo>
                    <a:pt x="8615" y="1"/>
                  </a:moveTo>
                  <a:cubicBezTo>
                    <a:pt x="8470" y="1"/>
                    <a:pt x="8321" y="8"/>
                    <a:pt x="8169" y="24"/>
                  </a:cubicBezTo>
                  <a:cubicBezTo>
                    <a:pt x="1" y="885"/>
                    <a:pt x="6520" y="21777"/>
                    <a:pt x="6520" y="21777"/>
                  </a:cubicBezTo>
                  <a:lnTo>
                    <a:pt x="15007" y="21777"/>
                  </a:lnTo>
                  <a:cubicBezTo>
                    <a:pt x="15007" y="21777"/>
                    <a:pt x="16288" y="1"/>
                    <a:pt x="8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3279450" y="2455725"/>
              <a:ext cx="74200" cy="540075"/>
            </a:xfrm>
            <a:custGeom>
              <a:avLst/>
              <a:gdLst/>
              <a:ahLst/>
              <a:cxnLst/>
              <a:rect l="l" t="t" r="r" b="b"/>
              <a:pathLst>
                <a:path w="2968" h="21603" fill="none" extrusionOk="0">
                  <a:moveTo>
                    <a:pt x="0" y="1"/>
                  </a:moveTo>
                  <a:lnTo>
                    <a:pt x="2968" y="2160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3052400" y="2632250"/>
              <a:ext cx="162325" cy="364025"/>
            </a:xfrm>
            <a:custGeom>
              <a:avLst/>
              <a:gdLst/>
              <a:ahLst/>
              <a:cxnLst/>
              <a:rect l="l" t="t" r="r" b="b"/>
              <a:pathLst>
                <a:path w="6493" h="14561" fill="none" extrusionOk="0">
                  <a:moveTo>
                    <a:pt x="0" y="0"/>
                  </a:moveTo>
                  <a:lnTo>
                    <a:pt x="6492" y="1456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3299700" y="2529950"/>
              <a:ext cx="102700" cy="85325"/>
            </a:xfrm>
            <a:custGeom>
              <a:avLst/>
              <a:gdLst/>
              <a:ahLst/>
              <a:cxnLst/>
              <a:rect l="l" t="t" r="r" b="b"/>
              <a:pathLst>
                <a:path w="4108" h="3413" fill="none" extrusionOk="0">
                  <a:moveTo>
                    <a:pt x="1" y="3413"/>
                  </a:moveTo>
                  <a:lnTo>
                    <a:pt x="410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3190675" y="2717100"/>
              <a:ext cx="127725" cy="45225"/>
            </a:xfrm>
            <a:custGeom>
              <a:avLst/>
              <a:gdLst/>
              <a:ahLst/>
              <a:cxnLst/>
              <a:rect l="l" t="t" r="r" b="b"/>
              <a:pathLst>
                <a:path w="5109" h="1809" fill="none" extrusionOk="0">
                  <a:moveTo>
                    <a:pt x="1" y="1"/>
                  </a:moveTo>
                  <a:lnTo>
                    <a:pt x="5109" y="180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3120200" y="2706050"/>
              <a:ext cx="40750" cy="78425"/>
            </a:xfrm>
            <a:custGeom>
              <a:avLst/>
              <a:gdLst/>
              <a:ahLst/>
              <a:cxnLst/>
              <a:rect l="l" t="t" r="r" b="b"/>
              <a:pathLst>
                <a:path w="1630" h="3137" fill="none" extrusionOk="0">
                  <a:moveTo>
                    <a:pt x="1629" y="1"/>
                  </a:moveTo>
                  <a:lnTo>
                    <a:pt x="1" y="313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3097200" y="2900775"/>
              <a:ext cx="82675" cy="17300"/>
            </a:xfrm>
            <a:custGeom>
              <a:avLst/>
              <a:gdLst/>
              <a:ahLst/>
              <a:cxnLst/>
              <a:rect l="l" t="t" r="r" b="b"/>
              <a:pathLst>
                <a:path w="3307" h="692" fill="none" extrusionOk="0">
                  <a:moveTo>
                    <a:pt x="0" y="0"/>
                  </a:moveTo>
                  <a:lnTo>
                    <a:pt x="3306" y="69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17"/>
          <p:cNvGrpSpPr/>
          <p:nvPr/>
        </p:nvGrpSpPr>
        <p:grpSpPr>
          <a:xfrm>
            <a:off x="336700" y="3515625"/>
            <a:ext cx="158300" cy="177500"/>
            <a:chOff x="5815475" y="1122850"/>
            <a:chExt cx="158300" cy="177500"/>
          </a:xfrm>
        </p:grpSpPr>
        <p:sp>
          <p:nvSpPr>
            <p:cNvPr id="356" name="Google Shape;356;p17"/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17"/>
          <p:cNvGrpSpPr/>
          <p:nvPr/>
        </p:nvGrpSpPr>
        <p:grpSpPr>
          <a:xfrm flipH="1">
            <a:off x="8735975" y="3503850"/>
            <a:ext cx="158300" cy="177500"/>
            <a:chOff x="5815475" y="1122850"/>
            <a:chExt cx="158300" cy="177500"/>
          </a:xfrm>
        </p:grpSpPr>
        <p:sp>
          <p:nvSpPr>
            <p:cNvPr id="361" name="Google Shape;361;p17"/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17"/>
          <p:cNvGrpSpPr/>
          <p:nvPr/>
        </p:nvGrpSpPr>
        <p:grpSpPr>
          <a:xfrm flipH="1">
            <a:off x="646300" y="3197850"/>
            <a:ext cx="158300" cy="177500"/>
            <a:chOff x="5815475" y="1122850"/>
            <a:chExt cx="158300" cy="177500"/>
          </a:xfrm>
        </p:grpSpPr>
        <p:sp>
          <p:nvSpPr>
            <p:cNvPr id="366" name="Google Shape;366;p17"/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17"/>
          <p:cNvGrpSpPr/>
          <p:nvPr/>
        </p:nvGrpSpPr>
        <p:grpSpPr>
          <a:xfrm>
            <a:off x="804054" y="451200"/>
            <a:ext cx="7931925" cy="553191"/>
            <a:chOff x="6437300" y="75609"/>
            <a:chExt cx="7931925" cy="553191"/>
          </a:xfrm>
        </p:grpSpPr>
        <p:sp>
          <p:nvSpPr>
            <p:cNvPr id="371" name="Google Shape;371;p17"/>
            <p:cNvSpPr/>
            <p:nvPr/>
          </p:nvSpPr>
          <p:spPr>
            <a:xfrm>
              <a:off x="13695125" y="75609"/>
              <a:ext cx="674100" cy="177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6437300" y="451200"/>
              <a:ext cx="941400" cy="177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17"/>
          <p:cNvSpPr/>
          <p:nvPr/>
        </p:nvSpPr>
        <p:spPr>
          <a:xfrm>
            <a:off x="521504" y="273600"/>
            <a:ext cx="617100" cy="177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7"/>
          <p:cNvSpPr/>
          <p:nvPr/>
        </p:nvSpPr>
        <p:spPr>
          <a:xfrm>
            <a:off x="6831695" y="826800"/>
            <a:ext cx="1363500" cy="177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7"/>
          <p:cNvSpPr/>
          <p:nvPr/>
        </p:nvSpPr>
        <p:spPr>
          <a:xfrm>
            <a:off x="2409354" y="451191"/>
            <a:ext cx="941400" cy="177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7"/>
          <p:cNvSpPr/>
          <p:nvPr/>
        </p:nvSpPr>
        <p:spPr>
          <a:xfrm>
            <a:off x="5105625" y="4514700"/>
            <a:ext cx="1039500" cy="177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7"/>
          <p:cNvSpPr txBox="1">
            <a:spLocks noGrp="1"/>
          </p:cNvSpPr>
          <p:nvPr>
            <p:ph type="title"/>
          </p:nvPr>
        </p:nvSpPr>
        <p:spPr>
          <a:xfrm>
            <a:off x="719989" y="2054959"/>
            <a:ext cx="4114800" cy="12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8" name="Google Shape;378;p17"/>
          <p:cNvSpPr txBox="1">
            <a:spLocks noGrp="1"/>
          </p:cNvSpPr>
          <p:nvPr>
            <p:ph type="title" idx="2" hasCustomPrompt="1"/>
          </p:nvPr>
        </p:nvSpPr>
        <p:spPr>
          <a:xfrm>
            <a:off x="2000089" y="867771"/>
            <a:ext cx="2834700" cy="14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79" name="Google Shape;379;p17"/>
          <p:cNvSpPr txBox="1">
            <a:spLocks noGrp="1"/>
          </p:cNvSpPr>
          <p:nvPr>
            <p:ph type="subTitle" idx="1"/>
          </p:nvPr>
        </p:nvSpPr>
        <p:spPr>
          <a:xfrm>
            <a:off x="1085689" y="3484500"/>
            <a:ext cx="3749100" cy="43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/>
          <p:nvPr/>
        </p:nvSpPr>
        <p:spPr>
          <a:xfrm>
            <a:off x="651925" y="775691"/>
            <a:ext cx="3017100" cy="3017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19"/>
          <p:cNvGrpSpPr/>
          <p:nvPr/>
        </p:nvGrpSpPr>
        <p:grpSpPr>
          <a:xfrm>
            <a:off x="190785" y="3623058"/>
            <a:ext cx="764049" cy="752301"/>
            <a:chOff x="2943928" y="2443900"/>
            <a:chExt cx="563458" cy="554795"/>
          </a:xfrm>
        </p:grpSpPr>
        <p:sp>
          <p:nvSpPr>
            <p:cNvPr id="419" name="Google Shape;419;p19"/>
            <p:cNvSpPr/>
            <p:nvPr/>
          </p:nvSpPr>
          <p:spPr>
            <a:xfrm>
              <a:off x="2943928" y="2622325"/>
              <a:ext cx="360333" cy="375735"/>
            </a:xfrm>
            <a:custGeom>
              <a:avLst/>
              <a:gdLst/>
              <a:ahLst/>
              <a:cxnLst/>
              <a:rect l="l" t="t" r="r" b="b"/>
              <a:pathLst>
                <a:path w="13039" h="14860" extrusionOk="0">
                  <a:moveTo>
                    <a:pt x="4335" y="1"/>
                  </a:moveTo>
                  <a:cubicBezTo>
                    <a:pt x="4187" y="1"/>
                    <a:pt x="4041" y="22"/>
                    <a:pt x="3897" y="68"/>
                  </a:cubicBezTo>
                  <a:cubicBezTo>
                    <a:pt x="0" y="1298"/>
                    <a:pt x="7212" y="14859"/>
                    <a:pt x="7212" y="14859"/>
                  </a:cubicBezTo>
                  <a:lnTo>
                    <a:pt x="13038" y="14859"/>
                  </a:lnTo>
                  <a:cubicBezTo>
                    <a:pt x="13038" y="14859"/>
                    <a:pt x="8174" y="1"/>
                    <a:pt x="4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3070638" y="2443900"/>
              <a:ext cx="436749" cy="554795"/>
            </a:xfrm>
            <a:custGeom>
              <a:avLst/>
              <a:gdLst/>
              <a:ahLst/>
              <a:cxnLst/>
              <a:rect l="l" t="t" r="r" b="b"/>
              <a:pathLst>
                <a:path w="16289" h="21778" extrusionOk="0">
                  <a:moveTo>
                    <a:pt x="8615" y="1"/>
                  </a:moveTo>
                  <a:cubicBezTo>
                    <a:pt x="8470" y="1"/>
                    <a:pt x="8321" y="8"/>
                    <a:pt x="8169" y="24"/>
                  </a:cubicBezTo>
                  <a:cubicBezTo>
                    <a:pt x="1" y="885"/>
                    <a:pt x="6520" y="21777"/>
                    <a:pt x="6520" y="21777"/>
                  </a:cubicBezTo>
                  <a:lnTo>
                    <a:pt x="15007" y="21777"/>
                  </a:lnTo>
                  <a:cubicBezTo>
                    <a:pt x="15007" y="21777"/>
                    <a:pt x="16288" y="1"/>
                    <a:pt x="8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3279450" y="2455725"/>
              <a:ext cx="74200" cy="540075"/>
            </a:xfrm>
            <a:custGeom>
              <a:avLst/>
              <a:gdLst/>
              <a:ahLst/>
              <a:cxnLst/>
              <a:rect l="l" t="t" r="r" b="b"/>
              <a:pathLst>
                <a:path w="2968" h="21603" fill="none" extrusionOk="0">
                  <a:moveTo>
                    <a:pt x="0" y="1"/>
                  </a:moveTo>
                  <a:lnTo>
                    <a:pt x="2968" y="2160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3052400" y="2632250"/>
              <a:ext cx="162325" cy="364025"/>
            </a:xfrm>
            <a:custGeom>
              <a:avLst/>
              <a:gdLst/>
              <a:ahLst/>
              <a:cxnLst/>
              <a:rect l="l" t="t" r="r" b="b"/>
              <a:pathLst>
                <a:path w="6493" h="14561" fill="none" extrusionOk="0">
                  <a:moveTo>
                    <a:pt x="0" y="0"/>
                  </a:moveTo>
                  <a:lnTo>
                    <a:pt x="6492" y="1456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3299700" y="2529950"/>
              <a:ext cx="102700" cy="85325"/>
            </a:xfrm>
            <a:custGeom>
              <a:avLst/>
              <a:gdLst/>
              <a:ahLst/>
              <a:cxnLst/>
              <a:rect l="l" t="t" r="r" b="b"/>
              <a:pathLst>
                <a:path w="4108" h="3413" fill="none" extrusionOk="0">
                  <a:moveTo>
                    <a:pt x="1" y="3413"/>
                  </a:moveTo>
                  <a:lnTo>
                    <a:pt x="410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3190675" y="2717100"/>
              <a:ext cx="127725" cy="45225"/>
            </a:xfrm>
            <a:custGeom>
              <a:avLst/>
              <a:gdLst/>
              <a:ahLst/>
              <a:cxnLst/>
              <a:rect l="l" t="t" r="r" b="b"/>
              <a:pathLst>
                <a:path w="5109" h="1809" fill="none" extrusionOk="0">
                  <a:moveTo>
                    <a:pt x="1" y="1"/>
                  </a:moveTo>
                  <a:lnTo>
                    <a:pt x="5109" y="180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3120200" y="2706050"/>
              <a:ext cx="40750" cy="78425"/>
            </a:xfrm>
            <a:custGeom>
              <a:avLst/>
              <a:gdLst/>
              <a:ahLst/>
              <a:cxnLst/>
              <a:rect l="l" t="t" r="r" b="b"/>
              <a:pathLst>
                <a:path w="1630" h="3137" fill="none" extrusionOk="0">
                  <a:moveTo>
                    <a:pt x="1629" y="1"/>
                  </a:moveTo>
                  <a:lnTo>
                    <a:pt x="1" y="313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3097200" y="2900775"/>
              <a:ext cx="82675" cy="17300"/>
            </a:xfrm>
            <a:custGeom>
              <a:avLst/>
              <a:gdLst/>
              <a:ahLst/>
              <a:cxnLst/>
              <a:rect l="l" t="t" r="r" b="b"/>
              <a:pathLst>
                <a:path w="3307" h="692" fill="none" extrusionOk="0">
                  <a:moveTo>
                    <a:pt x="0" y="0"/>
                  </a:moveTo>
                  <a:lnTo>
                    <a:pt x="3306" y="69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19"/>
          <p:cNvGrpSpPr/>
          <p:nvPr/>
        </p:nvGrpSpPr>
        <p:grpSpPr>
          <a:xfrm>
            <a:off x="8170318" y="3820693"/>
            <a:ext cx="563458" cy="554795"/>
            <a:chOff x="2943928" y="2443900"/>
            <a:chExt cx="563458" cy="554795"/>
          </a:xfrm>
        </p:grpSpPr>
        <p:sp>
          <p:nvSpPr>
            <p:cNvPr id="428" name="Google Shape;428;p19"/>
            <p:cNvSpPr/>
            <p:nvPr/>
          </p:nvSpPr>
          <p:spPr>
            <a:xfrm>
              <a:off x="2943928" y="2622325"/>
              <a:ext cx="360333" cy="375735"/>
            </a:xfrm>
            <a:custGeom>
              <a:avLst/>
              <a:gdLst/>
              <a:ahLst/>
              <a:cxnLst/>
              <a:rect l="l" t="t" r="r" b="b"/>
              <a:pathLst>
                <a:path w="13039" h="14860" extrusionOk="0">
                  <a:moveTo>
                    <a:pt x="4335" y="1"/>
                  </a:moveTo>
                  <a:cubicBezTo>
                    <a:pt x="4187" y="1"/>
                    <a:pt x="4041" y="22"/>
                    <a:pt x="3897" y="68"/>
                  </a:cubicBezTo>
                  <a:cubicBezTo>
                    <a:pt x="0" y="1298"/>
                    <a:pt x="7212" y="14859"/>
                    <a:pt x="7212" y="14859"/>
                  </a:cubicBezTo>
                  <a:lnTo>
                    <a:pt x="13038" y="14859"/>
                  </a:lnTo>
                  <a:cubicBezTo>
                    <a:pt x="13038" y="14859"/>
                    <a:pt x="8174" y="1"/>
                    <a:pt x="4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3070638" y="2443900"/>
              <a:ext cx="436749" cy="554795"/>
            </a:xfrm>
            <a:custGeom>
              <a:avLst/>
              <a:gdLst/>
              <a:ahLst/>
              <a:cxnLst/>
              <a:rect l="l" t="t" r="r" b="b"/>
              <a:pathLst>
                <a:path w="16289" h="21778" extrusionOk="0">
                  <a:moveTo>
                    <a:pt x="8615" y="1"/>
                  </a:moveTo>
                  <a:cubicBezTo>
                    <a:pt x="8470" y="1"/>
                    <a:pt x="8321" y="8"/>
                    <a:pt x="8169" y="24"/>
                  </a:cubicBezTo>
                  <a:cubicBezTo>
                    <a:pt x="1" y="885"/>
                    <a:pt x="6520" y="21777"/>
                    <a:pt x="6520" y="21777"/>
                  </a:cubicBezTo>
                  <a:lnTo>
                    <a:pt x="15007" y="21777"/>
                  </a:lnTo>
                  <a:cubicBezTo>
                    <a:pt x="15007" y="21777"/>
                    <a:pt x="16288" y="1"/>
                    <a:pt x="8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3279450" y="2455725"/>
              <a:ext cx="74200" cy="540075"/>
            </a:xfrm>
            <a:custGeom>
              <a:avLst/>
              <a:gdLst/>
              <a:ahLst/>
              <a:cxnLst/>
              <a:rect l="l" t="t" r="r" b="b"/>
              <a:pathLst>
                <a:path w="2968" h="21603" fill="none" extrusionOk="0">
                  <a:moveTo>
                    <a:pt x="0" y="1"/>
                  </a:moveTo>
                  <a:lnTo>
                    <a:pt x="2968" y="2160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3052400" y="2632250"/>
              <a:ext cx="162325" cy="364025"/>
            </a:xfrm>
            <a:custGeom>
              <a:avLst/>
              <a:gdLst/>
              <a:ahLst/>
              <a:cxnLst/>
              <a:rect l="l" t="t" r="r" b="b"/>
              <a:pathLst>
                <a:path w="6493" h="14561" fill="none" extrusionOk="0">
                  <a:moveTo>
                    <a:pt x="0" y="0"/>
                  </a:moveTo>
                  <a:lnTo>
                    <a:pt x="6492" y="1456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3299700" y="2529950"/>
              <a:ext cx="102700" cy="85325"/>
            </a:xfrm>
            <a:custGeom>
              <a:avLst/>
              <a:gdLst/>
              <a:ahLst/>
              <a:cxnLst/>
              <a:rect l="l" t="t" r="r" b="b"/>
              <a:pathLst>
                <a:path w="4108" h="3413" fill="none" extrusionOk="0">
                  <a:moveTo>
                    <a:pt x="1" y="3413"/>
                  </a:moveTo>
                  <a:lnTo>
                    <a:pt x="410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3190675" y="2717100"/>
              <a:ext cx="127725" cy="45225"/>
            </a:xfrm>
            <a:custGeom>
              <a:avLst/>
              <a:gdLst/>
              <a:ahLst/>
              <a:cxnLst/>
              <a:rect l="l" t="t" r="r" b="b"/>
              <a:pathLst>
                <a:path w="5109" h="1809" fill="none" extrusionOk="0">
                  <a:moveTo>
                    <a:pt x="1" y="1"/>
                  </a:moveTo>
                  <a:lnTo>
                    <a:pt x="5109" y="180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3120200" y="2706050"/>
              <a:ext cx="40750" cy="78425"/>
            </a:xfrm>
            <a:custGeom>
              <a:avLst/>
              <a:gdLst/>
              <a:ahLst/>
              <a:cxnLst/>
              <a:rect l="l" t="t" r="r" b="b"/>
              <a:pathLst>
                <a:path w="1630" h="3137" fill="none" extrusionOk="0">
                  <a:moveTo>
                    <a:pt x="1629" y="1"/>
                  </a:moveTo>
                  <a:lnTo>
                    <a:pt x="1" y="313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3097200" y="2900775"/>
              <a:ext cx="82675" cy="17300"/>
            </a:xfrm>
            <a:custGeom>
              <a:avLst/>
              <a:gdLst/>
              <a:ahLst/>
              <a:cxnLst/>
              <a:rect l="l" t="t" r="r" b="b"/>
              <a:pathLst>
                <a:path w="3307" h="692" fill="none" extrusionOk="0">
                  <a:moveTo>
                    <a:pt x="0" y="0"/>
                  </a:moveTo>
                  <a:lnTo>
                    <a:pt x="3306" y="69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6" name="Google Shape;436;p19"/>
          <p:cNvCxnSpPr/>
          <p:nvPr/>
        </p:nvCxnSpPr>
        <p:spPr>
          <a:xfrm>
            <a:off x="98702" y="4385020"/>
            <a:ext cx="8955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37" name="Google Shape;437;p19"/>
          <p:cNvGrpSpPr/>
          <p:nvPr/>
        </p:nvGrpSpPr>
        <p:grpSpPr>
          <a:xfrm flipH="1">
            <a:off x="8733775" y="3732450"/>
            <a:ext cx="158300" cy="177500"/>
            <a:chOff x="5815475" y="1122850"/>
            <a:chExt cx="158300" cy="177500"/>
          </a:xfrm>
        </p:grpSpPr>
        <p:sp>
          <p:nvSpPr>
            <p:cNvPr id="438" name="Google Shape;438;p19"/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19"/>
          <p:cNvSpPr/>
          <p:nvPr/>
        </p:nvSpPr>
        <p:spPr>
          <a:xfrm>
            <a:off x="1298996" y="307000"/>
            <a:ext cx="105300" cy="105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19"/>
          <p:cNvGrpSpPr/>
          <p:nvPr/>
        </p:nvGrpSpPr>
        <p:grpSpPr>
          <a:xfrm>
            <a:off x="462900" y="540000"/>
            <a:ext cx="4939900" cy="596200"/>
            <a:chOff x="462900" y="266300"/>
            <a:chExt cx="4939900" cy="596200"/>
          </a:xfrm>
        </p:grpSpPr>
        <p:sp>
          <p:nvSpPr>
            <p:cNvPr id="444" name="Google Shape;444;p19"/>
            <p:cNvSpPr/>
            <p:nvPr/>
          </p:nvSpPr>
          <p:spPr>
            <a:xfrm>
              <a:off x="462900" y="451200"/>
              <a:ext cx="941400" cy="177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3686275" y="684900"/>
              <a:ext cx="941400" cy="177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4461400" y="266300"/>
              <a:ext cx="941400" cy="177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19"/>
          <p:cNvSpPr/>
          <p:nvPr/>
        </p:nvSpPr>
        <p:spPr>
          <a:xfrm>
            <a:off x="6206425" y="500844"/>
            <a:ext cx="78300" cy="78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9"/>
          <p:cNvSpPr/>
          <p:nvPr/>
        </p:nvSpPr>
        <p:spPr>
          <a:xfrm>
            <a:off x="6264700" y="872125"/>
            <a:ext cx="941400" cy="177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9"/>
          <p:cNvSpPr/>
          <p:nvPr/>
        </p:nvSpPr>
        <p:spPr>
          <a:xfrm>
            <a:off x="8290600" y="1274344"/>
            <a:ext cx="78300" cy="78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9"/>
          <p:cNvSpPr/>
          <p:nvPr/>
        </p:nvSpPr>
        <p:spPr>
          <a:xfrm>
            <a:off x="1516950" y="4514700"/>
            <a:ext cx="1039500" cy="177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9"/>
          <p:cNvSpPr txBox="1">
            <a:spLocks noGrp="1"/>
          </p:cNvSpPr>
          <p:nvPr>
            <p:ph type="title"/>
          </p:nvPr>
        </p:nvSpPr>
        <p:spPr>
          <a:xfrm>
            <a:off x="4267200" y="3448800"/>
            <a:ext cx="3852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52" name="Google Shape;452;p19"/>
          <p:cNvSpPr txBox="1">
            <a:spLocks noGrp="1"/>
          </p:cNvSpPr>
          <p:nvPr>
            <p:ph type="subTitle" idx="1"/>
          </p:nvPr>
        </p:nvSpPr>
        <p:spPr>
          <a:xfrm>
            <a:off x="1901400" y="1552134"/>
            <a:ext cx="6217800" cy="1828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865-6722-4F38-AFBF-D32C8A82E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E6FE-B607-40B7-BA6E-6599A48B2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10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 /><Relationship Id="rId3" Type="http://schemas.openxmlformats.org/officeDocument/2006/relationships/slideLayout" Target="../slideLayouts/slideLayout12.xml" /><Relationship Id="rId7" Type="http://schemas.openxmlformats.org/officeDocument/2006/relationships/slideLayout" Target="../slideLayouts/slideLayout16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1.xml" /><Relationship Id="rId1" Type="http://schemas.openxmlformats.org/officeDocument/2006/relationships/slideLayout" Target="../slideLayouts/slideLayout10.xml" /><Relationship Id="rId6" Type="http://schemas.openxmlformats.org/officeDocument/2006/relationships/slideLayout" Target="../slideLayouts/slideLayout15.xml" /><Relationship Id="rId11" Type="http://schemas.openxmlformats.org/officeDocument/2006/relationships/slideLayout" Target="../slideLayouts/slideLayout20.xml" /><Relationship Id="rId5" Type="http://schemas.openxmlformats.org/officeDocument/2006/relationships/slideLayout" Target="../slideLayouts/slideLayout14.xml" /><Relationship Id="rId10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13.xml" /><Relationship Id="rId9" Type="http://schemas.openxmlformats.org/officeDocument/2006/relationships/slideLayout" Target="../slideLayouts/slideLayout1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58149"/>
            <a:ext cx="7704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chivo Black"/>
              <a:buNone/>
              <a:defRPr sz="30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chivo Black"/>
              <a:buNone/>
              <a:defRPr sz="30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chivo Black"/>
              <a:buNone/>
              <a:defRPr sz="30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chivo Black"/>
              <a:buNone/>
              <a:defRPr sz="30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chivo Black"/>
              <a:buNone/>
              <a:defRPr sz="30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chivo Black"/>
              <a:buNone/>
              <a:defRPr sz="30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chivo Black"/>
              <a:buNone/>
              <a:defRPr sz="30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chivo Black"/>
              <a:buNone/>
              <a:defRPr sz="30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chivo Black"/>
              <a:buNone/>
              <a:defRPr sz="30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8" r:id="rId4"/>
    <p:sldLayoutId id="2147483662" r:id="rId5"/>
    <p:sldLayoutId id="2147483663" r:id="rId6"/>
    <p:sldLayoutId id="2147483665" r:id="rId7"/>
    <p:sldLayoutId id="2147483679" r:id="rId8"/>
    <p:sldLayoutId id="214748369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5C365C-16C2-4BD9-95C9-5BCE2DE4E9C0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908D4-8FD8-40D8-AC69-5277386904C5}" type="slidenum">
              <a:rPr lang="en-CA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rF0fj3#Z67ce853a61229ff007038c97630cd26d" TargetMode="External" /><Relationship Id="rId2" Type="http://schemas.openxmlformats.org/officeDocument/2006/relationships/hyperlink" Target="https://next.amboss.com/us/article/u70pnh#Z3d8b450317588bb61af92127296839da" TargetMode="External" /><Relationship Id="rId1" Type="http://schemas.openxmlformats.org/officeDocument/2006/relationships/slideLayout" Target="../slideLayouts/slideLayout8.xml" /><Relationship Id="rId6" Type="http://schemas.openxmlformats.org/officeDocument/2006/relationships/hyperlink" Target="https://next.amboss.com/us/article/Pn0Wtg#Zcdc83877f75d9d9b9a07ece6544f646c" TargetMode="External" /><Relationship Id="rId5" Type="http://schemas.openxmlformats.org/officeDocument/2006/relationships/hyperlink" Target="https://next.amboss.com/us/article/mL0Vyg#Z38e200a987479ddb4830b44939db16bd" TargetMode="External" /><Relationship Id="rId4" Type="http://schemas.openxmlformats.org/officeDocument/2006/relationships/hyperlink" Target="https://next.amboss.com/us/article/zO0rET#Z579558c2c5c545a61649759bd9aa83fe" TargetMode="Externa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2M0TLg#Z0d767a500a4efcb1314a93ab2616de44" TargetMode="External" /><Relationship Id="rId7" Type="http://schemas.openxmlformats.org/officeDocument/2006/relationships/hyperlink" Target="https://next.amboss.com/us/article/mf0V52#Z318c3fdbcf10c252f3453a2394e29d91" TargetMode="External" /><Relationship Id="rId2" Type="http://schemas.openxmlformats.org/officeDocument/2006/relationships/hyperlink" Target="https://next.amboss.com/us/article/WQ0PEf#Zfed62472cc8053345eaf05d42d179023" TargetMode="External" /><Relationship Id="rId1" Type="http://schemas.openxmlformats.org/officeDocument/2006/relationships/slideLayout" Target="../slideLayouts/slideLayout8.xml" /><Relationship Id="rId6" Type="http://schemas.openxmlformats.org/officeDocument/2006/relationships/hyperlink" Target="https://next.amboss.com/us/article/N80-53#Zbe09275ed15b7d7474f31701b5b93428" TargetMode="External" /><Relationship Id="rId5" Type="http://schemas.openxmlformats.org/officeDocument/2006/relationships/hyperlink" Target="https://next.amboss.com/us/article/3O0SHT#Zb047f3b49dca9a23bb1a47397ef5964f" TargetMode="External" /><Relationship Id="rId4" Type="http://schemas.openxmlformats.org/officeDocument/2006/relationships/hyperlink" Target="https://next.amboss.com/us/article/d40oRT#Z8916e5f23e9fb026689a4803249d708d" TargetMode="Externa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mf0V52#Z86d79544f63ae794ccb758d269fd9c00" TargetMode="External" /><Relationship Id="rId2" Type="http://schemas.openxmlformats.org/officeDocument/2006/relationships/hyperlink" Target="https://next.amboss.com/us/article/mf0V52#Z318c3fdbcf10c252f3453a2394e29d91" TargetMode="External" /><Relationship Id="rId1" Type="http://schemas.openxmlformats.org/officeDocument/2006/relationships/slideLayout" Target="../slideLayouts/slideLayout8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us/article/7J04vS#Z2f0b48ef2acaab783b03e4c8d2404f90" TargetMode="External" /><Relationship Id="rId3" Type="http://schemas.openxmlformats.org/officeDocument/2006/relationships/hyperlink" Target="https://next.amboss.com/us/article/Lf0w52#Z396e86e88d3315f2dd9b99cf38d0942c" TargetMode="External" /><Relationship Id="rId7" Type="http://schemas.openxmlformats.org/officeDocument/2006/relationships/hyperlink" Target="https://next.amboss.com/us/article/Su0yq3#Z94dd620719b07efc1500cb2ec985505a" TargetMode="External" /><Relationship Id="rId2" Type="http://schemas.openxmlformats.org/officeDocument/2006/relationships/hyperlink" Target="https://next.amboss.com/us/article/mf0V52#Ze8a16849350e717c1059b66d76153e08" TargetMode="External" /><Relationship Id="rId1" Type="http://schemas.openxmlformats.org/officeDocument/2006/relationships/slideLayout" Target="../slideLayouts/slideLayout8.xml" /><Relationship Id="rId6" Type="http://schemas.openxmlformats.org/officeDocument/2006/relationships/hyperlink" Target="https://next.amboss.com/us/article/iL0Jxg#Z9a24d08ab67dee43098222189f24cc1a" TargetMode="External" /><Relationship Id="rId11" Type="http://schemas.openxmlformats.org/officeDocument/2006/relationships/hyperlink" Target="https://next.amboss.com/us/article/jp0_6S#Zce4517a7972cca14ab569ee1f09809ba" TargetMode="External" /><Relationship Id="rId5" Type="http://schemas.openxmlformats.org/officeDocument/2006/relationships/hyperlink" Target="https://next.amboss.com/us/article/YL0nwg#Z67ba0252fff6842349617790ed19ae54" TargetMode="External" /><Relationship Id="rId10" Type="http://schemas.openxmlformats.org/officeDocument/2006/relationships/hyperlink" Target="https://next.amboss.com/us/article/wj0hcT#Za34e9f5b95a89605dd972411fe534aac" TargetMode="External" /><Relationship Id="rId4" Type="http://schemas.openxmlformats.org/officeDocument/2006/relationships/hyperlink" Target="https://next.amboss.com/us/article/j50_Pg#Za5de83449ff6a749e6c1348b93b1f3b1" TargetMode="External" /><Relationship Id="rId9" Type="http://schemas.openxmlformats.org/officeDocument/2006/relationships/hyperlink" Target="https://next.amboss.com/us/article/6M0jpg#Z51b67b2885f849894721232a6bf6d273" TargetMode="Externa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us/article/KM0Upg#Z1376b189aaece66ba470501afc5faf90" TargetMode="External" /><Relationship Id="rId13" Type="http://schemas.openxmlformats.org/officeDocument/2006/relationships/hyperlink" Target="https://next.amboss.com/us/article/WM0Png#Z17c54b50884f6ae691e10c71ea7eccb6" TargetMode="External" /><Relationship Id="rId18" Type="http://schemas.openxmlformats.org/officeDocument/2006/relationships/hyperlink" Target="https://next.amboss.com/us/article/sE0tC3#Z0d123165b5f096aca5d4fb3e56bee093" TargetMode="External" /><Relationship Id="rId3" Type="http://schemas.openxmlformats.org/officeDocument/2006/relationships/hyperlink" Target="https://next.amboss.com/us/article/mf0V52#Z0b3db72065ba123f01c974d2a6d3b624" TargetMode="External" /><Relationship Id="rId7" Type="http://schemas.openxmlformats.org/officeDocument/2006/relationships/hyperlink" Target="https://next.amboss.com/us/article/rf0fn2#Z8722414bff52e7a5dcc1ef2deae7ddbf" TargetMode="External" /><Relationship Id="rId12" Type="http://schemas.openxmlformats.org/officeDocument/2006/relationships/hyperlink" Target="https://next.amboss.com/us/article/Mf0M52#Z3dc5e5e8167ee0fcff3292d08c7a19b2" TargetMode="External" /><Relationship Id="rId17" Type="http://schemas.openxmlformats.org/officeDocument/2006/relationships/hyperlink" Target="https://next.amboss.com/us/article/-40DNT#Zea52bf3efd85c5e5e5eb53de32d8696c" TargetMode="External" /><Relationship Id="rId2" Type="http://schemas.openxmlformats.org/officeDocument/2006/relationships/hyperlink" Target="https://next.amboss.com/us/article/1o02aS#Z2439090f7d0cc0b30d899a13759cee20" TargetMode="External" /><Relationship Id="rId16" Type="http://schemas.openxmlformats.org/officeDocument/2006/relationships/hyperlink" Target="https://next.amboss.com/us/article/W60PPS#Z84ffaf83e57bb0cc8eb7c50bbc266078" TargetMode="External" /><Relationship Id="rId20" Type="http://schemas.openxmlformats.org/officeDocument/2006/relationships/hyperlink" Target="https://next.amboss.com/us/article/HR0Kof#Ze87602b455db14f3b41d6d8de8b1731d" TargetMode="External" /><Relationship Id="rId1" Type="http://schemas.openxmlformats.org/officeDocument/2006/relationships/slideLayout" Target="../slideLayouts/slideLayout8.xml" /><Relationship Id="rId6" Type="http://schemas.openxmlformats.org/officeDocument/2006/relationships/hyperlink" Target="https://next.amboss.com/us/article/In0Yug#Z8a2bafebc9bed5fd649a685ae5b201f7" TargetMode="External" /><Relationship Id="rId11" Type="http://schemas.openxmlformats.org/officeDocument/2006/relationships/hyperlink" Target="https://next.amboss.com/us/article/jp0_6S#Z2ede91c43f398344fca83c88a7d75d15" TargetMode="External" /><Relationship Id="rId5" Type="http://schemas.openxmlformats.org/officeDocument/2006/relationships/hyperlink" Target="https://next.amboss.com/us/article/6M0jpg#Z3db8d1862531c05ca50ab4a49df0b84a" TargetMode="External" /><Relationship Id="rId15" Type="http://schemas.openxmlformats.org/officeDocument/2006/relationships/hyperlink" Target="https://next.amboss.com/us/article/O60IOS#Zcbc35556e6d59e81460e41d87b9a0849" TargetMode="External" /><Relationship Id="rId10" Type="http://schemas.openxmlformats.org/officeDocument/2006/relationships/hyperlink" Target="https://next.amboss.com/us/article/xo0EVS#Zad8f9786872edfa102f7204c82b56244" TargetMode="External" /><Relationship Id="rId19" Type="http://schemas.openxmlformats.org/officeDocument/2006/relationships/hyperlink" Target="https://next.amboss.com/us/article/4k03LT#Z3c5e5f87353c8547b5917b338d8c976f" TargetMode="External" /><Relationship Id="rId4" Type="http://schemas.openxmlformats.org/officeDocument/2006/relationships/hyperlink" Target="https://next.amboss.com/us/article/iL0Jxg#Z7b0bf382e960f8be4f9fccafce5ff227" TargetMode="External" /><Relationship Id="rId9" Type="http://schemas.openxmlformats.org/officeDocument/2006/relationships/hyperlink" Target="https://next.amboss.com/us/article/JL0sAg#Zce420da1dae0395f3d31b438a08e15db" TargetMode="External" /><Relationship Id="rId14" Type="http://schemas.openxmlformats.org/officeDocument/2006/relationships/hyperlink" Target="https://next.amboss.com/us/article/c30ahf#Z404bcdc1a50406476036e09f0a0f4240" TargetMode="Externa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v30A4f#Zdfaad9f1c5a8192ee2d64ed2c7599b8b" TargetMode="External" /><Relationship Id="rId7" Type="http://schemas.openxmlformats.org/officeDocument/2006/relationships/hyperlink" Target="https://next.amboss.com/us/article/1o02aS#Z2439090f7d0cc0b30d899a13759cee20" TargetMode="External" /><Relationship Id="rId2" Type="http://schemas.openxmlformats.org/officeDocument/2006/relationships/hyperlink" Target="https://next.amboss.com/us/article/PP0WUT#Z4c55cc422cab2389c9f1d88eda34da57" TargetMode="External" /><Relationship Id="rId1" Type="http://schemas.openxmlformats.org/officeDocument/2006/relationships/slideLayout" Target="../slideLayouts/slideLayout8.xml" /><Relationship Id="rId6" Type="http://schemas.openxmlformats.org/officeDocument/2006/relationships/hyperlink" Target="https://next.amboss.com/us/article/-q0Dah#Zc50d16b0c98762e996a7143fa8b11443" TargetMode="External" /><Relationship Id="rId5" Type="http://schemas.openxmlformats.org/officeDocument/2006/relationships/hyperlink" Target="https://next.amboss.com/us/article/rf0fn2#Z8722414bff52e7a5dcc1ef2deae7ddbf" TargetMode="External" /><Relationship Id="rId4" Type="http://schemas.openxmlformats.org/officeDocument/2006/relationships/hyperlink" Target="https://next.amboss.com/us/article/mf0V52#Z318c3fdbcf10c252f3453a2394e29d91" TargetMode="Externa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8.xml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us/article/Ln0wFg#Z772ef39ffb5b26ae57fce3aa721f12a9" TargetMode="External" /><Relationship Id="rId3" Type="http://schemas.openxmlformats.org/officeDocument/2006/relationships/hyperlink" Target="https://next.amboss.com/us/article/mf0V52#Ze8a16849350e717c1059b66d76153e08" TargetMode="External" /><Relationship Id="rId7" Type="http://schemas.openxmlformats.org/officeDocument/2006/relationships/hyperlink" Target="https://next.amboss.com/us/article/6T0j72#Zd40074de20e25de472779d74fcfd35af" TargetMode="External" /><Relationship Id="rId12" Type="http://schemas.openxmlformats.org/officeDocument/2006/relationships/hyperlink" Target="https://next.amboss.com/us/article/If0Yn2#Zfec76061d47d716d375d55cb87790194" TargetMode="External" /><Relationship Id="rId2" Type="http://schemas.openxmlformats.org/officeDocument/2006/relationships/hyperlink" Target="https://next.amboss.com/us/article/mf0V52#Z318c3fdbcf10c252f3453a2394e29d91" TargetMode="External" /><Relationship Id="rId1" Type="http://schemas.openxmlformats.org/officeDocument/2006/relationships/slideLayout" Target="../slideLayouts/slideLayout8.xml" /><Relationship Id="rId6" Type="http://schemas.openxmlformats.org/officeDocument/2006/relationships/hyperlink" Target="https://next.amboss.com/us/article/j50_Pg#Za5de83449ff6a749e6c1348b93b1f3b1" TargetMode="External" /><Relationship Id="rId11" Type="http://schemas.openxmlformats.org/officeDocument/2006/relationships/hyperlink" Target="https://next.amboss.com/us/article/BH0zsh#Za2c632d58be9c79d4d114d0a85a5cc42" TargetMode="External" /><Relationship Id="rId5" Type="http://schemas.openxmlformats.org/officeDocument/2006/relationships/hyperlink" Target="https://next.amboss.com/us/article/6M0jpg#Z3db8d1862531c05ca50ab4a49df0b84a" TargetMode="External" /><Relationship Id="rId10" Type="http://schemas.openxmlformats.org/officeDocument/2006/relationships/hyperlink" Target="https://next.amboss.com/us/article/1o02aS#Z2439090f7d0cc0b30d899a13759cee20" TargetMode="External" /><Relationship Id="rId4" Type="http://schemas.openxmlformats.org/officeDocument/2006/relationships/hyperlink" Target="https://next.amboss.com/us/article/iL0Jxg#Z7b0bf382e960f8be4f9fccafce5ff227" TargetMode="External" /><Relationship Id="rId9" Type="http://schemas.openxmlformats.org/officeDocument/2006/relationships/hyperlink" Target="https://next.amboss.com/us/article/wT0hG2#Zdab14a350ac311c7a2589ab7d48358ad" TargetMode="Externa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Js0sDh#Za75cae58612d57021fbad9a9bc842614" TargetMode="Externa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Relationship Id="rId6" Type="http://schemas.openxmlformats.org/officeDocument/2006/relationships/hyperlink" Target="https://next.amboss.com/us/article/Js0sDh#Z44a0fb80a8923b6e2fb8ff1f83d5803a" TargetMode="External" /><Relationship Id="rId5" Type="http://schemas.openxmlformats.org/officeDocument/2006/relationships/hyperlink" Target="https://next.amboss.com/us/article/mf0V52#Z86d79544f63ae794ccb758d269fd9c00" TargetMode="External" /><Relationship Id="rId4" Type="http://schemas.openxmlformats.org/officeDocument/2006/relationships/hyperlink" Target="https://next.amboss.com/us/article/mf0V52#Z318c3fdbcf10c252f3453a2394e29d91" TargetMode="Externa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5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hiv/testing/self-testing.html" TargetMode="External" /><Relationship Id="rId1" Type="http://schemas.openxmlformats.org/officeDocument/2006/relationships/slideLayout" Target="../slideLayouts/slideLayout8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8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HIV_vaccine" TargetMode="External" /><Relationship Id="rId1" Type="http://schemas.openxmlformats.org/officeDocument/2006/relationships/slideLayout" Target="../slideLayouts/slideLayout5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tease_inhibitor_(pharmacology)" TargetMode="External" /><Relationship Id="rId2" Type="http://schemas.openxmlformats.org/officeDocument/2006/relationships/hyperlink" Target="https://en.wikipedia.org/wiki/NRTI" TargetMode="External" /><Relationship Id="rId1" Type="http://schemas.openxmlformats.org/officeDocument/2006/relationships/slideLayout" Target="../slideLayouts/slideLayout9.xml" /><Relationship Id="rId5" Type="http://schemas.openxmlformats.org/officeDocument/2006/relationships/hyperlink" Target="https://en.wikipedia.org/wiki/Integrase_inhibitor" TargetMode="External" /><Relationship Id="rId4" Type="http://schemas.openxmlformats.org/officeDocument/2006/relationships/hyperlink" Target="https://en.wikipedia.org/wiki/NNRTI" TargetMode="Externa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8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6.xml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6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7"/>
          <p:cNvSpPr/>
          <p:nvPr/>
        </p:nvSpPr>
        <p:spPr>
          <a:xfrm>
            <a:off x="3053050" y="2716527"/>
            <a:ext cx="2940556" cy="112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Done by 6</a:t>
            </a:r>
            <a:r>
              <a:rPr lang="en-US" sz="1600" b="1" baseline="30000" dirty="0"/>
              <a:t>th</a:t>
            </a:r>
            <a:r>
              <a:rPr lang="en-US" sz="1600" b="1" dirty="0"/>
              <a:t> year students: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Rana </a:t>
            </a:r>
            <a:r>
              <a:rPr lang="en-US" sz="1600" b="1" dirty="0" err="1"/>
              <a:t>Aqaileh</a:t>
            </a:r>
            <a:r>
              <a:rPr lang="en-US" sz="1600" b="1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/>
              <a:t>Juman</a:t>
            </a:r>
            <a:r>
              <a:rPr lang="en-US" sz="1600" b="1" dirty="0"/>
              <a:t> Riyad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Sarah Muhsen</a:t>
            </a:r>
            <a:endParaRPr sz="1600" b="1" dirty="0"/>
          </a:p>
        </p:txBody>
      </p:sp>
      <p:grpSp>
        <p:nvGrpSpPr>
          <p:cNvPr id="711" name="Google Shape;711;p37"/>
          <p:cNvGrpSpPr/>
          <p:nvPr/>
        </p:nvGrpSpPr>
        <p:grpSpPr>
          <a:xfrm>
            <a:off x="7015240" y="1108454"/>
            <a:ext cx="1904364" cy="3263466"/>
            <a:chOff x="5261775" y="1855450"/>
            <a:chExt cx="1250075" cy="2142225"/>
          </a:xfrm>
        </p:grpSpPr>
        <p:sp>
          <p:nvSpPr>
            <p:cNvPr id="712" name="Google Shape;712;p37"/>
            <p:cNvSpPr/>
            <p:nvPr/>
          </p:nvSpPr>
          <p:spPr>
            <a:xfrm>
              <a:off x="6168500" y="2485950"/>
              <a:ext cx="37375" cy="41100"/>
            </a:xfrm>
            <a:custGeom>
              <a:avLst/>
              <a:gdLst/>
              <a:ahLst/>
              <a:cxnLst/>
              <a:rect l="l" t="t" r="r" b="b"/>
              <a:pathLst>
                <a:path w="1495" h="1644" extrusionOk="0">
                  <a:moveTo>
                    <a:pt x="0" y="1"/>
                  </a:moveTo>
                  <a:lnTo>
                    <a:pt x="348" y="1644"/>
                  </a:lnTo>
                  <a:cubicBezTo>
                    <a:pt x="1450" y="1644"/>
                    <a:pt x="1494" y="491"/>
                    <a:pt x="1494" y="49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5561925" y="3240775"/>
              <a:ext cx="360325" cy="62025"/>
            </a:xfrm>
            <a:custGeom>
              <a:avLst/>
              <a:gdLst/>
              <a:ahLst/>
              <a:cxnLst/>
              <a:rect l="l" t="t" r="r" b="b"/>
              <a:pathLst>
                <a:path w="14413" h="2481" extrusionOk="0">
                  <a:moveTo>
                    <a:pt x="1" y="0"/>
                  </a:moveTo>
                  <a:cubicBezTo>
                    <a:pt x="1" y="0"/>
                    <a:pt x="4805" y="2481"/>
                    <a:pt x="9536" y="2481"/>
                  </a:cubicBezTo>
                  <a:cubicBezTo>
                    <a:pt x="11248" y="2481"/>
                    <a:pt x="12950" y="2156"/>
                    <a:pt x="14412" y="127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6000850" y="3249825"/>
              <a:ext cx="346600" cy="54650"/>
            </a:xfrm>
            <a:custGeom>
              <a:avLst/>
              <a:gdLst/>
              <a:ahLst/>
              <a:cxnLst/>
              <a:rect l="l" t="t" r="r" b="b"/>
              <a:pathLst>
                <a:path w="13864" h="2186" extrusionOk="0">
                  <a:moveTo>
                    <a:pt x="13864" y="1"/>
                  </a:moveTo>
                  <a:lnTo>
                    <a:pt x="1" y="910"/>
                  </a:lnTo>
                  <a:cubicBezTo>
                    <a:pt x="1553" y="1848"/>
                    <a:pt x="3332" y="2185"/>
                    <a:pt x="5086" y="2185"/>
                  </a:cubicBezTo>
                  <a:cubicBezTo>
                    <a:pt x="9554" y="2185"/>
                    <a:pt x="13864" y="1"/>
                    <a:pt x="13864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5432450" y="3782050"/>
              <a:ext cx="400275" cy="177800"/>
            </a:xfrm>
            <a:custGeom>
              <a:avLst/>
              <a:gdLst/>
              <a:ahLst/>
              <a:cxnLst/>
              <a:rect l="l" t="t" r="r" b="b"/>
              <a:pathLst>
                <a:path w="16011" h="7112" extrusionOk="0">
                  <a:moveTo>
                    <a:pt x="10537" y="1"/>
                  </a:moveTo>
                  <a:cubicBezTo>
                    <a:pt x="10537" y="1"/>
                    <a:pt x="7288" y="2579"/>
                    <a:pt x="3384" y="4506"/>
                  </a:cubicBezTo>
                  <a:cubicBezTo>
                    <a:pt x="3384" y="4506"/>
                    <a:pt x="418" y="5253"/>
                    <a:pt x="5" y="5949"/>
                  </a:cubicBezTo>
                  <a:lnTo>
                    <a:pt x="1" y="7021"/>
                  </a:lnTo>
                  <a:lnTo>
                    <a:pt x="15528" y="7111"/>
                  </a:lnTo>
                  <a:cubicBezTo>
                    <a:pt x="15528" y="7111"/>
                    <a:pt x="16011" y="5214"/>
                    <a:pt x="15532" y="2772"/>
                  </a:cubicBezTo>
                  <a:lnTo>
                    <a:pt x="15365" y="969"/>
                  </a:lnTo>
                  <a:lnTo>
                    <a:pt x="105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5432125" y="3957500"/>
              <a:ext cx="388425" cy="40025"/>
            </a:xfrm>
            <a:custGeom>
              <a:avLst/>
              <a:gdLst/>
              <a:ahLst/>
              <a:cxnLst/>
              <a:rect l="l" t="t" r="r" b="b"/>
              <a:pathLst>
                <a:path w="15537" h="1601" extrusionOk="0">
                  <a:moveTo>
                    <a:pt x="10" y="0"/>
                  </a:moveTo>
                  <a:lnTo>
                    <a:pt x="1" y="1511"/>
                  </a:lnTo>
                  <a:lnTo>
                    <a:pt x="15527" y="1601"/>
                  </a:lnTo>
                  <a:lnTo>
                    <a:pt x="15536" y="9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5695875" y="3763850"/>
              <a:ext cx="131000" cy="42425"/>
            </a:xfrm>
            <a:custGeom>
              <a:avLst/>
              <a:gdLst/>
              <a:ahLst/>
              <a:cxnLst/>
              <a:rect l="l" t="t" r="r" b="b"/>
              <a:pathLst>
                <a:path w="5240" h="1697" extrusionOk="0">
                  <a:moveTo>
                    <a:pt x="184" y="1"/>
                  </a:moveTo>
                  <a:lnTo>
                    <a:pt x="0" y="729"/>
                  </a:lnTo>
                  <a:lnTo>
                    <a:pt x="4828" y="1697"/>
                  </a:lnTo>
                  <a:lnTo>
                    <a:pt x="5240" y="515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6111225" y="3782050"/>
              <a:ext cx="400250" cy="177800"/>
            </a:xfrm>
            <a:custGeom>
              <a:avLst/>
              <a:gdLst/>
              <a:ahLst/>
              <a:cxnLst/>
              <a:rect l="l" t="t" r="r" b="b"/>
              <a:pathLst>
                <a:path w="16010" h="7112" extrusionOk="0">
                  <a:moveTo>
                    <a:pt x="5474" y="1"/>
                  </a:moveTo>
                  <a:lnTo>
                    <a:pt x="645" y="969"/>
                  </a:lnTo>
                  <a:lnTo>
                    <a:pt x="479" y="2772"/>
                  </a:lnTo>
                  <a:cubicBezTo>
                    <a:pt x="0" y="5214"/>
                    <a:pt x="483" y="7111"/>
                    <a:pt x="483" y="7111"/>
                  </a:cubicBezTo>
                  <a:lnTo>
                    <a:pt x="16010" y="7021"/>
                  </a:lnTo>
                  <a:lnTo>
                    <a:pt x="16005" y="5949"/>
                  </a:lnTo>
                  <a:cubicBezTo>
                    <a:pt x="15593" y="5253"/>
                    <a:pt x="12627" y="4506"/>
                    <a:pt x="12627" y="4506"/>
                  </a:cubicBezTo>
                  <a:cubicBezTo>
                    <a:pt x="8723" y="2579"/>
                    <a:pt x="5474" y="1"/>
                    <a:pt x="5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6123400" y="3957650"/>
              <a:ext cx="388450" cy="40025"/>
            </a:xfrm>
            <a:custGeom>
              <a:avLst/>
              <a:gdLst/>
              <a:ahLst/>
              <a:cxnLst/>
              <a:rect l="l" t="t" r="r" b="b"/>
              <a:pathLst>
                <a:path w="15538" h="1601" extrusionOk="0">
                  <a:moveTo>
                    <a:pt x="15529" y="0"/>
                  </a:moveTo>
                  <a:lnTo>
                    <a:pt x="1" y="90"/>
                  </a:lnTo>
                  <a:lnTo>
                    <a:pt x="10" y="1600"/>
                  </a:lnTo>
                  <a:lnTo>
                    <a:pt x="15538" y="1511"/>
                  </a:lnTo>
                  <a:lnTo>
                    <a:pt x="15529" y="0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6116600" y="3763825"/>
              <a:ext cx="131475" cy="42425"/>
            </a:xfrm>
            <a:custGeom>
              <a:avLst/>
              <a:gdLst/>
              <a:ahLst/>
              <a:cxnLst/>
              <a:rect l="l" t="t" r="r" b="b"/>
              <a:pathLst>
                <a:path w="5259" h="1697" extrusionOk="0">
                  <a:moveTo>
                    <a:pt x="5075" y="0"/>
                  </a:moveTo>
                  <a:lnTo>
                    <a:pt x="0" y="467"/>
                  </a:lnTo>
                  <a:lnTo>
                    <a:pt x="427" y="1696"/>
                  </a:lnTo>
                  <a:lnTo>
                    <a:pt x="5259" y="730"/>
                  </a:lnTo>
                  <a:lnTo>
                    <a:pt x="5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5561925" y="2498225"/>
              <a:ext cx="496750" cy="774350"/>
            </a:xfrm>
            <a:custGeom>
              <a:avLst/>
              <a:gdLst/>
              <a:ahLst/>
              <a:cxnLst/>
              <a:rect l="l" t="t" r="r" b="b"/>
              <a:pathLst>
                <a:path w="19870" h="30974" extrusionOk="0">
                  <a:moveTo>
                    <a:pt x="8205" y="0"/>
                  </a:moveTo>
                  <a:lnTo>
                    <a:pt x="1882" y="21409"/>
                  </a:lnTo>
                  <a:lnTo>
                    <a:pt x="1" y="29702"/>
                  </a:lnTo>
                  <a:lnTo>
                    <a:pt x="14411" y="30974"/>
                  </a:lnTo>
                  <a:lnTo>
                    <a:pt x="14819" y="23426"/>
                  </a:lnTo>
                  <a:lnTo>
                    <a:pt x="19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5854575" y="2498225"/>
              <a:ext cx="492875" cy="774350"/>
            </a:xfrm>
            <a:custGeom>
              <a:avLst/>
              <a:gdLst/>
              <a:ahLst/>
              <a:cxnLst/>
              <a:rect l="l" t="t" r="r" b="b"/>
              <a:pathLst>
                <a:path w="19715" h="30974" extrusionOk="0">
                  <a:moveTo>
                    <a:pt x="1" y="0"/>
                  </a:moveTo>
                  <a:lnTo>
                    <a:pt x="5464" y="26604"/>
                  </a:lnTo>
                  <a:lnTo>
                    <a:pt x="5853" y="30974"/>
                  </a:lnTo>
                  <a:lnTo>
                    <a:pt x="19715" y="30065"/>
                  </a:lnTo>
                  <a:lnTo>
                    <a:pt x="127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6058650" y="2534125"/>
              <a:ext cx="103900" cy="145500"/>
            </a:xfrm>
            <a:custGeom>
              <a:avLst/>
              <a:gdLst/>
              <a:ahLst/>
              <a:cxnLst/>
              <a:rect l="l" t="t" r="r" b="b"/>
              <a:pathLst>
                <a:path w="4156" h="5820" extrusionOk="0">
                  <a:moveTo>
                    <a:pt x="2722" y="1"/>
                  </a:moveTo>
                  <a:lnTo>
                    <a:pt x="1" y="64"/>
                  </a:lnTo>
                  <a:lnTo>
                    <a:pt x="4156" y="5819"/>
                  </a:lnTo>
                  <a:lnTo>
                    <a:pt x="2722" y="1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5748350" y="2052475"/>
              <a:ext cx="457525" cy="445775"/>
            </a:xfrm>
            <a:custGeom>
              <a:avLst/>
              <a:gdLst/>
              <a:ahLst/>
              <a:cxnLst/>
              <a:rect l="l" t="t" r="r" b="b"/>
              <a:pathLst>
                <a:path w="18301" h="17831" extrusionOk="0">
                  <a:moveTo>
                    <a:pt x="9173" y="1"/>
                  </a:moveTo>
                  <a:cubicBezTo>
                    <a:pt x="7721" y="1"/>
                    <a:pt x="6439" y="162"/>
                    <a:pt x="5760" y="627"/>
                  </a:cubicBezTo>
                  <a:cubicBezTo>
                    <a:pt x="2124" y="3117"/>
                    <a:pt x="1" y="13397"/>
                    <a:pt x="748" y="17830"/>
                  </a:cubicBezTo>
                  <a:lnTo>
                    <a:pt x="18300" y="17830"/>
                  </a:lnTo>
                  <a:lnTo>
                    <a:pt x="17615" y="1969"/>
                  </a:lnTo>
                  <a:cubicBezTo>
                    <a:pt x="17687" y="1368"/>
                    <a:pt x="17223" y="836"/>
                    <a:pt x="16619" y="826"/>
                  </a:cubicBezTo>
                  <a:cubicBezTo>
                    <a:pt x="16619" y="826"/>
                    <a:pt x="16619" y="826"/>
                    <a:pt x="16619" y="826"/>
                  </a:cubicBezTo>
                  <a:cubicBezTo>
                    <a:pt x="16612" y="826"/>
                    <a:pt x="12457" y="1"/>
                    <a:pt x="9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5950100" y="2030200"/>
              <a:ext cx="145525" cy="35950"/>
            </a:xfrm>
            <a:custGeom>
              <a:avLst/>
              <a:gdLst/>
              <a:ahLst/>
              <a:cxnLst/>
              <a:rect l="l" t="t" r="r" b="b"/>
              <a:pathLst>
                <a:path w="5821" h="1438" extrusionOk="0">
                  <a:moveTo>
                    <a:pt x="684" y="1"/>
                  </a:moveTo>
                  <a:lnTo>
                    <a:pt x="0" y="1047"/>
                  </a:lnTo>
                  <a:lnTo>
                    <a:pt x="5820" y="1437"/>
                  </a:lnTo>
                  <a:lnTo>
                    <a:pt x="5375" y="325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5862700" y="2348625"/>
              <a:ext cx="343175" cy="149625"/>
            </a:xfrm>
            <a:custGeom>
              <a:avLst/>
              <a:gdLst/>
              <a:ahLst/>
              <a:cxnLst/>
              <a:rect l="l" t="t" r="r" b="b"/>
              <a:pathLst>
                <a:path w="13727" h="5985" extrusionOk="0">
                  <a:moveTo>
                    <a:pt x="10180" y="1"/>
                  </a:moveTo>
                  <a:cubicBezTo>
                    <a:pt x="10180" y="2"/>
                    <a:pt x="10455" y="1784"/>
                    <a:pt x="8048" y="4252"/>
                  </a:cubicBezTo>
                  <a:cubicBezTo>
                    <a:pt x="6413" y="5926"/>
                    <a:pt x="631" y="5983"/>
                    <a:pt x="48" y="5984"/>
                  </a:cubicBezTo>
                  <a:lnTo>
                    <a:pt x="13726" y="5984"/>
                  </a:lnTo>
                  <a:lnTo>
                    <a:pt x="13666" y="4598"/>
                  </a:lnTo>
                  <a:cubicBezTo>
                    <a:pt x="10883" y="2994"/>
                    <a:pt x="10180" y="2"/>
                    <a:pt x="10180" y="1"/>
                  </a:cubicBezTo>
                  <a:close/>
                  <a:moveTo>
                    <a:pt x="0" y="5984"/>
                  </a:moveTo>
                  <a:cubicBezTo>
                    <a:pt x="0" y="5984"/>
                    <a:pt x="7" y="5984"/>
                    <a:pt x="22" y="5984"/>
                  </a:cubicBezTo>
                  <a:cubicBezTo>
                    <a:pt x="29" y="5984"/>
                    <a:pt x="37" y="5984"/>
                    <a:pt x="48" y="5984"/>
                  </a:cubicBez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5311650" y="2068150"/>
              <a:ext cx="580725" cy="375750"/>
            </a:xfrm>
            <a:custGeom>
              <a:avLst/>
              <a:gdLst/>
              <a:ahLst/>
              <a:cxnLst/>
              <a:rect l="l" t="t" r="r" b="b"/>
              <a:pathLst>
                <a:path w="23229" h="15030" extrusionOk="0">
                  <a:moveTo>
                    <a:pt x="23228" y="0"/>
                  </a:moveTo>
                  <a:lnTo>
                    <a:pt x="12365" y="3909"/>
                  </a:lnTo>
                  <a:lnTo>
                    <a:pt x="6760" y="3346"/>
                  </a:lnTo>
                  <a:cubicBezTo>
                    <a:pt x="5179" y="3138"/>
                    <a:pt x="4531" y="2860"/>
                    <a:pt x="3286" y="2713"/>
                  </a:cubicBezTo>
                  <a:cubicBezTo>
                    <a:pt x="3069" y="2687"/>
                    <a:pt x="2850" y="2674"/>
                    <a:pt x="2632" y="2674"/>
                  </a:cubicBezTo>
                  <a:cubicBezTo>
                    <a:pt x="2091" y="2674"/>
                    <a:pt x="1550" y="2752"/>
                    <a:pt x="1027" y="2903"/>
                  </a:cubicBezTo>
                  <a:lnTo>
                    <a:pt x="0" y="3197"/>
                  </a:lnTo>
                  <a:lnTo>
                    <a:pt x="8712" y="13066"/>
                  </a:lnTo>
                  <a:cubicBezTo>
                    <a:pt x="9038" y="14215"/>
                    <a:pt x="9404" y="15030"/>
                    <a:pt x="10677" y="15030"/>
                  </a:cubicBezTo>
                  <a:cubicBezTo>
                    <a:pt x="11118" y="15030"/>
                    <a:pt x="11667" y="14932"/>
                    <a:pt x="12362" y="14716"/>
                  </a:cubicBezTo>
                  <a:lnTo>
                    <a:pt x="19252" y="11515"/>
                  </a:lnTo>
                  <a:lnTo>
                    <a:pt x="23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6270475" y="2176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B6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5765750" y="2496925"/>
              <a:ext cx="407700" cy="2600"/>
            </a:xfrm>
            <a:custGeom>
              <a:avLst/>
              <a:gdLst/>
              <a:ahLst/>
              <a:cxnLst/>
              <a:rect l="l" t="t" r="r" b="b"/>
              <a:pathLst>
                <a:path w="16308" h="104" extrusionOk="0">
                  <a:moveTo>
                    <a:pt x="52" y="1"/>
                  </a:moveTo>
                  <a:cubicBezTo>
                    <a:pt x="25" y="1"/>
                    <a:pt x="0" y="24"/>
                    <a:pt x="0" y="52"/>
                  </a:cubicBezTo>
                  <a:cubicBezTo>
                    <a:pt x="0" y="82"/>
                    <a:pt x="25" y="104"/>
                    <a:pt x="52" y="104"/>
                  </a:cubicBezTo>
                  <a:lnTo>
                    <a:pt x="16256" y="104"/>
                  </a:lnTo>
                  <a:cubicBezTo>
                    <a:pt x="16284" y="104"/>
                    <a:pt x="16308" y="82"/>
                    <a:pt x="16308" y="52"/>
                  </a:cubicBezTo>
                  <a:cubicBezTo>
                    <a:pt x="16308" y="23"/>
                    <a:pt x="16284" y="1"/>
                    <a:pt x="16256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5755050" y="2533150"/>
              <a:ext cx="426875" cy="2600"/>
            </a:xfrm>
            <a:custGeom>
              <a:avLst/>
              <a:gdLst/>
              <a:ahLst/>
              <a:cxnLst/>
              <a:rect l="l" t="t" r="r" b="b"/>
              <a:pathLst>
                <a:path w="17075" h="104" extrusionOk="0">
                  <a:moveTo>
                    <a:pt x="52" y="0"/>
                  </a:moveTo>
                  <a:cubicBezTo>
                    <a:pt x="26" y="0"/>
                    <a:pt x="1" y="25"/>
                    <a:pt x="1" y="52"/>
                  </a:cubicBezTo>
                  <a:cubicBezTo>
                    <a:pt x="1" y="83"/>
                    <a:pt x="26" y="103"/>
                    <a:pt x="52" y="103"/>
                  </a:cubicBezTo>
                  <a:lnTo>
                    <a:pt x="17023" y="103"/>
                  </a:lnTo>
                  <a:cubicBezTo>
                    <a:pt x="17051" y="103"/>
                    <a:pt x="17075" y="83"/>
                    <a:pt x="17075" y="52"/>
                  </a:cubicBezTo>
                  <a:cubicBezTo>
                    <a:pt x="17075" y="22"/>
                    <a:pt x="17051" y="0"/>
                    <a:pt x="17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5924125" y="2533175"/>
              <a:ext cx="29950" cy="443800"/>
            </a:xfrm>
            <a:custGeom>
              <a:avLst/>
              <a:gdLst/>
              <a:ahLst/>
              <a:cxnLst/>
              <a:rect l="l" t="t" r="r" b="b"/>
              <a:pathLst>
                <a:path w="1198" h="17752" extrusionOk="0">
                  <a:moveTo>
                    <a:pt x="637" y="1"/>
                  </a:moveTo>
                  <a:cubicBezTo>
                    <a:pt x="609" y="1"/>
                    <a:pt x="587" y="20"/>
                    <a:pt x="586" y="48"/>
                  </a:cubicBezTo>
                  <a:lnTo>
                    <a:pt x="1" y="10347"/>
                  </a:lnTo>
                  <a:lnTo>
                    <a:pt x="1090" y="17708"/>
                  </a:lnTo>
                  <a:cubicBezTo>
                    <a:pt x="1094" y="17734"/>
                    <a:pt x="1118" y="17752"/>
                    <a:pt x="1141" y="17752"/>
                  </a:cubicBezTo>
                  <a:cubicBezTo>
                    <a:pt x="1143" y="17752"/>
                    <a:pt x="1147" y="17752"/>
                    <a:pt x="1147" y="17750"/>
                  </a:cubicBezTo>
                  <a:cubicBezTo>
                    <a:pt x="1177" y="17748"/>
                    <a:pt x="1197" y="17721"/>
                    <a:pt x="1191" y="17693"/>
                  </a:cubicBezTo>
                  <a:lnTo>
                    <a:pt x="102" y="10341"/>
                  </a:lnTo>
                  <a:lnTo>
                    <a:pt x="686" y="54"/>
                  </a:lnTo>
                  <a:cubicBezTo>
                    <a:pt x="690" y="26"/>
                    <a:pt x="667" y="2"/>
                    <a:pt x="6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5924025" y="2533225"/>
              <a:ext cx="47275" cy="231200"/>
            </a:xfrm>
            <a:custGeom>
              <a:avLst/>
              <a:gdLst/>
              <a:ahLst/>
              <a:cxnLst/>
              <a:rect l="l" t="t" r="r" b="b"/>
              <a:pathLst>
                <a:path w="1891" h="9248" extrusionOk="0">
                  <a:moveTo>
                    <a:pt x="1838" y="0"/>
                  </a:moveTo>
                  <a:cubicBezTo>
                    <a:pt x="1810" y="0"/>
                    <a:pt x="1788" y="21"/>
                    <a:pt x="1786" y="47"/>
                  </a:cubicBezTo>
                  <a:lnTo>
                    <a:pt x="1312" y="8714"/>
                  </a:lnTo>
                  <a:lnTo>
                    <a:pt x="40" y="9148"/>
                  </a:lnTo>
                  <a:cubicBezTo>
                    <a:pt x="15" y="9157"/>
                    <a:pt x="0" y="9187"/>
                    <a:pt x="9" y="9212"/>
                  </a:cubicBezTo>
                  <a:cubicBezTo>
                    <a:pt x="17" y="9234"/>
                    <a:pt x="34" y="9247"/>
                    <a:pt x="56" y="9247"/>
                  </a:cubicBezTo>
                  <a:cubicBezTo>
                    <a:pt x="62" y="9247"/>
                    <a:pt x="67" y="9246"/>
                    <a:pt x="71" y="9243"/>
                  </a:cubicBezTo>
                  <a:lnTo>
                    <a:pt x="1375" y="8798"/>
                  </a:lnTo>
                  <a:cubicBezTo>
                    <a:pt x="1396" y="8790"/>
                    <a:pt x="1410" y="8773"/>
                    <a:pt x="1410" y="8752"/>
                  </a:cubicBezTo>
                  <a:lnTo>
                    <a:pt x="1888" y="53"/>
                  </a:lnTo>
                  <a:cubicBezTo>
                    <a:pt x="1891" y="25"/>
                    <a:pt x="1867" y="2"/>
                    <a:pt x="1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6124025" y="2533225"/>
              <a:ext cx="192100" cy="717925"/>
            </a:xfrm>
            <a:custGeom>
              <a:avLst/>
              <a:gdLst/>
              <a:ahLst/>
              <a:cxnLst/>
              <a:rect l="l" t="t" r="r" b="b"/>
              <a:pathLst>
                <a:path w="7684" h="28717" extrusionOk="0">
                  <a:moveTo>
                    <a:pt x="57" y="0"/>
                  </a:moveTo>
                  <a:cubicBezTo>
                    <a:pt x="53" y="0"/>
                    <a:pt x="49" y="1"/>
                    <a:pt x="45" y="2"/>
                  </a:cubicBezTo>
                  <a:cubicBezTo>
                    <a:pt x="17" y="9"/>
                    <a:pt x="1" y="37"/>
                    <a:pt x="8" y="63"/>
                  </a:cubicBezTo>
                  <a:lnTo>
                    <a:pt x="7577" y="28678"/>
                  </a:lnTo>
                  <a:cubicBezTo>
                    <a:pt x="7583" y="28702"/>
                    <a:pt x="7605" y="28716"/>
                    <a:pt x="7627" y="28716"/>
                  </a:cubicBezTo>
                  <a:cubicBezTo>
                    <a:pt x="7633" y="28716"/>
                    <a:pt x="7636" y="28715"/>
                    <a:pt x="7640" y="28715"/>
                  </a:cubicBezTo>
                  <a:cubicBezTo>
                    <a:pt x="7667" y="28707"/>
                    <a:pt x="7683" y="28679"/>
                    <a:pt x="7677" y="28651"/>
                  </a:cubicBezTo>
                  <a:lnTo>
                    <a:pt x="107" y="38"/>
                  </a:lnTo>
                  <a:cubicBezTo>
                    <a:pt x="101" y="14"/>
                    <a:pt x="79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5695875" y="3782050"/>
              <a:ext cx="129075" cy="99950"/>
            </a:xfrm>
            <a:custGeom>
              <a:avLst/>
              <a:gdLst/>
              <a:ahLst/>
              <a:cxnLst/>
              <a:rect l="l" t="t" r="r" b="b"/>
              <a:pathLst>
                <a:path w="5163" h="3998" extrusionOk="0">
                  <a:moveTo>
                    <a:pt x="0" y="1"/>
                  </a:moveTo>
                  <a:lnTo>
                    <a:pt x="5163" y="3998"/>
                  </a:lnTo>
                  <a:lnTo>
                    <a:pt x="5163" y="3998"/>
                  </a:lnTo>
                  <a:lnTo>
                    <a:pt x="4828" y="9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6118150" y="3782050"/>
              <a:ext cx="129925" cy="116725"/>
            </a:xfrm>
            <a:custGeom>
              <a:avLst/>
              <a:gdLst/>
              <a:ahLst/>
              <a:cxnLst/>
              <a:rect l="l" t="t" r="r" b="b"/>
              <a:pathLst>
                <a:path w="5197" h="4669" extrusionOk="0">
                  <a:moveTo>
                    <a:pt x="5197" y="1"/>
                  </a:moveTo>
                  <a:lnTo>
                    <a:pt x="368" y="969"/>
                  </a:lnTo>
                  <a:lnTo>
                    <a:pt x="203" y="2774"/>
                  </a:lnTo>
                  <a:cubicBezTo>
                    <a:pt x="69" y="3463"/>
                    <a:pt x="15" y="4098"/>
                    <a:pt x="0" y="4668"/>
                  </a:cubicBezTo>
                  <a:lnTo>
                    <a:pt x="5197" y="1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6157875" y="2078750"/>
              <a:ext cx="210550" cy="398150"/>
            </a:xfrm>
            <a:custGeom>
              <a:avLst/>
              <a:gdLst/>
              <a:ahLst/>
              <a:cxnLst/>
              <a:rect l="l" t="t" r="r" b="b"/>
              <a:pathLst>
                <a:path w="8422" h="15926" extrusionOk="0">
                  <a:moveTo>
                    <a:pt x="870" y="0"/>
                  </a:moveTo>
                  <a:cubicBezTo>
                    <a:pt x="860" y="0"/>
                    <a:pt x="854" y="0"/>
                    <a:pt x="854" y="0"/>
                  </a:cubicBezTo>
                  <a:lnTo>
                    <a:pt x="1028" y="5828"/>
                  </a:lnTo>
                  <a:cubicBezTo>
                    <a:pt x="1028" y="5828"/>
                    <a:pt x="1" y="12910"/>
                    <a:pt x="1322" y="14731"/>
                  </a:cubicBezTo>
                  <a:cubicBezTo>
                    <a:pt x="1808" y="15402"/>
                    <a:pt x="3119" y="15926"/>
                    <a:pt x="4434" y="15926"/>
                  </a:cubicBezTo>
                  <a:cubicBezTo>
                    <a:pt x="6423" y="15926"/>
                    <a:pt x="8422" y="14727"/>
                    <a:pt x="7581" y="11026"/>
                  </a:cubicBezTo>
                  <a:cubicBezTo>
                    <a:pt x="5127" y="198"/>
                    <a:pt x="1158" y="0"/>
                    <a:pt x="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6174050" y="2331725"/>
              <a:ext cx="72375" cy="22700"/>
            </a:xfrm>
            <a:custGeom>
              <a:avLst/>
              <a:gdLst/>
              <a:ahLst/>
              <a:cxnLst/>
              <a:rect l="l" t="t" r="r" b="b"/>
              <a:pathLst>
                <a:path w="2895" h="908" extrusionOk="0">
                  <a:moveTo>
                    <a:pt x="2236" y="1"/>
                  </a:moveTo>
                  <a:lnTo>
                    <a:pt x="1" y="384"/>
                  </a:lnTo>
                  <a:cubicBezTo>
                    <a:pt x="1" y="384"/>
                    <a:pt x="1850" y="908"/>
                    <a:pt x="2383" y="908"/>
                  </a:cubicBezTo>
                  <a:cubicBezTo>
                    <a:pt x="2397" y="908"/>
                    <a:pt x="2410" y="907"/>
                    <a:pt x="2421" y="907"/>
                  </a:cubicBezTo>
                  <a:cubicBezTo>
                    <a:pt x="2894" y="879"/>
                    <a:pt x="2236" y="1"/>
                    <a:pt x="2236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5661750" y="2234925"/>
              <a:ext cx="160525" cy="182025"/>
            </a:xfrm>
            <a:custGeom>
              <a:avLst/>
              <a:gdLst/>
              <a:ahLst/>
              <a:cxnLst/>
              <a:rect l="l" t="t" r="r" b="b"/>
              <a:pathLst>
                <a:path w="6421" h="7281" extrusionOk="0">
                  <a:moveTo>
                    <a:pt x="6420" y="1"/>
                  </a:moveTo>
                  <a:lnTo>
                    <a:pt x="1" y="7281"/>
                  </a:lnTo>
                  <a:lnTo>
                    <a:pt x="1" y="7281"/>
                  </a:lnTo>
                  <a:lnTo>
                    <a:pt x="4657" y="5118"/>
                  </a:lnTo>
                  <a:cubicBezTo>
                    <a:pt x="4889" y="3845"/>
                    <a:pt x="6420" y="1"/>
                    <a:pt x="6420" y="1"/>
                  </a:cubicBez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5449600" y="218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6058650" y="3255400"/>
              <a:ext cx="203650" cy="520150"/>
            </a:xfrm>
            <a:custGeom>
              <a:avLst/>
              <a:gdLst/>
              <a:ahLst/>
              <a:cxnLst/>
              <a:rect l="l" t="t" r="r" b="b"/>
              <a:pathLst>
                <a:path w="8146" h="20806" extrusionOk="0">
                  <a:moveTo>
                    <a:pt x="8145" y="0"/>
                  </a:moveTo>
                  <a:lnTo>
                    <a:pt x="1" y="687"/>
                  </a:lnTo>
                  <a:lnTo>
                    <a:pt x="2321" y="20806"/>
                  </a:lnTo>
                  <a:lnTo>
                    <a:pt x="7393" y="20339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5664450" y="3249825"/>
              <a:ext cx="230750" cy="526925"/>
            </a:xfrm>
            <a:custGeom>
              <a:avLst/>
              <a:gdLst/>
              <a:ahLst/>
              <a:cxnLst/>
              <a:rect l="l" t="t" r="r" b="b"/>
              <a:pathLst>
                <a:path w="9230" h="21077" extrusionOk="0">
                  <a:moveTo>
                    <a:pt x="0" y="1"/>
                  </a:moveTo>
                  <a:lnTo>
                    <a:pt x="1441" y="20562"/>
                  </a:lnTo>
                  <a:lnTo>
                    <a:pt x="6497" y="21076"/>
                  </a:lnTo>
                  <a:lnTo>
                    <a:pt x="9230" y="8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5973225" y="1892425"/>
              <a:ext cx="153825" cy="122525"/>
            </a:xfrm>
            <a:custGeom>
              <a:avLst/>
              <a:gdLst/>
              <a:ahLst/>
              <a:cxnLst/>
              <a:rect l="l" t="t" r="r" b="b"/>
              <a:pathLst>
                <a:path w="6153" h="4901" extrusionOk="0">
                  <a:moveTo>
                    <a:pt x="2023" y="1"/>
                  </a:moveTo>
                  <a:cubicBezTo>
                    <a:pt x="1733" y="1"/>
                    <a:pt x="1478" y="33"/>
                    <a:pt x="1299" y="92"/>
                  </a:cubicBezTo>
                  <a:cubicBezTo>
                    <a:pt x="382" y="396"/>
                    <a:pt x="1" y="2080"/>
                    <a:pt x="1384" y="2322"/>
                  </a:cubicBezTo>
                  <a:cubicBezTo>
                    <a:pt x="1521" y="2346"/>
                    <a:pt x="1651" y="2356"/>
                    <a:pt x="1774" y="2356"/>
                  </a:cubicBezTo>
                  <a:cubicBezTo>
                    <a:pt x="2748" y="2356"/>
                    <a:pt x="3286" y="1690"/>
                    <a:pt x="3286" y="1690"/>
                  </a:cubicBezTo>
                  <a:lnTo>
                    <a:pt x="3404" y="4900"/>
                  </a:lnTo>
                  <a:cubicBezTo>
                    <a:pt x="3404" y="4900"/>
                    <a:pt x="6152" y="3325"/>
                    <a:pt x="4363" y="859"/>
                  </a:cubicBezTo>
                  <a:cubicBezTo>
                    <a:pt x="3926" y="255"/>
                    <a:pt x="2838" y="1"/>
                    <a:pt x="2023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5960200" y="1994225"/>
              <a:ext cx="106775" cy="119625"/>
            </a:xfrm>
            <a:custGeom>
              <a:avLst/>
              <a:gdLst/>
              <a:ahLst/>
              <a:cxnLst/>
              <a:rect l="l" t="t" r="r" b="b"/>
              <a:pathLst>
                <a:path w="4271" h="4785" extrusionOk="0">
                  <a:moveTo>
                    <a:pt x="1301" y="0"/>
                  </a:moveTo>
                  <a:cubicBezTo>
                    <a:pt x="1014" y="1039"/>
                    <a:pt x="559" y="2540"/>
                    <a:pt x="377" y="2804"/>
                  </a:cubicBezTo>
                  <a:cubicBezTo>
                    <a:pt x="377" y="2804"/>
                    <a:pt x="0" y="4719"/>
                    <a:pt x="2157" y="4784"/>
                  </a:cubicBezTo>
                  <a:cubicBezTo>
                    <a:pt x="2178" y="4785"/>
                    <a:pt x="2198" y="4785"/>
                    <a:pt x="2219" y="4785"/>
                  </a:cubicBezTo>
                  <a:cubicBezTo>
                    <a:pt x="3163" y="4785"/>
                    <a:pt x="4270" y="4195"/>
                    <a:pt x="4137" y="3046"/>
                  </a:cubicBezTo>
                  <a:cubicBezTo>
                    <a:pt x="4080" y="2546"/>
                    <a:pt x="3936" y="1532"/>
                    <a:pt x="3894" y="94"/>
                  </a:cubicBezTo>
                  <a:lnTo>
                    <a:pt x="1301" y="0"/>
                  </a:ln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5972450" y="1994225"/>
              <a:ext cx="85150" cy="64250"/>
            </a:xfrm>
            <a:custGeom>
              <a:avLst/>
              <a:gdLst/>
              <a:ahLst/>
              <a:cxnLst/>
              <a:rect l="l" t="t" r="r" b="b"/>
              <a:pathLst>
                <a:path w="3406" h="2570" extrusionOk="0">
                  <a:moveTo>
                    <a:pt x="808" y="0"/>
                  </a:moveTo>
                  <a:cubicBezTo>
                    <a:pt x="807" y="19"/>
                    <a:pt x="785" y="99"/>
                    <a:pt x="751" y="199"/>
                  </a:cubicBezTo>
                  <a:cubicBezTo>
                    <a:pt x="518" y="1037"/>
                    <a:pt x="204" y="2070"/>
                    <a:pt x="4" y="2559"/>
                  </a:cubicBezTo>
                  <a:cubicBezTo>
                    <a:pt x="4" y="2561"/>
                    <a:pt x="1" y="2568"/>
                    <a:pt x="1" y="2570"/>
                  </a:cubicBezTo>
                  <a:cubicBezTo>
                    <a:pt x="2538" y="1899"/>
                    <a:pt x="3269" y="575"/>
                    <a:pt x="3406" y="162"/>
                  </a:cubicBezTo>
                  <a:cubicBezTo>
                    <a:pt x="3406" y="139"/>
                    <a:pt x="3403" y="118"/>
                    <a:pt x="3401" y="93"/>
                  </a:cubicBezTo>
                  <a:lnTo>
                    <a:pt x="808" y="0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5981000" y="1918450"/>
              <a:ext cx="100550" cy="111825"/>
            </a:xfrm>
            <a:custGeom>
              <a:avLst/>
              <a:gdLst/>
              <a:ahLst/>
              <a:cxnLst/>
              <a:rect l="l" t="t" r="r" b="b"/>
              <a:pathLst>
                <a:path w="4022" h="4473" extrusionOk="0">
                  <a:moveTo>
                    <a:pt x="1681" y="0"/>
                  </a:moveTo>
                  <a:cubicBezTo>
                    <a:pt x="669" y="0"/>
                    <a:pt x="474" y="1197"/>
                    <a:pt x="474" y="1197"/>
                  </a:cubicBezTo>
                  <a:cubicBezTo>
                    <a:pt x="474" y="1197"/>
                    <a:pt x="1" y="2714"/>
                    <a:pt x="370" y="3603"/>
                  </a:cubicBezTo>
                  <a:cubicBezTo>
                    <a:pt x="400" y="3675"/>
                    <a:pt x="432" y="3741"/>
                    <a:pt x="465" y="3805"/>
                  </a:cubicBezTo>
                  <a:cubicBezTo>
                    <a:pt x="688" y="4233"/>
                    <a:pt x="1111" y="4473"/>
                    <a:pt x="1552" y="4473"/>
                  </a:cubicBezTo>
                  <a:cubicBezTo>
                    <a:pt x="1768" y="4473"/>
                    <a:pt x="1989" y="4415"/>
                    <a:pt x="2193" y="4294"/>
                  </a:cubicBezTo>
                  <a:cubicBezTo>
                    <a:pt x="2255" y="4257"/>
                    <a:pt x="2320" y="4214"/>
                    <a:pt x="2385" y="4168"/>
                  </a:cubicBezTo>
                  <a:cubicBezTo>
                    <a:pt x="3167" y="3604"/>
                    <a:pt x="3563" y="2064"/>
                    <a:pt x="3563" y="2064"/>
                  </a:cubicBezTo>
                  <a:cubicBezTo>
                    <a:pt x="3563" y="2064"/>
                    <a:pt x="4022" y="429"/>
                    <a:pt x="2336" y="140"/>
                  </a:cubicBezTo>
                  <a:cubicBezTo>
                    <a:pt x="2087" y="42"/>
                    <a:pt x="1870" y="0"/>
                    <a:pt x="1681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5982150" y="1907250"/>
              <a:ext cx="101650" cy="68775"/>
            </a:xfrm>
            <a:custGeom>
              <a:avLst/>
              <a:gdLst/>
              <a:ahLst/>
              <a:cxnLst/>
              <a:rect l="l" t="t" r="r" b="b"/>
              <a:pathLst>
                <a:path w="4066" h="2751" extrusionOk="0">
                  <a:moveTo>
                    <a:pt x="2825" y="0"/>
                  </a:moveTo>
                  <a:lnTo>
                    <a:pt x="1375" y="67"/>
                  </a:lnTo>
                  <a:cubicBezTo>
                    <a:pt x="1375" y="67"/>
                    <a:pt x="1375" y="67"/>
                    <a:pt x="1375" y="67"/>
                  </a:cubicBezTo>
                  <a:cubicBezTo>
                    <a:pt x="1370" y="67"/>
                    <a:pt x="1" y="695"/>
                    <a:pt x="485" y="1427"/>
                  </a:cubicBezTo>
                  <a:cubicBezTo>
                    <a:pt x="485" y="1427"/>
                    <a:pt x="940" y="1600"/>
                    <a:pt x="2213" y="1686"/>
                  </a:cubicBezTo>
                  <a:cubicBezTo>
                    <a:pt x="3349" y="1761"/>
                    <a:pt x="3356" y="2751"/>
                    <a:pt x="3511" y="2751"/>
                  </a:cubicBezTo>
                  <a:cubicBezTo>
                    <a:pt x="3530" y="2751"/>
                    <a:pt x="3551" y="2736"/>
                    <a:pt x="3578" y="2701"/>
                  </a:cubicBezTo>
                  <a:cubicBezTo>
                    <a:pt x="4065" y="2060"/>
                    <a:pt x="2825" y="0"/>
                    <a:pt x="2825" y="0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6022850" y="2001725"/>
              <a:ext cx="12250" cy="6850"/>
            </a:xfrm>
            <a:custGeom>
              <a:avLst/>
              <a:gdLst/>
              <a:ahLst/>
              <a:cxnLst/>
              <a:rect l="l" t="t" r="r" b="b"/>
              <a:pathLst>
                <a:path w="490" h="274" fill="none" extrusionOk="0">
                  <a:moveTo>
                    <a:pt x="0" y="117"/>
                  </a:moveTo>
                  <a:cubicBezTo>
                    <a:pt x="0" y="117"/>
                    <a:pt x="199" y="273"/>
                    <a:pt x="490" y="1"/>
                  </a:cubicBezTo>
                </a:path>
              </a:pathLst>
            </a:custGeom>
            <a:noFill/>
            <a:ln w="16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5992650" y="1966625"/>
              <a:ext cx="5425" cy="10275"/>
            </a:xfrm>
            <a:custGeom>
              <a:avLst/>
              <a:gdLst/>
              <a:ahLst/>
              <a:cxnLst/>
              <a:rect l="l" t="t" r="r" b="b"/>
              <a:pathLst>
                <a:path w="217" h="411" extrusionOk="0">
                  <a:moveTo>
                    <a:pt x="130" y="0"/>
                  </a:moveTo>
                  <a:cubicBezTo>
                    <a:pt x="80" y="0"/>
                    <a:pt x="29" y="85"/>
                    <a:pt x="15" y="193"/>
                  </a:cubicBezTo>
                  <a:cubicBezTo>
                    <a:pt x="0" y="307"/>
                    <a:pt x="30" y="403"/>
                    <a:pt x="81" y="410"/>
                  </a:cubicBezTo>
                  <a:cubicBezTo>
                    <a:pt x="83" y="410"/>
                    <a:pt x="85" y="410"/>
                    <a:pt x="87" y="410"/>
                  </a:cubicBezTo>
                  <a:cubicBezTo>
                    <a:pt x="137" y="410"/>
                    <a:pt x="188" y="326"/>
                    <a:pt x="202" y="219"/>
                  </a:cubicBezTo>
                  <a:cubicBezTo>
                    <a:pt x="217" y="107"/>
                    <a:pt x="187" y="11"/>
                    <a:pt x="136" y="0"/>
                  </a:cubicBezTo>
                  <a:cubicBezTo>
                    <a:pt x="134" y="0"/>
                    <a:pt x="132" y="0"/>
                    <a:pt x="130" y="0"/>
                  </a:cubicBezTo>
                  <a:close/>
                </a:path>
              </a:pathLst>
            </a:custGeom>
            <a:solidFill>
              <a:srgbClr val="3B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6015600" y="1971675"/>
              <a:ext cx="5075" cy="9575"/>
            </a:xfrm>
            <a:custGeom>
              <a:avLst/>
              <a:gdLst/>
              <a:ahLst/>
              <a:cxnLst/>
              <a:rect l="l" t="t" r="r" b="b"/>
              <a:pathLst>
                <a:path w="203" h="383" extrusionOk="0">
                  <a:moveTo>
                    <a:pt x="120" y="0"/>
                  </a:moveTo>
                  <a:cubicBezTo>
                    <a:pt x="73" y="0"/>
                    <a:pt x="28" y="78"/>
                    <a:pt x="13" y="179"/>
                  </a:cubicBezTo>
                  <a:cubicBezTo>
                    <a:pt x="0" y="283"/>
                    <a:pt x="28" y="375"/>
                    <a:pt x="75" y="382"/>
                  </a:cubicBezTo>
                  <a:cubicBezTo>
                    <a:pt x="77" y="382"/>
                    <a:pt x="78" y="382"/>
                    <a:pt x="79" y="382"/>
                  </a:cubicBezTo>
                  <a:cubicBezTo>
                    <a:pt x="127" y="382"/>
                    <a:pt x="173" y="305"/>
                    <a:pt x="187" y="202"/>
                  </a:cubicBezTo>
                  <a:cubicBezTo>
                    <a:pt x="202" y="98"/>
                    <a:pt x="175" y="8"/>
                    <a:pt x="125" y="0"/>
                  </a:cubicBezTo>
                  <a:cubicBezTo>
                    <a:pt x="124" y="0"/>
                    <a:pt x="122" y="0"/>
                    <a:pt x="120" y="0"/>
                  </a:cubicBezTo>
                  <a:close/>
                </a:path>
              </a:pathLst>
            </a:custGeom>
            <a:solidFill>
              <a:srgbClr val="3B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5992950" y="1953875"/>
              <a:ext cx="12725" cy="10975"/>
            </a:xfrm>
            <a:custGeom>
              <a:avLst/>
              <a:gdLst/>
              <a:ahLst/>
              <a:cxnLst/>
              <a:rect l="l" t="t" r="r" b="b"/>
              <a:pathLst>
                <a:path w="509" h="439" fill="none" extrusionOk="0">
                  <a:moveTo>
                    <a:pt x="0" y="316"/>
                  </a:moveTo>
                  <a:cubicBezTo>
                    <a:pt x="0" y="316"/>
                    <a:pt x="342" y="1"/>
                    <a:pt x="508" y="438"/>
                  </a:cubicBezTo>
                </a:path>
              </a:pathLst>
            </a:custGeom>
            <a:noFill/>
            <a:ln w="16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6018050" y="1956725"/>
              <a:ext cx="12750" cy="10875"/>
            </a:xfrm>
            <a:custGeom>
              <a:avLst/>
              <a:gdLst/>
              <a:ahLst/>
              <a:cxnLst/>
              <a:rect l="l" t="t" r="r" b="b"/>
              <a:pathLst>
                <a:path w="510" h="435" fill="none" extrusionOk="0">
                  <a:moveTo>
                    <a:pt x="1" y="312"/>
                  </a:moveTo>
                  <a:cubicBezTo>
                    <a:pt x="1" y="312"/>
                    <a:pt x="343" y="0"/>
                    <a:pt x="509" y="435"/>
                  </a:cubicBezTo>
                </a:path>
              </a:pathLst>
            </a:custGeom>
            <a:noFill/>
            <a:ln w="16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6045950" y="1956225"/>
              <a:ext cx="37500" cy="31175"/>
            </a:xfrm>
            <a:custGeom>
              <a:avLst/>
              <a:gdLst/>
              <a:ahLst/>
              <a:cxnLst/>
              <a:rect l="l" t="t" r="r" b="b"/>
              <a:pathLst>
                <a:path w="1500" h="1247" extrusionOk="0">
                  <a:moveTo>
                    <a:pt x="1034" y="1"/>
                  </a:moveTo>
                  <a:cubicBezTo>
                    <a:pt x="789" y="1"/>
                    <a:pt x="681" y="484"/>
                    <a:pt x="681" y="484"/>
                  </a:cubicBezTo>
                  <a:cubicBezTo>
                    <a:pt x="681" y="484"/>
                    <a:pt x="0" y="1236"/>
                    <a:pt x="752" y="1246"/>
                  </a:cubicBezTo>
                  <a:cubicBezTo>
                    <a:pt x="756" y="1246"/>
                    <a:pt x="759" y="1246"/>
                    <a:pt x="763" y="1246"/>
                  </a:cubicBezTo>
                  <a:cubicBezTo>
                    <a:pt x="1499" y="1246"/>
                    <a:pt x="1403" y="123"/>
                    <a:pt x="1107" y="14"/>
                  </a:cubicBezTo>
                  <a:cubicBezTo>
                    <a:pt x="1081" y="5"/>
                    <a:pt x="1057" y="1"/>
                    <a:pt x="1034" y="1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6062850" y="1959875"/>
              <a:ext cx="12775" cy="24000"/>
            </a:xfrm>
            <a:custGeom>
              <a:avLst/>
              <a:gdLst/>
              <a:ahLst/>
              <a:cxnLst/>
              <a:rect l="l" t="t" r="r" b="b"/>
              <a:pathLst>
                <a:path w="511" h="960" fill="none" extrusionOk="0">
                  <a:moveTo>
                    <a:pt x="87" y="424"/>
                  </a:moveTo>
                  <a:cubicBezTo>
                    <a:pt x="87" y="424"/>
                    <a:pt x="270" y="1"/>
                    <a:pt x="389" y="188"/>
                  </a:cubicBezTo>
                  <a:cubicBezTo>
                    <a:pt x="510" y="378"/>
                    <a:pt x="437" y="761"/>
                    <a:pt x="345" y="860"/>
                  </a:cubicBezTo>
                  <a:cubicBezTo>
                    <a:pt x="255" y="960"/>
                    <a:pt x="1" y="749"/>
                    <a:pt x="189" y="637"/>
                  </a:cubicBezTo>
                  <a:cubicBezTo>
                    <a:pt x="375" y="525"/>
                    <a:pt x="306" y="695"/>
                    <a:pt x="306" y="695"/>
                  </a:cubicBezTo>
                </a:path>
              </a:pathLst>
            </a:custGeom>
            <a:noFill/>
            <a:ln w="13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7"/>
            <p:cNvSpPr/>
            <p:nvPr/>
          </p:nvSpPr>
          <p:spPr>
            <a:xfrm>
              <a:off x="5969700" y="1855450"/>
              <a:ext cx="113350" cy="91225"/>
            </a:xfrm>
            <a:custGeom>
              <a:avLst/>
              <a:gdLst/>
              <a:ahLst/>
              <a:cxnLst/>
              <a:rect l="l" t="t" r="r" b="b"/>
              <a:pathLst>
                <a:path w="4534" h="3649" extrusionOk="0">
                  <a:moveTo>
                    <a:pt x="2429" y="1"/>
                  </a:moveTo>
                  <a:cubicBezTo>
                    <a:pt x="1690" y="1"/>
                    <a:pt x="542" y="403"/>
                    <a:pt x="460" y="1166"/>
                  </a:cubicBezTo>
                  <a:cubicBezTo>
                    <a:pt x="460" y="1166"/>
                    <a:pt x="0" y="2651"/>
                    <a:pt x="1011" y="3499"/>
                  </a:cubicBezTo>
                  <a:cubicBezTo>
                    <a:pt x="1137" y="3604"/>
                    <a:pt x="1309" y="3649"/>
                    <a:pt x="1510" y="3649"/>
                  </a:cubicBezTo>
                  <a:cubicBezTo>
                    <a:pt x="2599" y="3649"/>
                    <a:pt x="4534" y="2339"/>
                    <a:pt x="4534" y="2339"/>
                  </a:cubicBezTo>
                  <a:cubicBezTo>
                    <a:pt x="4534" y="2339"/>
                    <a:pt x="2399" y="1291"/>
                    <a:pt x="2965" y="497"/>
                  </a:cubicBezTo>
                  <a:cubicBezTo>
                    <a:pt x="3203" y="163"/>
                    <a:pt x="2899" y="1"/>
                    <a:pt x="2429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7"/>
            <p:cNvSpPr/>
            <p:nvPr/>
          </p:nvSpPr>
          <p:spPr>
            <a:xfrm>
              <a:off x="5976550" y="1950200"/>
              <a:ext cx="36000" cy="36050"/>
            </a:xfrm>
            <a:custGeom>
              <a:avLst/>
              <a:gdLst/>
              <a:ahLst/>
              <a:cxnLst/>
              <a:rect l="l" t="t" r="r" b="b"/>
              <a:pathLst>
                <a:path w="1440" h="1442" fill="none" extrusionOk="0">
                  <a:moveTo>
                    <a:pt x="1440" y="721"/>
                  </a:moveTo>
                  <a:cubicBezTo>
                    <a:pt x="1440" y="1119"/>
                    <a:pt x="1119" y="1441"/>
                    <a:pt x="721" y="1441"/>
                  </a:cubicBezTo>
                  <a:cubicBezTo>
                    <a:pt x="322" y="1441"/>
                    <a:pt x="0" y="1119"/>
                    <a:pt x="0" y="721"/>
                  </a:cubicBezTo>
                  <a:cubicBezTo>
                    <a:pt x="0" y="323"/>
                    <a:pt x="322" y="0"/>
                    <a:pt x="721" y="0"/>
                  </a:cubicBezTo>
                  <a:cubicBezTo>
                    <a:pt x="1119" y="0"/>
                    <a:pt x="1440" y="323"/>
                    <a:pt x="1440" y="721"/>
                  </a:cubicBezTo>
                  <a:close/>
                </a:path>
              </a:pathLst>
            </a:custGeom>
            <a:noFill/>
            <a:ln w="1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6012175" y="1958200"/>
              <a:ext cx="36050" cy="36000"/>
            </a:xfrm>
            <a:custGeom>
              <a:avLst/>
              <a:gdLst/>
              <a:ahLst/>
              <a:cxnLst/>
              <a:rect l="l" t="t" r="r" b="b"/>
              <a:pathLst>
                <a:path w="1442" h="1440" fill="none" extrusionOk="0">
                  <a:moveTo>
                    <a:pt x="1441" y="719"/>
                  </a:moveTo>
                  <a:cubicBezTo>
                    <a:pt x="1441" y="1117"/>
                    <a:pt x="1118" y="1440"/>
                    <a:pt x="721" y="1440"/>
                  </a:cubicBezTo>
                  <a:cubicBezTo>
                    <a:pt x="323" y="1440"/>
                    <a:pt x="0" y="1117"/>
                    <a:pt x="0" y="719"/>
                  </a:cubicBezTo>
                  <a:cubicBezTo>
                    <a:pt x="0" y="321"/>
                    <a:pt x="323" y="0"/>
                    <a:pt x="721" y="0"/>
                  </a:cubicBezTo>
                  <a:cubicBezTo>
                    <a:pt x="1118" y="0"/>
                    <a:pt x="1441" y="321"/>
                    <a:pt x="1441" y="719"/>
                  </a:cubicBezTo>
                  <a:close/>
                </a:path>
              </a:pathLst>
            </a:custGeom>
            <a:noFill/>
            <a:ln w="1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6046675" y="1963375"/>
              <a:ext cx="16875" cy="4200"/>
            </a:xfrm>
            <a:custGeom>
              <a:avLst/>
              <a:gdLst/>
              <a:ahLst/>
              <a:cxnLst/>
              <a:rect l="l" t="t" r="r" b="b"/>
              <a:pathLst>
                <a:path w="675" h="168" fill="none" extrusionOk="0">
                  <a:moveTo>
                    <a:pt x="674" y="1"/>
                  </a:moveTo>
                  <a:lnTo>
                    <a:pt x="1" y="167"/>
                  </a:lnTo>
                </a:path>
              </a:pathLst>
            </a:custGeom>
            <a:noFill/>
            <a:ln w="1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5978575" y="1958200"/>
              <a:ext cx="12425" cy="825"/>
            </a:xfrm>
            <a:custGeom>
              <a:avLst/>
              <a:gdLst/>
              <a:ahLst/>
              <a:cxnLst/>
              <a:rect l="l" t="t" r="r" b="b"/>
              <a:pathLst>
                <a:path w="497" h="33" fill="none" extrusionOk="0">
                  <a:moveTo>
                    <a:pt x="0" y="32"/>
                  </a:moveTo>
                  <a:lnTo>
                    <a:pt x="497" y="0"/>
                  </a:lnTo>
                </a:path>
              </a:pathLst>
            </a:custGeom>
            <a:noFill/>
            <a:ln w="1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7"/>
            <p:cNvSpPr/>
            <p:nvPr/>
          </p:nvSpPr>
          <p:spPr>
            <a:xfrm>
              <a:off x="5654800" y="3248950"/>
              <a:ext cx="240400" cy="95825"/>
            </a:xfrm>
            <a:custGeom>
              <a:avLst/>
              <a:gdLst/>
              <a:ahLst/>
              <a:cxnLst/>
              <a:rect l="l" t="t" r="r" b="b"/>
              <a:pathLst>
                <a:path w="9616" h="3833" extrusionOk="0">
                  <a:moveTo>
                    <a:pt x="0" y="0"/>
                  </a:moveTo>
                  <a:lnTo>
                    <a:pt x="386" y="36"/>
                  </a:lnTo>
                  <a:lnTo>
                    <a:pt x="9212" y="3833"/>
                  </a:lnTo>
                  <a:lnTo>
                    <a:pt x="9616" y="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6058650" y="3255400"/>
              <a:ext cx="203650" cy="71225"/>
            </a:xfrm>
            <a:custGeom>
              <a:avLst/>
              <a:gdLst/>
              <a:ahLst/>
              <a:cxnLst/>
              <a:rect l="l" t="t" r="r" b="b"/>
              <a:pathLst>
                <a:path w="8146" h="2849" extrusionOk="0">
                  <a:moveTo>
                    <a:pt x="8145" y="0"/>
                  </a:moveTo>
                  <a:lnTo>
                    <a:pt x="1" y="687"/>
                  </a:lnTo>
                  <a:lnTo>
                    <a:pt x="8041" y="2848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5885200" y="2853650"/>
              <a:ext cx="71800" cy="418925"/>
            </a:xfrm>
            <a:custGeom>
              <a:avLst/>
              <a:gdLst/>
              <a:ahLst/>
              <a:cxnLst/>
              <a:rect l="l" t="t" r="r" b="b"/>
              <a:pathLst>
                <a:path w="2872" h="16757" extrusionOk="0">
                  <a:moveTo>
                    <a:pt x="1976" y="0"/>
                  </a:moveTo>
                  <a:lnTo>
                    <a:pt x="0" y="9101"/>
                  </a:lnTo>
                  <a:lnTo>
                    <a:pt x="1480" y="16757"/>
                  </a:lnTo>
                  <a:lnTo>
                    <a:pt x="1888" y="9209"/>
                  </a:lnTo>
                  <a:lnTo>
                    <a:pt x="2872" y="5727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5689925" y="3612250"/>
              <a:ext cx="159150" cy="164500"/>
            </a:xfrm>
            <a:custGeom>
              <a:avLst/>
              <a:gdLst/>
              <a:ahLst/>
              <a:cxnLst/>
              <a:rect l="l" t="t" r="r" b="b"/>
              <a:pathLst>
                <a:path w="6366" h="6580" extrusionOk="0">
                  <a:moveTo>
                    <a:pt x="35" y="0"/>
                  </a:moveTo>
                  <a:lnTo>
                    <a:pt x="1" y="40"/>
                  </a:lnTo>
                  <a:lnTo>
                    <a:pt x="422" y="6065"/>
                  </a:lnTo>
                  <a:lnTo>
                    <a:pt x="5478" y="6579"/>
                  </a:lnTo>
                  <a:lnTo>
                    <a:pt x="63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7"/>
            <p:cNvSpPr/>
            <p:nvPr/>
          </p:nvSpPr>
          <p:spPr>
            <a:xfrm>
              <a:off x="6097800" y="3612250"/>
              <a:ext cx="151300" cy="163300"/>
            </a:xfrm>
            <a:custGeom>
              <a:avLst/>
              <a:gdLst/>
              <a:ahLst/>
              <a:cxnLst/>
              <a:rect l="l" t="t" r="r" b="b"/>
              <a:pathLst>
                <a:path w="6052" h="6532" extrusionOk="0">
                  <a:moveTo>
                    <a:pt x="1" y="0"/>
                  </a:moveTo>
                  <a:lnTo>
                    <a:pt x="755" y="6532"/>
                  </a:lnTo>
                  <a:lnTo>
                    <a:pt x="5827" y="6065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7"/>
            <p:cNvSpPr/>
            <p:nvPr/>
          </p:nvSpPr>
          <p:spPr>
            <a:xfrm>
              <a:off x="5261775" y="2102942"/>
              <a:ext cx="161125" cy="43900"/>
            </a:xfrm>
            <a:custGeom>
              <a:avLst/>
              <a:gdLst/>
              <a:ahLst/>
              <a:cxnLst/>
              <a:rect l="l" t="t" r="r" b="b"/>
              <a:pathLst>
                <a:path w="6445" h="1756" extrusionOk="0">
                  <a:moveTo>
                    <a:pt x="2889" y="0"/>
                  </a:moveTo>
                  <a:cubicBezTo>
                    <a:pt x="2852" y="0"/>
                    <a:pt x="2815" y="1"/>
                    <a:pt x="2779" y="3"/>
                  </a:cubicBezTo>
                  <a:cubicBezTo>
                    <a:pt x="1127" y="86"/>
                    <a:pt x="0" y="1755"/>
                    <a:pt x="0" y="1755"/>
                  </a:cubicBezTo>
                  <a:lnTo>
                    <a:pt x="6445" y="1755"/>
                  </a:lnTo>
                  <a:cubicBezTo>
                    <a:pt x="6445" y="1755"/>
                    <a:pt x="4518" y="0"/>
                    <a:pt x="2889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7"/>
            <p:cNvSpPr/>
            <p:nvPr/>
          </p:nvSpPr>
          <p:spPr>
            <a:xfrm>
              <a:off x="6122375" y="2144350"/>
              <a:ext cx="118700" cy="204200"/>
            </a:xfrm>
            <a:custGeom>
              <a:avLst/>
              <a:gdLst/>
              <a:ahLst/>
              <a:cxnLst/>
              <a:rect l="l" t="t" r="r" b="b"/>
              <a:pathLst>
                <a:path w="4748" h="8168" extrusionOk="0">
                  <a:moveTo>
                    <a:pt x="2355" y="0"/>
                  </a:moveTo>
                  <a:cubicBezTo>
                    <a:pt x="2091" y="0"/>
                    <a:pt x="1853" y="599"/>
                    <a:pt x="1853" y="599"/>
                  </a:cubicBezTo>
                  <a:cubicBezTo>
                    <a:pt x="1730" y="455"/>
                    <a:pt x="1633" y="403"/>
                    <a:pt x="1554" y="403"/>
                  </a:cubicBezTo>
                  <a:cubicBezTo>
                    <a:pt x="1374" y="403"/>
                    <a:pt x="1293" y="672"/>
                    <a:pt x="1246" y="755"/>
                  </a:cubicBezTo>
                  <a:cubicBezTo>
                    <a:pt x="1116" y="979"/>
                    <a:pt x="1050" y="3090"/>
                    <a:pt x="1058" y="3451"/>
                  </a:cubicBezTo>
                  <a:lnTo>
                    <a:pt x="1058" y="3451"/>
                  </a:lnTo>
                  <a:cubicBezTo>
                    <a:pt x="1008" y="3251"/>
                    <a:pt x="671" y="2604"/>
                    <a:pt x="357" y="2544"/>
                  </a:cubicBezTo>
                  <a:cubicBezTo>
                    <a:pt x="333" y="2539"/>
                    <a:pt x="311" y="2537"/>
                    <a:pt x="291" y="2537"/>
                  </a:cubicBezTo>
                  <a:cubicBezTo>
                    <a:pt x="9" y="2537"/>
                    <a:pt x="16" y="2970"/>
                    <a:pt x="9" y="3526"/>
                  </a:cubicBezTo>
                  <a:cubicBezTo>
                    <a:pt x="1" y="4323"/>
                    <a:pt x="472" y="5685"/>
                    <a:pt x="770" y="6348"/>
                  </a:cubicBezTo>
                  <a:cubicBezTo>
                    <a:pt x="1070" y="7011"/>
                    <a:pt x="2068" y="7879"/>
                    <a:pt x="2068" y="7879"/>
                  </a:cubicBezTo>
                  <a:lnTo>
                    <a:pt x="4241" y="8168"/>
                  </a:lnTo>
                  <a:lnTo>
                    <a:pt x="4300" y="7491"/>
                  </a:lnTo>
                  <a:cubicBezTo>
                    <a:pt x="4300" y="7491"/>
                    <a:pt x="4558" y="6809"/>
                    <a:pt x="4653" y="5772"/>
                  </a:cubicBezTo>
                  <a:cubicBezTo>
                    <a:pt x="4748" y="4736"/>
                    <a:pt x="4396" y="1652"/>
                    <a:pt x="4098" y="1353"/>
                  </a:cubicBezTo>
                  <a:cubicBezTo>
                    <a:pt x="4021" y="1276"/>
                    <a:pt x="3948" y="1247"/>
                    <a:pt x="3881" y="1247"/>
                  </a:cubicBezTo>
                  <a:cubicBezTo>
                    <a:pt x="3689" y="1247"/>
                    <a:pt x="3554" y="1486"/>
                    <a:pt x="3554" y="1486"/>
                  </a:cubicBezTo>
                  <a:cubicBezTo>
                    <a:pt x="3554" y="1486"/>
                    <a:pt x="3569" y="820"/>
                    <a:pt x="3263" y="490"/>
                  </a:cubicBezTo>
                  <a:cubicBezTo>
                    <a:pt x="3189" y="411"/>
                    <a:pt x="3118" y="380"/>
                    <a:pt x="3052" y="380"/>
                  </a:cubicBezTo>
                  <a:cubicBezTo>
                    <a:pt x="2843" y="380"/>
                    <a:pt x="2686" y="683"/>
                    <a:pt x="2686" y="683"/>
                  </a:cubicBezTo>
                  <a:cubicBezTo>
                    <a:pt x="2686" y="683"/>
                    <a:pt x="2763" y="232"/>
                    <a:pt x="2458" y="33"/>
                  </a:cubicBezTo>
                  <a:cubicBezTo>
                    <a:pt x="2424" y="10"/>
                    <a:pt x="2389" y="0"/>
                    <a:pt x="2355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6167250" y="2157950"/>
              <a:ext cx="3775" cy="61925"/>
            </a:xfrm>
            <a:custGeom>
              <a:avLst/>
              <a:gdLst/>
              <a:ahLst/>
              <a:cxnLst/>
              <a:rect l="l" t="t" r="r" b="b"/>
              <a:pathLst>
                <a:path w="151" h="2477" extrusionOk="0">
                  <a:moveTo>
                    <a:pt x="56" y="0"/>
                  </a:moveTo>
                  <a:cubicBezTo>
                    <a:pt x="24" y="5"/>
                    <a:pt x="0" y="27"/>
                    <a:pt x="0" y="58"/>
                  </a:cubicBezTo>
                  <a:lnTo>
                    <a:pt x="37" y="2422"/>
                  </a:lnTo>
                  <a:cubicBezTo>
                    <a:pt x="37" y="2453"/>
                    <a:pt x="63" y="2477"/>
                    <a:pt x="93" y="2477"/>
                  </a:cubicBezTo>
                  <a:cubicBezTo>
                    <a:pt x="102" y="2476"/>
                    <a:pt x="109" y="2474"/>
                    <a:pt x="115" y="2473"/>
                  </a:cubicBezTo>
                  <a:cubicBezTo>
                    <a:pt x="136" y="2464"/>
                    <a:pt x="150" y="2443"/>
                    <a:pt x="147" y="2421"/>
                  </a:cubicBezTo>
                  <a:lnTo>
                    <a:pt x="111" y="56"/>
                  </a:lnTo>
                  <a:cubicBezTo>
                    <a:pt x="111" y="25"/>
                    <a:pt x="86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7"/>
            <p:cNvSpPr/>
            <p:nvPr/>
          </p:nvSpPr>
          <p:spPr>
            <a:xfrm>
              <a:off x="6184600" y="2160025"/>
              <a:ext cx="6375" cy="57950"/>
            </a:xfrm>
            <a:custGeom>
              <a:avLst/>
              <a:gdLst/>
              <a:ahLst/>
              <a:cxnLst/>
              <a:rect l="l" t="t" r="r" b="b"/>
              <a:pathLst>
                <a:path w="255" h="2318" extrusionOk="0">
                  <a:moveTo>
                    <a:pt x="195" y="1"/>
                  </a:moveTo>
                  <a:cubicBezTo>
                    <a:pt x="168" y="1"/>
                    <a:pt x="144" y="23"/>
                    <a:pt x="143" y="53"/>
                  </a:cubicBezTo>
                  <a:lnTo>
                    <a:pt x="3" y="2258"/>
                  </a:lnTo>
                  <a:cubicBezTo>
                    <a:pt x="0" y="2289"/>
                    <a:pt x="24" y="2316"/>
                    <a:pt x="55" y="2317"/>
                  </a:cubicBezTo>
                  <a:cubicBezTo>
                    <a:pt x="56" y="2318"/>
                    <a:pt x="58" y="2318"/>
                    <a:pt x="60" y="2318"/>
                  </a:cubicBezTo>
                  <a:cubicBezTo>
                    <a:pt x="66" y="2318"/>
                    <a:pt x="72" y="2316"/>
                    <a:pt x="80" y="2314"/>
                  </a:cubicBezTo>
                  <a:cubicBezTo>
                    <a:pt x="99" y="2307"/>
                    <a:pt x="114" y="2288"/>
                    <a:pt x="114" y="2266"/>
                  </a:cubicBezTo>
                  <a:lnTo>
                    <a:pt x="253" y="60"/>
                  </a:lnTo>
                  <a:cubicBezTo>
                    <a:pt x="255" y="28"/>
                    <a:pt x="233" y="3"/>
                    <a:pt x="202" y="1"/>
                  </a:cubicBezTo>
                  <a:cubicBezTo>
                    <a:pt x="200" y="1"/>
                    <a:pt x="197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6205325" y="2180200"/>
              <a:ext cx="7400" cy="41200"/>
            </a:xfrm>
            <a:custGeom>
              <a:avLst/>
              <a:gdLst/>
              <a:ahLst/>
              <a:cxnLst/>
              <a:rect l="l" t="t" r="r" b="b"/>
              <a:pathLst>
                <a:path w="296" h="1648" extrusionOk="0">
                  <a:moveTo>
                    <a:pt x="240" y="0"/>
                  </a:moveTo>
                  <a:cubicBezTo>
                    <a:pt x="211" y="0"/>
                    <a:pt x="185" y="18"/>
                    <a:pt x="183" y="50"/>
                  </a:cubicBezTo>
                  <a:lnTo>
                    <a:pt x="5" y="1586"/>
                  </a:lnTo>
                  <a:cubicBezTo>
                    <a:pt x="1" y="1615"/>
                    <a:pt x="23" y="1643"/>
                    <a:pt x="52" y="1647"/>
                  </a:cubicBezTo>
                  <a:cubicBezTo>
                    <a:pt x="61" y="1644"/>
                    <a:pt x="73" y="1644"/>
                    <a:pt x="80" y="1641"/>
                  </a:cubicBezTo>
                  <a:cubicBezTo>
                    <a:pt x="98" y="1634"/>
                    <a:pt x="111" y="1618"/>
                    <a:pt x="113" y="1597"/>
                  </a:cubicBezTo>
                  <a:lnTo>
                    <a:pt x="292" y="61"/>
                  </a:lnTo>
                  <a:cubicBezTo>
                    <a:pt x="295" y="31"/>
                    <a:pt x="273" y="5"/>
                    <a:pt x="244" y="0"/>
                  </a:cubicBezTo>
                  <a:cubicBezTo>
                    <a:pt x="242" y="0"/>
                    <a:pt x="24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7"/>
            <p:cNvSpPr/>
            <p:nvPr/>
          </p:nvSpPr>
          <p:spPr>
            <a:xfrm>
              <a:off x="6147450" y="2221950"/>
              <a:ext cx="6000" cy="21800"/>
            </a:xfrm>
            <a:custGeom>
              <a:avLst/>
              <a:gdLst/>
              <a:ahLst/>
              <a:cxnLst/>
              <a:rect l="l" t="t" r="r" b="b"/>
              <a:pathLst>
                <a:path w="240" h="872" extrusionOk="0">
                  <a:moveTo>
                    <a:pt x="39" y="1"/>
                  </a:moveTo>
                  <a:lnTo>
                    <a:pt x="38" y="82"/>
                  </a:lnTo>
                  <a:cubicBezTo>
                    <a:pt x="39" y="88"/>
                    <a:pt x="1" y="225"/>
                    <a:pt x="95" y="813"/>
                  </a:cubicBezTo>
                  <a:cubicBezTo>
                    <a:pt x="103" y="847"/>
                    <a:pt x="132" y="871"/>
                    <a:pt x="164" y="871"/>
                  </a:cubicBezTo>
                  <a:cubicBezTo>
                    <a:pt x="168" y="871"/>
                    <a:pt x="172" y="871"/>
                    <a:pt x="176" y="870"/>
                  </a:cubicBezTo>
                  <a:cubicBezTo>
                    <a:pt x="215" y="864"/>
                    <a:pt x="240" y="828"/>
                    <a:pt x="235" y="789"/>
                  </a:cubicBezTo>
                  <a:cubicBezTo>
                    <a:pt x="144" y="229"/>
                    <a:pt x="39" y="1"/>
                    <a:pt x="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0" name="Google Shape;770;p37"/>
          <p:cNvSpPr txBox="1">
            <a:spLocks noGrp="1"/>
          </p:cNvSpPr>
          <p:nvPr>
            <p:ph type="ctrTitle"/>
          </p:nvPr>
        </p:nvSpPr>
        <p:spPr>
          <a:xfrm>
            <a:off x="1664550" y="1222937"/>
            <a:ext cx="5814900" cy="1122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HIV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771" name="Google Shape;771;p37"/>
          <p:cNvGrpSpPr/>
          <p:nvPr/>
        </p:nvGrpSpPr>
        <p:grpSpPr>
          <a:xfrm>
            <a:off x="309525" y="1371763"/>
            <a:ext cx="1698836" cy="3003157"/>
            <a:chOff x="7557875" y="2056963"/>
            <a:chExt cx="1138325" cy="2012300"/>
          </a:xfrm>
        </p:grpSpPr>
        <p:sp>
          <p:nvSpPr>
            <p:cNvPr id="772" name="Google Shape;772;p37"/>
            <p:cNvSpPr/>
            <p:nvPr/>
          </p:nvSpPr>
          <p:spPr>
            <a:xfrm>
              <a:off x="7849950" y="2625938"/>
              <a:ext cx="35700" cy="39275"/>
            </a:xfrm>
            <a:custGeom>
              <a:avLst/>
              <a:gdLst/>
              <a:ahLst/>
              <a:cxnLst/>
              <a:rect l="l" t="t" r="r" b="b"/>
              <a:pathLst>
                <a:path w="1428" h="1571" extrusionOk="0">
                  <a:moveTo>
                    <a:pt x="1427" y="1"/>
                  </a:moveTo>
                  <a:lnTo>
                    <a:pt x="1" y="469"/>
                  </a:lnTo>
                  <a:cubicBezTo>
                    <a:pt x="1" y="469"/>
                    <a:pt x="42" y="1570"/>
                    <a:pt x="1094" y="1570"/>
                  </a:cubicBezTo>
                  <a:lnTo>
                    <a:pt x="1427" y="1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7667075" y="2073688"/>
              <a:ext cx="447825" cy="312550"/>
            </a:xfrm>
            <a:custGeom>
              <a:avLst/>
              <a:gdLst/>
              <a:ahLst/>
              <a:cxnLst/>
              <a:rect l="l" t="t" r="r" b="b"/>
              <a:pathLst>
                <a:path w="17913" h="12502" extrusionOk="0">
                  <a:moveTo>
                    <a:pt x="14060" y="1"/>
                  </a:moveTo>
                  <a:cubicBezTo>
                    <a:pt x="13367" y="1"/>
                    <a:pt x="12477" y="262"/>
                    <a:pt x="11434" y="1136"/>
                  </a:cubicBezTo>
                  <a:cubicBezTo>
                    <a:pt x="11434" y="1136"/>
                    <a:pt x="10465" y="2514"/>
                    <a:pt x="8786" y="2846"/>
                  </a:cubicBezTo>
                  <a:cubicBezTo>
                    <a:pt x="7110" y="3177"/>
                    <a:pt x="4978" y="3671"/>
                    <a:pt x="3540" y="4101"/>
                  </a:cubicBezTo>
                  <a:cubicBezTo>
                    <a:pt x="1" y="5160"/>
                    <a:pt x="273" y="12103"/>
                    <a:pt x="4848" y="12477"/>
                  </a:cubicBezTo>
                  <a:cubicBezTo>
                    <a:pt x="5048" y="12493"/>
                    <a:pt x="5258" y="12501"/>
                    <a:pt x="5474" y="12501"/>
                  </a:cubicBezTo>
                  <a:cubicBezTo>
                    <a:pt x="9340" y="12501"/>
                    <a:pt x="15582" y="9971"/>
                    <a:pt x="16716" y="7475"/>
                  </a:cubicBezTo>
                  <a:cubicBezTo>
                    <a:pt x="17913" y="4839"/>
                    <a:pt x="17322" y="3431"/>
                    <a:pt x="16326" y="2846"/>
                  </a:cubicBezTo>
                  <a:cubicBezTo>
                    <a:pt x="15328" y="2259"/>
                    <a:pt x="15682" y="581"/>
                    <a:pt x="15682" y="581"/>
                  </a:cubicBezTo>
                  <a:cubicBezTo>
                    <a:pt x="15682" y="581"/>
                    <a:pt x="15091" y="1"/>
                    <a:pt x="14060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8153775" y="3833013"/>
              <a:ext cx="344025" cy="59250"/>
            </a:xfrm>
            <a:custGeom>
              <a:avLst/>
              <a:gdLst/>
              <a:ahLst/>
              <a:cxnLst/>
              <a:rect l="l" t="t" r="r" b="b"/>
              <a:pathLst>
                <a:path w="13761" h="2370" extrusionOk="0">
                  <a:moveTo>
                    <a:pt x="13760" y="1"/>
                  </a:moveTo>
                  <a:lnTo>
                    <a:pt x="0" y="1215"/>
                  </a:lnTo>
                  <a:cubicBezTo>
                    <a:pt x="1397" y="2059"/>
                    <a:pt x="3022" y="2369"/>
                    <a:pt x="4657" y="2369"/>
                  </a:cubicBezTo>
                  <a:cubicBezTo>
                    <a:pt x="9175" y="2369"/>
                    <a:pt x="13760" y="1"/>
                    <a:pt x="13760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7673825" y="3833013"/>
              <a:ext cx="328150" cy="59250"/>
            </a:xfrm>
            <a:custGeom>
              <a:avLst/>
              <a:gdLst/>
              <a:ahLst/>
              <a:cxnLst/>
              <a:rect l="l" t="t" r="r" b="b"/>
              <a:pathLst>
                <a:path w="13126" h="2370" extrusionOk="0">
                  <a:moveTo>
                    <a:pt x="0" y="1"/>
                  </a:moveTo>
                  <a:cubicBezTo>
                    <a:pt x="0" y="1"/>
                    <a:pt x="4245" y="2369"/>
                    <a:pt x="8580" y="2369"/>
                  </a:cubicBezTo>
                  <a:cubicBezTo>
                    <a:pt x="10149" y="2369"/>
                    <a:pt x="11729" y="2059"/>
                    <a:pt x="13125" y="12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8206275" y="3863413"/>
              <a:ext cx="382125" cy="169750"/>
            </a:xfrm>
            <a:custGeom>
              <a:avLst/>
              <a:gdLst/>
              <a:ahLst/>
              <a:cxnLst/>
              <a:rect l="l" t="t" r="r" b="b"/>
              <a:pathLst>
                <a:path w="15285" h="6790" extrusionOk="0">
                  <a:moveTo>
                    <a:pt x="5223" y="0"/>
                  </a:moveTo>
                  <a:lnTo>
                    <a:pt x="612" y="926"/>
                  </a:lnTo>
                  <a:lnTo>
                    <a:pt x="460" y="2646"/>
                  </a:lnTo>
                  <a:cubicBezTo>
                    <a:pt x="0" y="4979"/>
                    <a:pt x="461" y="6790"/>
                    <a:pt x="461" y="6790"/>
                  </a:cubicBezTo>
                  <a:lnTo>
                    <a:pt x="15285" y="6704"/>
                  </a:lnTo>
                  <a:lnTo>
                    <a:pt x="15279" y="5680"/>
                  </a:lnTo>
                  <a:cubicBezTo>
                    <a:pt x="14886" y="5016"/>
                    <a:pt x="12055" y="4303"/>
                    <a:pt x="12055" y="4303"/>
                  </a:cubicBezTo>
                  <a:cubicBezTo>
                    <a:pt x="8325" y="2462"/>
                    <a:pt x="5223" y="0"/>
                    <a:pt x="5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8217750" y="4031038"/>
              <a:ext cx="370875" cy="38225"/>
            </a:xfrm>
            <a:custGeom>
              <a:avLst/>
              <a:gdLst/>
              <a:ahLst/>
              <a:cxnLst/>
              <a:rect l="l" t="t" r="r" b="b"/>
              <a:pathLst>
                <a:path w="14835" h="1529" extrusionOk="0">
                  <a:moveTo>
                    <a:pt x="14826" y="1"/>
                  </a:moveTo>
                  <a:lnTo>
                    <a:pt x="1" y="86"/>
                  </a:lnTo>
                  <a:lnTo>
                    <a:pt x="10" y="1529"/>
                  </a:lnTo>
                  <a:lnTo>
                    <a:pt x="14835" y="1443"/>
                  </a:lnTo>
                  <a:lnTo>
                    <a:pt x="14826" y="1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8211750" y="3846013"/>
              <a:ext cx="125125" cy="40550"/>
            </a:xfrm>
            <a:custGeom>
              <a:avLst/>
              <a:gdLst/>
              <a:ahLst/>
              <a:cxnLst/>
              <a:rect l="l" t="t" r="r" b="b"/>
              <a:pathLst>
                <a:path w="5005" h="1622" extrusionOk="0">
                  <a:moveTo>
                    <a:pt x="4830" y="1"/>
                  </a:moveTo>
                  <a:lnTo>
                    <a:pt x="1" y="491"/>
                  </a:lnTo>
                  <a:lnTo>
                    <a:pt x="393" y="1622"/>
                  </a:lnTo>
                  <a:lnTo>
                    <a:pt x="5004" y="696"/>
                  </a:lnTo>
                  <a:lnTo>
                    <a:pt x="4830" y="1"/>
                  </a:lnTo>
                  <a:close/>
                </a:path>
              </a:pathLst>
            </a:custGeom>
            <a:solidFill>
              <a:srgbClr val="F5B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7558075" y="3863413"/>
              <a:ext cx="382150" cy="169750"/>
            </a:xfrm>
            <a:custGeom>
              <a:avLst/>
              <a:gdLst/>
              <a:ahLst/>
              <a:cxnLst/>
              <a:rect l="l" t="t" r="r" b="b"/>
              <a:pathLst>
                <a:path w="15286" h="6790" extrusionOk="0">
                  <a:moveTo>
                    <a:pt x="10063" y="0"/>
                  </a:moveTo>
                  <a:cubicBezTo>
                    <a:pt x="10063" y="0"/>
                    <a:pt x="6961" y="2462"/>
                    <a:pt x="3231" y="4303"/>
                  </a:cubicBezTo>
                  <a:cubicBezTo>
                    <a:pt x="3231" y="4303"/>
                    <a:pt x="400" y="5016"/>
                    <a:pt x="7" y="5680"/>
                  </a:cubicBezTo>
                  <a:lnTo>
                    <a:pt x="1" y="6704"/>
                  </a:lnTo>
                  <a:lnTo>
                    <a:pt x="14825" y="6790"/>
                  </a:lnTo>
                  <a:cubicBezTo>
                    <a:pt x="14825" y="6790"/>
                    <a:pt x="15286" y="4979"/>
                    <a:pt x="14826" y="2646"/>
                  </a:cubicBezTo>
                  <a:lnTo>
                    <a:pt x="14674" y="926"/>
                  </a:lnTo>
                  <a:lnTo>
                    <a:pt x="100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7557875" y="4030938"/>
              <a:ext cx="370875" cy="38225"/>
            </a:xfrm>
            <a:custGeom>
              <a:avLst/>
              <a:gdLst/>
              <a:ahLst/>
              <a:cxnLst/>
              <a:rect l="l" t="t" r="r" b="b"/>
              <a:pathLst>
                <a:path w="14835" h="1529" extrusionOk="0">
                  <a:moveTo>
                    <a:pt x="7" y="0"/>
                  </a:moveTo>
                  <a:lnTo>
                    <a:pt x="0" y="1443"/>
                  </a:lnTo>
                  <a:lnTo>
                    <a:pt x="14825" y="1528"/>
                  </a:lnTo>
                  <a:lnTo>
                    <a:pt x="14834" y="8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7809625" y="3846013"/>
              <a:ext cx="125475" cy="40550"/>
            </a:xfrm>
            <a:custGeom>
              <a:avLst/>
              <a:gdLst/>
              <a:ahLst/>
              <a:cxnLst/>
              <a:rect l="l" t="t" r="r" b="b"/>
              <a:pathLst>
                <a:path w="5019" h="1622" extrusionOk="0">
                  <a:moveTo>
                    <a:pt x="174" y="1"/>
                  </a:moveTo>
                  <a:lnTo>
                    <a:pt x="1" y="696"/>
                  </a:lnTo>
                  <a:lnTo>
                    <a:pt x="4612" y="1622"/>
                  </a:lnTo>
                  <a:lnTo>
                    <a:pt x="5019" y="447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5B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7990475" y="2637663"/>
              <a:ext cx="507325" cy="1225775"/>
            </a:xfrm>
            <a:custGeom>
              <a:avLst/>
              <a:gdLst/>
              <a:ahLst/>
              <a:cxnLst/>
              <a:rect l="l" t="t" r="r" b="b"/>
              <a:pathLst>
                <a:path w="20293" h="49031" extrusionOk="0">
                  <a:moveTo>
                    <a:pt x="1" y="0"/>
                  </a:moveTo>
                  <a:lnTo>
                    <a:pt x="4822" y="22363"/>
                  </a:lnTo>
                  <a:lnTo>
                    <a:pt x="6535" y="49030"/>
                  </a:lnTo>
                  <a:lnTo>
                    <a:pt x="20292" y="47815"/>
                  </a:lnTo>
                  <a:lnTo>
                    <a:pt x="17173" y="20439"/>
                  </a:lnTo>
                  <a:lnTo>
                    <a:pt x="11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8091675" y="3019338"/>
              <a:ext cx="60250" cy="682425"/>
            </a:xfrm>
            <a:custGeom>
              <a:avLst/>
              <a:gdLst/>
              <a:ahLst/>
              <a:cxnLst/>
              <a:rect l="l" t="t" r="r" b="b"/>
              <a:pathLst>
                <a:path w="2410" h="27297" extrusionOk="0">
                  <a:moveTo>
                    <a:pt x="520" y="1"/>
                  </a:moveTo>
                  <a:lnTo>
                    <a:pt x="0" y="3506"/>
                  </a:lnTo>
                  <a:lnTo>
                    <a:pt x="774" y="7096"/>
                  </a:lnTo>
                  <a:lnTo>
                    <a:pt x="2070" y="27297"/>
                  </a:lnTo>
                  <a:lnTo>
                    <a:pt x="2409" y="6233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7673825" y="2637663"/>
              <a:ext cx="511550" cy="1225775"/>
            </a:xfrm>
            <a:custGeom>
              <a:avLst/>
              <a:gdLst/>
              <a:ahLst/>
              <a:cxnLst/>
              <a:rect l="l" t="t" r="r" b="b"/>
              <a:pathLst>
                <a:path w="20462" h="49031" extrusionOk="0">
                  <a:moveTo>
                    <a:pt x="8331" y="0"/>
                  </a:moveTo>
                  <a:lnTo>
                    <a:pt x="0" y="47815"/>
                  </a:lnTo>
                  <a:lnTo>
                    <a:pt x="13147" y="49030"/>
                  </a:lnTo>
                  <a:lnTo>
                    <a:pt x="15241" y="25402"/>
                  </a:lnTo>
                  <a:lnTo>
                    <a:pt x="204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7849950" y="2226988"/>
              <a:ext cx="436750" cy="410700"/>
            </a:xfrm>
            <a:custGeom>
              <a:avLst/>
              <a:gdLst/>
              <a:ahLst/>
              <a:cxnLst/>
              <a:rect l="l" t="t" r="r" b="b"/>
              <a:pathLst>
                <a:path w="17470" h="16428" extrusionOk="0">
                  <a:moveTo>
                    <a:pt x="13104" y="1"/>
                  </a:moveTo>
                  <a:lnTo>
                    <a:pt x="1606" y="192"/>
                  </a:lnTo>
                  <a:cubicBezTo>
                    <a:pt x="1028" y="203"/>
                    <a:pt x="584" y="709"/>
                    <a:pt x="654" y="1284"/>
                  </a:cubicBezTo>
                  <a:lnTo>
                    <a:pt x="1" y="16427"/>
                  </a:lnTo>
                  <a:lnTo>
                    <a:pt x="16756" y="16427"/>
                  </a:lnTo>
                  <a:cubicBezTo>
                    <a:pt x="17469" y="12194"/>
                    <a:pt x="13104" y="1"/>
                    <a:pt x="13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7849950" y="2494788"/>
              <a:ext cx="327675" cy="142825"/>
            </a:xfrm>
            <a:custGeom>
              <a:avLst/>
              <a:gdLst/>
              <a:ahLst/>
              <a:cxnLst/>
              <a:rect l="l" t="t" r="r" b="b"/>
              <a:pathLst>
                <a:path w="13107" h="5713" extrusionOk="0">
                  <a:moveTo>
                    <a:pt x="3384" y="0"/>
                  </a:moveTo>
                  <a:lnTo>
                    <a:pt x="3384" y="0"/>
                  </a:lnTo>
                  <a:cubicBezTo>
                    <a:pt x="3384" y="1"/>
                    <a:pt x="2355" y="3818"/>
                    <a:pt x="105" y="3818"/>
                  </a:cubicBezTo>
                  <a:cubicBezTo>
                    <a:pt x="98" y="3818"/>
                    <a:pt x="90" y="3818"/>
                    <a:pt x="82" y="3818"/>
                  </a:cubicBezTo>
                  <a:lnTo>
                    <a:pt x="1" y="5713"/>
                  </a:lnTo>
                  <a:lnTo>
                    <a:pt x="12948" y="5713"/>
                  </a:lnTo>
                  <a:cubicBezTo>
                    <a:pt x="11983" y="5705"/>
                    <a:pt x="6905" y="5581"/>
                    <a:pt x="5420" y="4059"/>
                  </a:cubicBezTo>
                  <a:cubicBezTo>
                    <a:pt x="3122" y="1704"/>
                    <a:pt x="3384" y="1"/>
                    <a:pt x="3384" y="0"/>
                  </a:cubicBezTo>
                  <a:close/>
                  <a:moveTo>
                    <a:pt x="12948" y="5713"/>
                  </a:moveTo>
                  <a:lnTo>
                    <a:pt x="12948" y="5713"/>
                  </a:lnTo>
                  <a:cubicBezTo>
                    <a:pt x="12988" y="5713"/>
                    <a:pt x="13022" y="5713"/>
                    <a:pt x="13047" y="5713"/>
                  </a:cubicBezTo>
                  <a:cubicBezTo>
                    <a:pt x="13086" y="5713"/>
                    <a:pt x="13107" y="5713"/>
                    <a:pt x="13107" y="5713"/>
                  </a:cubicBez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7926650" y="2226988"/>
              <a:ext cx="198725" cy="63725"/>
            </a:xfrm>
            <a:custGeom>
              <a:avLst/>
              <a:gdLst/>
              <a:ahLst/>
              <a:cxnLst/>
              <a:rect l="l" t="t" r="r" b="b"/>
              <a:pathLst>
                <a:path w="7949" h="2549" extrusionOk="0">
                  <a:moveTo>
                    <a:pt x="7948" y="1"/>
                  </a:moveTo>
                  <a:lnTo>
                    <a:pt x="1" y="169"/>
                  </a:lnTo>
                  <a:cubicBezTo>
                    <a:pt x="1" y="169"/>
                    <a:pt x="1446" y="2548"/>
                    <a:pt x="4219" y="2548"/>
                  </a:cubicBezTo>
                  <a:cubicBezTo>
                    <a:pt x="6990" y="2548"/>
                    <a:pt x="7948" y="1"/>
                    <a:pt x="7948" y="1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7916825" y="2056963"/>
              <a:ext cx="155175" cy="119250"/>
            </a:xfrm>
            <a:custGeom>
              <a:avLst/>
              <a:gdLst/>
              <a:ahLst/>
              <a:cxnLst/>
              <a:rect l="l" t="t" r="r" b="b"/>
              <a:pathLst>
                <a:path w="6207" h="4770" extrusionOk="0">
                  <a:moveTo>
                    <a:pt x="3979" y="1"/>
                  </a:moveTo>
                  <a:cubicBezTo>
                    <a:pt x="3414" y="1"/>
                    <a:pt x="2744" y="201"/>
                    <a:pt x="2041" y="914"/>
                  </a:cubicBezTo>
                  <a:cubicBezTo>
                    <a:pt x="0" y="2981"/>
                    <a:pt x="2957" y="4770"/>
                    <a:pt x="2957" y="4770"/>
                  </a:cubicBezTo>
                  <a:lnTo>
                    <a:pt x="3069" y="1707"/>
                  </a:lnTo>
                  <a:cubicBezTo>
                    <a:pt x="3069" y="1707"/>
                    <a:pt x="3583" y="2343"/>
                    <a:pt x="4513" y="2343"/>
                  </a:cubicBezTo>
                  <a:cubicBezTo>
                    <a:pt x="4630" y="2343"/>
                    <a:pt x="4755" y="2332"/>
                    <a:pt x="4886" y="2309"/>
                  </a:cubicBezTo>
                  <a:cubicBezTo>
                    <a:pt x="6206" y="2079"/>
                    <a:pt x="5842" y="474"/>
                    <a:pt x="4967" y="182"/>
                  </a:cubicBezTo>
                  <a:cubicBezTo>
                    <a:pt x="4701" y="94"/>
                    <a:pt x="4364" y="1"/>
                    <a:pt x="3979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7982500" y="2156413"/>
              <a:ext cx="101975" cy="114175"/>
            </a:xfrm>
            <a:custGeom>
              <a:avLst/>
              <a:gdLst/>
              <a:ahLst/>
              <a:cxnLst/>
              <a:rect l="l" t="t" r="r" b="b"/>
              <a:pathLst>
                <a:path w="4079" h="4567" extrusionOk="0">
                  <a:moveTo>
                    <a:pt x="2837" y="1"/>
                  </a:moveTo>
                  <a:lnTo>
                    <a:pt x="360" y="89"/>
                  </a:lnTo>
                  <a:cubicBezTo>
                    <a:pt x="320" y="1462"/>
                    <a:pt x="183" y="2432"/>
                    <a:pt x="128" y="2906"/>
                  </a:cubicBezTo>
                  <a:cubicBezTo>
                    <a:pt x="0" y="4000"/>
                    <a:pt x="1054" y="4566"/>
                    <a:pt x="1953" y="4566"/>
                  </a:cubicBezTo>
                  <a:cubicBezTo>
                    <a:pt x="1974" y="4566"/>
                    <a:pt x="1996" y="4566"/>
                    <a:pt x="2017" y="4565"/>
                  </a:cubicBezTo>
                  <a:cubicBezTo>
                    <a:pt x="4079" y="4505"/>
                    <a:pt x="3718" y="2676"/>
                    <a:pt x="3718" y="2676"/>
                  </a:cubicBezTo>
                  <a:cubicBezTo>
                    <a:pt x="3547" y="2424"/>
                    <a:pt x="3112" y="992"/>
                    <a:pt x="2837" y="1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7993075" y="2156463"/>
              <a:ext cx="81300" cy="61350"/>
            </a:xfrm>
            <a:custGeom>
              <a:avLst/>
              <a:gdLst/>
              <a:ahLst/>
              <a:cxnLst/>
              <a:rect l="l" t="t" r="r" b="b"/>
              <a:pathLst>
                <a:path w="3252" h="2454" extrusionOk="0">
                  <a:moveTo>
                    <a:pt x="2478" y="0"/>
                  </a:moveTo>
                  <a:lnTo>
                    <a:pt x="3" y="89"/>
                  </a:lnTo>
                  <a:cubicBezTo>
                    <a:pt x="2" y="112"/>
                    <a:pt x="0" y="131"/>
                    <a:pt x="0" y="155"/>
                  </a:cubicBezTo>
                  <a:cubicBezTo>
                    <a:pt x="130" y="548"/>
                    <a:pt x="830" y="1812"/>
                    <a:pt x="3252" y="2453"/>
                  </a:cubicBezTo>
                  <a:cubicBezTo>
                    <a:pt x="3250" y="2452"/>
                    <a:pt x="3249" y="2445"/>
                    <a:pt x="3249" y="2442"/>
                  </a:cubicBezTo>
                  <a:cubicBezTo>
                    <a:pt x="3057" y="1976"/>
                    <a:pt x="2757" y="989"/>
                    <a:pt x="2531" y="192"/>
                  </a:cubicBezTo>
                  <a:cubicBezTo>
                    <a:pt x="2502" y="94"/>
                    <a:pt x="2480" y="18"/>
                    <a:pt x="2478" y="0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7968600" y="2084038"/>
              <a:ext cx="95975" cy="106775"/>
            </a:xfrm>
            <a:custGeom>
              <a:avLst/>
              <a:gdLst/>
              <a:ahLst/>
              <a:cxnLst/>
              <a:rect l="l" t="t" r="r" b="b"/>
              <a:pathLst>
                <a:path w="3839" h="4271" extrusionOk="0">
                  <a:moveTo>
                    <a:pt x="2236" y="0"/>
                  </a:moveTo>
                  <a:cubicBezTo>
                    <a:pt x="2056" y="0"/>
                    <a:pt x="1848" y="40"/>
                    <a:pt x="1610" y="135"/>
                  </a:cubicBezTo>
                  <a:cubicBezTo>
                    <a:pt x="1" y="413"/>
                    <a:pt x="437" y="1972"/>
                    <a:pt x="437" y="1972"/>
                  </a:cubicBezTo>
                  <a:cubicBezTo>
                    <a:pt x="437" y="1972"/>
                    <a:pt x="814" y="3441"/>
                    <a:pt x="1563" y="3980"/>
                  </a:cubicBezTo>
                  <a:cubicBezTo>
                    <a:pt x="1624" y="4024"/>
                    <a:pt x="1686" y="4064"/>
                    <a:pt x="1745" y="4099"/>
                  </a:cubicBezTo>
                  <a:cubicBezTo>
                    <a:pt x="1940" y="4216"/>
                    <a:pt x="2151" y="4271"/>
                    <a:pt x="2358" y="4271"/>
                  </a:cubicBezTo>
                  <a:cubicBezTo>
                    <a:pt x="2778" y="4271"/>
                    <a:pt x="3181" y="4043"/>
                    <a:pt x="3395" y="3634"/>
                  </a:cubicBezTo>
                  <a:cubicBezTo>
                    <a:pt x="3426" y="3572"/>
                    <a:pt x="3457" y="3509"/>
                    <a:pt x="3485" y="3441"/>
                  </a:cubicBezTo>
                  <a:cubicBezTo>
                    <a:pt x="3839" y="2591"/>
                    <a:pt x="3388" y="1144"/>
                    <a:pt x="3388" y="1144"/>
                  </a:cubicBezTo>
                  <a:cubicBezTo>
                    <a:pt x="3388" y="1144"/>
                    <a:pt x="3202" y="0"/>
                    <a:pt x="2236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7966550" y="2073363"/>
              <a:ext cx="96975" cy="65675"/>
            </a:xfrm>
            <a:custGeom>
              <a:avLst/>
              <a:gdLst/>
              <a:ahLst/>
              <a:cxnLst/>
              <a:rect l="l" t="t" r="r" b="b"/>
              <a:pathLst>
                <a:path w="3879" h="2627" extrusionOk="0">
                  <a:moveTo>
                    <a:pt x="1186" y="0"/>
                  </a:moveTo>
                  <a:cubicBezTo>
                    <a:pt x="1186" y="0"/>
                    <a:pt x="0" y="1964"/>
                    <a:pt x="466" y="2579"/>
                  </a:cubicBezTo>
                  <a:cubicBezTo>
                    <a:pt x="491" y="2611"/>
                    <a:pt x="512" y="2626"/>
                    <a:pt x="530" y="2626"/>
                  </a:cubicBezTo>
                  <a:cubicBezTo>
                    <a:pt x="677" y="2626"/>
                    <a:pt x="682" y="1681"/>
                    <a:pt x="1768" y="1609"/>
                  </a:cubicBezTo>
                  <a:cubicBezTo>
                    <a:pt x="2981" y="1528"/>
                    <a:pt x="3416" y="1363"/>
                    <a:pt x="3416" y="1363"/>
                  </a:cubicBezTo>
                  <a:cubicBezTo>
                    <a:pt x="3878" y="665"/>
                    <a:pt x="2568" y="62"/>
                    <a:pt x="2571" y="6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8013000" y="2163613"/>
              <a:ext cx="11650" cy="6500"/>
            </a:xfrm>
            <a:custGeom>
              <a:avLst/>
              <a:gdLst/>
              <a:ahLst/>
              <a:cxnLst/>
              <a:rect l="l" t="t" r="r" b="b"/>
              <a:pathLst>
                <a:path w="466" h="260" fill="none" extrusionOk="0">
                  <a:moveTo>
                    <a:pt x="466" y="111"/>
                  </a:moveTo>
                  <a:cubicBezTo>
                    <a:pt x="466" y="111"/>
                    <a:pt x="276" y="259"/>
                    <a:pt x="0" y="0"/>
                  </a:cubicBezTo>
                </a:path>
              </a:pathLst>
            </a:custGeom>
            <a:noFill/>
            <a:ln w="15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8048325" y="2130138"/>
              <a:ext cx="5125" cy="9775"/>
            </a:xfrm>
            <a:custGeom>
              <a:avLst/>
              <a:gdLst/>
              <a:ahLst/>
              <a:cxnLst/>
              <a:rect l="l" t="t" r="r" b="b"/>
              <a:pathLst>
                <a:path w="205" h="391" extrusionOk="0">
                  <a:moveTo>
                    <a:pt x="83" y="1"/>
                  </a:moveTo>
                  <a:cubicBezTo>
                    <a:pt x="81" y="1"/>
                    <a:pt x="79" y="1"/>
                    <a:pt x="77" y="1"/>
                  </a:cubicBezTo>
                  <a:cubicBezTo>
                    <a:pt x="30" y="7"/>
                    <a:pt x="0" y="98"/>
                    <a:pt x="15" y="207"/>
                  </a:cubicBezTo>
                  <a:cubicBezTo>
                    <a:pt x="29" y="311"/>
                    <a:pt x="77" y="391"/>
                    <a:pt x="122" y="391"/>
                  </a:cubicBezTo>
                  <a:cubicBezTo>
                    <a:pt x="124" y="391"/>
                    <a:pt x="126" y="390"/>
                    <a:pt x="128" y="390"/>
                  </a:cubicBezTo>
                  <a:cubicBezTo>
                    <a:pt x="178" y="383"/>
                    <a:pt x="205" y="290"/>
                    <a:pt x="192" y="184"/>
                  </a:cubicBezTo>
                  <a:cubicBezTo>
                    <a:pt x="176" y="81"/>
                    <a:pt x="130" y="1"/>
                    <a:pt x="83" y="1"/>
                  </a:cubicBezTo>
                  <a:close/>
                </a:path>
              </a:pathLst>
            </a:custGeom>
            <a:solidFill>
              <a:srgbClr val="3B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8026775" y="2134888"/>
              <a:ext cx="4850" cy="9150"/>
            </a:xfrm>
            <a:custGeom>
              <a:avLst/>
              <a:gdLst/>
              <a:ahLst/>
              <a:cxnLst/>
              <a:rect l="l" t="t" r="r" b="b"/>
              <a:pathLst>
                <a:path w="194" h="366" extrusionOk="0">
                  <a:moveTo>
                    <a:pt x="76" y="1"/>
                  </a:moveTo>
                  <a:cubicBezTo>
                    <a:pt x="74" y="1"/>
                    <a:pt x="73" y="1"/>
                    <a:pt x="71" y="1"/>
                  </a:cubicBezTo>
                  <a:cubicBezTo>
                    <a:pt x="25" y="9"/>
                    <a:pt x="0" y="96"/>
                    <a:pt x="12" y="194"/>
                  </a:cubicBezTo>
                  <a:cubicBezTo>
                    <a:pt x="25" y="292"/>
                    <a:pt x="72" y="365"/>
                    <a:pt x="116" y="365"/>
                  </a:cubicBezTo>
                  <a:cubicBezTo>
                    <a:pt x="118" y="365"/>
                    <a:pt x="119" y="365"/>
                    <a:pt x="121" y="365"/>
                  </a:cubicBezTo>
                  <a:cubicBezTo>
                    <a:pt x="167" y="361"/>
                    <a:pt x="193" y="274"/>
                    <a:pt x="180" y="172"/>
                  </a:cubicBezTo>
                  <a:cubicBezTo>
                    <a:pt x="167" y="74"/>
                    <a:pt x="120" y="1"/>
                    <a:pt x="76" y="1"/>
                  </a:cubicBezTo>
                  <a:close/>
                </a:path>
              </a:pathLst>
            </a:custGeom>
            <a:solidFill>
              <a:srgbClr val="3B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8041050" y="2117963"/>
              <a:ext cx="12200" cy="10400"/>
            </a:xfrm>
            <a:custGeom>
              <a:avLst/>
              <a:gdLst/>
              <a:ahLst/>
              <a:cxnLst/>
              <a:rect l="l" t="t" r="r" b="b"/>
              <a:pathLst>
                <a:path w="488" h="416" fill="none" extrusionOk="0">
                  <a:moveTo>
                    <a:pt x="487" y="301"/>
                  </a:moveTo>
                  <a:cubicBezTo>
                    <a:pt x="487" y="301"/>
                    <a:pt x="162" y="0"/>
                    <a:pt x="1" y="416"/>
                  </a:cubicBezTo>
                </a:path>
              </a:pathLst>
            </a:custGeom>
            <a:noFill/>
            <a:ln w="15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8017050" y="2120613"/>
              <a:ext cx="12175" cy="10425"/>
            </a:xfrm>
            <a:custGeom>
              <a:avLst/>
              <a:gdLst/>
              <a:ahLst/>
              <a:cxnLst/>
              <a:rect l="l" t="t" r="r" b="b"/>
              <a:pathLst>
                <a:path w="487" h="417" fill="none" extrusionOk="0">
                  <a:moveTo>
                    <a:pt x="486" y="300"/>
                  </a:moveTo>
                  <a:cubicBezTo>
                    <a:pt x="486" y="300"/>
                    <a:pt x="161" y="1"/>
                    <a:pt x="0" y="416"/>
                  </a:cubicBezTo>
                </a:path>
              </a:pathLst>
            </a:custGeom>
            <a:noFill/>
            <a:ln w="1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7966750" y="2120163"/>
              <a:ext cx="35850" cy="29750"/>
            </a:xfrm>
            <a:custGeom>
              <a:avLst/>
              <a:gdLst/>
              <a:ahLst/>
              <a:cxnLst/>
              <a:rect l="l" t="t" r="r" b="b"/>
              <a:pathLst>
                <a:path w="1434" h="1190" extrusionOk="0">
                  <a:moveTo>
                    <a:pt x="448" y="1"/>
                  </a:moveTo>
                  <a:cubicBezTo>
                    <a:pt x="426" y="1"/>
                    <a:pt x="402" y="5"/>
                    <a:pt x="377" y="14"/>
                  </a:cubicBezTo>
                  <a:cubicBezTo>
                    <a:pt x="94" y="117"/>
                    <a:pt x="1" y="1190"/>
                    <a:pt x="706" y="1190"/>
                  </a:cubicBezTo>
                  <a:cubicBezTo>
                    <a:pt x="709" y="1190"/>
                    <a:pt x="713" y="1190"/>
                    <a:pt x="717" y="1190"/>
                  </a:cubicBezTo>
                  <a:cubicBezTo>
                    <a:pt x="1433" y="1180"/>
                    <a:pt x="783" y="461"/>
                    <a:pt x="783" y="461"/>
                  </a:cubicBezTo>
                  <a:cubicBezTo>
                    <a:pt x="783" y="461"/>
                    <a:pt x="683" y="1"/>
                    <a:pt x="448" y="1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7974325" y="2123638"/>
              <a:ext cx="12125" cy="22925"/>
            </a:xfrm>
            <a:custGeom>
              <a:avLst/>
              <a:gdLst/>
              <a:ahLst/>
              <a:cxnLst/>
              <a:rect l="l" t="t" r="r" b="b"/>
              <a:pathLst>
                <a:path w="485" h="917" fill="none" extrusionOk="0">
                  <a:moveTo>
                    <a:pt x="401" y="406"/>
                  </a:moveTo>
                  <a:cubicBezTo>
                    <a:pt x="401" y="406"/>
                    <a:pt x="227" y="0"/>
                    <a:pt x="114" y="180"/>
                  </a:cubicBezTo>
                  <a:cubicBezTo>
                    <a:pt x="0" y="361"/>
                    <a:pt x="69" y="727"/>
                    <a:pt x="156" y="821"/>
                  </a:cubicBezTo>
                  <a:cubicBezTo>
                    <a:pt x="243" y="917"/>
                    <a:pt x="485" y="716"/>
                    <a:pt x="308" y="607"/>
                  </a:cubicBezTo>
                  <a:cubicBezTo>
                    <a:pt x="128" y="501"/>
                    <a:pt x="198" y="663"/>
                    <a:pt x="198" y="663"/>
                  </a:cubicBezTo>
                </a:path>
              </a:pathLst>
            </a:custGeom>
            <a:noFill/>
            <a:ln w="12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8422450" y="2256513"/>
              <a:ext cx="126950" cy="72900"/>
            </a:xfrm>
            <a:custGeom>
              <a:avLst/>
              <a:gdLst/>
              <a:ahLst/>
              <a:cxnLst/>
              <a:rect l="l" t="t" r="r" b="b"/>
              <a:pathLst>
                <a:path w="5078" h="2916" extrusionOk="0">
                  <a:moveTo>
                    <a:pt x="401" y="0"/>
                  </a:moveTo>
                  <a:cubicBezTo>
                    <a:pt x="149" y="0"/>
                    <a:pt x="0" y="21"/>
                    <a:pt x="0" y="21"/>
                  </a:cubicBezTo>
                  <a:lnTo>
                    <a:pt x="5078" y="2916"/>
                  </a:lnTo>
                  <a:cubicBezTo>
                    <a:pt x="3683" y="280"/>
                    <a:pt x="1335" y="0"/>
                    <a:pt x="401" y="0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8177525" y="2226988"/>
              <a:ext cx="371950" cy="358800"/>
            </a:xfrm>
            <a:custGeom>
              <a:avLst/>
              <a:gdLst/>
              <a:ahLst/>
              <a:cxnLst/>
              <a:rect l="l" t="t" r="r" b="b"/>
              <a:pathLst>
                <a:path w="14878" h="14352" extrusionOk="0">
                  <a:moveTo>
                    <a:pt x="1" y="1"/>
                  </a:moveTo>
                  <a:lnTo>
                    <a:pt x="2666" y="10995"/>
                  </a:lnTo>
                  <a:lnTo>
                    <a:pt x="9245" y="14052"/>
                  </a:lnTo>
                  <a:cubicBezTo>
                    <a:pt x="9908" y="14258"/>
                    <a:pt x="10433" y="14352"/>
                    <a:pt x="10853" y="14352"/>
                  </a:cubicBezTo>
                  <a:cubicBezTo>
                    <a:pt x="12068" y="14352"/>
                    <a:pt x="12417" y="13573"/>
                    <a:pt x="12728" y="12476"/>
                  </a:cubicBezTo>
                  <a:lnTo>
                    <a:pt x="14878" y="4097"/>
                  </a:lnTo>
                  <a:lnTo>
                    <a:pt x="9799" y="1202"/>
                  </a:lnTo>
                  <a:lnTo>
                    <a:pt x="8082" y="59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7788200" y="23309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B6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7882075" y="2637613"/>
              <a:ext cx="386825" cy="25"/>
            </a:xfrm>
            <a:custGeom>
              <a:avLst/>
              <a:gdLst/>
              <a:ahLst/>
              <a:cxnLst/>
              <a:rect l="l" t="t" r="r" b="b"/>
              <a:pathLst>
                <a:path w="15473" h="1" fill="none" extrusionOk="0">
                  <a:moveTo>
                    <a:pt x="15473" y="1"/>
                  </a:moveTo>
                  <a:lnTo>
                    <a:pt x="1" y="1"/>
                  </a:lnTo>
                </a:path>
              </a:pathLst>
            </a:custGeom>
            <a:noFill/>
            <a:ln w="2475" cap="rnd" cmpd="sng">
              <a:solidFill>
                <a:srgbClr val="3D2B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8379575" y="2376238"/>
              <a:ext cx="10325" cy="20025"/>
            </a:xfrm>
            <a:custGeom>
              <a:avLst/>
              <a:gdLst/>
              <a:ahLst/>
              <a:cxnLst/>
              <a:rect l="l" t="t" r="r" b="b"/>
              <a:pathLst>
                <a:path w="413" h="801" fill="none" extrusionOk="0">
                  <a:moveTo>
                    <a:pt x="0" y="1"/>
                  </a:moveTo>
                  <a:lnTo>
                    <a:pt x="413" y="801"/>
                  </a:lnTo>
                </a:path>
              </a:pathLst>
            </a:custGeom>
            <a:noFill/>
            <a:ln w="2475" cap="rnd" cmpd="sng">
              <a:solidFill>
                <a:srgbClr val="3D2B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7904225" y="2672213"/>
              <a:ext cx="374925" cy="25"/>
            </a:xfrm>
            <a:custGeom>
              <a:avLst/>
              <a:gdLst/>
              <a:ahLst/>
              <a:cxnLst/>
              <a:rect l="l" t="t" r="r" b="b"/>
              <a:pathLst>
                <a:path w="14997" h="1" fill="none" extrusionOk="0">
                  <a:moveTo>
                    <a:pt x="14996" y="0"/>
                  </a:moveTo>
                  <a:lnTo>
                    <a:pt x="7979" y="0"/>
                  </a:lnTo>
                  <a:lnTo>
                    <a:pt x="0" y="0"/>
                  </a:lnTo>
                </a:path>
              </a:pathLst>
            </a:custGeom>
            <a:noFill/>
            <a:ln w="2475" cap="rnd" cmpd="sng">
              <a:solidFill>
                <a:srgbClr val="3D2B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8091675" y="2672213"/>
              <a:ext cx="26025" cy="421350"/>
            </a:xfrm>
            <a:custGeom>
              <a:avLst/>
              <a:gdLst/>
              <a:ahLst/>
              <a:cxnLst/>
              <a:rect l="l" t="t" r="r" b="b"/>
              <a:pathLst>
                <a:path w="1041" h="16854" fill="none" extrusionOk="0">
                  <a:moveTo>
                    <a:pt x="0" y="16853"/>
                  </a:moveTo>
                  <a:lnTo>
                    <a:pt x="1041" y="9825"/>
                  </a:lnTo>
                  <a:lnTo>
                    <a:pt x="481" y="0"/>
                  </a:lnTo>
                </a:path>
              </a:pathLst>
            </a:custGeom>
            <a:noFill/>
            <a:ln w="2475" cap="rnd" cmpd="sng">
              <a:solidFill>
                <a:srgbClr val="3D2B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8075125" y="2672213"/>
              <a:ext cx="42575" cy="218350"/>
            </a:xfrm>
            <a:custGeom>
              <a:avLst/>
              <a:gdLst/>
              <a:ahLst/>
              <a:cxnLst/>
              <a:rect l="l" t="t" r="r" b="b"/>
              <a:pathLst>
                <a:path w="1703" h="8734" fill="none" extrusionOk="0">
                  <a:moveTo>
                    <a:pt x="1" y="0"/>
                  </a:moveTo>
                  <a:lnTo>
                    <a:pt x="458" y="8307"/>
                  </a:lnTo>
                  <a:lnTo>
                    <a:pt x="1703" y="8733"/>
                  </a:lnTo>
                </a:path>
              </a:pathLst>
            </a:custGeom>
            <a:noFill/>
            <a:ln w="2475" cap="rnd" cmpd="sng">
              <a:solidFill>
                <a:srgbClr val="3D2B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7719575" y="2672213"/>
              <a:ext cx="207100" cy="1165075"/>
            </a:xfrm>
            <a:custGeom>
              <a:avLst/>
              <a:gdLst/>
              <a:ahLst/>
              <a:cxnLst/>
              <a:rect l="l" t="t" r="r" b="b"/>
              <a:pathLst>
                <a:path w="8284" h="46603" fill="none" extrusionOk="0">
                  <a:moveTo>
                    <a:pt x="8284" y="0"/>
                  </a:moveTo>
                  <a:lnTo>
                    <a:pt x="0" y="46602"/>
                  </a:lnTo>
                </a:path>
              </a:pathLst>
            </a:custGeom>
            <a:noFill/>
            <a:ln w="2475" cap="rnd" cmpd="sng">
              <a:solidFill>
                <a:srgbClr val="3D2B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8244125" y="2672213"/>
              <a:ext cx="195100" cy="1169350"/>
            </a:xfrm>
            <a:custGeom>
              <a:avLst/>
              <a:gdLst/>
              <a:ahLst/>
              <a:cxnLst/>
              <a:rect l="l" t="t" r="r" b="b"/>
              <a:pathLst>
                <a:path w="7804" h="46774" fill="none" extrusionOk="0">
                  <a:moveTo>
                    <a:pt x="1" y="0"/>
                  </a:moveTo>
                  <a:lnTo>
                    <a:pt x="5418" y="20034"/>
                  </a:lnTo>
                  <a:lnTo>
                    <a:pt x="7804" y="46773"/>
                  </a:lnTo>
                </a:path>
              </a:pathLst>
            </a:custGeom>
            <a:noFill/>
            <a:ln w="2475" cap="rnd" cmpd="sng">
              <a:solidFill>
                <a:srgbClr val="3D2B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8213600" y="3863413"/>
              <a:ext cx="123275" cy="95450"/>
            </a:xfrm>
            <a:custGeom>
              <a:avLst/>
              <a:gdLst/>
              <a:ahLst/>
              <a:cxnLst/>
              <a:rect l="l" t="t" r="r" b="b"/>
              <a:pathLst>
                <a:path w="4931" h="3818" extrusionOk="0">
                  <a:moveTo>
                    <a:pt x="4930" y="0"/>
                  </a:moveTo>
                  <a:lnTo>
                    <a:pt x="319" y="926"/>
                  </a:lnTo>
                  <a:lnTo>
                    <a:pt x="0" y="3818"/>
                  </a:lnTo>
                  <a:lnTo>
                    <a:pt x="4930" y="0"/>
                  </a:lnTo>
                  <a:close/>
                </a:path>
              </a:pathLst>
            </a:custGeom>
            <a:solidFill>
              <a:srgbClr val="297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7809625" y="3863413"/>
              <a:ext cx="124150" cy="111475"/>
            </a:xfrm>
            <a:custGeom>
              <a:avLst/>
              <a:gdLst/>
              <a:ahLst/>
              <a:cxnLst/>
              <a:rect l="l" t="t" r="r" b="b"/>
              <a:pathLst>
                <a:path w="4966" h="4459" extrusionOk="0">
                  <a:moveTo>
                    <a:pt x="1" y="0"/>
                  </a:moveTo>
                  <a:lnTo>
                    <a:pt x="4966" y="4459"/>
                  </a:lnTo>
                  <a:lnTo>
                    <a:pt x="4573" y="9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97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7711400" y="2237113"/>
              <a:ext cx="163925" cy="361300"/>
            </a:xfrm>
            <a:custGeom>
              <a:avLst/>
              <a:gdLst/>
              <a:ahLst/>
              <a:cxnLst/>
              <a:rect l="l" t="t" r="r" b="b"/>
              <a:pathLst>
                <a:path w="6557" h="14452" extrusionOk="0">
                  <a:moveTo>
                    <a:pt x="6557" y="1"/>
                  </a:moveTo>
                  <a:cubicBezTo>
                    <a:pt x="6556" y="1"/>
                    <a:pt x="2061" y="1109"/>
                    <a:pt x="326" y="11975"/>
                  </a:cubicBezTo>
                  <a:cubicBezTo>
                    <a:pt x="0" y="14012"/>
                    <a:pt x="1827" y="14451"/>
                    <a:pt x="3461" y="14451"/>
                  </a:cubicBezTo>
                  <a:cubicBezTo>
                    <a:pt x="4698" y="14451"/>
                    <a:pt x="5824" y="14200"/>
                    <a:pt x="5824" y="14200"/>
                  </a:cubicBezTo>
                  <a:lnTo>
                    <a:pt x="6392" y="5566"/>
                  </a:lnTo>
                  <a:lnTo>
                    <a:pt x="65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7816250" y="2299738"/>
              <a:ext cx="113400" cy="195000"/>
            </a:xfrm>
            <a:custGeom>
              <a:avLst/>
              <a:gdLst/>
              <a:ahLst/>
              <a:cxnLst/>
              <a:rect l="l" t="t" r="r" b="b"/>
              <a:pathLst>
                <a:path w="4536" h="7800" extrusionOk="0">
                  <a:moveTo>
                    <a:pt x="2288" y="0"/>
                  </a:moveTo>
                  <a:cubicBezTo>
                    <a:pt x="2255" y="0"/>
                    <a:pt x="2222" y="10"/>
                    <a:pt x="2189" y="32"/>
                  </a:cubicBezTo>
                  <a:cubicBezTo>
                    <a:pt x="1899" y="222"/>
                    <a:pt x="1969" y="652"/>
                    <a:pt x="1969" y="652"/>
                  </a:cubicBezTo>
                  <a:cubicBezTo>
                    <a:pt x="1969" y="652"/>
                    <a:pt x="1820" y="363"/>
                    <a:pt x="1620" y="363"/>
                  </a:cubicBezTo>
                  <a:cubicBezTo>
                    <a:pt x="1557" y="363"/>
                    <a:pt x="1489" y="392"/>
                    <a:pt x="1418" y="468"/>
                  </a:cubicBezTo>
                  <a:cubicBezTo>
                    <a:pt x="1125" y="783"/>
                    <a:pt x="1140" y="1420"/>
                    <a:pt x="1140" y="1420"/>
                  </a:cubicBezTo>
                  <a:cubicBezTo>
                    <a:pt x="1140" y="1420"/>
                    <a:pt x="1011" y="1192"/>
                    <a:pt x="828" y="1192"/>
                  </a:cubicBezTo>
                  <a:cubicBezTo>
                    <a:pt x="765" y="1192"/>
                    <a:pt x="695" y="1219"/>
                    <a:pt x="621" y="1293"/>
                  </a:cubicBezTo>
                  <a:cubicBezTo>
                    <a:pt x="337" y="1579"/>
                    <a:pt x="1" y="4521"/>
                    <a:pt x="91" y="5513"/>
                  </a:cubicBezTo>
                  <a:cubicBezTo>
                    <a:pt x="181" y="6501"/>
                    <a:pt x="428" y="7155"/>
                    <a:pt x="428" y="7155"/>
                  </a:cubicBezTo>
                  <a:lnTo>
                    <a:pt x="484" y="7799"/>
                  </a:lnTo>
                  <a:lnTo>
                    <a:pt x="3561" y="7388"/>
                  </a:lnTo>
                  <a:cubicBezTo>
                    <a:pt x="3561" y="7388"/>
                    <a:pt x="3515" y="6694"/>
                    <a:pt x="3799" y="6062"/>
                  </a:cubicBezTo>
                  <a:cubicBezTo>
                    <a:pt x="4085" y="5429"/>
                    <a:pt x="4536" y="4129"/>
                    <a:pt x="4527" y="3367"/>
                  </a:cubicBezTo>
                  <a:cubicBezTo>
                    <a:pt x="4520" y="2836"/>
                    <a:pt x="4527" y="2421"/>
                    <a:pt x="4256" y="2421"/>
                  </a:cubicBezTo>
                  <a:cubicBezTo>
                    <a:pt x="4238" y="2421"/>
                    <a:pt x="4217" y="2423"/>
                    <a:pt x="4196" y="2427"/>
                  </a:cubicBezTo>
                  <a:cubicBezTo>
                    <a:pt x="3895" y="2487"/>
                    <a:pt x="3572" y="3110"/>
                    <a:pt x="3527" y="3296"/>
                  </a:cubicBezTo>
                  <a:lnTo>
                    <a:pt x="3527" y="3296"/>
                  </a:lnTo>
                  <a:cubicBezTo>
                    <a:pt x="3533" y="2962"/>
                    <a:pt x="3472" y="933"/>
                    <a:pt x="3348" y="720"/>
                  </a:cubicBezTo>
                  <a:cubicBezTo>
                    <a:pt x="3302" y="641"/>
                    <a:pt x="3224" y="383"/>
                    <a:pt x="3053" y="383"/>
                  </a:cubicBezTo>
                  <a:cubicBezTo>
                    <a:pt x="2977" y="383"/>
                    <a:pt x="2884" y="433"/>
                    <a:pt x="2766" y="571"/>
                  </a:cubicBezTo>
                  <a:cubicBezTo>
                    <a:pt x="2766" y="571"/>
                    <a:pt x="2540" y="0"/>
                    <a:pt x="2288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7883175" y="2312713"/>
              <a:ext cx="3650" cy="59150"/>
            </a:xfrm>
            <a:custGeom>
              <a:avLst/>
              <a:gdLst/>
              <a:ahLst/>
              <a:cxnLst/>
              <a:rect l="l" t="t" r="r" b="b"/>
              <a:pathLst>
                <a:path w="146" h="2366" extrusionOk="0">
                  <a:moveTo>
                    <a:pt x="91" y="0"/>
                  </a:moveTo>
                  <a:cubicBezTo>
                    <a:pt x="61" y="0"/>
                    <a:pt x="38" y="25"/>
                    <a:pt x="38" y="55"/>
                  </a:cubicBezTo>
                  <a:lnTo>
                    <a:pt x="2" y="2312"/>
                  </a:lnTo>
                  <a:cubicBezTo>
                    <a:pt x="1" y="2334"/>
                    <a:pt x="16" y="2355"/>
                    <a:pt x="35" y="2362"/>
                  </a:cubicBezTo>
                  <a:cubicBezTo>
                    <a:pt x="39" y="2364"/>
                    <a:pt x="47" y="2365"/>
                    <a:pt x="54" y="2365"/>
                  </a:cubicBezTo>
                  <a:cubicBezTo>
                    <a:pt x="83" y="2365"/>
                    <a:pt x="109" y="2341"/>
                    <a:pt x="109" y="2312"/>
                  </a:cubicBezTo>
                  <a:lnTo>
                    <a:pt x="142" y="55"/>
                  </a:lnTo>
                  <a:cubicBezTo>
                    <a:pt x="145" y="27"/>
                    <a:pt x="120" y="3"/>
                    <a:pt x="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7864150" y="2314788"/>
              <a:ext cx="6100" cy="55300"/>
            </a:xfrm>
            <a:custGeom>
              <a:avLst/>
              <a:gdLst/>
              <a:ahLst/>
              <a:cxnLst/>
              <a:rect l="l" t="t" r="r" b="b"/>
              <a:pathLst>
                <a:path w="244" h="2212" extrusionOk="0">
                  <a:moveTo>
                    <a:pt x="59" y="1"/>
                  </a:moveTo>
                  <a:cubicBezTo>
                    <a:pt x="56" y="1"/>
                    <a:pt x="54" y="1"/>
                    <a:pt x="52" y="1"/>
                  </a:cubicBezTo>
                  <a:cubicBezTo>
                    <a:pt x="22" y="3"/>
                    <a:pt x="0" y="26"/>
                    <a:pt x="2" y="56"/>
                  </a:cubicBezTo>
                  <a:lnTo>
                    <a:pt x="136" y="2161"/>
                  </a:lnTo>
                  <a:cubicBezTo>
                    <a:pt x="136" y="2183"/>
                    <a:pt x="149" y="2200"/>
                    <a:pt x="167" y="2207"/>
                  </a:cubicBezTo>
                  <a:cubicBezTo>
                    <a:pt x="174" y="2208"/>
                    <a:pt x="181" y="2211"/>
                    <a:pt x="192" y="2211"/>
                  </a:cubicBezTo>
                  <a:cubicBezTo>
                    <a:pt x="221" y="2208"/>
                    <a:pt x="243" y="2185"/>
                    <a:pt x="240" y="2155"/>
                  </a:cubicBezTo>
                  <a:lnTo>
                    <a:pt x="106" y="50"/>
                  </a:lnTo>
                  <a:cubicBezTo>
                    <a:pt x="106" y="23"/>
                    <a:pt x="84" y="1"/>
                    <a:pt x="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7843375" y="2333963"/>
              <a:ext cx="7100" cy="39300"/>
            </a:xfrm>
            <a:custGeom>
              <a:avLst/>
              <a:gdLst/>
              <a:ahLst/>
              <a:cxnLst/>
              <a:rect l="l" t="t" r="r" b="b"/>
              <a:pathLst>
                <a:path w="284" h="1572" extrusionOk="0">
                  <a:moveTo>
                    <a:pt x="56" y="0"/>
                  </a:moveTo>
                  <a:cubicBezTo>
                    <a:pt x="54" y="0"/>
                    <a:pt x="52" y="0"/>
                    <a:pt x="50" y="0"/>
                  </a:cubicBezTo>
                  <a:cubicBezTo>
                    <a:pt x="21" y="3"/>
                    <a:pt x="0" y="31"/>
                    <a:pt x="3" y="59"/>
                  </a:cubicBezTo>
                  <a:lnTo>
                    <a:pt x="176" y="1525"/>
                  </a:lnTo>
                  <a:cubicBezTo>
                    <a:pt x="177" y="1545"/>
                    <a:pt x="190" y="1559"/>
                    <a:pt x="207" y="1567"/>
                  </a:cubicBezTo>
                  <a:cubicBezTo>
                    <a:pt x="212" y="1570"/>
                    <a:pt x="218" y="1572"/>
                    <a:pt x="226" y="1572"/>
                  </a:cubicBezTo>
                  <a:cubicBezTo>
                    <a:pt x="229" y="1572"/>
                    <a:pt x="232" y="1571"/>
                    <a:pt x="235" y="1571"/>
                  </a:cubicBezTo>
                  <a:cubicBezTo>
                    <a:pt x="264" y="1567"/>
                    <a:pt x="283" y="1540"/>
                    <a:pt x="280" y="1512"/>
                  </a:cubicBezTo>
                  <a:lnTo>
                    <a:pt x="109" y="46"/>
                  </a:lnTo>
                  <a:cubicBezTo>
                    <a:pt x="107" y="19"/>
                    <a:pt x="83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7899950" y="2373863"/>
              <a:ext cx="5725" cy="20825"/>
            </a:xfrm>
            <a:custGeom>
              <a:avLst/>
              <a:gdLst/>
              <a:ahLst/>
              <a:cxnLst/>
              <a:rect l="l" t="t" r="r" b="b"/>
              <a:pathLst>
                <a:path w="229" h="833" extrusionOk="0">
                  <a:moveTo>
                    <a:pt x="192" y="0"/>
                  </a:moveTo>
                  <a:cubicBezTo>
                    <a:pt x="192" y="0"/>
                    <a:pt x="93" y="220"/>
                    <a:pt x="6" y="754"/>
                  </a:cubicBezTo>
                  <a:cubicBezTo>
                    <a:pt x="0" y="791"/>
                    <a:pt x="24" y="825"/>
                    <a:pt x="61" y="831"/>
                  </a:cubicBezTo>
                  <a:cubicBezTo>
                    <a:pt x="65" y="832"/>
                    <a:pt x="69" y="832"/>
                    <a:pt x="74" y="832"/>
                  </a:cubicBezTo>
                  <a:cubicBezTo>
                    <a:pt x="105" y="832"/>
                    <a:pt x="131" y="809"/>
                    <a:pt x="139" y="777"/>
                  </a:cubicBezTo>
                  <a:cubicBezTo>
                    <a:pt x="229" y="214"/>
                    <a:pt x="192" y="84"/>
                    <a:pt x="193" y="78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8444700" y="2132013"/>
              <a:ext cx="251500" cy="177325"/>
            </a:xfrm>
            <a:custGeom>
              <a:avLst/>
              <a:gdLst/>
              <a:ahLst/>
              <a:cxnLst/>
              <a:rect l="l" t="t" r="r" b="b"/>
              <a:pathLst>
                <a:path w="10060" h="7093" extrusionOk="0">
                  <a:moveTo>
                    <a:pt x="6241" y="0"/>
                  </a:moveTo>
                  <a:cubicBezTo>
                    <a:pt x="6034" y="0"/>
                    <a:pt x="5732" y="149"/>
                    <a:pt x="5393" y="348"/>
                  </a:cubicBezTo>
                  <a:cubicBezTo>
                    <a:pt x="4051" y="1134"/>
                    <a:pt x="3610" y="1230"/>
                    <a:pt x="2926" y="1613"/>
                  </a:cubicBezTo>
                  <a:cubicBezTo>
                    <a:pt x="1288" y="2531"/>
                    <a:pt x="0" y="5507"/>
                    <a:pt x="0" y="5507"/>
                  </a:cubicBezTo>
                  <a:lnTo>
                    <a:pt x="2779" y="7093"/>
                  </a:lnTo>
                  <a:lnTo>
                    <a:pt x="3678" y="6402"/>
                  </a:lnTo>
                  <a:cubicBezTo>
                    <a:pt x="3678" y="6402"/>
                    <a:pt x="4460" y="6318"/>
                    <a:pt x="5502" y="5902"/>
                  </a:cubicBezTo>
                  <a:cubicBezTo>
                    <a:pt x="6544" y="5488"/>
                    <a:pt x="9328" y="3645"/>
                    <a:pt x="9470" y="3213"/>
                  </a:cubicBezTo>
                  <a:cubicBezTo>
                    <a:pt x="9613" y="2782"/>
                    <a:pt x="9078" y="2757"/>
                    <a:pt x="9078" y="2757"/>
                  </a:cubicBezTo>
                  <a:cubicBezTo>
                    <a:pt x="9078" y="2757"/>
                    <a:pt x="9725" y="2446"/>
                    <a:pt x="9893" y="1990"/>
                  </a:cubicBezTo>
                  <a:cubicBezTo>
                    <a:pt x="10059" y="1535"/>
                    <a:pt x="9426" y="1532"/>
                    <a:pt x="9426" y="1532"/>
                  </a:cubicBezTo>
                  <a:cubicBezTo>
                    <a:pt x="9426" y="1532"/>
                    <a:pt x="9896" y="1383"/>
                    <a:pt x="9938" y="996"/>
                  </a:cubicBezTo>
                  <a:cubicBezTo>
                    <a:pt x="9968" y="724"/>
                    <a:pt x="9540" y="684"/>
                    <a:pt x="9284" y="684"/>
                  </a:cubicBezTo>
                  <a:cubicBezTo>
                    <a:pt x="9177" y="684"/>
                    <a:pt x="9100" y="691"/>
                    <a:pt x="9100" y="691"/>
                  </a:cubicBezTo>
                  <a:cubicBezTo>
                    <a:pt x="9292" y="230"/>
                    <a:pt x="9025" y="179"/>
                    <a:pt x="8818" y="179"/>
                  </a:cubicBezTo>
                  <a:cubicBezTo>
                    <a:pt x="8760" y="179"/>
                    <a:pt x="8706" y="183"/>
                    <a:pt x="8669" y="183"/>
                  </a:cubicBezTo>
                  <a:cubicBezTo>
                    <a:pt x="8663" y="183"/>
                    <a:pt x="8657" y="183"/>
                    <a:pt x="8652" y="183"/>
                  </a:cubicBezTo>
                  <a:cubicBezTo>
                    <a:pt x="8650" y="182"/>
                    <a:pt x="8648" y="182"/>
                    <a:pt x="8646" y="182"/>
                  </a:cubicBezTo>
                  <a:cubicBezTo>
                    <a:pt x="8345" y="182"/>
                    <a:pt x="6307" y="1142"/>
                    <a:pt x="5974" y="1319"/>
                  </a:cubicBezTo>
                  <a:lnTo>
                    <a:pt x="5974" y="1319"/>
                  </a:lnTo>
                  <a:cubicBezTo>
                    <a:pt x="6139" y="1177"/>
                    <a:pt x="6599" y="536"/>
                    <a:pt x="6505" y="203"/>
                  </a:cubicBezTo>
                  <a:cubicBezTo>
                    <a:pt x="6465" y="59"/>
                    <a:pt x="6372" y="0"/>
                    <a:pt x="6241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8614200" y="2147738"/>
              <a:ext cx="59700" cy="32700"/>
            </a:xfrm>
            <a:custGeom>
              <a:avLst/>
              <a:gdLst/>
              <a:ahLst/>
              <a:cxnLst/>
              <a:rect l="l" t="t" r="r" b="b"/>
              <a:pathLst>
                <a:path w="2388" h="1308" extrusionOk="0">
                  <a:moveTo>
                    <a:pt x="2320" y="1"/>
                  </a:moveTo>
                  <a:cubicBezTo>
                    <a:pt x="2311" y="1"/>
                    <a:pt x="2301" y="3"/>
                    <a:pt x="2292" y="9"/>
                  </a:cubicBezTo>
                  <a:lnTo>
                    <a:pt x="42" y="1196"/>
                  </a:lnTo>
                  <a:cubicBezTo>
                    <a:pt x="13" y="1211"/>
                    <a:pt x="1" y="1248"/>
                    <a:pt x="16" y="1277"/>
                  </a:cubicBezTo>
                  <a:cubicBezTo>
                    <a:pt x="20" y="1283"/>
                    <a:pt x="26" y="1288"/>
                    <a:pt x="30" y="1294"/>
                  </a:cubicBezTo>
                  <a:cubicBezTo>
                    <a:pt x="42" y="1303"/>
                    <a:pt x="56" y="1308"/>
                    <a:pt x="70" y="1308"/>
                  </a:cubicBezTo>
                  <a:cubicBezTo>
                    <a:pt x="79" y="1308"/>
                    <a:pt x="88" y="1306"/>
                    <a:pt x="97" y="1301"/>
                  </a:cubicBezTo>
                  <a:lnTo>
                    <a:pt x="2348" y="113"/>
                  </a:lnTo>
                  <a:cubicBezTo>
                    <a:pt x="2377" y="99"/>
                    <a:pt x="2388" y="62"/>
                    <a:pt x="2373" y="32"/>
                  </a:cubicBezTo>
                  <a:cubicBezTo>
                    <a:pt x="2361" y="13"/>
                    <a:pt x="2341" y="1"/>
                    <a:pt x="2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8605600" y="2169213"/>
              <a:ext cx="26975" cy="56925"/>
            </a:xfrm>
            <a:custGeom>
              <a:avLst/>
              <a:gdLst/>
              <a:ahLst/>
              <a:cxnLst/>
              <a:rect l="l" t="t" r="r" b="b"/>
              <a:pathLst>
                <a:path w="1079" h="2277" extrusionOk="0">
                  <a:moveTo>
                    <a:pt x="63" y="1"/>
                  </a:moveTo>
                  <a:cubicBezTo>
                    <a:pt x="45" y="1"/>
                    <a:pt x="27" y="11"/>
                    <a:pt x="15" y="29"/>
                  </a:cubicBezTo>
                  <a:cubicBezTo>
                    <a:pt x="0" y="56"/>
                    <a:pt x="7" y="88"/>
                    <a:pt x="34" y="105"/>
                  </a:cubicBezTo>
                  <a:cubicBezTo>
                    <a:pt x="43" y="110"/>
                    <a:pt x="961" y="684"/>
                    <a:pt x="968" y="2223"/>
                  </a:cubicBezTo>
                  <a:cubicBezTo>
                    <a:pt x="968" y="2253"/>
                    <a:pt x="992" y="2276"/>
                    <a:pt x="1023" y="2276"/>
                  </a:cubicBezTo>
                  <a:cubicBezTo>
                    <a:pt x="1054" y="2276"/>
                    <a:pt x="1079" y="2253"/>
                    <a:pt x="1079" y="2222"/>
                  </a:cubicBezTo>
                  <a:cubicBezTo>
                    <a:pt x="1071" y="616"/>
                    <a:pt x="131" y="31"/>
                    <a:pt x="91" y="9"/>
                  </a:cubicBezTo>
                  <a:cubicBezTo>
                    <a:pt x="82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8624075" y="2168813"/>
              <a:ext cx="58000" cy="26500"/>
            </a:xfrm>
            <a:custGeom>
              <a:avLst/>
              <a:gdLst/>
              <a:ahLst/>
              <a:cxnLst/>
              <a:rect l="l" t="t" r="r" b="b"/>
              <a:pathLst>
                <a:path w="2320" h="1060" extrusionOk="0">
                  <a:moveTo>
                    <a:pt x="2252" y="1"/>
                  </a:moveTo>
                  <a:cubicBezTo>
                    <a:pt x="2244" y="1"/>
                    <a:pt x="2236" y="2"/>
                    <a:pt x="2228" y="6"/>
                  </a:cubicBezTo>
                  <a:lnTo>
                    <a:pt x="45" y="946"/>
                  </a:lnTo>
                  <a:cubicBezTo>
                    <a:pt x="15" y="959"/>
                    <a:pt x="1" y="994"/>
                    <a:pt x="14" y="1024"/>
                  </a:cubicBezTo>
                  <a:cubicBezTo>
                    <a:pt x="15" y="1033"/>
                    <a:pt x="23" y="1038"/>
                    <a:pt x="29" y="1046"/>
                  </a:cubicBezTo>
                  <a:cubicBezTo>
                    <a:pt x="39" y="1055"/>
                    <a:pt x="52" y="1060"/>
                    <a:pt x="66" y="1060"/>
                  </a:cubicBezTo>
                  <a:cubicBezTo>
                    <a:pt x="74" y="1060"/>
                    <a:pt x="82" y="1058"/>
                    <a:pt x="91" y="1055"/>
                  </a:cubicBezTo>
                  <a:lnTo>
                    <a:pt x="2276" y="113"/>
                  </a:lnTo>
                  <a:cubicBezTo>
                    <a:pt x="2305" y="101"/>
                    <a:pt x="2320" y="66"/>
                    <a:pt x="2307" y="37"/>
                  </a:cubicBezTo>
                  <a:cubicBezTo>
                    <a:pt x="2298" y="14"/>
                    <a:pt x="2275" y="1"/>
                    <a:pt x="2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8630925" y="2199388"/>
              <a:ext cx="42400" cy="17425"/>
            </a:xfrm>
            <a:custGeom>
              <a:avLst/>
              <a:gdLst/>
              <a:ahLst/>
              <a:cxnLst/>
              <a:rect l="l" t="t" r="r" b="b"/>
              <a:pathLst>
                <a:path w="1696" h="697" extrusionOk="0">
                  <a:moveTo>
                    <a:pt x="1629" y="1"/>
                  </a:moveTo>
                  <a:cubicBezTo>
                    <a:pt x="1622" y="1"/>
                    <a:pt x="1614" y="2"/>
                    <a:pt x="1607" y="6"/>
                  </a:cubicBezTo>
                  <a:lnTo>
                    <a:pt x="46" y="582"/>
                  </a:lnTo>
                  <a:cubicBezTo>
                    <a:pt x="15" y="592"/>
                    <a:pt x="1" y="627"/>
                    <a:pt x="13" y="657"/>
                  </a:cubicBezTo>
                  <a:cubicBezTo>
                    <a:pt x="17" y="669"/>
                    <a:pt x="23" y="677"/>
                    <a:pt x="30" y="683"/>
                  </a:cubicBezTo>
                  <a:cubicBezTo>
                    <a:pt x="41" y="691"/>
                    <a:pt x="54" y="696"/>
                    <a:pt x="68" y="696"/>
                  </a:cubicBezTo>
                  <a:cubicBezTo>
                    <a:pt x="75" y="696"/>
                    <a:pt x="82" y="695"/>
                    <a:pt x="89" y="692"/>
                  </a:cubicBezTo>
                  <a:lnTo>
                    <a:pt x="1649" y="116"/>
                  </a:lnTo>
                  <a:cubicBezTo>
                    <a:pt x="1680" y="104"/>
                    <a:pt x="1695" y="69"/>
                    <a:pt x="1683" y="39"/>
                  </a:cubicBezTo>
                  <a:cubicBezTo>
                    <a:pt x="1674" y="16"/>
                    <a:pt x="1653" y="1"/>
                    <a:pt x="16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8582350" y="2160363"/>
              <a:ext cx="19875" cy="14650"/>
            </a:xfrm>
            <a:custGeom>
              <a:avLst/>
              <a:gdLst/>
              <a:ahLst/>
              <a:cxnLst/>
              <a:rect l="l" t="t" r="r" b="b"/>
              <a:pathLst>
                <a:path w="795" h="586" extrusionOk="0">
                  <a:moveTo>
                    <a:pt x="794" y="0"/>
                  </a:moveTo>
                  <a:lnTo>
                    <a:pt x="715" y="37"/>
                  </a:lnTo>
                  <a:cubicBezTo>
                    <a:pt x="712" y="40"/>
                    <a:pt x="559" y="73"/>
                    <a:pt x="42" y="448"/>
                  </a:cubicBezTo>
                  <a:cubicBezTo>
                    <a:pt x="11" y="476"/>
                    <a:pt x="0" y="522"/>
                    <a:pt x="25" y="554"/>
                  </a:cubicBezTo>
                  <a:cubicBezTo>
                    <a:pt x="40" y="575"/>
                    <a:pt x="63" y="586"/>
                    <a:pt x="86" y="586"/>
                  </a:cubicBezTo>
                  <a:cubicBezTo>
                    <a:pt x="101" y="586"/>
                    <a:pt x="117" y="581"/>
                    <a:pt x="130" y="572"/>
                  </a:cubicBezTo>
                  <a:cubicBezTo>
                    <a:pt x="626" y="211"/>
                    <a:pt x="794" y="0"/>
                    <a:pt x="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8216125" y="2386263"/>
              <a:ext cx="153225" cy="173775"/>
            </a:xfrm>
            <a:custGeom>
              <a:avLst/>
              <a:gdLst/>
              <a:ahLst/>
              <a:cxnLst/>
              <a:rect l="l" t="t" r="r" b="b"/>
              <a:pathLst>
                <a:path w="6129" h="6951" extrusionOk="0">
                  <a:moveTo>
                    <a:pt x="1" y="1"/>
                  </a:moveTo>
                  <a:cubicBezTo>
                    <a:pt x="1" y="1"/>
                    <a:pt x="1461" y="3669"/>
                    <a:pt x="1684" y="4885"/>
                  </a:cubicBezTo>
                  <a:lnTo>
                    <a:pt x="6129" y="6951"/>
                  </a:lnTo>
                  <a:lnTo>
                    <a:pt x="6129" y="69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8136025" y="2340663"/>
              <a:ext cx="27800" cy="19300"/>
            </a:xfrm>
            <a:custGeom>
              <a:avLst/>
              <a:gdLst/>
              <a:ahLst/>
              <a:cxnLst/>
              <a:rect l="l" t="t" r="r" b="b"/>
              <a:pathLst>
                <a:path w="1112" h="772" extrusionOk="0">
                  <a:moveTo>
                    <a:pt x="413" y="1"/>
                  </a:moveTo>
                  <a:cubicBezTo>
                    <a:pt x="308" y="1"/>
                    <a:pt x="193" y="47"/>
                    <a:pt x="84" y="188"/>
                  </a:cubicBezTo>
                  <a:cubicBezTo>
                    <a:pt x="0" y="303"/>
                    <a:pt x="128" y="756"/>
                    <a:pt x="128" y="756"/>
                  </a:cubicBezTo>
                  <a:cubicBezTo>
                    <a:pt x="128" y="756"/>
                    <a:pt x="190" y="611"/>
                    <a:pt x="434" y="611"/>
                  </a:cubicBezTo>
                  <a:cubicBezTo>
                    <a:pt x="499" y="611"/>
                    <a:pt x="576" y="621"/>
                    <a:pt x="669" y="647"/>
                  </a:cubicBezTo>
                  <a:lnTo>
                    <a:pt x="1111" y="771"/>
                  </a:lnTo>
                  <a:lnTo>
                    <a:pt x="774" y="167"/>
                  </a:lnTo>
                  <a:cubicBezTo>
                    <a:pt x="774" y="167"/>
                    <a:pt x="613" y="1"/>
                    <a:pt x="413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8127500" y="2345388"/>
              <a:ext cx="53900" cy="79125"/>
            </a:xfrm>
            <a:custGeom>
              <a:avLst/>
              <a:gdLst/>
              <a:ahLst/>
              <a:cxnLst/>
              <a:rect l="l" t="t" r="r" b="b"/>
              <a:pathLst>
                <a:path w="2156" h="3165" extrusionOk="0">
                  <a:moveTo>
                    <a:pt x="425" y="0"/>
                  </a:moveTo>
                  <a:cubicBezTo>
                    <a:pt x="425" y="0"/>
                    <a:pt x="406" y="27"/>
                    <a:pt x="203" y="405"/>
                  </a:cubicBezTo>
                  <a:cubicBezTo>
                    <a:pt x="1" y="784"/>
                    <a:pt x="85" y="871"/>
                    <a:pt x="200" y="1108"/>
                  </a:cubicBezTo>
                  <a:cubicBezTo>
                    <a:pt x="312" y="1348"/>
                    <a:pt x="1675" y="3165"/>
                    <a:pt x="1675" y="3165"/>
                  </a:cubicBezTo>
                  <a:lnTo>
                    <a:pt x="2155" y="2552"/>
                  </a:lnTo>
                  <a:cubicBezTo>
                    <a:pt x="2155" y="2552"/>
                    <a:pt x="2127" y="2531"/>
                    <a:pt x="2006" y="2352"/>
                  </a:cubicBezTo>
                  <a:cubicBezTo>
                    <a:pt x="1884" y="2173"/>
                    <a:pt x="1346" y="1460"/>
                    <a:pt x="901" y="931"/>
                  </a:cubicBezTo>
                  <a:cubicBezTo>
                    <a:pt x="455" y="405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8128850" y="2343238"/>
              <a:ext cx="40375" cy="84600"/>
            </a:xfrm>
            <a:custGeom>
              <a:avLst/>
              <a:gdLst/>
              <a:ahLst/>
              <a:cxnLst/>
              <a:rect l="l" t="t" r="r" b="b"/>
              <a:pathLst>
                <a:path w="1615" h="3384" extrusionOk="0">
                  <a:moveTo>
                    <a:pt x="997" y="1"/>
                  </a:moveTo>
                  <a:cubicBezTo>
                    <a:pt x="997" y="1"/>
                    <a:pt x="1076" y="399"/>
                    <a:pt x="784" y="1026"/>
                  </a:cubicBezTo>
                  <a:cubicBezTo>
                    <a:pt x="494" y="1652"/>
                    <a:pt x="162" y="2482"/>
                    <a:pt x="91" y="2688"/>
                  </a:cubicBezTo>
                  <a:cubicBezTo>
                    <a:pt x="22" y="2894"/>
                    <a:pt x="0" y="2919"/>
                    <a:pt x="0" y="2919"/>
                  </a:cubicBezTo>
                  <a:lnTo>
                    <a:pt x="626" y="3384"/>
                  </a:lnTo>
                  <a:cubicBezTo>
                    <a:pt x="626" y="3384"/>
                    <a:pt x="1462" y="1272"/>
                    <a:pt x="1509" y="1011"/>
                  </a:cubicBezTo>
                  <a:cubicBezTo>
                    <a:pt x="1554" y="752"/>
                    <a:pt x="1615" y="648"/>
                    <a:pt x="1320" y="334"/>
                  </a:cubicBezTo>
                  <a:cubicBezTo>
                    <a:pt x="1026" y="23"/>
                    <a:pt x="998" y="1"/>
                    <a:pt x="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8154025" y="2383313"/>
              <a:ext cx="8575" cy="21475"/>
            </a:xfrm>
            <a:custGeom>
              <a:avLst/>
              <a:gdLst/>
              <a:ahLst/>
              <a:cxnLst/>
              <a:rect l="l" t="t" r="r" b="b"/>
              <a:pathLst>
                <a:path w="343" h="859" extrusionOk="0">
                  <a:moveTo>
                    <a:pt x="315" y="1"/>
                  </a:moveTo>
                  <a:cubicBezTo>
                    <a:pt x="312" y="2"/>
                    <a:pt x="310" y="5"/>
                    <a:pt x="307" y="10"/>
                  </a:cubicBezTo>
                  <a:lnTo>
                    <a:pt x="1" y="821"/>
                  </a:lnTo>
                  <a:cubicBezTo>
                    <a:pt x="10" y="835"/>
                    <a:pt x="18" y="848"/>
                    <a:pt x="27" y="858"/>
                  </a:cubicBezTo>
                  <a:cubicBezTo>
                    <a:pt x="32" y="857"/>
                    <a:pt x="33" y="852"/>
                    <a:pt x="35" y="849"/>
                  </a:cubicBezTo>
                  <a:lnTo>
                    <a:pt x="343" y="38"/>
                  </a:lnTo>
                  <a:cubicBezTo>
                    <a:pt x="334" y="24"/>
                    <a:pt x="325" y="13"/>
                    <a:pt x="315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8140325" y="2366588"/>
              <a:ext cx="8750" cy="19375"/>
            </a:xfrm>
            <a:custGeom>
              <a:avLst/>
              <a:gdLst/>
              <a:ahLst/>
              <a:cxnLst/>
              <a:rect l="l" t="t" r="r" b="b"/>
              <a:pathLst>
                <a:path w="350" h="775" extrusionOk="0">
                  <a:moveTo>
                    <a:pt x="320" y="1"/>
                  </a:moveTo>
                  <a:lnTo>
                    <a:pt x="316" y="4"/>
                  </a:lnTo>
                  <a:lnTo>
                    <a:pt x="1" y="735"/>
                  </a:lnTo>
                  <a:lnTo>
                    <a:pt x="29" y="774"/>
                  </a:lnTo>
                  <a:lnTo>
                    <a:pt x="350" y="38"/>
                  </a:lnTo>
                  <a:cubicBezTo>
                    <a:pt x="340" y="24"/>
                    <a:pt x="329" y="14"/>
                    <a:pt x="320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7"/>
            <p:cNvSpPr/>
            <p:nvPr/>
          </p:nvSpPr>
          <p:spPr>
            <a:xfrm>
              <a:off x="7828350" y="2484438"/>
              <a:ext cx="76925" cy="14500"/>
            </a:xfrm>
            <a:custGeom>
              <a:avLst/>
              <a:gdLst/>
              <a:ahLst/>
              <a:cxnLst/>
              <a:rect l="l" t="t" r="r" b="b"/>
              <a:pathLst>
                <a:path w="3077" h="580" extrusionOk="0">
                  <a:moveTo>
                    <a:pt x="3077" y="0"/>
                  </a:moveTo>
                  <a:lnTo>
                    <a:pt x="0" y="414"/>
                  </a:lnTo>
                  <a:cubicBezTo>
                    <a:pt x="0" y="414"/>
                    <a:pt x="508" y="579"/>
                    <a:pt x="1180" y="579"/>
                  </a:cubicBezTo>
                  <a:cubicBezTo>
                    <a:pt x="1381" y="579"/>
                    <a:pt x="1596" y="564"/>
                    <a:pt x="1817" y="526"/>
                  </a:cubicBezTo>
                  <a:cubicBezTo>
                    <a:pt x="2776" y="361"/>
                    <a:pt x="3077" y="0"/>
                    <a:pt x="3077" y="0"/>
                  </a:cubicBezTo>
                  <a:close/>
                </a:path>
              </a:pathLst>
            </a:custGeom>
            <a:solidFill>
              <a:srgbClr val="BD3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" name="Google Shape;831;p37"/>
          <p:cNvGrpSpPr/>
          <p:nvPr/>
        </p:nvGrpSpPr>
        <p:grpSpPr>
          <a:xfrm>
            <a:off x="7006184" y="1540056"/>
            <a:ext cx="268774" cy="144315"/>
            <a:chOff x="5248475" y="2145725"/>
            <a:chExt cx="179350" cy="96300"/>
          </a:xfrm>
        </p:grpSpPr>
        <p:sp>
          <p:nvSpPr>
            <p:cNvPr id="832" name="Google Shape;832;p37"/>
            <p:cNvSpPr/>
            <p:nvPr/>
          </p:nvSpPr>
          <p:spPr>
            <a:xfrm>
              <a:off x="5248475" y="2145725"/>
              <a:ext cx="179350" cy="96300"/>
            </a:xfrm>
            <a:custGeom>
              <a:avLst/>
              <a:gdLst/>
              <a:ahLst/>
              <a:cxnLst/>
              <a:rect l="l" t="t" r="r" b="b"/>
              <a:pathLst>
                <a:path w="7174" h="3852" extrusionOk="0">
                  <a:moveTo>
                    <a:pt x="532" y="0"/>
                  </a:moveTo>
                  <a:cubicBezTo>
                    <a:pt x="217" y="536"/>
                    <a:pt x="0" y="978"/>
                    <a:pt x="15" y="1136"/>
                  </a:cubicBezTo>
                  <a:cubicBezTo>
                    <a:pt x="37" y="1396"/>
                    <a:pt x="206" y="1455"/>
                    <a:pt x="353" y="1455"/>
                  </a:cubicBezTo>
                  <a:cubicBezTo>
                    <a:pt x="473" y="1455"/>
                    <a:pt x="579" y="1416"/>
                    <a:pt x="579" y="1416"/>
                  </a:cubicBezTo>
                  <a:lnTo>
                    <a:pt x="579" y="1416"/>
                  </a:lnTo>
                  <a:cubicBezTo>
                    <a:pt x="579" y="1416"/>
                    <a:pt x="83" y="1980"/>
                    <a:pt x="108" y="2487"/>
                  </a:cubicBezTo>
                  <a:cubicBezTo>
                    <a:pt x="121" y="2741"/>
                    <a:pt x="280" y="2804"/>
                    <a:pt x="436" y="2804"/>
                  </a:cubicBezTo>
                  <a:cubicBezTo>
                    <a:pt x="593" y="2804"/>
                    <a:pt x="746" y="2741"/>
                    <a:pt x="746" y="2741"/>
                  </a:cubicBezTo>
                  <a:lnTo>
                    <a:pt x="746" y="2741"/>
                  </a:lnTo>
                  <a:cubicBezTo>
                    <a:pt x="746" y="2741"/>
                    <a:pt x="354" y="3075"/>
                    <a:pt x="472" y="3465"/>
                  </a:cubicBezTo>
                  <a:cubicBezTo>
                    <a:pt x="508" y="3586"/>
                    <a:pt x="611" y="3628"/>
                    <a:pt x="735" y="3628"/>
                  </a:cubicBezTo>
                  <a:cubicBezTo>
                    <a:pt x="1014" y="3628"/>
                    <a:pt x="1403" y="3418"/>
                    <a:pt x="1403" y="3418"/>
                  </a:cubicBezTo>
                  <a:cubicBezTo>
                    <a:pt x="1405" y="3758"/>
                    <a:pt x="1524" y="3851"/>
                    <a:pt x="1661" y="3851"/>
                  </a:cubicBezTo>
                  <a:cubicBezTo>
                    <a:pt x="1804" y="3851"/>
                    <a:pt x="1968" y="3750"/>
                    <a:pt x="2043" y="3723"/>
                  </a:cubicBezTo>
                  <a:cubicBezTo>
                    <a:pt x="2346" y="3613"/>
                    <a:pt x="3323" y="2477"/>
                    <a:pt x="4189" y="1488"/>
                  </a:cubicBezTo>
                  <a:cubicBezTo>
                    <a:pt x="4241" y="1430"/>
                    <a:pt x="4856" y="756"/>
                    <a:pt x="5239" y="756"/>
                  </a:cubicBezTo>
                  <a:cubicBezTo>
                    <a:pt x="5384" y="756"/>
                    <a:pt x="5495" y="852"/>
                    <a:pt x="5530" y="1114"/>
                  </a:cubicBezTo>
                  <a:cubicBezTo>
                    <a:pt x="5652" y="2021"/>
                    <a:pt x="6011" y="2502"/>
                    <a:pt x="6348" y="2502"/>
                  </a:cubicBezTo>
                  <a:cubicBezTo>
                    <a:pt x="6780" y="2502"/>
                    <a:pt x="7174" y="1708"/>
                    <a:pt x="6978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5281800" y="2177900"/>
              <a:ext cx="45700" cy="54825"/>
            </a:xfrm>
            <a:custGeom>
              <a:avLst/>
              <a:gdLst/>
              <a:ahLst/>
              <a:cxnLst/>
              <a:rect l="l" t="t" r="r" b="b"/>
              <a:pathLst>
                <a:path w="1828" h="2193" extrusionOk="0">
                  <a:moveTo>
                    <a:pt x="1755" y="1"/>
                  </a:moveTo>
                  <a:cubicBezTo>
                    <a:pt x="1738" y="1"/>
                    <a:pt x="1720" y="9"/>
                    <a:pt x="1707" y="24"/>
                  </a:cubicBezTo>
                  <a:lnTo>
                    <a:pt x="23" y="2090"/>
                  </a:lnTo>
                  <a:cubicBezTo>
                    <a:pt x="1" y="2117"/>
                    <a:pt x="4" y="2156"/>
                    <a:pt x="32" y="2178"/>
                  </a:cubicBezTo>
                  <a:cubicBezTo>
                    <a:pt x="45" y="2188"/>
                    <a:pt x="60" y="2192"/>
                    <a:pt x="74" y="2192"/>
                  </a:cubicBezTo>
                  <a:cubicBezTo>
                    <a:pt x="91" y="2192"/>
                    <a:pt x="108" y="2185"/>
                    <a:pt x="120" y="2170"/>
                  </a:cubicBezTo>
                  <a:lnTo>
                    <a:pt x="1806" y="104"/>
                  </a:lnTo>
                  <a:cubicBezTo>
                    <a:pt x="1828" y="77"/>
                    <a:pt x="1823" y="38"/>
                    <a:pt x="1798" y="16"/>
                  </a:cubicBezTo>
                  <a:cubicBezTo>
                    <a:pt x="1788" y="10"/>
                    <a:pt x="1781" y="5"/>
                    <a:pt x="1773" y="4"/>
                  </a:cubicBezTo>
                  <a:cubicBezTo>
                    <a:pt x="1767" y="2"/>
                    <a:pt x="1761" y="1"/>
                    <a:pt x="17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5265425" y="2167600"/>
              <a:ext cx="46475" cy="48200"/>
            </a:xfrm>
            <a:custGeom>
              <a:avLst/>
              <a:gdLst/>
              <a:ahLst/>
              <a:cxnLst/>
              <a:rect l="l" t="t" r="r" b="b"/>
              <a:pathLst>
                <a:path w="1859" h="1928" extrusionOk="0">
                  <a:moveTo>
                    <a:pt x="1788" y="0"/>
                  </a:moveTo>
                  <a:cubicBezTo>
                    <a:pt x="1772" y="0"/>
                    <a:pt x="1756" y="7"/>
                    <a:pt x="1743" y="19"/>
                  </a:cubicBezTo>
                  <a:lnTo>
                    <a:pt x="24" y="1821"/>
                  </a:lnTo>
                  <a:cubicBezTo>
                    <a:pt x="0" y="1845"/>
                    <a:pt x="2" y="1886"/>
                    <a:pt x="25" y="1910"/>
                  </a:cubicBezTo>
                  <a:cubicBezTo>
                    <a:pt x="37" y="1922"/>
                    <a:pt x="52" y="1928"/>
                    <a:pt x="68" y="1928"/>
                  </a:cubicBezTo>
                  <a:cubicBezTo>
                    <a:pt x="85" y="1928"/>
                    <a:pt x="101" y="1921"/>
                    <a:pt x="114" y="1908"/>
                  </a:cubicBezTo>
                  <a:lnTo>
                    <a:pt x="1835" y="106"/>
                  </a:lnTo>
                  <a:cubicBezTo>
                    <a:pt x="1858" y="83"/>
                    <a:pt x="1857" y="42"/>
                    <a:pt x="1832" y="18"/>
                  </a:cubicBezTo>
                  <a:cubicBezTo>
                    <a:pt x="1823" y="11"/>
                    <a:pt x="1814" y="8"/>
                    <a:pt x="1807" y="3"/>
                  </a:cubicBezTo>
                  <a:cubicBezTo>
                    <a:pt x="1800" y="1"/>
                    <a:pt x="1794" y="0"/>
                    <a:pt x="17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5261250" y="2149650"/>
              <a:ext cx="35175" cy="33050"/>
            </a:xfrm>
            <a:custGeom>
              <a:avLst/>
              <a:gdLst/>
              <a:ahLst/>
              <a:cxnLst/>
              <a:rect l="l" t="t" r="r" b="b"/>
              <a:pathLst>
                <a:path w="1407" h="1322" extrusionOk="0">
                  <a:moveTo>
                    <a:pt x="1335" y="1"/>
                  </a:moveTo>
                  <a:cubicBezTo>
                    <a:pt x="1321" y="1"/>
                    <a:pt x="1306" y="6"/>
                    <a:pt x="1294" y="18"/>
                  </a:cubicBezTo>
                  <a:lnTo>
                    <a:pt x="27" y="1213"/>
                  </a:lnTo>
                  <a:cubicBezTo>
                    <a:pt x="1" y="1235"/>
                    <a:pt x="1" y="1275"/>
                    <a:pt x="24" y="1302"/>
                  </a:cubicBezTo>
                  <a:cubicBezTo>
                    <a:pt x="38" y="1314"/>
                    <a:pt x="55" y="1321"/>
                    <a:pt x="72" y="1321"/>
                  </a:cubicBezTo>
                  <a:cubicBezTo>
                    <a:pt x="86" y="1321"/>
                    <a:pt x="101" y="1316"/>
                    <a:pt x="113" y="1303"/>
                  </a:cubicBezTo>
                  <a:lnTo>
                    <a:pt x="1380" y="108"/>
                  </a:lnTo>
                  <a:cubicBezTo>
                    <a:pt x="1406" y="86"/>
                    <a:pt x="1406" y="45"/>
                    <a:pt x="1383" y="20"/>
                  </a:cubicBezTo>
                  <a:cubicBezTo>
                    <a:pt x="1372" y="12"/>
                    <a:pt x="1364" y="7"/>
                    <a:pt x="1355" y="4"/>
                  </a:cubicBezTo>
                  <a:cubicBezTo>
                    <a:pt x="1348" y="2"/>
                    <a:pt x="1342" y="1"/>
                    <a:pt x="13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6" name="Google Shape;836;p37"/>
          <p:cNvSpPr/>
          <p:nvPr/>
        </p:nvSpPr>
        <p:spPr>
          <a:xfrm>
            <a:off x="2958850" y="3359425"/>
            <a:ext cx="94200" cy="9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7" name="Google Shape;837;p37"/>
          <p:cNvGrpSpPr/>
          <p:nvPr/>
        </p:nvGrpSpPr>
        <p:grpSpPr>
          <a:xfrm>
            <a:off x="7399725" y="2286850"/>
            <a:ext cx="158300" cy="177500"/>
            <a:chOff x="5815475" y="1122850"/>
            <a:chExt cx="158300" cy="177500"/>
          </a:xfrm>
        </p:grpSpPr>
        <p:sp>
          <p:nvSpPr>
            <p:cNvPr id="838" name="Google Shape;838;p37"/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7"/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7"/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7"/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37"/>
          <p:cNvGrpSpPr/>
          <p:nvPr/>
        </p:nvGrpSpPr>
        <p:grpSpPr>
          <a:xfrm flipH="1">
            <a:off x="1631225" y="2312075"/>
            <a:ext cx="158300" cy="177500"/>
            <a:chOff x="5815475" y="1122850"/>
            <a:chExt cx="158300" cy="177500"/>
          </a:xfrm>
        </p:grpSpPr>
        <p:sp>
          <p:nvSpPr>
            <p:cNvPr id="843" name="Google Shape;843;p37"/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7"/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7"/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7"/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37"/>
          <p:cNvGrpSpPr/>
          <p:nvPr/>
        </p:nvGrpSpPr>
        <p:grpSpPr>
          <a:xfrm flipH="1">
            <a:off x="6048875" y="1220625"/>
            <a:ext cx="158300" cy="177500"/>
            <a:chOff x="5815475" y="1122850"/>
            <a:chExt cx="158300" cy="177500"/>
          </a:xfrm>
        </p:grpSpPr>
        <p:sp>
          <p:nvSpPr>
            <p:cNvPr id="848" name="Google Shape;848;p37"/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7"/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" name="Google Shape;852;p37"/>
          <p:cNvGrpSpPr/>
          <p:nvPr/>
        </p:nvGrpSpPr>
        <p:grpSpPr>
          <a:xfrm>
            <a:off x="1404300" y="1220625"/>
            <a:ext cx="158300" cy="177500"/>
            <a:chOff x="5815475" y="1122850"/>
            <a:chExt cx="158300" cy="177500"/>
          </a:xfrm>
        </p:grpSpPr>
        <p:sp>
          <p:nvSpPr>
            <p:cNvPr id="853" name="Google Shape;853;p37"/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7"/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7"/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7" name="Google Shape;857;p37"/>
          <p:cNvSpPr txBox="1">
            <a:spLocks noGrp="1"/>
          </p:cNvSpPr>
          <p:nvPr>
            <p:ph type="subTitle" idx="1"/>
          </p:nvPr>
        </p:nvSpPr>
        <p:spPr>
          <a:xfrm>
            <a:off x="2023900" y="3971585"/>
            <a:ext cx="51042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Supervised by: Dr. Ahmad Atiyeh</a:t>
            </a:r>
            <a:endParaRPr b="1" dirty="0"/>
          </a:p>
        </p:txBody>
      </p:sp>
      <p:grpSp>
        <p:nvGrpSpPr>
          <p:cNvPr id="858" name="Google Shape;858;p37"/>
          <p:cNvGrpSpPr/>
          <p:nvPr/>
        </p:nvGrpSpPr>
        <p:grpSpPr>
          <a:xfrm>
            <a:off x="1943228" y="3416019"/>
            <a:ext cx="563458" cy="554795"/>
            <a:chOff x="2943928" y="2443900"/>
            <a:chExt cx="563458" cy="554795"/>
          </a:xfrm>
        </p:grpSpPr>
        <p:sp>
          <p:nvSpPr>
            <p:cNvPr id="859" name="Google Shape;859;p37"/>
            <p:cNvSpPr/>
            <p:nvPr/>
          </p:nvSpPr>
          <p:spPr>
            <a:xfrm>
              <a:off x="2943928" y="2622325"/>
              <a:ext cx="360333" cy="375735"/>
            </a:xfrm>
            <a:custGeom>
              <a:avLst/>
              <a:gdLst/>
              <a:ahLst/>
              <a:cxnLst/>
              <a:rect l="l" t="t" r="r" b="b"/>
              <a:pathLst>
                <a:path w="13039" h="14860" extrusionOk="0">
                  <a:moveTo>
                    <a:pt x="4335" y="1"/>
                  </a:moveTo>
                  <a:cubicBezTo>
                    <a:pt x="4187" y="1"/>
                    <a:pt x="4041" y="22"/>
                    <a:pt x="3897" y="68"/>
                  </a:cubicBezTo>
                  <a:cubicBezTo>
                    <a:pt x="0" y="1298"/>
                    <a:pt x="7212" y="14859"/>
                    <a:pt x="7212" y="14859"/>
                  </a:cubicBezTo>
                  <a:lnTo>
                    <a:pt x="13038" y="14859"/>
                  </a:lnTo>
                  <a:cubicBezTo>
                    <a:pt x="13038" y="14859"/>
                    <a:pt x="8174" y="1"/>
                    <a:pt x="4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7"/>
            <p:cNvSpPr/>
            <p:nvPr/>
          </p:nvSpPr>
          <p:spPr>
            <a:xfrm>
              <a:off x="3070638" y="2443900"/>
              <a:ext cx="436749" cy="554795"/>
            </a:xfrm>
            <a:custGeom>
              <a:avLst/>
              <a:gdLst/>
              <a:ahLst/>
              <a:cxnLst/>
              <a:rect l="l" t="t" r="r" b="b"/>
              <a:pathLst>
                <a:path w="16289" h="21778" extrusionOk="0">
                  <a:moveTo>
                    <a:pt x="8615" y="1"/>
                  </a:moveTo>
                  <a:cubicBezTo>
                    <a:pt x="8470" y="1"/>
                    <a:pt x="8321" y="8"/>
                    <a:pt x="8169" y="24"/>
                  </a:cubicBezTo>
                  <a:cubicBezTo>
                    <a:pt x="1" y="885"/>
                    <a:pt x="6520" y="21777"/>
                    <a:pt x="6520" y="21777"/>
                  </a:cubicBezTo>
                  <a:lnTo>
                    <a:pt x="15007" y="21777"/>
                  </a:lnTo>
                  <a:cubicBezTo>
                    <a:pt x="15007" y="21777"/>
                    <a:pt x="16288" y="1"/>
                    <a:pt x="8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7"/>
            <p:cNvSpPr/>
            <p:nvPr/>
          </p:nvSpPr>
          <p:spPr>
            <a:xfrm>
              <a:off x="3279450" y="2455725"/>
              <a:ext cx="74200" cy="540075"/>
            </a:xfrm>
            <a:custGeom>
              <a:avLst/>
              <a:gdLst/>
              <a:ahLst/>
              <a:cxnLst/>
              <a:rect l="l" t="t" r="r" b="b"/>
              <a:pathLst>
                <a:path w="2968" h="21603" fill="none" extrusionOk="0">
                  <a:moveTo>
                    <a:pt x="0" y="1"/>
                  </a:moveTo>
                  <a:lnTo>
                    <a:pt x="2968" y="2160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7"/>
            <p:cNvSpPr/>
            <p:nvPr/>
          </p:nvSpPr>
          <p:spPr>
            <a:xfrm>
              <a:off x="3052400" y="2632250"/>
              <a:ext cx="162325" cy="364025"/>
            </a:xfrm>
            <a:custGeom>
              <a:avLst/>
              <a:gdLst/>
              <a:ahLst/>
              <a:cxnLst/>
              <a:rect l="l" t="t" r="r" b="b"/>
              <a:pathLst>
                <a:path w="6493" h="14561" fill="none" extrusionOk="0">
                  <a:moveTo>
                    <a:pt x="0" y="0"/>
                  </a:moveTo>
                  <a:lnTo>
                    <a:pt x="6492" y="1456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3299700" y="2529950"/>
              <a:ext cx="102700" cy="85325"/>
            </a:xfrm>
            <a:custGeom>
              <a:avLst/>
              <a:gdLst/>
              <a:ahLst/>
              <a:cxnLst/>
              <a:rect l="l" t="t" r="r" b="b"/>
              <a:pathLst>
                <a:path w="4108" h="3413" fill="none" extrusionOk="0">
                  <a:moveTo>
                    <a:pt x="1" y="3413"/>
                  </a:moveTo>
                  <a:lnTo>
                    <a:pt x="410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7"/>
            <p:cNvSpPr/>
            <p:nvPr/>
          </p:nvSpPr>
          <p:spPr>
            <a:xfrm>
              <a:off x="3190675" y="2717100"/>
              <a:ext cx="127725" cy="45225"/>
            </a:xfrm>
            <a:custGeom>
              <a:avLst/>
              <a:gdLst/>
              <a:ahLst/>
              <a:cxnLst/>
              <a:rect l="l" t="t" r="r" b="b"/>
              <a:pathLst>
                <a:path w="5109" h="1809" fill="none" extrusionOk="0">
                  <a:moveTo>
                    <a:pt x="1" y="1"/>
                  </a:moveTo>
                  <a:lnTo>
                    <a:pt x="5109" y="180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7"/>
            <p:cNvSpPr/>
            <p:nvPr/>
          </p:nvSpPr>
          <p:spPr>
            <a:xfrm>
              <a:off x="3120200" y="2706050"/>
              <a:ext cx="40750" cy="78425"/>
            </a:xfrm>
            <a:custGeom>
              <a:avLst/>
              <a:gdLst/>
              <a:ahLst/>
              <a:cxnLst/>
              <a:rect l="l" t="t" r="r" b="b"/>
              <a:pathLst>
                <a:path w="1630" h="3137" fill="none" extrusionOk="0">
                  <a:moveTo>
                    <a:pt x="1629" y="1"/>
                  </a:moveTo>
                  <a:lnTo>
                    <a:pt x="1" y="313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7"/>
            <p:cNvSpPr/>
            <p:nvPr/>
          </p:nvSpPr>
          <p:spPr>
            <a:xfrm>
              <a:off x="3097200" y="2900775"/>
              <a:ext cx="82675" cy="17300"/>
            </a:xfrm>
            <a:custGeom>
              <a:avLst/>
              <a:gdLst/>
              <a:ahLst/>
              <a:cxnLst/>
              <a:rect l="l" t="t" r="r" b="b"/>
              <a:pathLst>
                <a:path w="3307" h="692" fill="none" extrusionOk="0">
                  <a:moveTo>
                    <a:pt x="0" y="0"/>
                  </a:moveTo>
                  <a:lnTo>
                    <a:pt x="3306" y="69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7"/>
          <p:cNvGrpSpPr/>
          <p:nvPr/>
        </p:nvGrpSpPr>
        <p:grpSpPr>
          <a:xfrm flipH="1">
            <a:off x="6637316" y="3416019"/>
            <a:ext cx="563458" cy="554795"/>
            <a:chOff x="2943928" y="2443900"/>
            <a:chExt cx="563458" cy="554795"/>
          </a:xfrm>
        </p:grpSpPr>
        <p:sp>
          <p:nvSpPr>
            <p:cNvPr id="868" name="Google Shape;868;p37"/>
            <p:cNvSpPr/>
            <p:nvPr/>
          </p:nvSpPr>
          <p:spPr>
            <a:xfrm>
              <a:off x="2943928" y="2622325"/>
              <a:ext cx="360333" cy="375735"/>
            </a:xfrm>
            <a:custGeom>
              <a:avLst/>
              <a:gdLst/>
              <a:ahLst/>
              <a:cxnLst/>
              <a:rect l="l" t="t" r="r" b="b"/>
              <a:pathLst>
                <a:path w="13039" h="14860" extrusionOk="0">
                  <a:moveTo>
                    <a:pt x="4335" y="1"/>
                  </a:moveTo>
                  <a:cubicBezTo>
                    <a:pt x="4187" y="1"/>
                    <a:pt x="4041" y="22"/>
                    <a:pt x="3897" y="68"/>
                  </a:cubicBezTo>
                  <a:cubicBezTo>
                    <a:pt x="0" y="1298"/>
                    <a:pt x="7212" y="14859"/>
                    <a:pt x="7212" y="14859"/>
                  </a:cubicBezTo>
                  <a:lnTo>
                    <a:pt x="13038" y="14859"/>
                  </a:lnTo>
                  <a:cubicBezTo>
                    <a:pt x="13038" y="14859"/>
                    <a:pt x="8174" y="1"/>
                    <a:pt x="4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7"/>
            <p:cNvSpPr/>
            <p:nvPr/>
          </p:nvSpPr>
          <p:spPr>
            <a:xfrm>
              <a:off x="3070638" y="2443900"/>
              <a:ext cx="436749" cy="554795"/>
            </a:xfrm>
            <a:custGeom>
              <a:avLst/>
              <a:gdLst/>
              <a:ahLst/>
              <a:cxnLst/>
              <a:rect l="l" t="t" r="r" b="b"/>
              <a:pathLst>
                <a:path w="16289" h="21778" extrusionOk="0">
                  <a:moveTo>
                    <a:pt x="8615" y="1"/>
                  </a:moveTo>
                  <a:cubicBezTo>
                    <a:pt x="8470" y="1"/>
                    <a:pt x="8321" y="8"/>
                    <a:pt x="8169" y="24"/>
                  </a:cubicBezTo>
                  <a:cubicBezTo>
                    <a:pt x="1" y="885"/>
                    <a:pt x="6520" y="21777"/>
                    <a:pt x="6520" y="21777"/>
                  </a:cubicBezTo>
                  <a:lnTo>
                    <a:pt x="15007" y="21777"/>
                  </a:lnTo>
                  <a:cubicBezTo>
                    <a:pt x="15007" y="21777"/>
                    <a:pt x="16288" y="1"/>
                    <a:pt x="8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7"/>
            <p:cNvSpPr/>
            <p:nvPr/>
          </p:nvSpPr>
          <p:spPr>
            <a:xfrm>
              <a:off x="3279450" y="2455725"/>
              <a:ext cx="74200" cy="540075"/>
            </a:xfrm>
            <a:custGeom>
              <a:avLst/>
              <a:gdLst/>
              <a:ahLst/>
              <a:cxnLst/>
              <a:rect l="l" t="t" r="r" b="b"/>
              <a:pathLst>
                <a:path w="2968" h="21603" fill="none" extrusionOk="0">
                  <a:moveTo>
                    <a:pt x="0" y="1"/>
                  </a:moveTo>
                  <a:lnTo>
                    <a:pt x="2968" y="2160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7"/>
            <p:cNvSpPr/>
            <p:nvPr/>
          </p:nvSpPr>
          <p:spPr>
            <a:xfrm>
              <a:off x="3052400" y="2632250"/>
              <a:ext cx="162325" cy="364025"/>
            </a:xfrm>
            <a:custGeom>
              <a:avLst/>
              <a:gdLst/>
              <a:ahLst/>
              <a:cxnLst/>
              <a:rect l="l" t="t" r="r" b="b"/>
              <a:pathLst>
                <a:path w="6493" h="14561" fill="none" extrusionOk="0">
                  <a:moveTo>
                    <a:pt x="0" y="0"/>
                  </a:moveTo>
                  <a:lnTo>
                    <a:pt x="6492" y="1456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7"/>
            <p:cNvSpPr/>
            <p:nvPr/>
          </p:nvSpPr>
          <p:spPr>
            <a:xfrm>
              <a:off x="3299700" y="2529950"/>
              <a:ext cx="102700" cy="85325"/>
            </a:xfrm>
            <a:custGeom>
              <a:avLst/>
              <a:gdLst/>
              <a:ahLst/>
              <a:cxnLst/>
              <a:rect l="l" t="t" r="r" b="b"/>
              <a:pathLst>
                <a:path w="4108" h="3413" fill="none" extrusionOk="0">
                  <a:moveTo>
                    <a:pt x="1" y="3413"/>
                  </a:moveTo>
                  <a:lnTo>
                    <a:pt x="410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7"/>
            <p:cNvSpPr/>
            <p:nvPr/>
          </p:nvSpPr>
          <p:spPr>
            <a:xfrm>
              <a:off x="3190675" y="2717100"/>
              <a:ext cx="127725" cy="45225"/>
            </a:xfrm>
            <a:custGeom>
              <a:avLst/>
              <a:gdLst/>
              <a:ahLst/>
              <a:cxnLst/>
              <a:rect l="l" t="t" r="r" b="b"/>
              <a:pathLst>
                <a:path w="5109" h="1809" fill="none" extrusionOk="0">
                  <a:moveTo>
                    <a:pt x="1" y="1"/>
                  </a:moveTo>
                  <a:lnTo>
                    <a:pt x="5109" y="180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7"/>
            <p:cNvSpPr/>
            <p:nvPr/>
          </p:nvSpPr>
          <p:spPr>
            <a:xfrm>
              <a:off x="3120200" y="2706050"/>
              <a:ext cx="40750" cy="78425"/>
            </a:xfrm>
            <a:custGeom>
              <a:avLst/>
              <a:gdLst/>
              <a:ahLst/>
              <a:cxnLst/>
              <a:rect l="l" t="t" r="r" b="b"/>
              <a:pathLst>
                <a:path w="1630" h="3137" fill="none" extrusionOk="0">
                  <a:moveTo>
                    <a:pt x="1629" y="1"/>
                  </a:moveTo>
                  <a:lnTo>
                    <a:pt x="1" y="313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7"/>
            <p:cNvSpPr/>
            <p:nvPr/>
          </p:nvSpPr>
          <p:spPr>
            <a:xfrm>
              <a:off x="3097200" y="2900775"/>
              <a:ext cx="82675" cy="17300"/>
            </a:xfrm>
            <a:custGeom>
              <a:avLst/>
              <a:gdLst/>
              <a:ahLst/>
              <a:cxnLst/>
              <a:rect l="l" t="t" r="r" b="b"/>
              <a:pathLst>
                <a:path w="3307" h="692" fill="none" extrusionOk="0">
                  <a:moveTo>
                    <a:pt x="0" y="0"/>
                  </a:moveTo>
                  <a:lnTo>
                    <a:pt x="3306" y="69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3930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6C2C87-4FFB-8196-272C-A1B3B38590E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055511" cy="707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Routes of transmission </a:t>
            </a:r>
            <a:endParaRPr kumimoji="0" lang="en-JO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A064A-1C55-BDA2-6654-90ED38C6C3BD}"/>
              </a:ext>
            </a:extLst>
          </p:cNvPr>
          <p:cNvSpPr txBox="1"/>
          <p:nvPr/>
        </p:nvSpPr>
        <p:spPr>
          <a:xfrm>
            <a:off x="-1" y="885516"/>
            <a:ext cx="9144001" cy="40298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Sexual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: responsible for ∼ 80% of infections worldwide 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Risk per sexual act 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Risk for 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2"/>
              </a:rPr>
              <a:t>men who have sex with men (MSM)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: 0.5% for receptive partner 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Risk for male-to-female sex 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0.1% for female partner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0.05% for male partner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Modifying factors 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Viral load: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studies have shown that transmission is unlikely if viral load is &lt; 400 copies/ml  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[5]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A1C1C"/>
              </a:solidFill>
              <a:effectLst/>
              <a:uLnTx/>
              <a:uFillTx/>
              <a:latin typeface="Lato" panose="020F0502020204030204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Circumcision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reduced risk of infection for 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3"/>
              </a:rPr>
              <a:t>circumcised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men  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[6]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A1C1C"/>
              </a:solidFill>
              <a:effectLst/>
              <a:uLnTx/>
              <a:uFillTx/>
              <a:latin typeface="Lato" panose="020F0502020204030204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Co-infection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genital inflammation (e.g., as a result of 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co-infection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with other pathogens such as 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4"/>
              </a:rPr>
              <a:t>HPV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or 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5"/>
              </a:rPr>
              <a:t>genital herpes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) increases local 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6"/>
              </a:rPr>
              <a:t>virus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concentration and therefore risk of transmission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Genital 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mucosal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damage: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increases risk of transmission</a:t>
            </a:r>
          </a:p>
        </p:txBody>
      </p:sp>
    </p:spTree>
    <p:extLst>
      <p:ext uri="{BB962C8B-B14F-4D97-AF65-F5344CB8AC3E}">
        <p14:creationId xmlns:p14="http://schemas.microsoft.com/office/powerpoint/2010/main" val="275465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BB1B94-D4DC-8310-780D-09E7ECDF6877}"/>
              </a:ext>
            </a:extLst>
          </p:cNvPr>
          <p:cNvSpPr txBox="1"/>
          <p:nvPr/>
        </p:nvSpPr>
        <p:spPr>
          <a:xfrm>
            <a:off x="40558" y="483999"/>
            <a:ext cx="9062884" cy="4175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Parenteral transmission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A1C1C"/>
              </a:solidFill>
              <a:effectLst/>
              <a:uLnTx/>
              <a:uFillTx/>
              <a:latin typeface="Lato" panose="020F0502020204030204" pitchFamily="34" charset="0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Needle sharing: 0.67% per exposure through needle-sharing contact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2"/>
              </a:rPr>
              <a:t>Needle stick  injuries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: 0.36% per injury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Infectious blood on 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mucous membranes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: 0.1% per exposure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3"/>
              </a:rPr>
              <a:t>Blood transfusions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: 0.00005% risk per 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3"/>
              </a:rPr>
              <a:t>transfusion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(1 in 2 million)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C1C"/>
              </a:solidFill>
              <a:effectLst/>
              <a:uLnTx/>
              <a:uFillTx/>
              <a:latin typeface="Lato" panose="020F05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4"/>
              </a:rPr>
              <a:t>Vertical transmission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: from mother to child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During 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5"/>
              </a:rPr>
              <a:t>childbirth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(∼ 5–15%)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Through 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6"/>
              </a:rPr>
              <a:t>breastfeeding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after 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5"/>
              </a:rPr>
              <a:t>birth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(∼ 5–20%) 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[7]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srgbClr val="1A1C1C"/>
              </a:solidFill>
              <a:effectLst/>
              <a:uLnTx/>
              <a:uFillTx/>
              <a:latin typeface="Lato" panose="020F0502020204030204" pitchFamily="34" charset="0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srgbClr val="1A1C1C"/>
              </a:solidFill>
              <a:effectLst/>
              <a:uLnTx/>
              <a:uFillTx/>
              <a:latin typeface="Lato" panose="020F0502020204030204" pitchFamily="34" charset="0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427D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Risk of transmission can be lowered significantly if 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7"/>
              </a:rPr>
              <a:t>HIV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427D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infection is treated consistently and viral load is below the limit of detection.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C1C"/>
              </a:solidFill>
              <a:effectLst/>
              <a:uLnTx/>
              <a:uFillTx/>
              <a:latin typeface="Lato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614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A6684-B2BD-F4F0-726B-23B7F9C7F1C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085006" cy="818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Clinical presentation </a:t>
            </a:r>
            <a:endParaRPr kumimoji="0" lang="en-JO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0E22E-AA95-0203-7314-1362913FA110}"/>
              </a:ext>
            </a:extLst>
          </p:cNvPr>
          <p:cNvSpPr txBox="1"/>
          <p:nvPr/>
        </p:nvSpPr>
        <p:spPr>
          <a:xfrm>
            <a:off x="1" y="1311110"/>
            <a:ext cx="9144000" cy="21841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General considerations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There are no clinical features specific to 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2"/>
              </a:rPr>
              <a:t>HIV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infection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In early 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2"/>
              </a:rPr>
              <a:t>HIV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infection, patients are often asymptomatic.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Incubation period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: usually 2–4 weeks  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[12]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C1C"/>
              </a:solidFill>
              <a:effectLst/>
              <a:uLnTx/>
              <a:uFillTx/>
              <a:latin typeface="Lato" panose="020F05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Infectiousness: two peaks (1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peak: within the first months after infection; 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peak: during 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3"/>
              </a:rPr>
              <a:t>AIDS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-stage) </a:t>
            </a:r>
          </a:p>
        </p:txBody>
      </p:sp>
    </p:spTree>
    <p:extLst>
      <p:ext uri="{BB962C8B-B14F-4D97-AF65-F5344CB8AC3E}">
        <p14:creationId xmlns:p14="http://schemas.microsoft.com/office/powerpoint/2010/main" val="164877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56BCBF-465B-F172-6B4C-1143D98C1D18}"/>
              </a:ext>
            </a:extLst>
          </p:cNvPr>
          <p:cNvSpPr txBox="1"/>
          <p:nvPr/>
        </p:nvSpPr>
        <p:spPr>
          <a:xfrm>
            <a:off x="516193" y="833838"/>
            <a:ext cx="7993626" cy="3475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  <a:hlinkClick r:id="rId2"/>
              </a:rPr>
              <a:t>Acute HIV infection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 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[8][13]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A1C1C"/>
              </a:solidFill>
              <a:effectLst/>
              <a:uLnTx/>
              <a:uFillTx/>
              <a:latin typeface="Lato" panose="020F0502020204030204" pitchFamily="34" charset="0"/>
              <a:ea typeface="+mn-ea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Also referred to as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acute retroviral syndrome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 (ARS) or described as a 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  <a:hlinkClick r:id="rId3"/>
              </a:rPr>
              <a:t>mononucleosis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-like syndrome</a:t>
            </a:r>
            <a:r>
              <a:rPr kumimoji="0" lang="ar-JO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C1C"/>
              </a:solidFill>
              <a:effectLst/>
              <a:uLnTx/>
              <a:uFillTx/>
              <a:latin typeface="Lato" panose="020F0502020204030204" pitchFamily="34" charset="0"/>
              <a:ea typeface="+mn-ea"/>
              <a:cs typeface="Arial"/>
              <a:sym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  <a:hlinkClick r:id="rId4"/>
              </a:rPr>
              <a:t>Fever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C1C"/>
              </a:solidFill>
              <a:effectLst/>
              <a:uLnTx/>
              <a:uFillTx/>
              <a:latin typeface="Lato" panose="020F0502020204030204" pitchFamily="34" charset="0"/>
              <a:ea typeface="+mn-ea"/>
              <a:cs typeface="Arial"/>
              <a:sym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Fatigue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C1C"/>
              </a:solidFill>
              <a:effectLst/>
              <a:uLnTx/>
              <a:uFillTx/>
              <a:latin typeface="Lato" panose="020F0502020204030204" pitchFamily="34" charset="0"/>
              <a:ea typeface="+mn-ea"/>
              <a:cs typeface="Arial"/>
              <a:sym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Myalgia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 and 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arthralgia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C1C"/>
              </a:solidFill>
              <a:effectLst/>
              <a:uLnTx/>
              <a:uFillTx/>
              <a:latin typeface="Lato" panose="020F0502020204030204" pitchFamily="34" charset="0"/>
              <a:ea typeface="+mn-ea"/>
              <a:cs typeface="Arial"/>
              <a:sym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  <a:hlinkClick r:id="rId5"/>
              </a:rPr>
              <a:t>Headache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C1C"/>
              </a:solidFill>
              <a:effectLst/>
              <a:uLnTx/>
              <a:uFillTx/>
              <a:latin typeface="Lato" panose="020F0502020204030204" pitchFamily="34" charset="0"/>
              <a:ea typeface="+mn-ea"/>
              <a:cs typeface="Arial"/>
              <a:sym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Generalized nontender 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  <a:hlinkClick r:id="rId6"/>
              </a:rPr>
              <a:t>lymphadenopathy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 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Generalized 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  <a:hlinkClick r:id="rId7"/>
              </a:rPr>
              <a:t>rash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 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Gastrointestinal symptoms (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  <a:hlinkClick r:id="rId8"/>
              </a:rPr>
              <a:t>nausea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, 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  <a:hlinkClick r:id="rId9"/>
              </a:rPr>
              <a:t>diarrhea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, weight loss)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Oropharyngeal symptoms (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  <a:hlinkClick r:id="rId10"/>
              </a:rPr>
              <a:t>sore throat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, 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ulcerations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, painful 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  <a:hlinkClick r:id="rId11"/>
              </a:rPr>
              <a:t>swallowing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Arial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3104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4" y="155972"/>
            <a:ext cx="5313760" cy="474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627710" y="789385"/>
            <a:ext cx="1171575" cy="756047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05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975747" y="1924050"/>
            <a:ext cx="1441847" cy="80962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05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738439" y="1707356"/>
            <a:ext cx="864394" cy="33337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05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990036" y="2895601"/>
            <a:ext cx="864394" cy="540544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05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195514" y="3327797"/>
            <a:ext cx="864394" cy="58578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05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17019" y="2033587"/>
            <a:ext cx="863204" cy="58578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05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195514" y="2602706"/>
            <a:ext cx="975122" cy="58578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0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0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F10BA71-74CC-7434-B666-7D56BFB6F46F}"/>
              </a:ext>
            </a:extLst>
          </p:cNvPr>
          <p:cNvSpPr txBox="1">
            <a:spLocks/>
          </p:cNvSpPr>
          <p:nvPr/>
        </p:nvSpPr>
        <p:spPr>
          <a:xfrm>
            <a:off x="58806" y="251543"/>
            <a:ext cx="9026387" cy="46404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A1C1C"/>
                </a:solidFill>
                <a:latin typeface="Lato" panose="020F0502020204030204" pitchFamily="34" charset="0"/>
              </a:rPr>
              <a:t>Clinical latency: </a:t>
            </a: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Infected individuals may still be asymptomatic.</a:t>
            </a:r>
          </a:p>
          <a:p>
            <a:endParaRPr lang="en-US" dirty="0">
              <a:solidFill>
                <a:srgbClr val="1A1C1C"/>
              </a:solidFill>
              <a:latin typeface="Lato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1A1C1C"/>
                </a:solidFill>
                <a:latin typeface="Lato" panose="020F0502020204030204" pitchFamily="34" charset="0"/>
              </a:rPr>
              <a:t>Non-</a:t>
            </a:r>
            <a:r>
              <a:rPr lang="en-US" sz="1600" b="1" u="sng" dirty="0">
                <a:solidFill>
                  <a:srgbClr val="1A1C1C"/>
                </a:solidFill>
                <a:latin typeface="Lato" panose="020F0502020204030204" pitchFamily="34" charset="0"/>
                <a:hlinkClick r:id="rId2"/>
              </a:rPr>
              <a:t>AIDS-defining conditions</a:t>
            </a:r>
            <a:r>
              <a:rPr lang="en-US" sz="1600" b="1" dirty="0">
                <a:solidFill>
                  <a:srgbClr val="1A1C1C"/>
                </a:solidFill>
                <a:latin typeface="Lato" panose="020F0502020204030204" pitchFamily="34" charset="0"/>
              </a:rPr>
              <a:t> </a:t>
            </a: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(common when </a:t>
            </a:r>
            <a:r>
              <a:rPr lang="en-US" u="sng" dirty="0">
                <a:solidFill>
                  <a:srgbClr val="1A1C1C"/>
                </a:solidFill>
                <a:latin typeface="Lato" panose="020F0502020204030204" pitchFamily="34" charset="0"/>
                <a:hlinkClick r:id="rId3"/>
              </a:rPr>
              <a:t>CD4+ count</a:t>
            </a: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 is below 500 cells/mm</a:t>
            </a:r>
            <a:r>
              <a:rPr lang="en-US" baseline="30000" dirty="0">
                <a:solidFill>
                  <a:srgbClr val="1A1C1C"/>
                </a:solidFill>
                <a:latin typeface="Lato" panose="020F0502020204030204" pitchFamily="34" charset="0"/>
              </a:rPr>
              <a:t>3</a:t>
            </a: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Chronic </a:t>
            </a:r>
            <a:r>
              <a:rPr lang="en-US" u="sng" dirty="0">
                <a:solidFill>
                  <a:srgbClr val="1A1C1C"/>
                </a:solidFill>
                <a:latin typeface="Lato" panose="020F0502020204030204" pitchFamily="34" charset="0"/>
              </a:rPr>
              <a:t>subfebrile</a:t>
            </a: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 temperatures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Persistent </a:t>
            </a:r>
            <a:r>
              <a:rPr lang="en-US" u="sng" dirty="0">
                <a:solidFill>
                  <a:srgbClr val="1A1C1C"/>
                </a:solidFill>
                <a:latin typeface="Lato" panose="020F0502020204030204" pitchFamily="34" charset="0"/>
                <a:hlinkClick r:id="rId4"/>
              </a:rPr>
              <a:t>generalized lymphadenopathy</a:t>
            </a:r>
            <a:endParaRPr lang="en-US" u="sng" dirty="0">
              <a:solidFill>
                <a:srgbClr val="1A1C1C"/>
              </a:solidFill>
              <a:latin typeface="Lato" panose="020F050202020403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1A1C1C"/>
                </a:solidFill>
                <a:latin typeface="Lato" panose="020F0502020204030204" pitchFamily="34" charset="0"/>
                <a:hlinkClick r:id="rId5"/>
              </a:rPr>
              <a:t>Chronic diarrhea</a:t>
            </a: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 (&gt; 1 month)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1A1C1C"/>
              </a:solidFill>
              <a:latin typeface="Lato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1A1C1C"/>
                </a:solidFill>
                <a:latin typeface="Lato" panose="020F0502020204030204" pitchFamily="34" charset="0"/>
              </a:rPr>
              <a:t>Localized </a:t>
            </a:r>
            <a:r>
              <a:rPr lang="en-US" sz="1600" b="1" u="sng" dirty="0">
                <a:solidFill>
                  <a:srgbClr val="1A1C1C"/>
                </a:solidFill>
                <a:latin typeface="Lato" panose="020F0502020204030204" pitchFamily="34" charset="0"/>
                <a:hlinkClick r:id="rId6"/>
              </a:rPr>
              <a:t>opportunistic infections</a:t>
            </a:r>
            <a:endParaRPr lang="en-US" sz="1600" b="1" u="sng" dirty="0">
              <a:solidFill>
                <a:srgbClr val="1A1C1C"/>
              </a:solidFill>
              <a:latin typeface="Lato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u="sng" dirty="0">
              <a:solidFill>
                <a:srgbClr val="1A1C1C"/>
              </a:solidFill>
              <a:latin typeface="Lato" panose="020F050202020403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rgbClr val="FF0000"/>
                </a:solidFill>
                <a:latin typeface="Lato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Oral candidiasis</a:t>
            </a:r>
            <a:r>
              <a:rPr lang="en-US" b="1" dirty="0">
                <a:solidFill>
                  <a:srgbClr val="FF0000"/>
                </a:solidFill>
                <a:latin typeface="Lato" panose="020F0502020204030204" pitchFamily="34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Lato" panose="020F0502020204030204" pitchFamily="34" charset="0"/>
              </a:rPr>
              <a:t> </a:t>
            </a: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creamy, white patches on the </a:t>
            </a:r>
            <a:r>
              <a:rPr lang="en-US" u="sng" dirty="0">
                <a:solidFill>
                  <a:srgbClr val="1A1C1C"/>
                </a:solidFill>
                <a:latin typeface="Lato" panose="020F0502020204030204" pitchFamily="34" charset="0"/>
              </a:rPr>
              <a:t>mucous membranes</a:t>
            </a: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 of the mouth that can be scraped off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Vaginal infections (e.g., </a:t>
            </a:r>
            <a:r>
              <a:rPr lang="en-US" u="sng" dirty="0">
                <a:solidFill>
                  <a:srgbClr val="1A1C1C"/>
                </a:solidFill>
                <a:latin typeface="Lato" panose="020F0502020204030204" pitchFamily="34" charset="0"/>
                <a:hlinkClick r:id="rId8"/>
              </a:rPr>
              <a:t>yeast</a:t>
            </a: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, </a:t>
            </a:r>
            <a:r>
              <a:rPr lang="en-US" u="sng" dirty="0">
                <a:solidFill>
                  <a:srgbClr val="1A1C1C"/>
                </a:solidFill>
                <a:latin typeface="Lato" panose="020F0502020204030204" pitchFamily="34" charset="0"/>
                <a:hlinkClick r:id="rId9"/>
              </a:rPr>
              <a:t>trichomonads</a:t>
            </a: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)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endParaRPr lang="en-US" u="sng" dirty="0">
              <a:solidFill>
                <a:srgbClr val="191919"/>
              </a:solidFill>
              <a:latin typeface="Lato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FF0000"/>
                </a:solidFill>
                <a:latin typeface="Lato" panose="020F050202020403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Oral hairy leukoplakia</a:t>
            </a:r>
            <a:r>
              <a:rPr lang="en-US" dirty="0">
                <a:solidFill>
                  <a:srgbClr val="FF0000"/>
                </a:solidFill>
                <a:latin typeface="Lato" panose="020F0502020204030204" pitchFamily="34" charset="0"/>
              </a:rPr>
              <a:t>: </a:t>
            </a: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lesions that cannot be scraped off located mainly on the </a:t>
            </a:r>
            <a:r>
              <a:rPr lang="en-US" u="sng" dirty="0">
                <a:solidFill>
                  <a:srgbClr val="1A1C1C"/>
                </a:solidFill>
                <a:latin typeface="Lato" panose="020F0502020204030204" pitchFamily="34" charset="0"/>
                <a:hlinkClick r:id="rId10"/>
              </a:rPr>
              <a:t>lateral</a:t>
            </a: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 borders of the </a:t>
            </a:r>
            <a:r>
              <a:rPr lang="en-US" u="sng" dirty="0">
                <a:solidFill>
                  <a:srgbClr val="1A1C1C"/>
                </a:solidFill>
                <a:latin typeface="Lato" panose="020F0502020204030204" pitchFamily="34" charset="0"/>
                <a:hlinkClick r:id="rId11"/>
              </a:rPr>
              <a:t>tongue</a:t>
            </a: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; triggered by </a:t>
            </a:r>
            <a:r>
              <a:rPr lang="en-US" u="sng" dirty="0">
                <a:solidFill>
                  <a:srgbClr val="1A1C1C"/>
                </a:solidFill>
                <a:latin typeface="Lato" panose="020F0502020204030204" pitchFamily="34" charset="0"/>
                <a:hlinkClick r:id="rId12"/>
              </a:rPr>
              <a:t>Epstein-Barr virus</a:t>
            </a:r>
            <a:r>
              <a:rPr lang="en-US" u="sng" dirty="0">
                <a:solidFill>
                  <a:srgbClr val="1A1C1C"/>
                </a:solidFill>
                <a:latin typeface="Lato" panose="020F0502020204030204" pitchFamily="34" charset="0"/>
              </a:rPr>
              <a:t>.</a:t>
            </a:r>
            <a:endParaRPr lang="en-US" dirty="0">
              <a:solidFill>
                <a:srgbClr val="1A1C1C"/>
              </a:solidFill>
              <a:latin typeface="Lato" panose="020F050202020403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endParaRPr lang="en-US" u="sng" dirty="0">
              <a:solidFill>
                <a:srgbClr val="191919"/>
              </a:solidFill>
              <a:latin typeface="Lato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FF0000"/>
                </a:solidFill>
                <a:latin typeface="Lato" panose="020F050202020403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HPV</a:t>
            </a:r>
            <a:r>
              <a:rPr lang="en-US" dirty="0">
                <a:solidFill>
                  <a:srgbClr val="FF0000"/>
                </a:solidFill>
                <a:latin typeface="Lato" panose="020F0502020204030204" pitchFamily="34" charset="0"/>
              </a:rPr>
              <a:t>-related: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1A1C1C"/>
                </a:solidFill>
                <a:latin typeface="Lato" panose="020F0502020204030204" pitchFamily="34" charset="0"/>
                <a:hlinkClick r:id="rId13"/>
              </a:rPr>
              <a:t>Squamous cell carcinoma</a:t>
            </a: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 of the </a:t>
            </a:r>
            <a:r>
              <a:rPr lang="en-US" u="sng" dirty="0">
                <a:solidFill>
                  <a:srgbClr val="1A1C1C"/>
                </a:solidFill>
                <a:latin typeface="Lato" panose="020F0502020204030204" pitchFamily="34" charset="0"/>
                <a:hlinkClick r:id="rId14"/>
              </a:rPr>
              <a:t>anus</a:t>
            </a: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 (common in </a:t>
            </a:r>
            <a:r>
              <a:rPr lang="en-US" u="sng" dirty="0">
                <a:solidFill>
                  <a:srgbClr val="1A1C1C"/>
                </a:solidFill>
                <a:latin typeface="Lato" panose="020F0502020204030204" pitchFamily="34" charset="0"/>
              </a:rPr>
              <a:t>men who have sex with men</a:t>
            </a: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) or </a:t>
            </a:r>
            <a:r>
              <a:rPr lang="en-US" u="sng" dirty="0">
                <a:solidFill>
                  <a:srgbClr val="1A1C1C"/>
                </a:solidFill>
                <a:latin typeface="Lato" panose="020F0502020204030204" pitchFamily="34" charset="0"/>
                <a:hlinkClick r:id="rId15"/>
              </a:rPr>
              <a:t>cervix</a:t>
            </a:r>
            <a:r>
              <a:rPr lang="en-US" u="sng" dirty="0">
                <a:solidFill>
                  <a:srgbClr val="1A1C1C"/>
                </a:solidFill>
                <a:latin typeface="Lato" panose="020F0502020204030204" pitchFamily="34" charset="0"/>
              </a:rPr>
              <a:t>.</a:t>
            </a:r>
            <a:endParaRPr lang="en-US" dirty="0">
              <a:solidFill>
                <a:srgbClr val="1A1C1C"/>
              </a:solidFill>
              <a:latin typeface="Lato" panose="020F050202020403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1A1C1C"/>
                </a:solidFill>
                <a:latin typeface="Lato" panose="020F0502020204030204" pitchFamily="34" charset="0"/>
                <a:hlinkClick r:id="rId16"/>
              </a:rPr>
              <a:t>Skin</a:t>
            </a: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 manifestations (e.g. </a:t>
            </a:r>
            <a:r>
              <a:rPr lang="en-US" u="sng" dirty="0">
                <a:solidFill>
                  <a:srgbClr val="1A1C1C"/>
                </a:solidFill>
                <a:latin typeface="Lato" panose="020F0502020204030204" pitchFamily="34" charset="0"/>
                <a:hlinkClick r:id="rId17"/>
              </a:rPr>
              <a:t>molluscum contagiosum</a:t>
            </a: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, </a:t>
            </a:r>
            <a:r>
              <a:rPr lang="en-US" u="sng" dirty="0">
                <a:solidFill>
                  <a:srgbClr val="1A1C1C"/>
                </a:solidFill>
                <a:latin typeface="Lato" panose="020F0502020204030204" pitchFamily="34" charset="0"/>
                <a:hlinkClick r:id="rId18"/>
              </a:rPr>
              <a:t>warts</a:t>
            </a: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, exacerbations of </a:t>
            </a:r>
            <a:r>
              <a:rPr lang="en-US" u="sng" dirty="0">
                <a:solidFill>
                  <a:srgbClr val="1A1C1C"/>
                </a:solidFill>
                <a:latin typeface="Lato" panose="020F0502020204030204" pitchFamily="34" charset="0"/>
                <a:hlinkClick r:id="rId19"/>
              </a:rPr>
              <a:t>psoriasis</a:t>
            </a: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, </a:t>
            </a:r>
            <a:r>
              <a:rPr lang="en-US" u="sng" dirty="0">
                <a:solidFill>
                  <a:srgbClr val="1A1C1C"/>
                </a:solidFill>
                <a:latin typeface="Lato" panose="020F0502020204030204" pitchFamily="34" charset="0"/>
                <a:hlinkClick r:id="rId20"/>
              </a:rPr>
              <a:t>shingles</a:t>
            </a:r>
            <a:r>
              <a:rPr lang="en-US" dirty="0">
                <a:solidFill>
                  <a:srgbClr val="1A1C1C"/>
                </a:solidFill>
                <a:latin typeface="Lato" panose="020F0502020204030204" pitchFamily="34" charset="0"/>
              </a:rPr>
              <a:t>)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1A1C1C"/>
              </a:solidFill>
              <a:latin typeface="Lato" panose="020F050202020403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  <a:latin typeface="Lato" panose="020F0502020204030204" pitchFamily="34" charset="0"/>
              </a:rPr>
              <a:t>AIDS</a:t>
            </a:r>
            <a:r>
              <a:rPr lang="en-US" dirty="0">
                <a:solidFill>
                  <a:srgbClr val="FF0000"/>
                </a:solidFill>
                <a:latin typeface="Lato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1729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81847-896B-FA9A-E76D-2624EE8110CE}"/>
              </a:ext>
            </a:extLst>
          </p:cNvPr>
          <p:cNvSpPr txBox="1">
            <a:spLocks/>
          </p:cNvSpPr>
          <p:nvPr/>
        </p:nvSpPr>
        <p:spPr>
          <a:xfrm>
            <a:off x="58993" y="1231491"/>
            <a:ext cx="9026013" cy="2462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400" dirty="0">
                <a:solidFill>
                  <a:srgbClr val="1A1C1C"/>
                </a:solidFill>
                <a:latin typeface="Lato" panose="020F0502020204030204" pitchFamily="34" charset="0"/>
              </a:rPr>
              <a:t>Test patients with a history of </a:t>
            </a:r>
            <a:r>
              <a:rPr lang="en-US" sz="2400" u="sng" dirty="0">
                <a:solidFill>
                  <a:srgbClr val="1A1C1C"/>
                </a:solidFill>
                <a:latin typeface="Lato" panose="020F0502020204030204" pitchFamily="34" charset="0"/>
              </a:rPr>
              <a:t>intravenous drug use</a:t>
            </a:r>
            <a:r>
              <a:rPr lang="en-US" sz="2400" dirty="0">
                <a:solidFill>
                  <a:srgbClr val="1A1C1C"/>
                </a:solidFill>
                <a:latin typeface="Lato" panose="020F0502020204030204" pitchFamily="34" charset="0"/>
              </a:rPr>
              <a:t> who present with otherwise unexplained weight loss, </a:t>
            </a:r>
            <a:r>
              <a:rPr lang="en-US" sz="2400" u="sng" dirty="0">
                <a:solidFill>
                  <a:srgbClr val="1A1C1C"/>
                </a:solidFill>
                <a:latin typeface="Lato" panose="020F0502020204030204" pitchFamily="34" charset="0"/>
                <a:hlinkClick r:id="rId2"/>
              </a:rPr>
              <a:t>depression</a:t>
            </a:r>
            <a:r>
              <a:rPr lang="en-US" sz="2400" dirty="0">
                <a:solidFill>
                  <a:srgbClr val="1A1C1C"/>
                </a:solidFill>
                <a:latin typeface="Lato" panose="020F0502020204030204" pitchFamily="34" charset="0"/>
              </a:rPr>
              <a:t>, and/or </a:t>
            </a:r>
            <a:r>
              <a:rPr lang="en-US" sz="2400" u="sng" dirty="0">
                <a:solidFill>
                  <a:srgbClr val="1A1C1C"/>
                </a:solidFill>
                <a:latin typeface="Lato" panose="020F0502020204030204" pitchFamily="34" charset="0"/>
                <a:hlinkClick r:id="rId3"/>
              </a:rPr>
              <a:t>dementia</a:t>
            </a:r>
            <a:r>
              <a:rPr lang="en-US" sz="2400" dirty="0">
                <a:solidFill>
                  <a:srgbClr val="1A1C1C"/>
                </a:solidFill>
                <a:latin typeface="Lato" panose="020F0502020204030204" pitchFamily="34" charset="0"/>
              </a:rPr>
              <a:t> for </a:t>
            </a:r>
            <a:r>
              <a:rPr lang="en-US" sz="2400" u="sng" dirty="0">
                <a:solidFill>
                  <a:srgbClr val="1A1C1C"/>
                </a:solidFill>
                <a:latin typeface="Lato" panose="020F0502020204030204" pitchFamily="34" charset="0"/>
                <a:hlinkClick r:id="rId4"/>
              </a:rPr>
              <a:t>HIV</a:t>
            </a:r>
            <a:r>
              <a:rPr lang="en-US" sz="2400" dirty="0">
                <a:solidFill>
                  <a:srgbClr val="1A1C1C"/>
                </a:solidFill>
                <a:latin typeface="Lato" panose="020F0502020204030204" pitchFamily="34" charset="0"/>
              </a:rPr>
              <a:t>.</a:t>
            </a:r>
          </a:p>
          <a:p>
            <a:pPr>
              <a:buClrTx/>
            </a:pPr>
            <a:endParaRPr lang="en-US" sz="2400" dirty="0">
              <a:solidFill>
                <a:srgbClr val="1A1C1C"/>
              </a:solidFill>
              <a:latin typeface="Lato" panose="020F0502020204030204" pitchFamily="34" charset="0"/>
            </a:endParaRPr>
          </a:p>
          <a:p>
            <a:pPr>
              <a:buClrTx/>
            </a:pPr>
            <a:r>
              <a:rPr lang="en-US" sz="2400" dirty="0">
                <a:solidFill>
                  <a:srgbClr val="1A1C1C"/>
                </a:solidFill>
                <a:latin typeface="Lato" panose="020F0502020204030204" pitchFamily="34" charset="0"/>
              </a:rPr>
              <a:t>Unlike </a:t>
            </a:r>
            <a:r>
              <a:rPr lang="en-US" sz="2400" u="sng" dirty="0">
                <a:solidFill>
                  <a:srgbClr val="1A1C1C"/>
                </a:solidFill>
                <a:latin typeface="Lato" panose="020F0502020204030204" pitchFamily="34" charset="0"/>
                <a:hlinkClick r:id="rId5"/>
              </a:rPr>
              <a:t>oral candidiasis</a:t>
            </a:r>
            <a:r>
              <a:rPr lang="en-US" sz="2400" dirty="0">
                <a:solidFill>
                  <a:srgbClr val="1A1C1C"/>
                </a:solidFill>
                <a:latin typeface="Lato" panose="020F0502020204030204" pitchFamily="34" charset="0"/>
              </a:rPr>
              <a:t>, </a:t>
            </a:r>
            <a:r>
              <a:rPr lang="en-US" sz="2400" u="sng" dirty="0">
                <a:solidFill>
                  <a:srgbClr val="1A1C1C"/>
                </a:solidFill>
                <a:latin typeface="Lato" panose="020F0502020204030204" pitchFamily="34" charset="0"/>
                <a:hlinkClick r:id="rId6"/>
              </a:rPr>
              <a:t>esophageal candidiasis</a:t>
            </a:r>
            <a:r>
              <a:rPr lang="en-US" sz="2400" dirty="0">
                <a:solidFill>
                  <a:srgbClr val="1A1C1C"/>
                </a:solidFill>
                <a:latin typeface="Lato" panose="020F0502020204030204" pitchFamily="34" charset="0"/>
              </a:rPr>
              <a:t> is an </a:t>
            </a:r>
            <a:r>
              <a:rPr lang="en-US" sz="2400" u="sng" dirty="0">
                <a:solidFill>
                  <a:srgbClr val="1A1C1C"/>
                </a:solidFill>
                <a:latin typeface="Lato" panose="020F0502020204030204" pitchFamily="34" charset="0"/>
                <a:hlinkClick r:id="rId7"/>
              </a:rPr>
              <a:t>AIDS-defining condition</a:t>
            </a:r>
            <a:r>
              <a:rPr lang="en-US" sz="2400" dirty="0">
                <a:solidFill>
                  <a:srgbClr val="1A1C1C"/>
                </a:solidFill>
                <a:latin typeface="Lato" panose="020F0502020204030204" pitchFamily="34" charset="0"/>
              </a:rPr>
              <a:t>.</a:t>
            </a:r>
          </a:p>
          <a:p>
            <a:pPr>
              <a:buClrTx/>
            </a:pPr>
            <a:endParaRPr lang="en-US" dirty="0">
              <a:solidFill>
                <a:srgbClr val="1A1C1C"/>
              </a:solidFill>
              <a:latin typeface="La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55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615E28-6383-FCCC-9891-83AFCC455B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62" t="32206" r="10447" b="12315"/>
          <a:stretch/>
        </p:blipFill>
        <p:spPr>
          <a:xfrm>
            <a:off x="1" y="737419"/>
            <a:ext cx="9144000" cy="323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49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83B92B-BE8D-3729-D2F2-A3D396273A7C}"/>
              </a:ext>
            </a:extLst>
          </p:cNvPr>
          <p:cNvSpPr txBox="1"/>
          <p:nvPr/>
        </p:nvSpPr>
        <p:spPr>
          <a:xfrm>
            <a:off x="0" y="781665"/>
            <a:ext cx="9144000" cy="42206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Primary 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HIV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infection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: 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acute retroviral syndrome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or asymptomatic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A1C1C"/>
              </a:solidFill>
              <a:effectLst/>
              <a:uLnTx/>
              <a:uFillTx/>
              <a:latin typeface="Lato" panose="020F05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Clinical stage 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: persistent 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generalized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lymphadenopathy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(PGL) or asymptomatic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A1C1C"/>
              </a:solidFill>
              <a:effectLst/>
              <a:uLnTx/>
              <a:uFillTx/>
              <a:latin typeface="Lato" panose="020F05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Clinical stage 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: e.g., unexplained moderate weight loss (&lt; 10%), recurrent fungal/viral/bacterial infections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A1C1C"/>
              </a:solidFill>
              <a:effectLst/>
              <a:uLnTx/>
              <a:uFillTx/>
              <a:latin typeface="Lato" panose="020F05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Clinical stage 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: e.g., unexplained severe weight loss (&gt; 10%), unexplained 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5"/>
              </a:rPr>
              <a:t>chronic diarrhea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(&gt; 1 month), unexplained persistent 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fever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(≥ 37.6°C intermittent or constant &gt; 1 month), persistent/severe fungal/viral/bacterial infections , unexplained 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anemia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(&lt; 8 g/dL) and/or 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neutropenia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(&lt; 500 cells/mm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) and/or chronic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thrombocytopenia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(&lt; 50,000/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μ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) for more than 1 month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A1C1C"/>
              </a:solidFill>
              <a:effectLst/>
              <a:uLnTx/>
              <a:uFillTx/>
              <a:latin typeface="Lato" panose="020F05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Clinical stage 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: 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AIDS-defining conditions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 (e.g., 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Kaposi sarcoma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, 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Pneumocystis pneumonia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5E870A-6854-BC01-E36E-17DC0C57D66D}"/>
              </a:ext>
            </a:extLst>
          </p:cNvPr>
          <p:cNvSpPr txBox="1">
            <a:spLocks/>
          </p:cNvSpPr>
          <p:nvPr/>
        </p:nvSpPr>
        <p:spPr>
          <a:xfrm>
            <a:off x="0" y="-21040"/>
            <a:ext cx="5835192" cy="802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Staging </a:t>
            </a:r>
            <a:endParaRPr kumimoji="0" lang="en-JO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8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55"/>
          <p:cNvSpPr txBox="1">
            <a:spLocks noGrp="1"/>
          </p:cNvSpPr>
          <p:nvPr>
            <p:ph type="title"/>
          </p:nvPr>
        </p:nvSpPr>
        <p:spPr>
          <a:xfrm>
            <a:off x="114300" y="80664"/>
            <a:ext cx="7704000" cy="660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lt2"/>
                </a:solidFill>
                <a:latin typeface="Bahnschrift Condensed" panose="020B0502040204020203" pitchFamily="34" charset="0"/>
              </a:rPr>
              <a:t>WHAT</a:t>
            </a:r>
            <a:r>
              <a:rPr lang="en" sz="3200" dirty="0">
                <a:latin typeface="Bahnschrift Condensed" panose="020B0502040204020203" pitchFamily="34" charset="0"/>
              </a:rPr>
              <a:t> DOES HIV MEAN?</a:t>
            </a:r>
            <a:endParaRPr sz="3200" dirty="0">
              <a:latin typeface="Bahnschrift Condensed" panose="020B0502040204020203" pitchFamily="34" charset="0"/>
            </a:endParaRPr>
          </a:p>
        </p:txBody>
      </p:sp>
      <p:sp>
        <p:nvSpPr>
          <p:cNvPr id="1948" name="Google Shape;1948;p55"/>
          <p:cNvSpPr txBox="1"/>
          <p:nvPr/>
        </p:nvSpPr>
        <p:spPr>
          <a:xfrm>
            <a:off x="1129412" y="1192940"/>
            <a:ext cx="1828800" cy="4572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HUMAN</a:t>
            </a:r>
            <a:endParaRPr sz="2000" dirty="0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949" name="Google Shape;1949;p55"/>
          <p:cNvSpPr txBox="1"/>
          <p:nvPr/>
        </p:nvSpPr>
        <p:spPr>
          <a:xfrm>
            <a:off x="3308911" y="832866"/>
            <a:ext cx="2771782" cy="4572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IMMUNODEFICIENCY</a:t>
            </a:r>
            <a:endParaRPr sz="1600" dirty="0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950" name="Google Shape;1950;p55"/>
          <p:cNvSpPr txBox="1"/>
          <p:nvPr/>
        </p:nvSpPr>
        <p:spPr>
          <a:xfrm>
            <a:off x="6440400" y="1192940"/>
            <a:ext cx="1828800" cy="4572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VIRUS</a:t>
            </a:r>
            <a:endParaRPr sz="2000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951" name="Google Shape;1951;p55"/>
          <p:cNvSpPr/>
          <p:nvPr/>
        </p:nvSpPr>
        <p:spPr>
          <a:xfrm>
            <a:off x="3373219" y="1753934"/>
            <a:ext cx="2707474" cy="8798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900" b="0" i="0" dirty="0">
                <a:ln>
                  <a:noFill/>
                </a:ln>
                <a:solidFill>
                  <a:schemeClr val="lt2"/>
                </a:solidFill>
                <a:latin typeface="Archivo Black"/>
              </a:rPr>
              <a:t>HIV</a:t>
            </a:r>
          </a:p>
        </p:txBody>
      </p:sp>
      <p:sp>
        <p:nvSpPr>
          <p:cNvPr id="1952" name="Google Shape;1952;p55"/>
          <p:cNvSpPr/>
          <p:nvPr/>
        </p:nvSpPr>
        <p:spPr>
          <a:xfrm>
            <a:off x="3120791" y="1980256"/>
            <a:ext cx="183000" cy="18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55"/>
          <p:cNvSpPr/>
          <p:nvPr/>
        </p:nvSpPr>
        <p:spPr>
          <a:xfrm>
            <a:off x="4603302" y="1549724"/>
            <a:ext cx="183000" cy="18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55"/>
          <p:cNvSpPr/>
          <p:nvPr/>
        </p:nvSpPr>
        <p:spPr>
          <a:xfrm>
            <a:off x="6080693" y="1980256"/>
            <a:ext cx="183000" cy="18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55" name="Google Shape;1955;p55"/>
          <p:cNvCxnSpPr>
            <a:stCxn id="1948" idx="2"/>
            <a:endCxn id="1952" idx="2"/>
          </p:cNvCxnSpPr>
          <p:nvPr/>
        </p:nvCxnSpPr>
        <p:spPr>
          <a:xfrm rot="16200000" flipH="1">
            <a:off x="2371493" y="1322458"/>
            <a:ext cx="421616" cy="1076979"/>
          </a:xfrm>
          <a:prstGeom prst="curvedConnector2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6" name="Google Shape;1956;p55"/>
          <p:cNvCxnSpPr>
            <a:cxnSpLocks/>
            <a:stCxn id="1949" idx="2"/>
            <a:endCxn id="1953" idx="0"/>
          </p:cNvCxnSpPr>
          <p:nvPr/>
        </p:nvCxnSpPr>
        <p:spPr>
          <a:xfrm rot="5400000">
            <a:off x="4564973" y="1419895"/>
            <a:ext cx="259658" cy="127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7" name="Google Shape;1957;p55"/>
          <p:cNvCxnSpPr>
            <a:stCxn id="1954" idx="6"/>
            <a:endCxn id="1950" idx="2"/>
          </p:cNvCxnSpPr>
          <p:nvPr/>
        </p:nvCxnSpPr>
        <p:spPr>
          <a:xfrm flipV="1">
            <a:off x="6263693" y="1650140"/>
            <a:ext cx="1091107" cy="421616"/>
          </a:xfrm>
          <a:prstGeom prst="curvedConnector2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883;p38">
            <a:extLst>
              <a:ext uri="{FF2B5EF4-FFF2-40B4-BE49-F238E27FC236}">
                <a16:creationId xmlns:a16="http://schemas.microsoft.com/office/drawing/2014/main" id="{C41E9607-C25F-D5D3-83DD-6952C3189551}"/>
              </a:ext>
            </a:extLst>
          </p:cNvPr>
          <p:cNvSpPr txBox="1">
            <a:spLocks/>
          </p:cNvSpPr>
          <p:nvPr/>
        </p:nvSpPr>
        <p:spPr>
          <a:xfrm>
            <a:off x="0" y="2254367"/>
            <a:ext cx="2364581" cy="822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en-US" sz="3600" b="1" dirty="0">
                <a:solidFill>
                  <a:schemeClr val="lt2"/>
                </a:solidFill>
                <a:latin typeface="Bahnschrift Condensed" panose="020B0502040204020203" pitchFamily="34" charset="0"/>
              </a:rPr>
              <a:t>Epidemiology </a:t>
            </a:r>
            <a:endParaRPr lang="en-US" sz="3600" b="1" dirty="0">
              <a:latin typeface="Bahnschrift Condense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72E9D5-5A81-ACCF-95F3-8F66A136784D}"/>
              </a:ext>
            </a:extLst>
          </p:cNvPr>
          <p:cNvSpPr txBox="1"/>
          <p:nvPr/>
        </p:nvSpPr>
        <p:spPr>
          <a:xfrm>
            <a:off x="0" y="2889133"/>
            <a:ext cx="914400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sng" strike="noStrike" dirty="0">
                <a:solidFill>
                  <a:srgbClr val="1A1C1C"/>
                </a:solidFill>
                <a:effectLst/>
                <a:latin typeface="Lato" panose="020F0502020204030204" pitchFamily="34" charset="0"/>
                <a:hlinkClick r:id="rId3"/>
              </a:rPr>
              <a:t>Incidence</a:t>
            </a:r>
            <a:r>
              <a:rPr lang="en-US" sz="1600" b="0" i="0" u="none" strike="noStrike" dirty="0">
                <a:solidFill>
                  <a:srgbClr val="1A1C1C"/>
                </a:solidFill>
                <a:effectLst/>
                <a:latin typeface="Lato" panose="020F0502020204030204" pitchFamily="34" charset="0"/>
              </a:rPr>
              <a:t> (in the US) </a:t>
            </a:r>
          </a:p>
          <a:p>
            <a:pPr lvl="1"/>
            <a:r>
              <a:rPr lang="en-US" sz="1600" b="1" i="0" u="sng" strike="noStrike" dirty="0">
                <a:solidFill>
                  <a:srgbClr val="1A1C1C"/>
                </a:solidFill>
                <a:effectLst/>
                <a:latin typeface="Lato" panose="020F0502020204030204" pitchFamily="34" charset="0"/>
                <a:hlinkClick r:id="rId4"/>
              </a:rPr>
              <a:t>HIV</a:t>
            </a:r>
            <a:r>
              <a:rPr lang="en-US" sz="1600" b="1" i="0" u="none" strike="noStrike" dirty="0">
                <a:solidFill>
                  <a:srgbClr val="1A1C1C"/>
                </a:solidFill>
                <a:effectLst/>
                <a:latin typeface="Lato" panose="020F0502020204030204" pitchFamily="34" charset="0"/>
              </a:rPr>
              <a:t> infection: </a:t>
            </a:r>
            <a:r>
              <a:rPr lang="en-US" sz="1600" b="0" i="0" u="none" strike="noStrike" dirty="0">
                <a:solidFill>
                  <a:srgbClr val="1A1C1C"/>
                </a:solidFill>
                <a:effectLst/>
                <a:latin typeface="Lato" panose="020F0502020204030204" pitchFamily="34" charset="0"/>
              </a:rPr>
              <a:t>peak </a:t>
            </a:r>
            <a:r>
              <a:rPr lang="en-US" sz="1600" b="0" i="0" u="sng" strike="noStrike" dirty="0">
                <a:solidFill>
                  <a:srgbClr val="1A1C1C"/>
                </a:solidFill>
                <a:effectLst/>
                <a:latin typeface="Lato" panose="020F0502020204030204" pitchFamily="34" charset="0"/>
                <a:hlinkClick r:id="rId3"/>
              </a:rPr>
              <a:t>incidence</a:t>
            </a:r>
            <a:r>
              <a:rPr lang="en-US" sz="1600" b="0" i="0" u="none" strike="noStrike" dirty="0">
                <a:solidFill>
                  <a:srgbClr val="1A1C1C"/>
                </a:solidFill>
                <a:effectLst/>
                <a:latin typeface="Lato" panose="020F0502020204030204" pitchFamily="34" charset="0"/>
              </a:rPr>
              <a:t> between ages 20 and 30 (∼ 35/100,000)</a:t>
            </a:r>
          </a:p>
          <a:p>
            <a:pPr lvl="1"/>
            <a:r>
              <a:rPr lang="en-US" sz="1600" b="1" i="0" u="sng" strike="noStrike" dirty="0">
                <a:solidFill>
                  <a:srgbClr val="1A1C1C"/>
                </a:solidFill>
                <a:effectLst/>
                <a:latin typeface="Lato" panose="020F0502020204030204" pitchFamily="34" charset="0"/>
                <a:hlinkClick r:id="rId5"/>
              </a:rPr>
              <a:t>AIDS</a:t>
            </a:r>
            <a:r>
              <a:rPr lang="en-US" sz="1600" b="1" i="0" u="none" strike="noStrike" dirty="0">
                <a:solidFill>
                  <a:srgbClr val="1A1C1C"/>
                </a:solidFill>
                <a:effectLst/>
                <a:latin typeface="Lato" panose="020F0502020204030204" pitchFamily="34" charset="0"/>
              </a:rPr>
              <a:t>: </a:t>
            </a:r>
            <a:r>
              <a:rPr lang="en-US" sz="1600" b="0" i="0" u="none" strike="noStrike" dirty="0">
                <a:solidFill>
                  <a:srgbClr val="1A1C1C"/>
                </a:solidFill>
                <a:effectLst/>
                <a:latin typeface="Lato" panose="020F0502020204030204" pitchFamily="34" charset="0"/>
              </a:rPr>
              <a:t>peak </a:t>
            </a:r>
            <a:r>
              <a:rPr lang="en-US" sz="1600" b="0" i="0" u="sng" strike="noStrike" dirty="0">
                <a:solidFill>
                  <a:srgbClr val="1A1C1C"/>
                </a:solidFill>
                <a:effectLst/>
                <a:latin typeface="Lato" panose="020F0502020204030204" pitchFamily="34" charset="0"/>
                <a:hlinkClick r:id="rId3"/>
              </a:rPr>
              <a:t>incidence</a:t>
            </a:r>
            <a:r>
              <a:rPr lang="en-US" sz="1600" b="0" i="0" u="none" strike="noStrike" dirty="0">
                <a:solidFill>
                  <a:srgbClr val="1A1C1C"/>
                </a:solidFill>
                <a:effectLst/>
                <a:latin typeface="Lato" panose="020F0502020204030204" pitchFamily="34" charset="0"/>
              </a:rPr>
              <a:t> approx. age 45 (∼ 14/100,000)</a:t>
            </a:r>
          </a:p>
          <a:p>
            <a:pPr lvl="1"/>
            <a:r>
              <a:rPr lang="en-US" sz="1600" b="1" i="0" u="none" strike="noStrike" dirty="0">
                <a:solidFill>
                  <a:srgbClr val="1A1C1C"/>
                </a:solidFill>
                <a:effectLst/>
                <a:latin typeface="Lato" panose="020F0502020204030204" pitchFamily="34" charset="0"/>
              </a:rPr>
              <a:t>Ethnicity: </a:t>
            </a:r>
            <a:r>
              <a:rPr lang="en-US" sz="1600" b="0" i="0" u="sng" strike="noStrike" dirty="0">
                <a:solidFill>
                  <a:srgbClr val="1A1C1C"/>
                </a:solidFill>
                <a:effectLst/>
                <a:latin typeface="Lato" panose="020F0502020204030204" pitchFamily="34" charset="0"/>
                <a:hlinkClick r:id="rId3"/>
              </a:rPr>
              <a:t>Incidence</a:t>
            </a:r>
            <a:r>
              <a:rPr lang="en-US" sz="1600" b="0" i="0" u="none" strike="noStrike" dirty="0">
                <a:solidFill>
                  <a:srgbClr val="1A1C1C"/>
                </a:solidFill>
                <a:effectLst/>
                <a:latin typeface="Lato" panose="020F0502020204030204" pitchFamily="34" charset="0"/>
              </a:rPr>
              <a:t> is significantly higher in the Black population than in other population groups.</a:t>
            </a:r>
            <a:endParaRPr lang="ar-JO" sz="1600" b="0" i="0" u="none" strike="noStrike" dirty="0">
              <a:solidFill>
                <a:srgbClr val="1A1C1C"/>
              </a:solidFill>
              <a:effectLst/>
              <a:latin typeface="Lato" panose="020F0502020204030204" pitchFamily="34" charset="0"/>
            </a:endParaRPr>
          </a:p>
          <a:p>
            <a:pPr lvl="1"/>
            <a:endParaRPr lang="en-US" sz="1800" b="0" i="0" u="none" strike="noStrike" dirty="0">
              <a:solidFill>
                <a:srgbClr val="1A1C1C"/>
              </a:solidFill>
              <a:effectLst/>
              <a:latin typeface="Lato" panose="020F0502020204030204" pitchFamily="34" charset="0"/>
            </a:endParaRPr>
          </a:p>
          <a:p>
            <a:r>
              <a:rPr lang="en-US" sz="1800" b="1" i="0" u="sng" strike="noStrike" dirty="0">
                <a:solidFill>
                  <a:srgbClr val="1A1C1C"/>
                </a:solidFill>
                <a:effectLst/>
                <a:latin typeface="Lato" panose="020F0502020204030204" pitchFamily="34" charset="0"/>
                <a:hlinkClick r:id="rId6"/>
              </a:rPr>
              <a:t>Prevalence</a:t>
            </a:r>
            <a:r>
              <a:rPr lang="en-US" sz="1800" b="0" i="0" u="none" strike="noStrike" dirty="0">
                <a:solidFill>
                  <a:srgbClr val="1A1C1C"/>
                </a:solidFill>
                <a:effectLst/>
                <a:latin typeface="Lato" panose="020F0502020204030204" pitchFamily="34" charset="0"/>
              </a:rPr>
              <a:t> </a:t>
            </a:r>
          </a:p>
          <a:p>
            <a:pPr lvl="1"/>
            <a:r>
              <a:rPr lang="en-US" sz="1600" b="0" i="0" u="none" strike="noStrike" dirty="0">
                <a:solidFill>
                  <a:srgbClr val="1A1C1C"/>
                </a:solidFill>
                <a:effectLst/>
                <a:latin typeface="Lato" panose="020F0502020204030204" pitchFamily="34" charset="0"/>
              </a:rPr>
              <a:t>US: ∼ 1.2 million </a:t>
            </a:r>
            <a:r>
              <a:rPr lang="ar-JO" sz="1600" b="0" i="0" u="none" strike="noStrike" dirty="0">
                <a:solidFill>
                  <a:srgbClr val="1A1C1C"/>
                </a:solidFill>
                <a:effectLst/>
                <a:latin typeface="Lato" panose="020F0502020204030204" pitchFamily="34" charset="0"/>
              </a:rPr>
              <a:t>                </a:t>
            </a:r>
          </a:p>
          <a:p>
            <a:pPr lvl="1"/>
            <a:r>
              <a:rPr lang="en-US" sz="1600" b="0" i="0" u="none" strike="noStrike" dirty="0">
                <a:solidFill>
                  <a:srgbClr val="1A1C1C"/>
                </a:solidFill>
                <a:effectLst/>
                <a:latin typeface="Lato" panose="020F0502020204030204" pitchFamily="34" charset="0"/>
              </a:rPr>
              <a:t>Global: ∼ 37 million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53"/>
          <p:cNvSpPr/>
          <p:nvPr/>
        </p:nvSpPr>
        <p:spPr>
          <a:xfrm>
            <a:off x="3778631" y="2043114"/>
            <a:ext cx="3886613" cy="12405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53"/>
          <p:cNvSpPr txBox="1">
            <a:spLocks noGrp="1"/>
          </p:cNvSpPr>
          <p:nvPr>
            <p:ph type="title"/>
          </p:nvPr>
        </p:nvSpPr>
        <p:spPr>
          <a:xfrm>
            <a:off x="3828638" y="2150269"/>
            <a:ext cx="3836606" cy="1044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A</a:t>
            </a:r>
            <a:r>
              <a:rPr lang="en" sz="3200" dirty="0"/>
              <a:t>pproach to HIV patients</a:t>
            </a:r>
            <a:endParaRPr sz="3200" dirty="0"/>
          </a:p>
        </p:txBody>
      </p:sp>
      <p:grpSp>
        <p:nvGrpSpPr>
          <p:cNvPr id="1787" name="Google Shape;1787;p53"/>
          <p:cNvGrpSpPr/>
          <p:nvPr/>
        </p:nvGrpSpPr>
        <p:grpSpPr>
          <a:xfrm>
            <a:off x="7327932" y="3267184"/>
            <a:ext cx="1125339" cy="1108036"/>
            <a:chOff x="2943928" y="2443900"/>
            <a:chExt cx="563458" cy="554795"/>
          </a:xfrm>
        </p:grpSpPr>
        <p:sp>
          <p:nvSpPr>
            <p:cNvPr id="1788" name="Google Shape;1788;p53"/>
            <p:cNvSpPr/>
            <p:nvPr/>
          </p:nvSpPr>
          <p:spPr>
            <a:xfrm>
              <a:off x="2943928" y="2622325"/>
              <a:ext cx="360333" cy="375735"/>
            </a:xfrm>
            <a:custGeom>
              <a:avLst/>
              <a:gdLst/>
              <a:ahLst/>
              <a:cxnLst/>
              <a:rect l="l" t="t" r="r" b="b"/>
              <a:pathLst>
                <a:path w="13039" h="14860" extrusionOk="0">
                  <a:moveTo>
                    <a:pt x="4335" y="1"/>
                  </a:moveTo>
                  <a:cubicBezTo>
                    <a:pt x="4187" y="1"/>
                    <a:pt x="4041" y="22"/>
                    <a:pt x="3897" y="68"/>
                  </a:cubicBezTo>
                  <a:cubicBezTo>
                    <a:pt x="0" y="1298"/>
                    <a:pt x="7212" y="14859"/>
                    <a:pt x="7212" y="14859"/>
                  </a:cubicBezTo>
                  <a:lnTo>
                    <a:pt x="13038" y="14859"/>
                  </a:lnTo>
                  <a:cubicBezTo>
                    <a:pt x="13038" y="14859"/>
                    <a:pt x="8174" y="1"/>
                    <a:pt x="4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3"/>
            <p:cNvSpPr/>
            <p:nvPr/>
          </p:nvSpPr>
          <p:spPr>
            <a:xfrm>
              <a:off x="3070638" y="2443900"/>
              <a:ext cx="436749" cy="554795"/>
            </a:xfrm>
            <a:custGeom>
              <a:avLst/>
              <a:gdLst/>
              <a:ahLst/>
              <a:cxnLst/>
              <a:rect l="l" t="t" r="r" b="b"/>
              <a:pathLst>
                <a:path w="16289" h="21778" extrusionOk="0">
                  <a:moveTo>
                    <a:pt x="8615" y="1"/>
                  </a:moveTo>
                  <a:cubicBezTo>
                    <a:pt x="8470" y="1"/>
                    <a:pt x="8321" y="8"/>
                    <a:pt x="8169" y="24"/>
                  </a:cubicBezTo>
                  <a:cubicBezTo>
                    <a:pt x="1" y="885"/>
                    <a:pt x="6520" y="21777"/>
                    <a:pt x="6520" y="21777"/>
                  </a:cubicBezTo>
                  <a:lnTo>
                    <a:pt x="15007" y="21777"/>
                  </a:lnTo>
                  <a:cubicBezTo>
                    <a:pt x="15007" y="21777"/>
                    <a:pt x="16288" y="1"/>
                    <a:pt x="8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3"/>
            <p:cNvSpPr/>
            <p:nvPr/>
          </p:nvSpPr>
          <p:spPr>
            <a:xfrm>
              <a:off x="3279450" y="2455725"/>
              <a:ext cx="74200" cy="540075"/>
            </a:xfrm>
            <a:custGeom>
              <a:avLst/>
              <a:gdLst/>
              <a:ahLst/>
              <a:cxnLst/>
              <a:rect l="l" t="t" r="r" b="b"/>
              <a:pathLst>
                <a:path w="2968" h="21603" fill="none" extrusionOk="0">
                  <a:moveTo>
                    <a:pt x="0" y="1"/>
                  </a:moveTo>
                  <a:lnTo>
                    <a:pt x="2968" y="2160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3"/>
            <p:cNvSpPr/>
            <p:nvPr/>
          </p:nvSpPr>
          <p:spPr>
            <a:xfrm>
              <a:off x="3052400" y="2632250"/>
              <a:ext cx="162325" cy="364025"/>
            </a:xfrm>
            <a:custGeom>
              <a:avLst/>
              <a:gdLst/>
              <a:ahLst/>
              <a:cxnLst/>
              <a:rect l="l" t="t" r="r" b="b"/>
              <a:pathLst>
                <a:path w="6493" h="14561" fill="none" extrusionOk="0">
                  <a:moveTo>
                    <a:pt x="0" y="0"/>
                  </a:moveTo>
                  <a:lnTo>
                    <a:pt x="6492" y="1456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3"/>
            <p:cNvSpPr/>
            <p:nvPr/>
          </p:nvSpPr>
          <p:spPr>
            <a:xfrm>
              <a:off x="3299700" y="2529950"/>
              <a:ext cx="102700" cy="85325"/>
            </a:xfrm>
            <a:custGeom>
              <a:avLst/>
              <a:gdLst/>
              <a:ahLst/>
              <a:cxnLst/>
              <a:rect l="l" t="t" r="r" b="b"/>
              <a:pathLst>
                <a:path w="4108" h="3413" fill="none" extrusionOk="0">
                  <a:moveTo>
                    <a:pt x="1" y="3413"/>
                  </a:moveTo>
                  <a:lnTo>
                    <a:pt x="410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3"/>
            <p:cNvSpPr/>
            <p:nvPr/>
          </p:nvSpPr>
          <p:spPr>
            <a:xfrm>
              <a:off x="3190675" y="2717100"/>
              <a:ext cx="127725" cy="45225"/>
            </a:xfrm>
            <a:custGeom>
              <a:avLst/>
              <a:gdLst/>
              <a:ahLst/>
              <a:cxnLst/>
              <a:rect l="l" t="t" r="r" b="b"/>
              <a:pathLst>
                <a:path w="5109" h="1809" fill="none" extrusionOk="0">
                  <a:moveTo>
                    <a:pt x="1" y="1"/>
                  </a:moveTo>
                  <a:lnTo>
                    <a:pt x="5109" y="180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3"/>
            <p:cNvSpPr/>
            <p:nvPr/>
          </p:nvSpPr>
          <p:spPr>
            <a:xfrm>
              <a:off x="3120200" y="2706050"/>
              <a:ext cx="40750" cy="78425"/>
            </a:xfrm>
            <a:custGeom>
              <a:avLst/>
              <a:gdLst/>
              <a:ahLst/>
              <a:cxnLst/>
              <a:rect l="l" t="t" r="r" b="b"/>
              <a:pathLst>
                <a:path w="1630" h="3137" fill="none" extrusionOk="0">
                  <a:moveTo>
                    <a:pt x="1629" y="1"/>
                  </a:moveTo>
                  <a:lnTo>
                    <a:pt x="1" y="313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3"/>
            <p:cNvSpPr/>
            <p:nvPr/>
          </p:nvSpPr>
          <p:spPr>
            <a:xfrm>
              <a:off x="3097200" y="2900775"/>
              <a:ext cx="82675" cy="17300"/>
            </a:xfrm>
            <a:custGeom>
              <a:avLst/>
              <a:gdLst/>
              <a:ahLst/>
              <a:cxnLst/>
              <a:rect l="l" t="t" r="r" b="b"/>
              <a:pathLst>
                <a:path w="3307" h="692" fill="none" extrusionOk="0">
                  <a:moveTo>
                    <a:pt x="0" y="0"/>
                  </a:moveTo>
                  <a:lnTo>
                    <a:pt x="3306" y="69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6" name="Google Shape;1796;p53"/>
          <p:cNvGrpSpPr/>
          <p:nvPr/>
        </p:nvGrpSpPr>
        <p:grpSpPr>
          <a:xfrm flipH="1">
            <a:off x="8197570" y="3623058"/>
            <a:ext cx="764049" cy="752301"/>
            <a:chOff x="2943928" y="2443900"/>
            <a:chExt cx="563458" cy="554795"/>
          </a:xfrm>
        </p:grpSpPr>
        <p:sp>
          <p:nvSpPr>
            <p:cNvPr id="1797" name="Google Shape;1797;p53"/>
            <p:cNvSpPr/>
            <p:nvPr/>
          </p:nvSpPr>
          <p:spPr>
            <a:xfrm>
              <a:off x="2943928" y="2622325"/>
              <a:ext cx="360333" cy="375735"/>
            </a:xfrm>
            <a:custGeom>
              <a:avLst/>
              <a:gdLst/>
              <a:ahLst/>
              <a:cxnLst/>
              <a:rect l="l" t="t" r="r" b="b"/>
              <a:pathLst>
                <a:path w="13039" h="14860" extrusionOk="0">
                  <a:moveTo>
                    <a:pt x="4335" y="1"/>
                  </a:moveTo>
                  <a:cubicBezTo>
                    <a:pt x="4187" y="1"/>
                    <a:pt x="4041" y="22"/>
                    <a:pt x="3897" y="68"/>
                  </a:cubicBezTo>
                  <a:cubicBezTo>
                    <a:pt x="0" y="1298"/>
                    <a:pt x="7212" y="14859"/>
                    <a:pt x="7212" y="14859"/>
                  </a:cubicBezTo>
                  <a:lnTo>
                    <a:pt x="13038" y="14859"/>
                  </a:lnTo>
                  <a:cubicBezTo>
                    <a:pt x="13038" y="14859"/>
                    <a:pt x="8174" y="1"/>
                    <a:pt x="4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3"/>
            <p:cNvSpPr/>
            <p:nvPr/>
          </p:nvSpPr>
          <p:spPr>
            <a:xfrm>
              <a:off x="3070638" y="2443900"/>
              <a:ext cx="436749" cy="554795"/>
            </a:xfrm>
            <a:custGeom>
              <a:avLst/>
              <a:gdLst/>
              <a:ahLst/>
              <a:cxnLst/>
              <a:rect l="l" t="t" r="r" b="b"/>
              <a:pathLst>
                <a:path w="16289" h="21778" extrusionOk="0">
                  <a:moveTo>
                    <a:pt x="8615" y="1"/>
                  </a:moveTo>
                  <a:cubicBezTo>
                    <a:pt x="8470" y="1"/>
                    <a:pt x="8321" y="8"/>
                    <a:pt x="8169" y="24"/>
                  </a:cubicBezTo>
                  <a:cubicBezTo>
                    <a:pt x="1" y="885"/>
                    <a:pt x="6520" y="21777"/>
                    <a:pt x="6520" y="21777"/>
                  </a:cubicBezTo>
                  <a:lnTo>
                    <a:pt x="15007" y="21777"/>
                  </a:lnTo>
                  <a:cubicBezTo>
                    <a:pt x="15007" y="21777"/>
                    <a:pt x="16288" y="1"/>
                    <a:pt x="8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3"/>
            <p:cNvSpPr/>
            <p:nvPr/>
          </p:nvSpPr>
          <p:spPr>
            <a:xfrm>
              <a:off x="3279450" y="2455725"/>
              <a:ext cx="74200" cy="540075"/>
            </a:xfrm>
            <a:custGeom>
              <a:avLst/>
              <a:gdLst/>
              <a:ahLst/>
              <a:cxnLst/>
              <a:rect l="l" t="t" r="r" b="b"/>
              <a:pathLst>
                <a:path w="2968" h="21603" fill="none" extrusionOk="0">
                  <a:moveTo>
                    <a:pt x="0" y="1"/>
                  </a:moveTo>
                  <a:lnTo>
                    <a:pt x="2968" y="2160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3"/>
            <p:cNvSpPr/>
            <p:nvPr/>
          </p:nvSpPr>
          <p:spPr>
            <a:xfrm>
              <a:off x="3052400" y="2632250"/>
              <a:ext cx="162325" cy="364025"/>
            </a:xfrm>
            <a:custGeom>
              <a:avLst/>
              <a:gdLst/>
              <a:ahLst/>
              <a:cxnLst/>
              <a:rect l="l" t="t" r="r" b="b"/>
              <a:pathLst>
                <a:path w="6493" h="14561" fill="none" extrusionOk="0">
                  <a:moveTo>
                    <a:pt x="0" y="0"/>
                  </a:moveTo>
                  <a:lnTo>
                    <a:pt x="6492" y="1456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3"/>
            <p:cNvSpPr/>
            <p:nvPr/>
          </p:nvSpPr>
          <p:spPr>
            <a:xfrm>
              <a:off x="3299700" y="2529950"/>
              <a:ext cx="102700" cy="85325"/>
            </a:xfrm>
            <a:custGeom>
              <a:avLst/>
              <a:gdLst/>
              <a:ahLst/>
              <a:cxnLst/>
              <a:rect l="l" t="t" r="r" b="b"/>
              <a:pathLst>
                <a:path w="4108" h="3413" fill="none" extrusionOk="0">
                  <a:moveTo>
                    <a:pt x="1" y="3413"/>
                  </a:moveTo>
                  <a:lnTo>
                    <a:pt x="410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3"/>
            <p:cNvSpPr/>
            <p:nvPr/>
          </p:nvSpPr>
          <p:spPr>
            <a:xfrm>
              <a:off x="3190675" y="2717100"/>
              <a:ext cx="127725" cy="45225"/>
            </a:xfrm>
            <a:custGeom>
              <a:avLst/>
              <a:gdLst/>
              <a:ahLst/>
              <a:cxnLst/>
              <a:rect l="l" t="t" r="r" b="b"/>
              <a:pathLst>
                <a:path w="5109" h="1809" fill="none" extrusionOk="0">
                  <a:moveTo>
                    <a:pt x="1" y="1"/>
                  </a:moveTo>
                  <a:lnTo>
                    <a:pt x="5109" y="180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3"/>
            <p:cNvSpPr/>
            <p:nvPr/>
          </p:nvSpPr>
          <p:spPr>
            <a:xfrm>
              <a:off x="3120200" y="2706050"/>
              <a:ext cx="40750" cy="78425"/>
            </a:xfrm>
            <a:custGeom>
              <a:avLst/>
              <a:gdLst/>
              <a:ahLst/>
              <a:cxnLst/>
              <a:rect l="l" t="t" r="r" b="b"/>
              <a:pathLst>
                <a:path w="1630" h="3137" fill="none" extrusionOk="0">
                  <a:moveTo>
                    <a:pt x="1629" y="1"/>
                  </a:moveTo>
                  <a:lnTo>
                    <a:pt x="1" y="313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3"/>
            <p:cNvSpPr/>
            <p:nvPr/>
          </p:nvSpPr>
          <p:spPr>
            <a:xfrm>
              <a:off x="3097200" y="2900775"/>
              <a:ext cx="82675" cy="17300"/>
            </a:xfrm>
            <a:custGeom>
              <a:avLst/>
              <a:gdLst/>
              <a:ahLst/>
              <a:cxnLst/>
              <a:rect l="l" t="t" r="r" b="b"/>
              <a:pathLst>
                <a:path w="3307" h="692" fill="none" extrusionOk="0">
                  <a:moveTo>
                    <a:pt x="0" y="0"/>
                  </a:moveTo>
                  <a:lnTo>
                    <a:pt x="3306" y="69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5" name="Google Shape;1805;p53"/>
          <p:cNvGrpSpPr/>
          <p:nvPr/>
        </p:nvGrpSpPr>
        <p:grpSpPr>
          <a:xfrm flipH="1">
            <a:off x="8733604" y="3515625"/>
            <a:ext cx="158300" cy="177500"/>
            <a:chOff x="5815475" y="1122850"/>
            <a:chExt cx="158300" cy="177500"/>
          </a:xfrm>
        </p:grpSpPr>
        <p:sp>
          <p:nvSpPr>
            <p:cNvPr id="1806" name="Google Shape;1806;p53"/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3"/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3"/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3"/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53"/>
          <p:cNvGrpSpPr/>
          <p:nvPr/>
        </p:nvGrpSpPr>
        <p:grpSpPr>
          <a:xfrm flipH="1">
            <a:off x="2228479" y="1177375"/>
            <a:ext cx="158300" cy="177500"/>
            <a:chOff x="5815475" y="1122850"/>
            <a:chExt cx="158300" cy="177500"/>
          </a:xfrm>
        </p:grpSpPr>
        <p:sp>
          <p:nvSpPr>
            <p:cNvPr id="1811" name="Google Shape;1811;p53"/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3"/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3"/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3"/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" name="Google Shape;1815;p53"/>
          <p:cNvGrpSpPr/>
          <p:nvPr/>
        </p:nvGrpSpPr>
        <p:grpSpPr>
          <a:xfrm>
            <a:off x="8424004" y="3197850"/>
            <a:ext cx="158300" cy="177500"/>
            <a:chOff x="5815475" y="1122850"/>
            <a:chExt cx="158300" cy="177500"/>
          </a:xfrm>
        </p:grpSpPr>
        <p:sp>
          <p:nvSpPr>
            <p:cNvPr id="1816" name="Google Shape;1816;p53"/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3"/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3"/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3"/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" name="Google Shape;1820;p53"/>
          <p:cNvGrpSpPr/>
          <p:nvPr/>
        </p:nvGrpSpPr>
        <p:grpSpPr>
          <a:xfrm flipH="1">
            <a:off x="571990" y="889917"/>
            <a:ext cx="3130573" cy="3485657"/>
            <a:chOff x="3545380" y="934056"/>
            <a:chExt cx="2929328" cy="3261586"/>
          </a:xfrm>
        </p:grpSpPr>
        <p:sp>
          <p:nvSpPr>
            <p:cNvPr id="1821" name="Google Shape;1821;p53"/>
            <p:cNvSpPr/>
            <p:nvPr/>
          </p:nvSpPr>
          <p:spPr>
            <a:xfrm>
              <a:off x="5272375" y="1680243"/>
              <a:ext cx="474002" cy="757658"/>
            </a:xfrm>
            <a:custGeom>
              <a:avLst/>
              <a:gdLst/>
              <a:ahLst/>
              <a:cxnLst/>
              <a:rect l="l" t="t" r="r" b="b"/>
              <a:pathLst>
                <a:path w="16139" h="25797" extrusionOk="0">
                  <a:moveTo>
                    <a:pt x="10321" y="1"/>
                  </a:moveTo>
                  <a:lnTo>
                    <a:pt x="3018" y="3912"/>
                  </a:lnTo>
                  <a:cubicBezTo>
                    <a:pt x="4300" y="13186"/>
                    <a:pt x="0" y="18549"/>
                    <a:pt x="0" y="18549"/>
                  </a:cubicBezTo>
                  <a:lnTo>
                    <a:pt x="4462" y="25797"/>
                  </a:lnTo>
                  <a:cubicBezTo>
                    <a:pt x="16138" y="19467"/>
                    <a:pt x="10321" y="1"/>
                    <a:pt x="10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3"/>
            <p:cNvSpPr/>
            <p:nvPr/>
          </p:nvSpPr>
          <p:spPr>
            <a:xfrm>
              <a:off x="4906343" y="2096989"/>
              <a:ext cx="987274" cy="1663995"/>
            </a:xfrm>
            <a:custGeom>
              <a:avLst/>
              <a:gdLst/>
              <a:ahLst/>
              <a:cxnLst/>
              <a:rect l="l" t="t" r="r" b="b"/>
              <a:pathLst>
                <a:path w="33727" h="56845" extrusionOk="0">
                  <a:moveTo>
                    <a:pt x="0" y="1"/>
                  </a:moveTo>
                  <a:lnTo>
                    <a:pt x="2808" y="22281"/>
                  </a:lnTo>
                  <a:cubicBezTo>
                    <a:pt x="2808" y="22281"/>
                    <a:pt x="5498" y="32221"/>
                    <a:pt x="8337" y="37376"/>
                  </a:cubicBezTo>
                  <a:lnTo>
                    <a:pt x="21030" y="56845"/>
                  </a:lnTo>
                  <a:lnTo>
                    <a:pt x="33727" y="49318"/>
                  </a:lnTo>
                  <a:cubicBezTo>
                    <a:pt x="33727" y="49318"/>
                    <a:pt x="18988" y="26379"/>
                    <a:pt x="17924" y="18109"/>
                  </a:cubicBezTo>
                  <a:cubicBezTo>
                    <a:pt x="16865" y="9895"/>
                    <a:pt x="14176" y="1"/>
                    <a:pt x="14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3"/>
            <p:cNvSpPr/>
            <p:nvPr/>
          </p:nvSpPr>
          <p:spPr>
            <a:xfrm>
              <a:off x="5313495" y="1258319"/>
              <a:ext cx="486644" cy="601901"/>
            </a:xfrm>
            <a:custGeom>
              <a:avLst/>
              <a:gdLst/>
              <a:ahLst/>
              <a:cxnLst/>
              <a:rect l="l" t="t" r="r" b="b"/>
              <a:pathLst>
                <a:path w="16568" h="20492" extrusionOk="0">
                  <a:moveTo>
                    <a:pt x="11053" y="1"/>
                  </a:moveTo>
                  <a:lnTo>
                    <a:pt x="6388" y="5688"/>
                  </a:lnTo>
                  <a:lnTo>
                    <a:pt x="0" y="9517"/>
                  </a:lnTo>
                  <a:lnTo>
                    <a:pt x="0" y="20492"/>
                  </a:lnTo>
                  <a:cubicBezTo>
                    <a:pt x="0" y="20492"/>
                    <a:pt x="10597" y="14145"/>
                    <a:pt x="11678" y="12913"/>
                  </a:cubicBezTo>
                  <a:cubicBezTo>
                    <a:pt x="12761" y="11680"/>
                    <a:pt x="16567" y="5688"/>
                    <a:pt x="16567" y="5688"/>
                  </a:cubicBezTo>
                  <a:lnTo>
                    <a:pt x="110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3"/>
            <p:cNvSpPr/>
            <p:nvPr/>
          </p:nvSpPr>
          <p:spPr>
            <a:xfrm>
              <a:off x="4371781" y="3896305"/>
              <a:ext cx="524887" cy="244849"/>
            </a:xfrm>
            <a:custGeom>
              <a:avLst/>
              <a:gdLst/>
              <a:ahLst/>
              <a:cxnLst/>
              <a:rect l="l" t="t" r="r" b="b"/>
              <a:pathLst>
                <a:path w="17870" h="8336" extrusionOk="0">
                  <a:moveTo>
                    <a:pt x="17076" y="0"/>
                  </a:moveTo>
                  <a:lnTo>
                    <a:pt x="10206" y="400"/>
                  </a:lnTo>
                  <a:cubicBezTo>
                    <a:pt x="10206" y="400"/>
                    <a:pt x="8136" y="3277"/>
                    <a:pt x="3777" y="5430"/>
                  </a:cubicBezTo>
                  <a:cubicBezTo>
                    <a:pt x="3777" y="5430"/>
                    <a:pt x="470" y="6261"/>
                    <a:pt x="9" y="7039"/>
                  </a:cubicBezTo>
                  <a:lnTo>
                    <a:pt x="1" y="8235"/>
                  </a:lnTo>
                  <a:lnTo>
                    <a:pt x="17331" y="8335"/>
                  </a:lnTo>
                  <a:cubicBezTo>
                    <a:pt x="17331" y="8335"/>
                    <a:pt x="17870" y="6220"/>
                    <a:pt x="17334" y="3493"/>
                  </a:cubicBezTo>
                  <a:lnTo>
                    <a:pt x="17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3"/>
            <p:cNvSpPr/>
            <p:nvPr/>
          </p:nvSpPr>
          <p:spPr>
            <a:xfrm>
              <a:off x="4371487" y="4138092"/>
              <a:ext cx="509319" cy="52459"/>
            </a:xfrm>
            <a:custGeom>
              <a:avLst/>
              <a:gdLst/>
              <a:ahLst/>
              <a:cxnLst/>
              <a:rect l="l" t="t" r="r" b="b"/>
              <a:pathLst>
                <a:path w="17340" h="1786" extrusionOk="0">
                  <a:moveTo>
                    <a:pt x="9" y="0"/>
                  </a:moveTo>
                  <a:lnTo>
                    <a:pt x="0" y="1685"/>
                  </a:lnTo>
                  <a:lnTo>
                    <a:pt x="17329" y="1785"/>
                  </a:lnTo>
                  <a:lnTo>
                    <a:pt x="17340" y="10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3"/>
            <p:cNvSpPr/>
            <p:nvPr/>
          </p:nvSpPr>
          <p:spPr>
            <a:xfrm>
              <a:off x="4559466" y="3782225"/>
              <a:ext cx="394385" cy="42326"/>
            </a:xfrm>
            <a:custGeom>
              <a:avLst/>
              <a:gdLst/>
              <a:ahLst/>
              <a:cxnLst/>
              <a:rect l="l" t="t" r="r" b="b"/>
              <a:pathLst>
                <a:path w="13427" h="1441" extrusionOk="0">
                  <a:moveTo>
                    <a:pt x="0" y="0"/>
                  </a:moveTo>
                  <a:cubicBezTo>
                    <a:pt x="0" y="0"/>
                    <a:pt x="2867" y="1440"/>
                    <a:pt x="7682" y="1440"/>
                  </a:cubicBezTo>
                  <a:cubicBezTo>
                    <a:pt x="7872" y="1440"/>
                    <a:pt x="8065" y="1438"/>
                    <a:pt x="8261" y="1433"/>
                  </a:cubicBezTo>
                  <a:cubicBezTo>
                    <a:pt x="13427" y="1307"/>
                    <a:pt x="12980" y="0"/>
                    <a:pt x="12980" y="0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3"/>
            <p:cNvSpPr/>
            <p:nvPr/>
          </p:nvSpPr>
          <p:spPr>
            <a:xfrm>
              <a:off x="4513146" y="2095147"/>
              <a:ext cx="662526" cy="1687068"/>
            </a:xfrm>
            <a:custGeom>
              <a:avLst/>
              <a:gdLst/>
              <a:ahLst/>
              <a:cxnLst/>
              <a:rect l="l" t="t" r="r" b="b"/>
              <a:pathLst>
                <a:path w="22556" h="57437" extrusionOk="0">
                  <a:moveTo>
                    <a:pt x="9540" y="1"/>
                  </a:moveTo>
                  <a:lnTo>
                    <a:pt x="3231" y="21367"/>
                  </a:lnTo>
                  <a:cubicBezTo>
                    <a:pt x="2738" y="23036"/>
                    <a:pt x="3315" y="24567"/>
                    <a:pt x="2119" y="25833"/>
                  </a:cubicBezTo>
                  <a:cubicBezTo>
                    <a:pt x="0" y="28078"/>
                    <a:pt x="1577" y="57436"/>
                    <a:pt x="1577" y="57436"/>
                  </a:cubicBezTo>
                  <a:lnTo>
                    <a:pt x="14558" y="57436"/>
                  </a:lnTo>
                  <a:lnTo>
                    <a:pt x="16560" y="26760"/>
                  </a:lnTo>
                  <a:lnTo>
                    <a:pt x="225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3"/>
            <p:cNvSpPr/>
            <p:nvPr/>
          </p:nvSpPr>
          <p:spPr>
            <a:xfrm>
              <a:off x="5153038" y="3193000"/>
              <a:ext cx="432128" cy="571883"/>
            </a:xfrm>
            <a:custGeom>
              <a:avLst/>
              <a:gdLst/>
              <a:ahLst/>
              <a:cxnLst/>
              <a:rect l="l" t="t" r="r" b="b"/>
              <a:pathLst>
                <a:path w="14712" h="19470" extrusionOk="0">
                  <a:moveTo>
                    <a:pt x="0" y="1"/>
                  </a:moveTo>
                  <a:lnTo>
                    <a:pt x="12693" y="19470"/>
                  </a:lnTo>
                  <a:lnTo>
                    <a:pt x="14711" y="180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3"/>
            <p:cNvSpPr/>
            <p:nvPr/>
          </p:nvSpPr>
          <p:spPr>
            <a:xfrm>
              <a:off x="4793323" y="2095147"/>
              <a:ext cx="548708" cy="78924"/>
            </a:xfrm>
            <a:custGeom>
              <a:avLst/>
              <a:gdLst/>
              <a:ahLst/>
              <a:cxnLst/>
              <a:rect l="l" t="t" r="r" b="b"/>
              <a:pathLst>
                <a:path w="18681" h="2687" extrusionOk="0">
                  <a:moveTo>
                    <a:pt x="1" y="1"/>
                  </a:moveTo>
                  <a:lnTo>
                    <a:pt x="18681" y="2687"/>
                  </a:lnTo>
                  <a:lnTo>
                    <a:pt x="18083" y="1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3"/>
            <p:cNvSpPr/>
            <p:nvPr/>
          </p:nvSpPr>
          <p:spPr>
            <a:xfrm>
              <a:off x="4512030" y="2093414"/>
              <a:ext cx="1389084" cy="1690564"/>
            </a:xfrm>
            <a:custGeom>
              <a:avLst/>
              <a:gdLst/>
              <a:ahLst/>
              <a:cxnLst/>
              <a:rect l="l" t="t" r="r" b="b"/>
              <a:pathLst>
                <a:path w="47292" h="57556" extrusionOk="0">
                  <a:moveTo>
                    <a:pt x="27613" y="116"/>
                  </a:moveTo>
                  <a:cubicBezTo>
                    <a:pt x="27809" y="842"/>
                    <a:pt x="30337" y="10333"/>
                    <a:pt x="31345" y="18174"/>
                  </a:cubicBezTo>
                  <a:cubicBezTo>
                    <a:pt x="31898" y="22454"/>
                    <a:pt x="36168" y="30719"/>
                    <a:pt x="39655" y="36900"/>
                  </a:cubicBezTo>
                  <a:cubicBezTo>
                    <a:pt x="43240" y="43254"/>
                    <a:pt x="46750" y="48765"/>
                    <a:pt x="47126" y="49355"/>
                  </a:cubicBezTo>
                  <a:lnTo>
                    <a:pt x="34533" y="56825"/>
                  </a:lnTo>
                  <a:lnTo>
                    <a:pt x="21874" y="37406"/>
                  </a:lnTo>
                  <a:cubicBezTo>
                    <a:pt x="19925" y="33865"/>
                    <a:pt x="18037" y="28032"/>
                    <a:pt x="17086" y="24867"/>
                  </a:cubicBezTo>
                  <a:lnTo>
                    <a:pt x="17021" y="24651"/>
                  </a:lnTo>
                  <a:lnTo>
                    <a:pt x="16539" y="26814"/>
                  </a:lnTo>
                  <a:lnTo>
                    <a:pt x="14540" y="57437"/>
                  </a:lnTo>
                  <a:lnTo>
                    <a:pt x="1672" y="57437"/>
                  </a:lnTo>
                  <a:cubicBezTo>
                    <a:pt x="1594" y="55991"/>
                    <a:pt x="167" y="28088"/>
                    <a:pt x="2196" y="25931"/>
                  </a:cubicBezTo>
                  <a:cubicBezTo>
                    <a:pt x="2962" y="25120"/>
                    <a:pt x="3015" y="24202"/>
                    <a:pt x="3071" y="23229"/>
                  </a:cubicBezTo>
                  <a:cubicBezTo>
                    <a:pt x="3105" y="22651"/>
                    <a:pt x="3140" y="22053"/>
                    <a:pt x="3322" y="21438"/>
                  </a:cubicBezTo>
                  <a:lnTo>
                    <a:pt x="9619" y="116"/>
                  </a:lnTo>
                  <a:close/>
                  <a:moveTo>
                    <a:pt x="9529" y="0"/>
                  </a:moveTo>
                  <a:lnTo>
                    <a:pt x="3208" y="21407"/>
                  </a:lnTo>
                  <a:cubicBezTo>
                    <a:pt x="3021" y="22040"/>
                    <a:pt x="2988" y="22642"/>
                    <a:pt x="2953" y="23226"/>
                  </a:cubicBezTo>
                  <a:cubicBezTo>
                    <a:pt x="2898" y="24175"/>
                    <a:pt x="2847" y="25075"/>
                    <a:pt x="2111" y="25854"/>
                  </a:cubicBezTo>
                  <a:cubicBezTo>
                    <a:pt x="0" y="28093"/>
                    <a:pt x="1490" y="56301"/>
                    <a:pt x="1555" y="57501"/>
                  </a:cubicBezTo>
                  <a:lnTo>
                    <a:pt x="1556" y="57556"/>
                  </a:lnTo>
                  <a:lnTo>
                    <a:pt x="14651" y="57556"/>
                  </a:lnTo>
                  <a:lnTo>
                    <a:pt x="16651" y="26832"/>
                  </a:lnTo>
                  <a:lnTo>
                    <a:pt x="17033" y="25120"/>
                  </a:lnTo>
                  <a:cubicBezTo>
                    <a:pt x="18005" y="28331"/>
                    <a:pt x="19856" y="33994"/>
                    <a:pt x="21770" y="37468"/>
                  </a:cubicBezTo>
                  <a:lnTo>
                    <a:pt x="34461" y="56938"/>
                  </a:lnTo>
                  <a:lnTo>
                    <a:pt x="34494" y="56985"/>
                  </a:lnTo>
                  <a:lnTo>
                    <a:pt x="47238" y="49427"/>
                  </a:lnTo>
                  <a:lnTo>
                    <a:pt x="47291" y="49396"/>
                  </a:lnTo>
                  <a:lnTo>
                    <a:pt x="47258" y="49346"/>
                  </a:lnTo>
                  <a:cubicBezTo>
                    <a:pt x="47220" y="49289"/>
                    <a:pt x="43530" y="43535"/>
                    <a:pt x="39755" y="36845"/>
                  </a:cubicBezTo>
                  <a:cubicBezTo>
                    <a:pt x="36274" y="30672"/>
                    <a:pt x="32010" y="22422"/>
                    <a:pt x="31462" y="18160"/>
                  </a:cubicBezTo>
                  <a:cubicBezTo>
                    <a:pt x="30416" y="10036"/>
                    <a:pt x="27742" y="143"/>
                    <a:pt x="27713" y="44"/>
                  </a:cubicBezTo>
                  <a:lnTo>
                    <a:pt x="27703" y="0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3"/>
            <p:cNvSpPr/>
            <p:nvPr/>
          </p:nvSpPr>
          <p:spPr>
            <a:xfrm>
              <a:off x="4970228" y="1532268"/>
              <a:ext cx="320748" cy="125303"/>
            </a:xfrm>
            <a:custGeom>
              <a:avLst/>
              <a:gdLst/>
              <a:ahLst/>
              <a:cxnLst/>
              <a:rect l="l" t="t" r="r" b="b"/>
              <a:pathLst>
                <a:path w="10920" h="4266" extrusionOk="0">
                  <a:moveTo>
                    <a:pt x="387" y="1"/>
                  </a:moveTo>
                  <a:cubicBezTo>
                    <a:pt x="387" y="1"/>
                    <a:pt x="0" y="4266"/>
                    <a:pt x="4005" y="4266"/>
                  </a:cubicBezTo>
                  <a:cubicBezTo>
                    <a:pt x="8012" y="4266"/>
                    <a:pt x="10920" y="247"/>
                    <a:pt x="10920" y="247"/>
                  </a:cubicBezTo>
                  <a:lnTo>
                    <a:pt x="387" y="1"/>
                  </a:lnTo>
                  <a:close/>
                </a:path>
              </a:pathLst>
            </a:custGeom>
            <a:solidFill>
              <a:srgbClr val="D01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3"/>
            <p:cNvSpPr/>
            <p:nvPr/>
          </p:nvSpPr>
          <p:spPr>
            <a:xfrm>
              <a:off x="4305195" y="1541755"/>
              <a:ext cx="635592" cy="436916"/>
            </a:xfrm>
            <a:custGeom>
              <a:avLst/>
              <a:gdLst/>
              <a:ahLst/>
              <a:cxnLst/>
              <a:rect l="l" t="t" r="r" b="b"/>
              <a:pathLst>
                <a:path w="21639" h="14875" extrusionOk="0">
                  <a:moveTo>
                    <a:pt x="21638" y="1"/>
                  </a:moveTo>
                  <a:lnTo>
                    <a:pt x="14060" y="3943"/>
                  </a:lnTo>
                  <a:lnTo>
                    <a:pt x="1" y="1228"/>
                  </a:lnTo>
                  <a:lnTo>
                    <a:pt x="1" y="1228"/>
                  </a:lnTo>
                  <a:cubicBezTo>
                    <a:pt x="473" y="2894"/>
                    <a:pt x="9101" y="14874"/>
                    <a:pt x="12409" y="14874"/>
                  </a:cubicBezTo>
                  <a:cubicBezTo>
                    <a:pt x="12530" y="14874"/>
                    <a:pt x="12643" y="14859"/>
                    <a:pt x="12749" y="14826"/>
                  </a:cubicBezTo>
                  <a:lnTo>
                    <a:pt x="17774" y="12492"/>
                  </a:lnTo>
                  <a:lnTo>
                    <a:pt x="216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3"/>
            <p:cNvSpPr/>
            <p:nvPr/>
          </p:nvSpPr>
          <p:spPr>
            <a:xfrm>
              <a:off x="4603376" y="1801783"/>
              <a:ext cx="249138" cy="176911"/>
            </a:xfrm>
            <a:custGeom>
              <a:avLst/>
              <a:gdLst/>
              <a:ahLst/>
              <a:cxnLst/>
              <a:rect l="l" t="t" r="r" b="b"/>
              <a:pathLst>
                <a:path w="8482" h="6023" extrusionOk="0">
                  <a:moveTo>
                    <a:pt x="8482" y="0"/>
                  </a:moveTo>
                  <a:cubicBezTo>
                    <a:pt x="8481" y="1"/>
                    <a:pt x="5846" y="4467"/>
                    <a:pt x="2174" y="5008"/>
                  </a:cubicBezTo>
                  <a:cubicBezTo>
                    <a:pt x="1711" y="5076"/>
                    <a:pt x="1326" y="5101"/>
                    <a:pt x="1015" y="5101"/>
                  </a:cubicBezTo>
                  <a:cubicBezTo>
                    <a:pt x="401" y="5101"/>
                    <a:pt x="74" y="5005"/>
                    <a:pt x="1" y="4960"/>
                  </a:cubicBezTo>
                  <a:lnTo>
                    <a:pt x="1" y="4960"/>
                  </a:lnTo>
                  <a:cubicBezTo>
                    <a:pt x="876" y="5621"/>
                    <a:pt x="1659" y="6022"/>
                    <a:pt x="2263" y="6022"/>
                  </a:cubicBezTo>
                  <a:cubicBezTo>
                    <a:pt x="2383" y="6022"/>
                    <a:pt x="2495" y="6007"/>
                    <a:pt x="2600" y="5974"/>
                  </a:cubicBezTo>
                  <a:lnTo>
                    <a:pt x="7320" y="3755"/>
                  </a:lnTo>
                  <a:lnTo>
                    <a:pt x="8482" y="0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3"/>
            <p:cNvSpPr/>
            <p:nvPr/>
          </p:nvSpPr>
          <p:spPr>
            <a:xfrm>
              <a:off x="5453451" y="1673928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B6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3"/>
            <p:cNvSpPr/>
            <p:nvPr/>
          </p:nvSpPr>
          <p:spPr>
            <a:xfrm>
              <a:off x="4625199" y="1734463"/>
              <a:ext cx="18035" cy="30900"/>
            </a:xfrm>
            <a:custGeom>
              <a:avLst/>
              <a:gdLst/>
              <a:ahLst/>
              <a:cxnLst/>
              <a:rect l="l" t="t" r="r" b="b"/>
              <a:pathLst>
                <a:path w="614" h="1052" extrusionOk="0">
                  <a:moveTo>
                    <a:pt x="549" y="0"/>
                  </a:moveTo>
                  <a:cubicBezTo>
                    <a:pt x="528" y="0"/>
                    <a:pt x="509" y="12"/>
                    <a:pt x="498" y="33"/>
                  </a:cubicBezTo>
                  <a:lnTo>
                    <a:pt x="15" y="968"/>
                  </a:lnTo>
                  <a:cubicBezTo>
                    <a:pt x="1" y="997"/>
                    <a:pt x="10" y="1030"/>
                    <a:pt x="39" y="1046"/>
                  </a:cubicBezTo>
                  <a:cubicBezTo>
                    <a:pt x="48" y="1050"/>
                    <a:pt x="56" y="1052"/>
                    <a:pt x="66" y="1052"/>
                  </a:cubicBezTo>
                  <a:cubicBezTo>
                    <a:pt x="86" y="1052"/>
                    <a:pt x="106" y="1043"/>
                    <a:pt x="116" y="1021"/>
                  </a:cubicBezTo>
                  <a:lnTo>
                    <a:pt x="600" y="86"/>
                  </a:lnTo>
                  <a:cubicBezTo>
                    <a:pt x="614" y="57"/>
                    <a:pt x="605" y="22"/>
                    <a:pt x="576" y="7"/>
                  </a:cubicBezTo>
                  <a:cubicBezTo>
                    <a:pt x="567" y="2"/>
                    <a:pt x="558" y="0"/>
                    <a:pt x="549" y="0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3"/>
            <p:cNvSpPr/>
            <p:nvPr/>
          </p:nvSpPr>
          <p:spPr>
            <a:xfrm>
              <a:off x="5775629" y="934056"/>
              <a:ext cx="190069" cy="286529"/>
            </a:xfrm>
            <a:custGeom>
              <a:avLst/>
              <a:gdLst/>
              <a:ahLst/>
              <a:cxnLst/>
              <a:rect l="l" t="t" r="r" b="b"/>
              <a:pathLst>
                <a:path w="6471" h="9755" extrusionOk="0">
                  <a:moveTo>
                    <a:pt x="4198" y="0"/>
                  </a:moveTo>
                  <a:cubicBezTo>
                    <a:pt x="4042" y="0"/>
                    <a:pt x="3876" y="165"/>
                    <a:pt x="3801" y="214"/>
                  </a:cubicBezTo>
                  <a:cubicBezTo>
                    <a:pt x="3560" y="369"/>
                    <a:pt x="2408" y="2443"/>
                    <a:pt x="2233" y="2797"/>
                  </a:cubicBezTo>
                  <a:lnTo>
                    <a:pt x="2233" y="2797"/>
                  </a:lnTo>
                  <a:cubicBezTo>
                    <a:pt x="2287" y="2578"/>
                    <a:pt x="2285" y="1757"/>
                    <a:pt x="2003" y="1533"/>
                  </a:cubicBezTo>
                  <a:cubicBezTo>
                    <a:pt x="1943" y="1486"/>
                    <a:pt x="1887" y="1464"/>
                    <a:pt x="1832" y="1464"/>
                  </a:cubicBezTo>
                  <a:cubicBezTo>
                    <a:pt x="1602" y="1464"/>
                    <a:pt x="1408" y="1855"/>
                    <a:pt x="1153" y="2331"/>
                  </a:cubicBezTo>
                  <a:cubicBezTo>
                    <a:pt x="735" y="3119"/>
                    <a:pt x="507" y="4715"/>
                    <a:pt x="463" y="5526"/>
                  </a:cubicBezTo>
                  <a:cubicBezTo>
                    <a:pt x="422" y="6339"/>
                    <a:pt x="1" y="7035"/>
                    <a:pt x="1" y="7035"/>
                  </a:cubicBezTo>
                  <a:lnTo>
                    <a:pt x="2571" y="9755"/>
                  </a:lnTo>
                  <a:lnTo>
                    <a:pt x="3381" y="8476"/>
                  </a:lnTo>
                  <a:cubicBezTo>
                    <a:pt x="3381" y="8476"/>
                    <a:pt x="3990" y="7930"/>
                    <a:pt x="4616" y="6947"/>
                  </a:cubicBezTo>
                  <a:cubicBezTo>
                    <a:pt x="5241" y="5966"/>
                    <a:pt x="6471" y="2722"/>
                    <a:pt x="6330" y="2273"/>
                  </a:cubicBezTo>
                  <a:cubicBezTo>
                    <a:pt x="6268" y="2081"/>
                    <a:pt x="6148" y="2026"/>
                    <a:pt x="6031" y="2026"/>
                  </a:cubicBezTo>
                  <a:cubicBezTo>
                    <a:pt x="5873" y="2026"/>
                    <a:pt x="5720" y="2126"/>
                    <a:pt x="5720" y="2126"/>
                  </a:cubicBezTo>
                  <a:cubicBezTo>
                    <a:pt x="5720" y="2126"/>
                    <a:pt x="6076" y="1472"/>
                    <a:pt x="5943" y="987"/>
                  </a:cubicBezTo>
                  <a:cubicBezTo>
                    <a:pt x="5890" y="798"/>
                    <a:pt x="5777" y="740"/>
                    <a:pt x="5658" y="740"/>
                  </a:cubicBezTo>
                  <a:cubicBezTo>
                    <a:pt x="5471" y="740"/>
                    <a:pt x="5271" y="882"/>
                    <a:pt x="5271" y="882"/>
                  </a:cubicBezTo>
                  <a:cubicBezTo>
                    <a:pt x="5271" y="882"/>
                    <a:pt x="5577" y="473"/>
                    <a:pt x="5377" y="121"/>
                  </a:cubicBezTo>
                  <a:cubicBezTo>
                    <a:pt x="5332" y="41"/>
                    <a:pt x="5262" y="10"/>
                    <a:pt x="5180" y="10"/>
                  </a:cubicBezTo>
                  <a:cubicBezTo>
                    <a:pt x="4901" y="10"/>
                    <a:pt x="4487" y="371"/>
                    <a:pt x="4487" y="371"/>
                  </a:cubicBezTo>
                  <a:cubicBezTo>
                    <a:pt x="4421" y="88"/>
                    <a:pt x="4312" y="0"/>
                    <a:pt x="4198" y="0"/>
                  </a:cubicBezTo>
                  <a:close/>
                </a:path>
              </a:pathLst>
            </a:custGeom>
            <a:solidFill>
              <a:srgbClr val="D65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3"/>
            <p:cNvSpPr/>
            <p:nvPr/>
          </p:nvSpPr>
          <p:spPr>
            <a:xfrm>
              <a:off x="5870822" y="943161"/>
              <a:ext cx="38713" cy="73196"/>
            </a:xfrm>
            <a:custGeom>
              <a:avLst/>
              <a:gdLst/>
              <a:ahLst/>
              <a:cxnLst/>
              <a:rect l="l" t="t" r="r" b="b"/>
              <a:pathLst>
                <a:path w="1318" h="2492" extrusionOk="0">
                  <a:moveTo>
                    <a:pt x="1250" y="0"/>
                  </a:moveTo>
                  <a:cubicBezTo>
                    <a:pt x="1226" y="0"/>
                    <a:pt x="1204" y="12"/>
                    <a:pt x="1193" y="34"/>
                  </a:cubicBezTo>
                  <a:lnTo>
                    <a:pt x="16" y="2401"/>
                  </a:lnTo>
                  <a:cubicBezTo>
                    <a:pt x="1" y="2432"/>
                    <a:pt x="11" y="2470"/>
                    <a:pt x="42" y="2485"/>
                  </a:cubicBezTo>
                  <a:cubicBezTo>
                    <a:pt x="48" y="2488"/>
                    <a:pt x="57" y="2489"/>
                    <a:pt x="65" y="2491"/>
                  </a:cubicBezTo>
                  <a:cubicBezTo>
                    <a:pt x="67" y="2491"/>
                    <a:pt x="69" y="2491"/>
                    <a:pt x="71" y="2491"/>
                  </a:cubicBezTo>
                  <a:cubicBezTo>
                    <a:pt x="93" y="2491"/>
                    <a:pt x="116" y="2478"/>
                    <a:pt x="125" y="2458"/>
                  </a:cubicBezTo>
                  <a:lnTo>
                    <a:pt x="1302" y="89"/>
                  </a:lnTo>
                  <a:cubicBezTo>
                    <a:pt x="1317" y="58"/>
                    <a:pt x="1307" y="20"/>
                    <a:pt x="1276" y="5"/>
                  </a:cubicBezTo>
                  <a:cubicBezTo>
                    <a:pt x="1268" y="2"/>
                    <a:pt x="1259" y="0"/>
                    <a:pt x="1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3"/>
            <p:cNvSpPr/>
            <p:nvPr/>
          </p:nvSpPr>
          <p:spPr>
            <a:xfrm>
              <a:off x="5891089" y="958082"/>
              <a:ext cx="41474" cy="65971"/>
            </a:xfrm>
            <a:custGeom>
              <a:avLst/>
              <a:gdLst/>
              <a:ahLst/>
              <a:cxnLst/>
              <a:rect l="l" t="t" r="r" b="b"/>
              <a:pathLst>
                <a:path w="1412" h="2246" extrusionOk="0">
                  <a:moveTo>
                    <a:pt x="1341" y="1"/>
                  </a:moveTo>
                  <a:cubicBezTo>
                    <a:pt x="1321" y="1"/>
                    <a:pt x="1300" y="11"/>
                    <a:pt x="1287" y="31"/>
                  </a:cubicBezTo>
                  <a:lnTo>
                    <a:pt x="18" y="2150"/>
                  </a:lnTo>
                  <a:cubicBezTo>
                    <a:pt x="1" y="2179"/>
                    <a:pt x="10" y="2217"/>
                    <a:pt x="39" y="2236"/>
                  </a:cubicBezTo>
                  <a:cubicBezTo>
                    <a:pt x="48" y="2241"/>
                    <a:pt x="57" y="2245"/>
                    <a:pt x="66" y="2245"/>
                  </a:cubicBezTo>
                  <a:cubicBezTo>
                    <a:pt x="68" y="2245"/>
                    <a:pt x="69" y="2246"/>
                    <a:pt x="71" y="2246"/>
                  </a:cubicBezTo>
                  <a:cubicBezTo>
                    <a:pt x="92" y="2246"/>
                    <a:pt x="112" y="2236"/>
                    <a:pt x="124" y="2215"/>
                  </a:cubicBezTo>
                  <a:lnTo>
                    <a:pt x="1393" y="95"/>
                  </a:lnTo>
                  <a:cubicBezTo>
                    <a:pt x="1411" y="68"/>
                    <a:pt x="1401" y="30"/>
                    <a:pt x="1373" y="10"/>
                  </a:cubicBezTo>
                  <a:cubicBezTo>
                    <a:pt x="1363" y="4"/>
                    <a:pt x="1352" y="1"/>
                    <a:pt x="1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3"/>
            <p:cNvSpPr/>
            <p:nvPr/>
          </p:nvSpPr>
          <p:spPr>
            <a:xfrm>
              <a:off x="5913382" y="994767"/>
              <a:ext cx="32457" cy="45733"/>
            </a:xfrm>
            <a:custGeom>
              <a:avLst/>
              <a:gdLst/>
              <a:ahLst/>
              <a:cxnLst/>
              <a:rect l="l" t="t" r="r" b="b"/>
              <a:pathLst>
                <a:path w="1105" h="1557" extrusionOk="0">
                  <a:moveTo>
                    <a:pt x="1032" y="0"/>
                  </a:moveTo>
                  <a:cubicBezTo>
                    <a:pt x="1012" y="0"/>
                    <a:pt x="994" y="9"/>
                    <a:pt x="983" y="27"/>
                  </a:cubicBezTo>
                  <a:lnTo>
                    <a:pt x="18" y="1460"/>
                  </a:lnTo>
                  <a:cubicBezTo>
                    <a:pt x="0" y="1489"/>
                    <a:pt x="8" y="1527"/>
                    <a:pt x="35" y="1545"/>
                  </a:cubicBezTo>
                  <a:cubicBezTo>
                    <a:pt x="43" y="1551"/>
                    <a:pt x="53" y="1553"/>
                    <a:pt x="64" y="1556"/>
                  </a:cubicBezTo>
                  <a:cubicBezTo>
                    <a:pt x="65" y="1556"/>
                    <a:pt x="67" y="1556"/>
                    <a:pt x="68" y="1556"/>
                  </a:cubicBezTo>
                  <a:cubicBezTo>
                    <a:pt x="88" y="1556"/>
                    <a:pt x="109" y="1547"/>
                    <a:pt x="122" y="1529"/>
                  </a:cubicBezTo>
                  <a:lnTo>
                    <a:pt x="1086" y="95"/>
                  </a:lnTo>
                  <a:cubicBezTo>
                    <a:pt x="1104" y="67"/>
                    <a:pt x="1097" y="29"/>
                    <a:pt x="1069" y="11"/>
                  </a:cubicBezTo>
                  <a:cubicBezTo>
                    <a:pt x="1057" y="4"/>
                    <a:pt x="1044" y="0"/>
                    <a:pt x="10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3"/>
            <p:cNvSpPr/>
            <p:nvPr/>
          </p:nvSpPr>
          <p:spPr>
            <a:xfrm>
              <a:off x="5835106" y="1005840"/>
              <a:ext cx="10956" cy="27610"/>
            </a:xfrm>
            <a:custGeom>
              <a:avLst/>
              <a:gdLst/>
              <a:ahLst/>
              <a:cxnLst/>
              <a:rect l="l" t="t" r="r" b="b"/>
              <a:pathLst>
                <a:path w="373" h="940" extrusionOk="0">
                  <a:moveTo>
                    <a:pt x="372" y="1"/>
                  </a:moveTo>
                  <a:lnTo>
                    <a:pt x="330" y="81"/>
                  </a:lnTo>
                  <a:cubicBezTo>
                    <a:pt x="327" y="87"/>
                    <a:pt x="219" y="204"/>
                    <a:pt x="11" y="838"/>
                  </a:cubicBezTo>
                  <a:cubicBezTo>
                    <a:pt x="1" y="879"/>
                    <a:pt x="20" y="924"/>
                    <a:pt x="61" y="936"/>
                  </a:cubicBezTo>
                  <a:cubicBezTo>
                    <a:pt x="69" y="939"/>
                    <a:pt x="77" y="940"/>
                    <a:pt x="84" y="940"/>
                  </a:cubicBezTo>
                  <a:cubicBezTo>
                    <a:pt x="119" y="940"/>
                    <a:pt x="150" y="919"/>
                    <a:pt x="160" y="886"/>
                  </a:cubicBezTo>
                  <a:cubicBezTo>
                    <a:pt x="357" y="281"/>
                    <a:pt x="372" y="1"/>
                    <a:pt x="3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3"/>
            <p:cNvSpPr/>
            <p:nvPr/>
          </p:nvSpPr>
          <p:spPr>
            <a:xfrm>
              <a:off x="4559466" y="2575344"/>
              <a:ext cx="95901" cy="41474"/>
            </a:xfrm>
            <a:custGeom>
              <a:avLst/>
              <a:gdLst/>
              <a:ahLst/>
              <a:cxnLst/>
              <a:rect l="l" t="t" r="r" b="b"/>
              <a:pathLst>
                <a:path w="3265" h="1412" extrusionOk="0">
                  <a:moveTo>
                    <a:pt x="0" y="1"/>
                  </a:moveTo>
                  <a:lnTo>
                    <a:pt x="2718" y="1411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3"/>
            <p:cNvSpPr/>
            <p:nvPr/>
          </p:nvSpPr>
          <p:spPr>
            <a:xfrm>
              <a:off x="5692918" y="3696137"/>
              <a:ext cx="336991" cy="402932"/>
            </a:xfrm>
            <a:custGeom>
              <a:avLst/>
              <a:gdLst/>
              <a:ahLst/>
              <a:cxnLst/>
              <a:rect l="l" t="t" r="r" b="b"/>
              <a:pathLst>
                <a:path w="11473" h="13718" extrusionOk="0">
                  <a:moveTo>
                    <a:pt x="6196" y="1"/>
                  </a:moveTo>
                  <a:lnTo>
                    <a:pt x="183" y="3636"/>
                  </a:lnTo>
                  <a:cubicBezTo>
                    <a:pt x="183" y="3636"/>
                    <a:pt x="1047" y="6632"/>
                    <a:pt x="1" y="10570"/>
                  </a:cubicBezTo>
                  <a:lnTo>
                    <a:pt x="2679" y="13717"/>
                  </a:lnTo>
                  <a:lnTo>
                    <a:pt x="11472" y="4918"/>
                  </a:lnTo>
                  <a:cubicBezTo>
                    <a:pt x="11472" y="4918"/>
                    <a:pt x="10245" y="1930"/>
                    <a:pt x="7841" y="1348"/>
                  </a:cubicBezTo>
                  <a:lnTo>
                    <a:pt x="61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3"/>
            <p:cNvSpPr/>
            <p:nvPr/>
          </p:nvSpPr>
          <p:spPr>
            <a:xfrm>
              <a:off x="5569352" y="3994347"/>
              <a:ext cx="202318" cy="151474"/>
            </a:xfrm>
            <a:custGeom>
              <a:avLst/>
              <a:gdLst/>
              <a:ahLst/>
              <a:cxnLst/>
              <a:rect l="l" t="t" r="r" b="b"/>
              <a:pathLst>
                <a:path w="6888" h="5157" extrusionOk="0">
                  <a:moveTo>
                    <a:pt x="4415" y="0"/>
                  </a:moveTo>
                  <a:cubicBezTo>
                    <a:pt x="3866" y="590"/>
                    <a:pt x="3293" y="1183"/>
                    <a:pt x="2683" y="1767"/>
                  </a:cubicBezTo>
                  <a:cubicBezTo>
                    <a:pt x="2683" y="1767"/>
                    <a:pt x="433" y="3161"/>
                    <a:pt x="0" y="3952"/>
                  </a:cubicBezTo>
                  <a:lnTo>
                    <a:pt x="370" y="5157"/>
                  </a:lnTo>
                  <a:lnTo>
                    <a:pt x="6887" y="3564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3"/>
            <p:cNvSpPr/>
            <p:nvPr/>
          </p:nvSpPr>
          <p:spPr>
            <a:xfrm>
              <a:off x="5580219" y="3840528"/>
              <a:ext cx="486555" cy="355114"/>
            </a:xfrm>
            <a:custGeom>
              <a:avLst/>
              <a:gdLst/>
              <a:ahLst/>
              <a:cxnLst/>
              <a:rect l="l" t="t" r="r" b="b"/>
              <a:pathLst>
                <a:path w="16565" h="12090" extrusionOk="0">
                  <a:moveTo>
                    <a:pt x="15309" y="0"/>
                  </a:moveTo>
                  <a:lnTo>
                    <a:pt x="6516" y="8801"/>
                  </a:lnTo>
                  <a:lnTo>
                    <a:pt x="0" y="10394"/>
                  </a:lnTo>
                  <a:lnTo>
                    <a:pt x="519" y="12089"/>
                  </a:lnTo>
                  <a:lnTo>
                    <a:pt x="7364" y="10388"/>
                  </a:lnTo>
                  <a:lnTo>
                    <a:pt x="16565" y="1250"/>
                  </a:lnTo>
                  <a:lnTo>
                    <a:pt x="153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3"/>
            <p:cNvSpPr/>
            <p:nvPr/>
          </p:nvSpPr>
          <p:spPr>
            <a:xfrm>
              <a:off x="5525823" y="3543727"/>
              <a:ext cx="372943" cy="221146"/>
            </a:xfrm>
            <a:custGeom>
              <a:avLst/>
              <a:gdLst/>
              <a:ahLst/>
              <a:cxnLst/>
              <a:rect l="l" t="t" r="r" b="b"/>
              <a:pathLst>
                <a:path w="12697" h="7529" extrusionOk="0">
                  <a:moveTo>
                    <a:pt x="12696" y="0"/>
                  </a:moveTo>
                  <a:lnTo>
                    <a:pt x="1" y="7529"/>
                  </a:lnTo>
                  <a:cubicBezTo>
                    <a:pt x="9456" y="7124"/>
                    <a:pt x="12696" y="1"/>
                    <a:pt x="12696" y="0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3"/>
            <p:cNvSpPr/>
            <p:nvPr/>
          </p:nvSpPr>
          <p:spPr>
            <a:xfrm>
              <a:off x="5632060" y="3588313"/>
              <a:ext cx="242852" cy="214654"/>
            </a:xfrm>
            <a:custGeom>
              <a:avLst/>
              <a:gdLst/>
              <a:ahLst/>
              <a:cxnLst/>
              <a:rect l="l" t="t" r="r" b="b"/>
              <a:pathLst>
                <a:path w="8268" h="7308" extrusionOk="0">
                  <a:moveTo>
                    <a:pt x="6518" y="0"/>
                  </a:moveTo>
                  <a:lnTo>
                    <a:pt x="1" y="3866"/>
                  </a:lnTo>
                  <a:lnTo>
                    <a:pt x="2255" y="7307"/>
                  </a:lnTo>
                  <a:lnTo>
                    <a:pt x="8268" y="3672"/>
                  </a:lnTo>
                  <a:lnTo>
                    <a:pt x="6518" y="0"/>
                  </a:lnTo>
                  <a:close/>
                </a:path>
              </a:pathLst>
            </a:custGeom>
            <a:solidFill>
              <a:srgbClr val="D65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3"/>
            <p:cNvSpPr/>
            <p:nvPr/>
          </p:nvSpPr>
          <p:spPr>
            <a:xfrm>
              <a:off x="4671548" y="3782225"/>
              <a:ext cx="224523" cy="125861"/>
            </a:xfrm>
            <a:custGeom>
              <a:avLst/>
              <a:gdLst/>
              <a:ahLst/>
              <a:cxnLst/>
              <a:rect l="l" t="t" r="r" b="b"/>
              <a:pathLst>
                <a:path w="7644" h="4285" extrusionOk="0">
                  <a:moveTo>
                    <a:pt x="0" y="0"/>
                  </a:moveTo>
                  <a:lnTo>
                    <a:pt x="0" y="4284"/>
                  </a:lnTo>
                  <a:lnTo>
                    <a:pt x="6870" y="3884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D65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3"/>
            <p:cNvSpPr/>
            <p:nvPr/>
          </p:nvSpPr>
          <p:spPr>
            <a:xfrm>
              <a:off x="5249553" y="1860173"/>
              <a:ext cx="74959" cy="235068"/>
            </a:xfrm>
            <a:custGeom>
              <a:avLst/>
              <a:gdLst/>
              <a:ahLst/>
              <a:cxnLst/>
              <a:rect l="l" t="t" r="r" b="b"/>
              <a:pathLst>
                <a:path w="2552" h="8003" extrusionOk="0">
                  <a:moveTo>
                    <a:pt x="2177" y="1"/>
                  </a:moveTo>
                  <a:lnTo>
                    <a:pt x="2177" y="1"/>
                  </a:lnTo>
                  <a:cubicBezTo>
                    <a:pt x="2177" y="1"/>
                    <a:pt x="833" y="45"/>
                    <a:pt x="415" y="1305"/>
                  </a:cubicBezTo>
                  <a:cubicBezTo>
                    <a:pt x="0" y="2553"/>
                    <a:pt x="387" y="6455"/>
                    <a:pt x="2488" y="7958"/>
                  </a:cubicBezTo>
                  <a:lnTo>
                    <a:pt x="2488" y="7958"/>
                  </a:lnTo>
                  <a:cubicBezTo>
                    <a:pt x="2234" y="7734"/>
                    <a:pt x="1351" y="6473"/>
                    <a:pt x="2177" y="1"/>
                  </a:cubicBezTo>
                  <a:close/>
                  <a:moveTo>
                    <a:pt x="2488" y="7958"/>
                  </a:moveTo>
                  <a:cubicBezTo>
                    <a:pt x="2527" y="7992"/>
                    <a:pt x="2551" y="8002"/>
                    <a:pt x="2552" y="8002"/>
                  </a:cubicBezTo>
                  <a:lnTo>
                    <a:pt x="2552" y="8002"/>
                  </a:lnTo>
                  <a:cubicBezTo>
                    <a:pt x="2530" y="7988"/>
                    <a:pt x="2509" y="7973"/>
                    <a:pt x="2488" y="7958"/>
                  </a:cubicBezTo>
                  <a:close/>
                  <a:moveTo>
                    <a:pt x="2552" y="8002"/>
                  </a:moveTo>
                  <a:cubicBezTo>
                    <a:pt x="2552" y="8002"/>
                    <a:pt x="2552" y="8002"/>
                    <a:pt x="2552" y="8002"/>
                  </a:cubicBezTo>
                  <a:cubicBezTo>
                    <a:pt x="2552" y="8002"/>
                    <a:pt x="2552" y="8002"/>
                    <a:pt x="2552" y="800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3"/>
            <p:cNvSpPr/>
            <p:nvPr/>
          </p:nvSpPr>
          <p:spPr>
            <a:xfrm>
              <a:off x="5045948" y="1690023"/>
              <a:ext cx="33308" cy="33308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68" y="0"/>
                  </a:moveTo>
                  <a:cubicBezTo>
                    <a:pt x="254" y="0"/>
                    <a:pt x="0" y="253"/>
                    <a:pt x="0" y="567"/>
                  </a:cubicBezTo>
                  <a:cubicBezTo>
                    <a:pt x="0" y="880"/>
                    <a:pt x="254" y="1133"/>
                    <a:pt x="568" y="1133"/>
                  </a:cubicBezTo>
                  <a:cubicBezTo>
                    <a:pt x="880" y="1133"/>
                    <a:pt x="1133" y="880"/>
                    <a:pt x="1133" y="567"/>
                  </a:cubicBezTo>
                  <a:cubicBezTo>
                    <a:pt x="1133" y="253"/>
                    <a:pt x="880" y="0"/>
                    <a:pt x="568" y="0"/>
                  </a:cubicBezTo>
                  <a:close/>
                </a:path>
              </a:pathLst>
            </a:custGeom>
            <a:solidFill>
              <a:srgbClr val="D01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3"/>
            <p:cNvSpPr/>
            <p:nvPr/>
          </p:nvSpPr>
          <p:spPr>
            <a:xfrm>
              <a:off x="5026739" y="1755757"/>
              <a:ext cx="33308" cy="33367"/>
            </a:xfrm>
            <a:custGeom>
              <a:avLst/>
              <a:gdLst/>
              <a:ahLst/>
              <a:cxnLst/>
              <a:rect l="l" t="t" r="r" b="b"/>
              <a:pathLst>
                <a:path w="1134" h="1136" extrusionOk="0">
                  <a:moveTo>
                    <a:pt x="568" y="1"/>
                  </a:moveTo>
                  <a:cubicBezTo>
                    <a:pt x="254" y="1"/>
                    <a:pt x="1" y="255"/>
                    <a:pt x="1" y="568"/>
                  </a:cubicBezTo>
                  <a:cubicBezTo>
                    <a:pt x="1" y="880"/>
                    <a:pt x="254" y="1135"/>
                    <a:pt x="568" y="1135"/>
                  </a:cubicBezTo>
                  <a:cubicBezTo>
                    <a:pt x="880" y="1135"/>
                    <a:pt x="1134" y="880"/>
                    <a:pt x="1134" y="568"/>
                  </a:cubicBezTo>
                  <a:cubicBezTo>
                    <a:pt x="1134" y="255"/>
                    <a:pt x="880" y="1"/>
                    <a:pt x="568" y="1"/>
                  </a:cubicBezTo>
                  <a:close/>
                </a:path>
              </a:pathLst>
            </a:custGeom>
            <a:solidFill>
              <a:srgbClr val="D01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3"/>
            <p:cNvSpPr/>
            <p:nvPr/>
          </p:nvSpPr>
          <p:spPr>
            <a:xfrm>
              <a:off x="5638169" y="1258319"/>
              <a:ext cx="161989" cy="167071"/>
            </a:xfrm>
            <a:custGeom>
              <a:avLst/>
              <a:gdLst/>
              <a:ahLst/>
              <a:cxnLst/>
              <a:rect l="l" t="t" r="r" b="b"/>
              <a:pathLst>
                <a:path w="5515" h="5688" extrusionOk="0">
                  <a:moveTo>
                    <a:pt x="1" y="1"/>
                  </a:moveTo>
                  <a:lnTo>
                    <a:pt x="5515" y="5688"/>
                  </a:lnTo>
                  <a:cubicBezTo>
                    <a:pt x="4464" y="8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3"/>
            <p:cNvSpPr/>
            <p:nvPr/>
          </p:nvSpPr>
          <p:spPr>
            <a:xfrm>
              <a:off x="5661696" y="1140685"/>
              <a:ext cx="189570" cy="242059"/>
            </a:xfrm>
            <a:custGeom>
              <a:avLst/>
              <a:gdLst/>
              <a:ahLst/>
              <a:cxnLst/>
              <a:rect l="l" t="t" r="r" b="b"/>
              <a:pathLst>
                <a:path w="6454" h="8241" extrusionOk="0">
                  <a:moveTo>
                    <a:pt x="3880" y="0"/>
                  </a:moveTo>
                  <a:lnTo>
                    <a:pt x="0" y="4831"/>
                  </a:lnTo>
                  <a:lnTo>
                    <a:pt x="3308" y="8240"/>
                  </a:lnTo>
                  <a:lnTo>
                    <a:pt x="6454" y="2720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D65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3"/>
            <p:cNvSpPr/>
            <p:nvPr/>
          </p:nvSpPr>
          <p:spPr>
            <a:xfrm>
              <a:off x="3827377" y="2575344"/>
              <a:ext cx="95872" cy="41474"/>
            </a:xfrm>
            <a:custGeom>
              <a:avLst/>
              <a:gdLst/>
              <a:ahLst/>
              <a:cxnLst/>
              <a:rect l="l" t="t" r="r" b="b"/>
              <a:pathLst>
                <a:path w="3264" h="1412" extrusionOk="0">
                  <a:moveTo>
                    <a:pt x="0" y="1"/>
                  </a:moveTo>
                  <a:lnTo>
                    <a:pt x="546" y="1411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3"/>
            <p:cNvSpPr/>
            <p:nvPr/>
          </p:nvSpPr>
          <p:spPr>
            <a:xfrm>
              <a:off x="3978817" y="997381"/>
              <a:ext cx="654948" cy="550940"/>
            </a:xfrm>
            <a:custGeom>
              <a:avLst/>
              <a:gdLst/>
              <a:ahLst/>
              <a:cxnLst/>
              <a:rect l="l" t="t" r="r" b="b"/>
              <a:pathLst>
                <a:path w="22298" h="18757" extrusionOk="0">
                  <a:moveTo>
                    <a:pt x="8735" y="0"/>
                  </a:moveTo>
                  <a:cubicBezTo>
                    <a:pt x="6750" y="0"/>
                    <a:pt x="4526" y="802"/>
                    <a:pt x="2203" y="3061"/>
                  </a:cubicBezTo>
                  <a:cubicBezTo>
                    <a:pt x="0" y="5199"/>
                    <a:pt x="1331" y="15306"/>
                    <a:pt x="1331" y="15306"/>
                  </a:cubicBezTo>
                  <a:cubicBezTo>
                    <a:pt x="1331" y="15306"/>
                    <a:pt x="2710" y="13046"/>
                    <a:pt x="6612" y="13046"/>
                  </a:cubicBezTo>
                  <a:cubicBezTo>
                    <a:pt x="8310" y="13046"/>
                    <a:pt x="10486" y="13474"/>
                    <a:pt x="13234" y="14702"/>
                  </a:cubicBezTo>
                  <a:lnTo>
                    <a:pt x="22298" y="18756"/>
                  </a:lnTo>
                  <a:lnTo>
                    <a:pt x="17000" y="4766"/>
                  </a:lnTo>
                  <a:cubicBezTo>
                    <a:pt x="17000" y="4766"/>
                    <a:pt x="13577" y="0"/>
                    <a:pt x="8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3"/>
            <p:cNvSpPr/>
            <p:nvPr/>
          </p:nvSpPr>
          <p:spPr>
            <a:xfrm>
              <a:off x="3702812" y="1087317"/>
              <a:ext cx="1190174" cy="2105773"/>
            </a:xfrm>
            <a:custGeom>
              <a:avLst/>
              <a:gdLst/>
              <a:ahLst/>
              <a:cxnLst/>
              <a:rect l="l" t="t" r="r" b="b"/>
              <a:pathLst>
                <a:path w="40520" h="71692" extrusionOk="0">
                  <a:moveTo>
                    <a:pt x="11600" y="0"/>
                  </a:moveTo>
                  <a:cubicBezTo>
                    <a:pt x="11599" y="1"/>
                    <a:pt x="11067" y="518"/>
                    <a:pt x="5533" y="7970"/>
                  </a:cubicBezTo>
                  <a:cubicBezTo>
                    <a:pt x="1" y="15423"/>
                    <a:pt x="1543" y="17543"/>
                    <a:pt x="3219" y="22998"/>
                  </a:cubicBezTo>
                  <a:cubicBezTo>
                    <a:pt x="4892" y="28450"/>
                    <a:pt x="28272" y="71692"/>
                    <a:pt x="28272" y="71692"/>
                  </a:cubicBezTo>
                  <a:lnTo>
                    <a:pt x="40520" y="60134"/>
                  </a:lnTo>
                  <a:cubicBezTo>
                    <a:pt x="40520" y="60134"/>
                    <a:pt x="40003" y="59602"/>
                    <a:pt x="37958" y="55370"/>
                  </a:cubicBezTo>
                  <a:cubicBezTo>
                    <a:pt x="35921" y="51136"/>
                    <a:pt x="26702" y="34192"/>
                    <a:pt x="18826" y="21470"/>
                  </a:cubicBezTo>
                  <a:cubicBezTo>
                    <a:pt x="10951" y="8747"/>
                    <a:pt x="11600" y="1"/>
                    <a:pt x="11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3"/>
            <p:cNvSpPr/>
            <p:nvPr/>
          </p:nvSpPr>
          <p:spPr>
            <a:xfrm>
              <a:off x="3545380" y="1092927"/>
              <a:ext cx="1227242" cy="2091146"/>
            </a:xfrm>
            <a:custGeom>
              <a:avLst/>
              <a:gdLst/>
              <a:ahLst/>
              <a:cxnLst/>
              <a:rect l="l" t="t" r="r" b="b"/>
              <a:pathLst>
                <a:path w="41782" h="71194" extrusionOk="0">
                  <a:moveTo>
                    <a:pt x="30617" y="1"/>
                  </a:moveTo>
                  <a:cubicBezTo>
                    <a:pt x="30617" y="1"/>
                    <a:pt x="31020" y="8764"/>
                    <a:pt x="22785" y="21256"/>
                  </a:cubicBezTo>
                  <a:cubicBezTo>
                    <a:pt x="14550" y="33751"/>
                    <a:pt x="4857" y="50425"/>
                    <a:pt x="2694" y="54598"/>
                  </a:cubicBezTo>
                  <a:cubicBezTo>
                    <a:pt x="533" y="58769"/>
                    <a:pt x="1" y="59289"/>
                    <a:pt x="1" y="59289"/>
                  </a:cubicBezTo>
                  <a:lnTo>
                    <a:pt x="11917" y="71193"/>
                  </a:lnTo>
                  <a:cubicBezTo>
                    <a:pt x="11917" y="71193"/>
                    <a:pt x="36519" y="28633"/>
                    <a:pt x="38347" y="23230"/>
                  </a:cubicBezTo>
                  <a:cubicBezTo>
                    <a:pt x="40171" y="17825"/>
                    <a:pt x="41782" y="15747"/>
                    <a:pt x="36457" y="8142"/>
                  </a:cubicBezTo>
                  <a:cubicBezTo>
                    <a:pt x="31139" y="537"/>
                    <a:pt x="30617" y="1"/>
                    <a:pt x="30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3"/>
            <p:cNvSpPr/>
            <p:nvPr/>
          </p:nvSpPr>
          <p:spPr>
            <a:xfrm>
              <a:off x="4224893" y="2129276"/>
              <a:ext cx="288291" cy="513079"/>
            </a:xfrm>
            <a:custGeom>
              <a:avLst/>
              <a:gdLst/>
              <a:ahLst/>
              <a:cxnLst/>
              <a:rect l="l" t="t" r="r" b="b"/>
              <a:pathLst>
                <a:path w="9815" h="17468" extrusionOk="0">
                  <a:moveTo>
                    <a:pt x="9321" y="0"/>
                  </a:moveTo>
                  <a:cubicBezTo>
                    <a:pt x="9248" y="41"/>
                    <a:pt x="9185" y="93"/>
                    <a:pt x="9141" y="169"/>
                  </a:cubicBezTo>
                  <a:lnTo>
                    <a:pt x="0" y="16572"/>
                  </a:lnTo>
                  <a:cubicBezTo>
                    <a:pt x="159" y="16873"/>
                    <a:pt x="316" y="17171"/>
                    <a:pt x="473" y="17467"/>
                  </a:cubicBezTo>
                  <a:cubicBezTo>
                    <a:pt x="551" y="17426"/>
                    <a:pt x="619" y="17369"/>
                    <a:pt x="663" y="17287"/>
                  </a:cubicBezTo>
                  <a:lnTo>
                    <a:pt x="9814" y="863"/>
                  </a:lnTo>
                  <a:cubicBezTo>
                    <a:pt x="9653" y="577"/>
                    <a:pt x="9487" y="289"/>
                    <a:pt x="93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3"/>
            <p:cNvSpPr/>
            <p:nvPr/>
          </p:nvSpPr>
          <p:spPr>
            <a:xfrm>
              <a:off x="3951472" y="1657538"/>
              <a:ext cx="284179" cy="459474"/>
            </a:xfrm>
            <a:custGeom>
              <a:avLst/>
              <a:gdLst/>
              <a:ahLst/>
              <a:cxnLst/>
              <a:rect l="l" t="t" r="r" b="b"/>
              <a:pathLst>
                <a:path w="9675" h="15643" extrusionOk="0">
                  <a:moveTo>
                    <a:pt x="9153" y="1"/>
                  </a:moveTo>
                  <a:cubicBezTo>
                    <a:pt x="9127" y="28"/>
                    <a:pt x="9092" y="44"/>
                    <a:pt x="9074" y="79"/>
                  </a:cubicBezTo>
                  <a:lnTo>
                    <a:pt x="0" y="14730"/>
                  </a:lnTo>
                  <a:cubicBezTo>
                    <a:pt x="150" y="15030"/>
                    <a:pt x="305" y="15333"/>
                    <a:pt x="461" y="15643"/>
                  </a:cubicBezTo>
                  <a:lnTo>
                    <a:pt x="9675" y="886"/>
                  </a:lnTo>
                  <a:cubicBezTo>
                    <a:pt x="9500" y="592"/>
                    <a:pt x="9317" y="293"/>
                    <a:pt x="9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3"/>
            <p:cNvSpPr/>
            <p:nvPr/>
          </p:nvSpPr>
          <p:spPr>
            <a:xfrm>
              <a:off x="4086787" y="1486272"/>
              <a:ext cx="470" cy="1087"/>
            </a:xfrm>
            <a:custGeom>
              <a:avLst/>
              <a:gdLst/>
              <a:ahLst/>
              <a:cxnLst/>
              <a:rect l="l" t="t" r="r" b="b"/>
              <a:pathLst>
                <a:path w="16" h="37" extrusionOk="0">
                  <a:moveTo>
                    <a:pt x="1" y="0"/>
                  </a:moveTo>
                  <a:cubicBezTo>
                    <a:pt x="4" y="12"/>
                    <a:pt x="8" y="26"/>
                    <a:pt x="11" y="37"/>
                  </a:cubicBezTo>
                  <a:cubicBezTo>
                    <a:pt x="11" y="30"/>
                    <a:pt x="16" y="29"/>
                    <a:pt x="16" y="27"/>
                  </a:cubicBezTo>
                  <a:cubicBezTo>
                    <a:pt x="16" y="20"/>
                    <a:pt x="11" y="11"/>
                    <a:pt x="10" y="3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2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3"/>
            <p:cNvSpPr/>
            <p:nvPr/>
          </p:nvSpPr>
          <p:spPr>
            <a:xfrm>
              <a:off x="4390696" y="1490061"/>
              <a:ext cx="97575" cy="65413"/>
            </a:xfrm>
            <a:custGeom>
              <a:avLst/>
              <a:gdLst/>
              <a:ahLst/>
              <a:cxnLst/>
              <a:rect l="l" t="t" r="r" b="b"/>
              <a:pathLst>
                <a:path w="3322" h="2227" extrusionOk="0">
                  <a:moveTo>
                    <a:pt x="270" y="0"/>
                  </a:moveTo>
                  <a:cubicBezTo>
                    <a:pt x="217" y="179"/>
                    <a:pt x="130" y="382"/>
                    <a:pt x="0" y="602"/>
                  </a:cubicBezTo>
                  <a:lnTo>
                    <a:pt x="2216" y="1975"/>
                  </a:lnTo>
                  <a:cubicBezTo>
                    <a:pt x="2249" y="1993"/>
                    <a:pt x="2260" y="2035"/>
                    <a:pt x="2237" y="2067"/>
                  </a:cubicBezTo>
                  <a:cubicBezTo>
                    <a:pt x="2236" y="2067"/>
                    <a:pt x="2235" y="2067"/>
                    <a:pt x="2234" y="2067"/>
                  </a:cubicBezTo>
                  <a:cubicBezTo>
                    <a:pt x="2234" y="2067"/>
                    <a:pt x="2234" y="2067"/>
                    <a:pt x="2234" y="2067"/>
                  </a:cubicBezTo>
                  <a:cubicBezTo>
                    <a:pt x="2315" y="2119"/>
                    <a:pt x="2504" y="2226"/>
                    <a:pt x="2717" y="2226"/>
                  </a:cubicBezTo>
                  <a:cubicBezTo>
                    <a:pt x="2807" y="2226"/>
                    <a:pt x="2901" y="2207"/>
                    <a:pt x="2994" y="2157"/>
                  </a:cubicBezTo>
                  <a:cubicBezTo>
                    <a:pt x="3321" y="1976"/>
                    <a:pt x="2894" y="1392"/>
                    <a:pt x="2772" y="1239"/>
                  </a:cubicBezTo>
                  <a:cubicBezTo>
                    <a:pt x="2757" y="1248"/>
                    <a:pt x="2741" y="1261"/>
                    <a:pt x="2724" y="1261"/>
                  </a:cubicBezTo>
                  <a:cubicBezTo>
                    <a:pt x="2719" y="1261"/>
                    <a:pt x="2714" y="1260"/>
                    <a:pt x="2709" y="1257"/>
                  </a:cubicBezTo>
                  <a:lnTo>
                    <a:pt x="270" y="0"/>
                  </a:lnTo>
                  <a:close/>
                </a:path>
              </a:pathLst>
            </a:custGeom>
            <a:solidFill>
              <a:srgbClr val="D65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3"/>
            <p:cNvSpPr/>
            <p:nvPr/>
          </p:nvSpPr>
          <p:spPr>
            <a:xfrm>
              <a:off x="4370900" y="1510974"/>
              <a:ext cx="93228" cy="60654"/>
            </a:xfrm>
            <a:custGeom>
              <a:avLst/>
              <a:gdLst/>
              <a:ahLst/>
              <a:cxnLst/>
              <a:rect l="l" t="t" r="r" b="b"/>
              <a:pathLst>
                <a:path w="3174" h="2065" extrusionOk="0">
                  <a:moveTo>
                    <a:pt x="603" y="1"/>
                  </a:moveTo>
                  <a:cubicBezTo>
                    <a:pt x="456" y="222"/>
                    <a:pt x="261" y="450"/>
                    <a:pt x="1" y="680"/>
                  </a:cubicBezTo>
                  <a:cubicBezTo>
                    <a:pt x="13" y="679"/>
                    <a:pt x="23" y="670"/>
                    <a:pt x="31" y="670"/>
                  </a:cubicBezTo>
                  <a:cubicBezTo>
                    <a:pt x="34" y="670"/>
                    <a:pt x="36" y="671"/>
                    <a:pt x="39" y="673"/>
                  </a:cubicBezTo>
                  <a:lnTo>
                    <a:pt x="1555" y="1727"/>
                  </a:lnTo>
                  <a:cubicBezTo>
                    <a:pt x="1584" y="1745"/>
                    <a:pt x="1582" y="1780"/>
                    <a:pt x="1570" y="1807"/>
                  </a:cubicBezTo>
                  <a:cubicBezTo>
                    <a:pt x="1706" y="1876"/>
                    <a:pt x="2108" y="2064"/>
                    <a:pt x="2491" y="2064"/>
                  </a:cubicBezTo>
                  <a:cubicBezTo>
                    <a:pt x="2573" y="2064"/>
                    <a:pt x="2655" y="2055"/>
                    <a:pt x="2734" y="2035"/>
                  </a:cubicBezTo>
                  <a:cubicBezTo>
                    <a:pt x="3173" y="1919"/>
                    <a:pt x="2958" y="1492"/>
                    <a:pt x="2881" y="1360"/>
                  </a:cubicBezTo>
                  <a:lnTo>
                    <a:pt x="2881" y="1360"/>
                  </a:lnTo>
                  <a:cubicBezTo>
                    <a:pt x="2865" y="1369"/>
                    <a:pt x="2851" y="1380"/>
                    <a:pt x="2836" y="1380"/>
                  </a:cubicBezTo>
                  <a:cubicBezTo>
                    <a:pt x="2831" y="1380"/>
                    <a:pt x="2826" y="1379"/>
                    <a:pt x="2820" y="1375"/>
                  </a:cubicBezTo>
                  <a:lnTo>
                    <a:pt x="603" y="1"/>
                  </a:lnTo>
                  <a:close/>
                </a:path>
              </a:pathLst>
            </a:custGeom>
            <a:solidFill>
              <a:srgbClr val="D65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3"/>
            <p:cNvSpPr/>
            <p:nvPr/>
          </p:nvSpPr>
          <p:spPr>
            <a:xfrm>
              <a:off x="4317355" y="1402886"/>
              <a:ext cx="174032" cy="179642"/>
            </a:xfrm>
            <a:custGeom>
              <a:avLst/>
              <a:gdLst/>
              <a:ahLst/>
              <a:cxnLst/>
              <a:rect l="l" t="t" r="r" b="b"/>
              <a:pathLst>
                <a:path w="5925" h="6116" extrusionOk="0">
                  <a:moveTo>
                    <a:pt x="2033" y="0"/>
                  </a:moveTo>
                  <a:lnTo>
                    <a:pt x="1" y="5097"/>
                  </a:lnTo>
                  <a:cubicBezTo>
                    <a:pt x="1229" y="5626"/>
                    <a:pt x="2625" y="6115"/>
                    <a:pt x="3077" y="6115"/>
                  </a:cubicBezTo>
                  <a:cubicBezTo>
                    <a:pt x="3115" y="6115"/>
                    <a:pt x="3146" y="6112"/>
                    <a:pt x="3170" y="6104"/>
                  </a:cubicBezTo>
                  <a:cubicBezTo>
                    <a:pt x="3569" y="5983"/>
                    <a:pt x="3422" y="5621"/>
                    <a:pt x="3360" y="5499"/>
                  </a:cubicBezTo>
                  <a:lnTo>
                    <a:pt x="3360" y="5499"/>
                  </a:lnTo>
                  <a:cubicBezTo>
                    <a:pt x="3344" y="5506"/>
                    <a:pt x="3329" y="5516"/>
                    <a:pt x="3314" y="5516"/>
                  </a:cubicBezTo>
                  <a:cubicBezTo>
                    <a:pt x="3309" y="5516"/>
                    <a:pt x="3304" y="5515"/>
                    <a:pt x="3299" y="5511"/>
                  </a:cubicBezTo>
                  <a:lnTo>
                    <a:pt x="1783" y="4457"/>
                  </a:lnTo>
                  <a:cubicBezTo>
                    <a:pt x="1763" y="4445"/>
                    <a:pt x="1760" y="4424"/>
                    <a:pt x="1757" y="4406"/>
                  </a:cubicBezTo>
                  <a:cubicBezTo>
                    <a:pt x="1664" y="4483"/>
                    <a:pt x="1581" y="4564"/>
                    <a:pt x="1473" y="4639"/>
                  </a:cubicBezTo>
                  <a:cubicBezTo>
                    <a:pt x="1463" y="4646"/>
                    <a:pt x="1451" y="4650"/>
                    <a:pt x="1438" y="4650"/>
                  </a:cubicBezTo>
                  <a:cubicBezTo>
                    <a:pt x="1419" y="4650"/>
                    <a:pt x="1400" y="4641"/>
                    <a:pt x="1388" y="4624"/>
                  </a:cubicBezTo>
                  <a:cubicBezTo>
                    <a:pt x="1369" y="4595"/>
                    <a:pt x="1376" y="4557"/>
                    <a:pt x="1404" y="4538"/>
                  </a:cubicBezTo>
                  <a:cubicBezTo>
                    <a:pt x="2224" y="3960"/>
                    <a:pt x="2536" y="3312"/>
                    <a:pt x="2658" y="2869"/>
                  </a:cubicBezTo>
                  <a:cubicBezTo>
                    <a:pt x="2658" y="2868"/>
                    <a:pt x="2655" y="2866"/>
                    <a:pt x="2655" y="2862"/>
                  </a:cubicBezTo>
                  <a:cubicBezTo>
                    <a:pt x="2655" y="2854"/>
                    <a:pt x="2656" y="2845"/>
                    <a:pt x="2659" y="2838"/>
                  </a:cubicBezTo>
                  <a:cubicBezTo>
                    <a:pt x="2660" y="2837"/>
                    <a:pt x="2661" y="2837"/>
                    <a:pt x="2662" y="2837"/>
                  </a:cubicBezTo>
                  <a:cubicBezTo>
                    <a:pt x="2663" y="2837"/>
                    <a:pt x="2665" y="2838"/>
                    <a:pt x="2666" y="2838"/>
                  </a:cubicBezTo>
                  <a:cubicBezTo>
                    <a:pt x="2667" y="2838"/>
                    <a:pt x="2669" y="2837"/>
                    <a:pt x="2670" y="2836"/>
                  </a:cubicBezTo>
                  <a:cubicBezTo>
                    <a:pt x="2746" y="2543"/>
                    <a:pt x="2740" y="2346"/>
                    <a:pt x="2740" y="2343"/>
                  </a:cubicBezTo>
                  <a:cubicBezTo>
                    <a:pt x="2738" y="2311"/>
                    <a:pt x="2762" y="2281"/>
                    <a:pt x="2796" y="2278"/>
                  </a:cubicBezTo>
                  <a:cubicBezTo>
                    <a:pt x="2797" y="2278"/>
                    <a:pt x="2798" y="2278"/>
                    <a:pt x="2799" y="2278"/>
                  </a:cubicBezTo>
                  <a:cubicBezTo>
                    <a:pt x="2832" y="2278"/>
                    <a:pt x="2861" y="2302"/>
                    <a:pt x="2863" y="2336"/>
                  </a:cubicBezTo>
                  <a:cubicBezTo>
                    <a:pt x="2864" y="2354"/>
                    <a:pt x="2875" y="2549"/>
                    <a:pt x="2803" y="2838"/>
                  </a:cubicBezTo>
                  <a:lnTo>
                    <a:pt x="5265" y="4106"/>
                  </a:lnTo>
                  <a:cubicBezTo>
                    <a:pt x="5280" y="4113"/>
                    <a:pt x="5272" y="4134"/>
                    <a:pt x="5278" y="4150"/>
                  </a:cubicBezTo>
                  <a:cubicBezTo>
                    <a:pt x="5925" y="3984"/>
                    <a:pt x="5498" y="3572"/>
                    <a:pt x="5412" y="3435"/>
                  </a:cubicBezTo>
                  <a:cubicBezTo>
                    <a:pt x="5278" y="3217"/>
                    <a:pt x="3724" y="2301"/>
                    <a:pt x="2996" y="1894"/>
                  </a:cubicBezTo>
                  <a:cubicBezTo>
                    <a:pt x="2884" y="1879"/>
                    <a:pt x="2596" y="1828"/>
                    <a:pt x="2110" y="1661"/>
                  </a:cubicBezTo>
                  <a:cubicBezTo>
                    <a:pt x="2066" y="1646"/>
                    <a:pt x="2044" y="1599"/>
                    <a:pt x="2059" y="1555"/>
                  </a:cubicBezTo>
                  <a:cubicBezTo>
                    <a:pt x="2070" y="1519"/>
                    <a:pt x="2103" y="1498"/>
                    <a:pt x="2139" y="1498"/>
                  </a:cubicBezTo>
                  <a:cubicBezTo>
                    <a:pt x="2148" y="1498"/>
                    <a:pt x="2156" y="1499"/>
                    <a:pt x="2165" y="1502"/>
                  </a:cubicBezTo>
                  <a:cubicBezTo>
                    <a:pt x="2456" y="1600"/>
                    <a:pt x="2627" y="1676"/>
                    <a:pt x="2749" y="1732"/>
                  </a:cubicBezTo>
                  <a:cubicBezTo>
                    <a:pt x="2832" y="1746"/>
                    <a:pt x="2951" y="1755"/>
                    <a:pt x="3084" y="1755"/>
                  </a:cubicBezTo>
                  <a:cubicBezTo>
                    <a:pt x="3429" y="1755"/>
                    <a:pt x="3869" y="1694"/>
                    <a:pt x="4030" y="1495"/>
                  </a:cubicBezTo>
                  <a:cubicBezTo>
                    <a:pt x="4300" y="1163"/>
                    <a:pt x="3838" y="872"/>
                    <a:pt x="3192" y="575"/>
                  </a:cubicBezTo>
                  <a:cubicBezTo>
                    <a:pt x="2703" y="349"/>
                    <a:pt x="2339" y="165"/>
                    <a:pt x="2036" y="2"/>
                  </a:cubicBezTo>
                  <a:lnTo>
                    <a:pt x="2033" y="0"/>
                  </a:lnTo>
                  <a:close/>
                </a:path>
              </a:pathLst>
            </a:custGeom>
            <a:solidFill>
              <a:srgbClr val="D65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3"/>
            <p:cNvSpPr/>
            <p:nvPr/>
          </p:nvSpPr>
          <p:spPr>
            <a:xfrm>
              <a:off x="4398656" y="1486272"/>
              <a:ext cx="74459" cy="40798"/>
            </a:xfrm>
            <a:custGeom>
              <a:avLst/>
              <a:gdLst/>
              <a:ahLst/>
              <a:cxnLst/>
              <a:rect l="l" t="t" r="r" b="b"/>
              <a:pathLst>
                <a:path w="2535" h="1389" extrusionOk="0">
                  <a:moveTo>
                    <a:pt x="40" y="0"/>
                  </a:moveTo>
                  <a:cubicBezTo>
                    <a:pt x="31" y="41"/>
                    <a:pt x="14" y="87"/>
                    <a:pt x="0" y="129"/>
                  </a:cubicBezTo>
                  <a:lnTo>
                    <a:pt x="2441" y="1385"/>
                  </a:lnTo>
                  <a:cubicBezTo>
                    <a:pt x="2446" y="1388"/>
                    <a:pt x="2451" y="1389"/>
                    <a:pt x="2456" y="1389"/>
                  </a:cubicBezTo>
                  <a:cubicBezTo>
                    <a:pt x="2473" y="1389"/>
                    <a:pt x="2488" y="1376"/>
                    <a:pt x="2503" y="1365"/>
                  </a:cubicBezTo>
                  <a:cubicBezTo>
                    <a:pt x="2506" y="1363"/>
                    <a:pt x="2510" y="1362"/>
                    <a:pt x="2514" y="1362"/>
                  </a:cubicBezTo>
                  <a:cubicBezTo>
                    <a:pt x="2515" y="1362"/>
                    <a:pt x="2516" y="1362"/>
                    <a:pt x="2517" y="1362"/>
                  </a:cubicBezTo>
                  <a:cubicBezTo>
                    <a:pt x="2522" y="1362"/>
                    <a:pt x="2526" y="1362"/>
                    <a:pt x="2529" y="1358"/>
                  </a:cubicBezTo>
                  <a:cubicBezTo>
                    <a:pt x="2535" y="1341"/>
                    <a:pt x="2520" y="1329"/>
                    <a:pt x="2514" y="1312"/>
                  </a:cubicBezTo>
                  <a:cubicBezTo>
                    <a:pt x="2510" y="1297"/>
                    <a:pt x="2517" y="1276"/>
                    <a:pt x="2501" y="1268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3"/>
            <p:cNvSpPr/>
            <p:nvPr/>
          </p:nvSpPr>
          <p:spPr>
            <a:xfrm>
              <a:off x="4395395" y="1486272"/>
              <a:ext cx="558" cy="1087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9" y="0"/>
                  </a:moveTo>
                  <a:cubicBezTo>
                    <a:pt x="18" y="1"/>
                    <a:pt x="17" y="1"/>
                    <a:pt x="16" y="1"/>
                  </a:cubicBezTo>
                  <a:cubicBezTo>
                    <a:pt x="15" y="1"/>
                    <a:pt x="14" y="1"/>
                    <a:pt x="12" y="1"/>
                  </a:cubicBezTo>
                  <a:cubicBezTo>
                    <a:pt x="11" y="1"/>
                    <a:pt x="10" y="1"/>
                    <a:pt x="8" y="3"/>
                  </a:cubicBezTo>
                  <a:cubicBezTo>
                    <a:pt x="7" y="11"/>
                    <a:pt x="4" y="20"/>
                    <a:pt x="4" y="27"/>
                  </a:cubicBezTo>
                  <a:cubicBezTo>
                    <a:pt x="1" y="29"/>
                    <a:pt x="7" y="30"/>
                    <a:pt x="7" y="37"/>
                  </a:cubicBezTo>
                  <a:cubicBezTo>
                    <a:pt x="11" y="26"/>
                    <a:pt x="14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3"/>
            <p:cNvSpPr/>
            <p:nvPr/>
          </p:nvSpPr>
          <p:spPr>
            <a:xfrm>
              <a:off x="4357682" y="1469765"/>
              <a:ext cx="44176" cy="69760"/>
            </a:xfrm>
            <a:custGeom>
              <a:avLst/>
              <a:gdLst/>
              <a:ahLst/>
              <a:cxnLst/>
              <a:rect l="l" t="t" r="r" b="b"/>
              <a:pathLst>
                <a:path w="1504" h="2375" extrusionOk="0">
                  <a:moveTo>
                    <a:pt x="1430" y="1"/>
                  </a:moveTo>
                  <a:cubicBezTo>
                    <a:pt x="1429" y="1"/>
                    <a:pt x="1428" y="1"/>
                    <a:pt x="1427" y="1"/>
                  </a:cubicBezTo>
                  <a:cubicBezTo>
                    <a:pt x="1392" y="3"/>
                    <a:pt x="1368" y="31"/>
                    <a:pt x="1370" y="66"/>
                  </a:cubicBezTo>
                  <a:cubicBezTo>
                    <a:pt x="1370" y="72"/>
                    <a:pt x="1376" y="266"/>
                    <a:pt x="1300" y="559"/>
                  </a:cubicBezTo>
                  <a:cubicBezTo>
                    <a:pt x="1297" y="570"/>
                    <a:pt x="1292" y="583"/>
                    <a:pt x="1289" y="594"/>
                  </a:cubicBezTo>
                  <a:cubicBezTo>
                    <a:pt x="1165" y="1038"/>
                    <a:pt x="856" y="1684"/>
                    <a:pt x="34" y="2262"/>
                  </a:cubicBezTo>
                  <a:cubicBezTo>
                    <a:pt x="5" y="2282"/>
                    <a:pt x="0" y="2321"/>
                    <a:pt x="18" y="2349"/>
                  </a:cubicBezTo>
                  <a:cubicBezTo>
                    <a:pt x="31" y="2366"/>
                    <a:pt x="50" y="2374"/>
                    <a:pt x="69" y="2374"/>
                  </a:cubicBezTo>
                  <a:cubicBezTo>
                    <a:pt x="82" y="2374"/>
                    <a:pt x="93" y="2371"/>
                    <a:pt x="103" y="2364"/>
                  </a:cubicBezTo>
                  <a:cubicBezTo>
                    <a:pt x="213" y="2288"/>
                    <a:pt x="296" y="2208"/>
                    <a:pt x="388" y="2130"/>
                  </a:cubicBezTo>
                  <a:cubicBezTo>
                    <a:pt x="388" y="2129"/>
                    <a:pt x="384" y="2127"/>
                    <a:pt x="384" y="2123"/>
                  </a:cubicBezTo>
                  <a:cubicBezTo>
                    <a:pt x="387" y="2112"/>
                    <a:pt x="390" y="2100"/>
                    <a:pt x="396" y="2091"/>
                  </a:cubicBezTo>
                  <a:cubicBezTo>
                    <a:pt x="403" y="2082"/>
                    <a:pt x="412" y="2080"/>
                    <a:pt x="422" y="2080"/>
                  </a:cubicBezTo>
                  <a:cubicBezTo>
                    <a:pt x="431" y="2080"/>
                    <a:pt x="441" y="2082"/>
                    <a:pt x="451" y="2082"/>
                  </a:cubicBezTo>
                  <a:cubicBezTo>
                    <a:pt x="710" y="1851"/>
                    <a:pt x="906" y="1624"/>
                    <a:pt x="1051" y="1402"/>
                  </a:cubicBezTo>
                  <a:lnTo>
                    <a:pt x="1025" y="1386"/>
                  </a:lnTo>
                  <a:cubicBezTo>
                    <a:pt x="1003" y="1372"/>
                    <a:pt x="994" y="1348"/>
                    <a:pt x="995" y="1324"/>
                  </a:cubicBezTo>
                  <a:cubicBezTo>
                    <a:pt x="995" y="1313"/>
                    <a:pt x="998" y="1304"/>
                    <a:pt x="1004" y="1295"/>
                  </a:cubicBezTo>
                  <a:cubicBezTo>
                    <a:pt x="1018" y="1275"/>
                    <a:pt x="1040" y="1264"/>
                    <a:pt x="1062" y="1264"/>
                  </a:cubicBezTo>
                  <a:cubicBezTo>
                    <a:pt x="1073" y="1264"/>
                    <a:pt x="1085" y="1267"/>
                    <a:pt x="1095" y="1273"/>
                  </a:cubicBezTo>
                  <a:lnTo>
                    <a:pt x="1126" y="1293"/>
                  </a:lnTo>
                  <a:cubicBezTo>
                    <a:pt x="1257" y="1073"/>
                    <a:pt x="1342" y="870"/>
                    <a:pt x="1395" y="690"/>
                  </a:cubicBezTo>
                  <a:cubicBezTo>
                    <a:pt x="1408" y="646"/>
                    <a:pt x="1426" y="600"/>
                    <a:pt x="1435" y="561"/>
                  </a:cubicBezTo>
                  <a:cubicBezTo>
                    <a:pt x="1503" y="272"/>
                    <a:pt x="1496" y="77"/>
                    <a:pt x="1494" y="59"/>
                  </a:cubicBezTo>
                  <a:cubicBezTo>
                    <a:pt x="1491" y="25"/>
                    <a:pt x="1464" y="1"/>
                    <a:pt x="1430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3"/>
            <p:cNvSpPr/>
            <p:nvPr/>
          </p:nvSpPr>
          <p:spPr>
            <a:xfrm>
              <a:off x="4386848" y="1506832"/>
              <a:ext cx="70288" cy="44617"/>
            </a:xfrm>
            <a:custGeom>
              <a:avLst/>
              <a:gdLst/>
              <a:ahLst/>
              <a:cxnLst/>
              <a:rect l="l" t="t" r="r" b="b"/>
              <a:pathLst>
                <a:path w="2393" h="1519" extrusionOk="0">
                  <a:moveTo>
                    <a:pt x="70" y="0"/>
                  </a:moveTo>
                  <a:cubicBezTo>
                    <a:pt x="48" y="0"/>
                    <a:pt x="26" y="12"/>
                    <a:pt x="14" y="33"/>
                  </a:cubicBezTo>
                  <a:cubicBezTo>
                    <a:pt x="8" y="40"/>
                    <a:pt x="4" y="51"/>
                    <a:pt x="4" y="62"/>
                  </a:cubicBezTo>
                  <a:cubicBezTo>
                    <a:pt x="1" y="86"/>
                    <a:pt x="11" y="110"/>
                    <a:pt x="34" y="124"/>
                  </a:cubicBezTo>
                  <a:lnTo>
                    <a:pt x="61" y="140"/>
                  </a:lnTo>
                  <a:lnTo>
                    <a:pt x="2279" y="1514"/>
                  </a:lnTo>
                  <a:cubicBezTo>
                    <a:pt x="2284" y="1517"/>
                    <a:pt x="2289" y="1519"/>
                    <a:pt x="2294" y="1519"/>
                  </a:cubicBezTo>
                  <a:cubicBezTo>
                    <a:pt x="2310" y="1519"/>
                    <a:pt x="2324" y="1507"/>
                    <a:pt x="2339" y="1499"/>
                  </a:cubicBezTo>
                  <a:cubicBezTo>
                    <a:pt x="2341" y="1499"/>
                    <a:pt x="2343" y="1498"/>
                    <a:pt x="2345" y="1498"/>
                  </a:cubicBezTo>
                  <a:cubicBezTo>
                    <a:pt x="2349" y="1498"/>
                    <a:pt x="2353" y="1499"/>
                    <a:pt x="2357" y="1499"/>
                  </a:cubicBezTo>
                  <a:cubicBezTo>
                    <a:pt x="2361" y="1499"/>
                    <a:pt x="2365" y="1498"/>
                    <a:pt x="2368" y="1493"/>
                  </a:cubicBezTo>
                  <a:cubicBezTo>
                    <a:pt x="2369" y="1493"/>
                    <a:pt x="2371" y="1495"/>
                    <a:pt x="2372" y="1495"/>
                  </a:cubicBezTo>
                  <a:cubicBezTo>
                    <a:pt x="2372" y="1495"/>
                    <a:pt x="2373" y="1494"/>
                    <a:pt x="2373" y="1493"/>
                  </a:cubicBezTo>
                  <a:cubicBezTo>
                    <a:pt x="2392" y="1463"/>
                    <a:pt x="2383" y="1422"/>
                    <a:pt x="2351" y="1402"/>
                  </a:cubicBezTo>
                  <a:lnTo>
                    <a:pt x="136" y="31"/>
                  </a:lnTo>
                  <a:lnTo>
                    <a:pt x="105" y="11"/>
                  </a:lnTo>
                  <a:cubicBezTo>
                    <a:pt x="94" y="4"/>
                    <a:pt x="82" y="0"/>
                    <a:pt x="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3"/>
            <p:cNvSpPr/>
            <p:nvPr/>
          </p:nvSpPr>
          <p:spPr>
            <a:xfrm>
              <a:off x="4369020" y="1530653"/>
              <a:ext cx="48465" cy="34425"/>
            </a:xfrm>
            <a:custGeom>
              <a:avLst/>
              <a:gdLst/>
              <a:ahLst/>
              <a:cxnLst/>
              <a:rect l="l" t="t" r="r" b="b"/>
              <a:pathLst>
                <a:path w="1650" h="1172" extrusionOk="0">
                  <a:moveTo>
                    <a:pt x="98" y="1"/>
                  </a:moveTo>
                  <a:cubicBezTo>
                    <a:pt x="87" y="1"/>
                    <a:pt x="77" y="10"/>
                    <a:pt x="68" y="10"/>
                  </a:cubicBezTo>
                  <a:cubicBezTo>
                    <a:pt x="58" y="10"/>
                    <a:pt x="47" y="9"/>
                    <a:pt x="38" y="9"/>
                  </a:cubicBezTo>
                  <a:cubicBezTo>
                    <a:pt x="28" y="9"/>
                    <a:pt x="19" y="11"/>
                    <a:pt x="12" y="19"/>
                  </a:cubicBezTo>
                  <a:cubicBezTo>
                    <a:pt x="7" y="29"/>
                    <a:pt x="2" y="41"/>
                    <a:pt x="1" y="51"/>
                  </a:cubicBezTo>
                  <a:cubicBezTo>
                    <a:pt x="1" y="54"/>
                    <a:pt x="4" y="56"/>
                    <a:pt x="4" y="59"/>
                  </a:cubicBezTo>
                  <a:cubicBezTo>
                    <a:pt x="7" y="79"/>
                    <a:pt x="10" y="98"/>
                    <a:pt x="30" y="110"/>
                  </a:cubicBezTo>
                  <a:lnTo>
                    <a:pt x="1548" y="1166"/>
                  </a:lnTo>
                  <a:cubicBezTo>
                    <a:pt x="1553" y="1170"/>
                    <a:pt x="1559" y="1171"/>
                    <a:pt x="1564" y="1171"/>
                  </a:cubicBezTo>
                  <a:cubicBezTo>
                    <a:pt x="1578" y="1171"/>
                    <a:pt x="1593" y="1162"/>
                    <a:pt x="1609" y="1155"/>
                  </a:cubicBezTo>
                  <a:cubicBezTo>
                    <a:pt x="1611" y="1154"/>
                    <a:pt x="1614" y="1153"/>
                    <a:pt x="1618" y="1153"/>
                  </a:cubicBezTo>
                  <a:cubicBezTo>
                    <a:pt x="1621" y="1153"/>
                    <a:pt x="1625" y="1154"/>
                    <a:pt x="1628" y="1154"/>
                  </a:cubicBezTo>
                  <a:cubicBezTo>
                    <a:pt x="1632" y="1154"/>
                    <a:pt x="1636" y="1153"/>
                    <a:pt x="1639" y="1149"/>
                  </a:cubicBezTo>
                  <a:cubicBezTo>
                    <a:pt x="1640" y="1146"/>
                    <a:pt x="1634" y="1142"/>
                    <a:pt x="1637" y="1139"/>
                  </a:cubicBezTo>
                  <a:cubicBezTo>
                    <a:pt x="1648" y="1110"/>
                    <a:pt x="1649" y="1073"/>
                    <a:pt x="1622" y="1057"/>
                  </a:cubicBezTo>
                  <a:lnTo>
                    <a:pt x="106" y="3"/>
                  </a:lnTo>
                  <a:cubicBezTo>
                    <a:pt x="103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3"/>
            <p:cNvSpPr/>
            <p:nvPr/>
          </p:nvSpPr>
          <p:spPr>
            <a:xfrm>
              <a:off x="4377449" y="1446885"/>
              <a:ext cx="29666" cy="11778"/>
            </a:xfrm>
            <a:custGeom>
              <a:avLst/>
              <a:gdLst/>
              <a:ahLst/>
              <a:cxnLst/>
              <a:rect l="l" t="t" r="r" b="b"/>
              <a:pathLst>
                <a:path w="1010" h="401" extrusionOk="0">
                  <a:moveTo>
                    <a:pt x="97" y="0"/>
                  </a:moveTo>
                  <a:cubicBezTo>
                    <a:pt x="61" y="0"/>
                    <a:pt x="26" y="21"/>
                    <a:pt x="16" y="57"/>
                  </a:cubicBezTo>
                  <a:cubicBezTo>
                    <a:pt x="1" y="101"/>
                    <a:pt x="23" y="148"/>
                    <a:pt x="69" y="163"/>
                  </a:cubicBezTo>
                  <a:cubicBezTo>
                    <a:pt x="554" y="330"/>
                    <a:pt x="842" y="380"/>
                    <a:pt x="953" y="396"/>
                  </a:cubicBezTo>
                  <a:cubicBezTo>
                    <a:pt x="989" y="399"/>
                    <a:pt x="1009" y="401"/>
                    <a:pt x="1009" y="401"/>
                  </a:cubicBezTo>
                  <a:lnTo>
                    <a:pt x="926" y="354"/>
                  </a:lnTo>
                  <a:cubicBezTo>
                    <a:pt x="921" y="354"/>
                    <a:pt x="865" y="310"/>
                    <a:pt x="706" y="234"/>
                  </a:cubicBezTo>
                  <a:cubicBezTo>
                    <a:pt x="584" y="178"/>
                    <a:pt x="412" y="104"/>
                    <a:pt x="122" y="4"/>
                  </a:cubicBezTo>
                  <a:cubicBezTo>
                    <a:pt x="114" y="1"/>
                    <a:pt x="105" y="0"/>
                    <a:pt x="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3"/>
            <p:cNvSpPr/>
            <p:nvPr/>
          </p:nvSpPr>
          <p:spPr>
            <a:xfrm>
              <a:off x="4271036" y="1402886"/>
              <a:ext cx="106035" cy="174943"/>
            </a:xfrm>
            <a:custGeom>
              <a:avLst/>
              <a:gdLst/>
              <a:ahLst/>
              <a:cxnLst/>
              <a:rect l="l" t="t" r="r" b="b"/>
              <a:pathLst>
                <a:path w="3610" h="5956" extrusionOk="0">
                  <a:moveTo>
                    <a:pt x="3610" y="0"/>
                  </a:moveTo>
                  <a:lnTo>
                    <a:pt x="3610" y="0"/>
                  </a:lnTo>
                  <a:cubicBezTo>
                    <a:pt x="3610" y="0"/>
                    <a:pt x="686" y="1182"/>
                    <a:pt x="343" y="3062"/>
                  </a:cubicBezTo>
                  <a:cubicBezTo>
                    <a:pt x="0" y="4940"/>
                    <a:pt x="1167" y="5956"/>
                    <a:pt x="1167" y="5956"/>
                  </a:cubicBezTo>
                  <a:lnTo>
                    <a:pt x="2133" y="4204"/>
                  </a:lnTo>
                  <a:lnTo>
                    <a:pt x="3610" y="0"/>
                  </a:lnTo>
                  <a:close/>
                </a:path>
              </a:pathLst>
            </a:custGeom>
            <a:solidFill>
              <a:srgbClr val="D65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3"/>
            <p:cNvSpPr/>
            <p:nvPr/>
          </p:nvSpPr>
          <p:spPr>
            <a:xfrm>
              <a:off x="4757284" y="1532268"/>
              <a:ext cx="608304" cy="562924"/>
            </a:xfrm>
            <a:custGeom>
              <a:avLst/>
              <a:gdLst/>
              <a:ahLst/>
              <a:cxnLst/>
              <a:rect l="l" t="t" r="r" b="b"/>
              <a:pathLst>
                <a:path w="20710" h="19165" extrusionOk="0">
                  <a:moveTo>
                    <a:pt x="7637" y="1"/>
                  </a:moveTo>
                  <a:lnTo>
                    <a:pt x="6246" y="324"/>
                  </a:lnTo>
                  <a:lnTo>
                    <a:pt x="1" y="19165"/>
                  </a:lnTo>
                  <a:lnTo>
                    <a:pt x="20710" y="19165"/>
                  </a:lnTo>
                  <a:lnTo>
                    <a:pt x="18937" y="190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3"/>
            <p:cNvSpPr/>
            <p:nvPr/>
          </p:nvSpPr>
          <p:spPr>
            <a:xfrm>
              <a:off x="5324451" y="2095147"/>
              <a:ext cx="46085" cy="39858"/>
            </a:xfrm>
            <a:custGeom>
              <a:avLst/>
              <a:gdLst/>
              <a:ahLst/>
              <a:cxnLst/>
              <a:rect l="l" t="t" r="r" b="b"/>
              <a:pathLst>
                <a:path w="1569" h="1357" extrusionOk="0">
                  <a:moveTo>
                    <a:pt x="0" y="1"/>
                  </a:moveTo>
                  <a:lnTo>
                    <a:pt x="382" y="1356"/>
                  </a:lnTo>
                  <a:cubicBezTo>
                    <a:pt x="1568" y="1243"/>
                    <a:pt x="1400" y="1"/>
                    <a:pt x="1400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3"/>
            <p:cNvSpPr/>
            <p:nvPr/>
          </p:nvSpPr>
          <p:spPr>
            <a:xfrm>
              <a:off x="5037019" y="1433697"/>
              <a:ext cx="157613" cy="174737"/>
            </a:xfrm>
            <a:custGeom>
              <a:avLst/>
              <a:gdLst/>
              <a:ahLst/>
              <a:cxnLst/>
              <a:rect l="l" t="t" r="r" b="b"/>
              <a:pathLst>
                <a:path w="5366" h="5949" extrusionOk="0">
                  <a:moveTo>
                    <a:pt x="4035" y="1"/>
                  </a:moveTo>
                  <a:lnTo>
                    <a:pt x="872" y="204"/>
                  </a:lnTo>
                  <a:cubicBezTo>
                    <a:pt x="735" y="1516"/>
                    <a:pt x="605" y="3105"/>
                    <a:pt x="441" y="3458"/>
                  </a:cubicBezTo>
                  <a:cubicBezTo>
                    <a:pt x="441" y="3458"/>
                    <a:pt x="1" y="5949"/>
                    <a:pt x="2332" y="5949"/>
                  </a:cubicBezTo>
                  <a:cubicBezTo>
                    <a:pt x="5365" y="5949"/>
                    <a:pt x="4910" y="3299"/>
                    <a:pt x="4910" y="3299"/>
                  </a:cubicBezTo>
                  <a:cubicBezTo>
                    <a:pt x="4740" y="2711"/>
                    <a:pt x="4379" y="1728"/>
                    <a:pt x="4035" y="1"/>
                  </a:cubicBezTo>
                  <a:close/>
                </a:path>
              </a:pathLst>
            </a:custGeom>
            <a:solidFill>
              <a:srgbClr val="D65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3"/>
            <p:cNvSpPr/>
            <p:nvPr/>
          </p:nvSpPr>
          <p:spPr>
            <a:xfrm>
              <a:off x="5050002" y="1433697"/>
              <a:ext cx="106945" cy="101541"/>
            </a:xfrm>
            <a:custGeom>
              <a:avLst/>
              <a:gdLst/>
              <a:ahLst/>
              <a:cxnLst/>
              <a:rect l="l" t="t" r="r" b="b"/>
              <a:pathLst>
                <a:path w="3641" h="3457" extrusionOk="0">
                  <a:moveTo>
                    <a:pt x="3598" y="1"/>
                  </a:moveTo>
                  <a:lnTo>
                    <a:pt x="3425" y="8"/>
                  </a:lnTo>
                  <a:lnTo>
                    <a:pt x="445" y="202"/>
                  </a:lnTo>
                  <a:cubicBezTo>
                    <a:pt x="439" y="234"/>
                    <a:pt x="433" y="263"/>
                    <a:pt x="416" y="333"/>
                  </a:cubicBezTo>
                  <a:cubicBezTo>
                    <a:pt x="331" y="1123"/>
                    <a:pt x="160" y="2420"/>
                    <a:pt x="0" y="3457"/>
                  </a:cubicBezTo>
                  <a:cubicBezTo>
                    <a:pt x="2858" y="2313"/>
                    <a:pt x="3522" y="754"/>
                    <a:pt x="3640" y="201"/>
                  </a:cubicBezTo>
                  <a:cubicBezTo>
                    <a:pt x="3625" y="128"/>
                    <a:pt x="3610" y="75"/>
                    <a:pt x="3598" y="1"/>
                  </a:cubicBez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3"/>
            <p:cNvSpPr/>
            <p:nvPr/>
          </p:nvSpPr>
          <p:spPr>
            <a:xfrm>
              <a:off x="5008735" y="1285546"/>
              <a:ext cx="163105" cy="192214"/>
            </a:xfrm>
            <a:custGeom>
              <a:avLst/>
              <a:gdLst/>
              <a:ahLst/>
              <a:cxnLst/>
              <a:rect l="l" t="t" r="r" b="b"/>
              <a:pathLst>
                <a:path w="5553" h="6544" extrusionOk="0">
                  <a:moveTo>
                    <a:pt x="3050" y="1"/>
                  </a:moveTo>
                  <a:cubicBezTo>
                    <a:pt x="2977" y="1"/>
                    <a:pt x="2902" y="3"/>
                    <a:pt x="2825" y="8"/>
                  </a:cubicBezTo>
                  <a:cubicBezTo>
                    <a:pt x="1" y="568"/>
                    <a:pt x="1216" y="3270"/>
                    <a:pt x="1216" y="3270"/>
                  </a:cubicBezTo>
                  <a:cubicBezTo>
                    <a:pt x="1216" y="3270"/>
                    <a:pt x="1420" y="5202"/>
                    <a:pt x="2268" y="6020"/>
                  </a:cubicBezTo>
                  <a:cubicBezTo>
                    <a:pt x="2337" y="6086"/>
                    <a:pt x="2405" y="6144"/>
                    <a:pt x="2473" y="6200"/>
                  </a:cubicBezTo>
                  <a:cubicBezTo>
                    <a:pt x="2758" y="6432"/>
                    <a:pt x="3094" y="6543"/>
                    <a:pt x="3426" y="6543"/>
                  </a:cubicBezTo>
                  <a:cubicBezTo>
                    <a:pt x="3891" y="6543"/>
                    <a:pt x="4349" y="6325"/>
                    <a:pt x="4649" y="5909"/>
                  </a:cubicBezTo>
                  <a:cubicBezTo>
                    <a:pt x="4702" y="5838"/>
                    <a:pt x="4754" y="5759"/>
                    <a:pt x="4803" y="5675"/>
                  </a:cubicBezTo>
                  <a:cubicBezTo>
                    <a:pt x="5408" y="4662"/>
                    <a:pt x="5104" y="2744"/>
                    <a:pt x="5104" y="2744"/>
                  </a:cubicBezTo>
                  <a:cubicBezTo>
                    <a:pt x="5104" y="2744"/>
                    <a:pt x="5553" y="1"/>
                    <a:pt x="3050" y="1"/>
                  </a:cubicBezTo>
                  <a:close/>
                </a:path>
              </a:pathLst>
            </a:custGeom>
            <a:solidFill>
              <a:srgbClr val="D65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3"/>
            <p:cNvSpPr/>
            <p:nvPr/>
          </p:nvSpPr>
          <p:spPr>
            <a:xfrm>
              <a:off x="5035639" y="1381239"/>
              <a:ext cx="19944" cy="31634"/>
            </a:xfrm>
            <a:custGeom>
              <a:avLst/>
              <a:gdLst/>
              <a:ahLst/>
              <a:cxnLst/>
              <a:rect l="l" t="t" r="r" b="b"/>
              <a:pathLst>
                <a:path w="679" h="1077" extrusionOk="0">
                  <a:moveTo>
                    <a:pt x="227" y="1"/>
                  </a:moveTo>
                  <a:cubicBezTo>
                    <a:pt x="153" y="1"/>
                    <a:pt x="66" y="14"/>
                    <a:pt x="42" y="73"/>
                  </a:cubicBezTo>
                  <a:cubicBezTo>
                    <a:pt x="1" y="179"/>
                    <a:pt x="31" y="572"/>
                    <a:pt x="266" y="790"/>
                  </a:cubicBezTo>
                  <a:cubicBezTo>
                    <a:pt x="500" y="1009"/>
                    <a:pt x="679" y="1077"/>
                    <a:pt x="679" y="1077"/>
                  </a:cubicBezTo>
                  <a:lnTo>
                    <a:pt x="335" y="9"/>
                  </a:lnTo>
                  <a:cubicBezTo>
                    <a:pt x="335" y="9"/>
                    <a:pt x="285" y="1"/>
                    <a:pt x="227" y="1"/>
                  </a:cubicBezTo>
                  <a:close/>
                </a:path>
              </a:pathLst>
            </a:custGeom>
            <a:solidFill>
              <a:srgbClr val="D65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3"/>
            <p:cNvSpPr/>
            <p:nvPr/>
          </p:nvSpPr>
          <p:spPr>
            <a:xfrm>
              <a:off x="5158031" y="1363734"/>
              <a:ext cx="14011" cy="35130"/>
            </a:xfrm>
            <a:custGeom>
              <a:avLst/>
              <a:gdLst/>
              <a:ahLst/>
              <a:cxnLst/>
              <a:rect l="l" t="t" r="r" b="b"/>
              <a:pathLst>
                <a:path w="477" h="1196" extrusionOk="0">
                  <a:moveTo>
                    <a:pt x="216" y="1"/>
                  </a:moveTo>
                  <a:cubicBezTo>
                    <a:pt x="122" y="1"/>
                    <a:pt x="0" y="70"/>
                    <a:pt x="0" y="70"/>
                  </a:cubicBezTo>
                  <a:lnTo>
                    <a:pt x="41" y="1195"/>
                  </a:lnTo>
                  <a:cubicBezTo>
                    <a:pt x="41" y="1195"/>
                    <a:pt x="184" y="1068"/>
                    <a:pt x="331" y="781"/>
                  </a:cubicBezTo>
                  <a:cubicBezTo>
                    <a:pt x="476" y="494"/>
                    <a:pt x="372" y="115"/>
                    <a:pt x="296" y="30"/>
                  </a:cubicBezTo>
                  <a:cubicBezTo>
                    <a:pt x="277" y="9"/>
                    <a:pt x="248" y="1"/>
                    <a:pt x="216" y="1"/>
                  </a:cubicBezTo>
                  <a:close/>
                </a:path>
              </a:pathLst>
            </a:custGeom>
            <a:solidFill>
              <a:srgbClr val="D65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3"/>
            <p:cNvSpPr/>
            <p:nvPr/>
          </p:nvSpPr>
          <p:spPr>
            <a:xfrm>
              <a:off x="5120112" y="1372633"/>
              <a:ext cx="7607" cy="15186"/>
            </a:xfrm>
            <a:custGeom>
              <a:avLst/>
              <a:gdLst/>
              <a:ahLst/>
              <a:cxnLst/>
              <a:rect l="l" t="t" r="r" b="b"/>
              <a:pathLst>
                <a:path w="259" h="517" extrusionOk="0">
                  <a:moveTo>
                    <a:pt x="112" y="0"/>
                  </a:moveTo>
                  <a:cubicBezTo>
                    <a:pt x="111" y="0"/>
                    <a:pt x="109" y="0"/>
                    <a:pt x="108" y="0"/>
                  </a:cubicBezTo>
                  <a:cubicBezTo>
                    <a:pt x="44" y="6"/>
                    <a:pt x="0" y="126"/>
                    <a:pt x="13" y="267"/>
                  </a:cubicBezTo>
                  <a:cubicBezTo>
                    <a:pt x="23" y="407"/>
                    <a:pt x="83" y="516"/>
                    <a:pt x="147" y="516"/>
                  </a:cubicBezTo>
                  <a:cubicBezTo>
                    <a:pt x="148" y="516"/>
                    <a:pt x="149" y="516"/>
                    <a:pt x="151" y="516"/>
                  </a:cubicBezTo>
                  <a:cubicBezTo>
                    <a:pt x="214" y="510"/>
                    <a:pt x="258" y="392"/>
                    <a:pt x="246" y="249"/>
                  </a:cubicBezTo>
                  <a:cubicBezTo>
                    <a:pt x="236" y="109"/>
                    <a:pt x="176" y="0"/>
                    <a:pt x="112" y="0"/>
                  </a:cubicBezTo>
                  <a:close/>
                </a:path>
              </a:pathLst>
            </a:custGeom>
            <a:solidFill>
              <a:srgbClr val="3B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3"/>
            <p:cNvSpPr/>
            <p:nvPr/>
          </p:nvSpPr>
          <p:spPr>
            <a:xfrm>
              <a:off x="5073793" y="1379359"/>
              <a:ext cx="7138" cy="14158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06" y="0"/>
                  </a:moveTo>
                  <a:cubicBezTo>
                    <a:pt x="105" y="0"/>
                    <a:pt x="104" y="0"/>
                    <a:pt x="103" y="0"/>
                  </a:cubicBezTo>
                  <a:cubicBezTo>
                    <a:pt x="40" y="5"/>
                    <a:pt x="0" y="117"/>
                    <a:pt x="12" y="249"/>
                  </a:cubicBezTo>
                  <a:cubicBezTo>
                    <a:pt x="23" y="381"/>
                    <a:pt x="79" y="481"/>
                    <a:pt x="139" y="481"/>
                  </a:cubicBezTo>
                  <a:cubicBezTo>
                    <a:pt x="139" y="481"/>
                    <a:pt x="140" y="481"/>
                    <a:pt x="141" y="481"/>
                  </a:cubicBezTo>
                  <a:cubicBezTo>
                    <a:pt x="202" y="475"/>
                    <a:pt x="243" y="364"/>
                    <a:pt x="231" y="232"/>
                  </a:cubicBezTo>
                  <a:cubicBezTo>
                    <a:pt x="220" y="101"/>
                    <a:pt x="164" y="0"/>
                    <a:pt x="106" y="0"/>
                  </a:cubicBezTo>
                  <a:close/>
                </a:path>
              </a:pathLst>
            </a:custGeom>
            <a:solidFill>
              <a:srgbClr val="3B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3"/>
            <p:cNvSpPr/>
            <p:nvPr/>
          </p:nvSpPr>
          <p:spPr>
            <a:xfrm>
              <a:off x="5111917" y="1362059"/>
              <a:ext cx="21618" cy="10427"/>
            </a:xfrm>
            <a:custGeom>
              <a:avLst/>
              <a:gdLst/>
              <a:ahLst/>
              <a:cxnLst/>
              <a:rect l="l" t="t" r="r" b="b"/>
              <a:pathLst>
                <a:path w="736" h="355" extrusionOk="0">
                  <a:moveTo>
                    <a:pt x="369" y="1"/>
                  </a:moveTo>
                  <a:cubicBezTo>
                    <a:pt x="352" y="1"/>
                    <a:pt x="333" y="2"/>
                    <a:pt x="314" y="5"/>
                  </a:cubicBezTo>
                  <a:cubicBezTo>
                    <a:pt x="187" y="28"/>
                    <a:pt x="87" y="127"/>
                    <a:pt x="11" y="298"/>
                  </a:cubicBezTo>
                  <a:cubicBezTo>
                    <a:pt x="0" y="316"/>
                    <a:pt x="11" y="344"/>
                    <a:pt x="31" y="351"/>
                  </a:cubicBezTo>
                  <a:cubicBezTo>
                    <a:pt x="37" y="353"/>
                    <a:pt x="43" y="354"/>
                    <a:pt x="49" y="354"/>
                  </a:cubicBezTo>
                  <a:cubicBezTo>
                    <a:pt x="64" y="354"/>
                    <a:pt x="79" y="345"/>
                    <a:pt x="82" y="330"/>
                  </a:cubicBezTo>
                  <a:cubicBezTo>
                    <a:pt x="146" y="187"/>
                    <a:pt x="228" y="104"/>
                    <a:pt x="325" y="87"/>
                  </a:cubicBezTo>
                  <a:cubicBezTo>
                    <a:pt x="339" y="86"/>
                    <a:pt x="354" y="84"/>
                    <a:pt x="367" y="84"/>
                  </a:cubicBezTo>
                  <a:cubicBezTo>
                    <a:pt x="519" y="84"/>
                    <a:pt x="659" y="224"/>
                    <a:pt x="660" y="225"/>
                  </a:cubicBezTo>
                  <a:cubicBezTo>
                    <a:pt x="668" y="234"/>
                    <a:pt x="679" y="239"/>
                    <a:pt x="690" y="239"/>
                  </a:cubicBezTo>
                  <a:cubicBezTo>
                    <a:pt x="700" y="239"/>
                    <a:pt x="711" y="234"/>
                    <a:pt x="719" y="225"/>
                  </a:cubicBezTo>
                  <a:cubicBezTo>
                    <a:pt x="736" y="210"/>
                    <a:pt x="736" y="184"/>
                    <a:pt x="719" y="168"/>
                  </a:cubicBezTo>
                  <a:cubicBezTo>
                    <a:pt x="712" y="160"/>
                    <a:pt x="554" y="1"/>
                    <a:pt x="3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3"/>
            <p:cNvSpPr/>
            <p:nvPr/>
          </p:nvSpPr>
          <p:spPr>
            <a:xfrm>
              <a:off x="5061633" y="1367904"/>
              <a:ext cx="21618" cy="10310"/>
            </a:xfrm>
            <a:custGeom>
              <a:avLst/>
              <a:gdLst/>
              <a:ahLst/>
              <a:cxnLst/>
              <a:rect l="l" t="t" r="r" b="b"/>
              <a:pathLst>
                <a:path w="736" h="351" extrusionOk="0">
                  <a:moveTo>
                    <a:pt x="369" y="1"/>
                  </a:moveTo>
                  <a:cubicBezTo>
                    <a:pt x="349" y="1"/>
                    <a:pt x="331" y="1"/>
                    <a:pt x="311" y="4"/>
                  </a:cubicBezTo>
                  <a:cubicBezTo>
                    <a:pt x="187" y="26"/>
                    <a:pt x="87" y="123"/>
                    <a:pt x="11" y="295"/>
                  </a:cubicBezTo>
                  <a:cubicBezTo>
                    <a:pt x="0" y="313"/>
                    <a:pt x="11" y="337"/>
                    <a:pt x="32" y="348"/>
                  </a:cubicBezTo>
                  <a:cubicBezTo>
                    <a:pt x="37" y="349"/>
                    <a:pt x="43" y="351"/>
                    <a:pt x="49" y="351"/>
                  </a:cubicBezTo>
                  <a:cubicBezTo>
                    <a:pt x="65" y="351"/>
                    <a:pt x="79" y="342"/>
                    <a:pt x="82" y="328"/>
                  </a:cubicBezTo>
                  <a:cubicBezTo>
                    <a:pt x="147" y="186"/>
                    <a:pt x="228" y="102"/>
                    <a:pt x="325" y="85"/>
                  </a:cubicBezTo>
                  <a:cubicBezTo>
                    <a:pt x="338" y="83"/>
                    <a:pt x="351" y="82"/>
                    <a:pt x="364" y="82"/>
                  </a:cubicBezTo>
                  <a:cubicBezTo>
                    <a:pt x="516" y="82"/>
                    <a:pt x="657" y="222"/>
                    <a:pt x="660" y="223"/>
                  </a:cubicBezTo>
                  <a:cubicBezTo>
                    <a:pt x="669" y="233"/>
                    <a:pt x="680" y="237"/>
                    <a:pt x="690" y="237"/>
                  </a:cubicBezTo>
                  <a:cubicBezTo>
                    <a:pt x="700" y="237"/>
                    <a:pt x="711" y="233"/>
                    <a:pt x="719" y="223"/>
                  </a:cubicBezTo>
                  <a:cubicBezTo>
                    <a:pt x="736" y="207"/>
                    <a:pt x="736" y="183"/>
                    <a:pt x="719" y="166"/>
                  </a:cubicBezTo>
                  <a:cubicBezTo>
                    <a:pt x="711" y="160"/>
                    <a:pt x="554" y="1"/>
                    <a:pt x="3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3"/>
            <p:cNvSpPr/>
            <p:nvPr/>
          </p:nvSpPr>
          <p:spPr>
            <a:xfrm>
              <a:off x="5061633" y="1402034"/>
              <a:ext cx="17565" cy="10721"/>
            </a:xfrm>
            <a:custGeom>
              <a:avLst/>
              <a:gdLst/>
              <a:ahLst/>
              <a:cxnLst/>
              <a:rect l="l" t="t" r="r" b="b"/>
              <a:pathLst>
                <a:path w="598" h="365" extrusionOk="0">
                  <a:moveTo>
                    <a:pt x="253" y="1"/>
                  </a:moveTo>
                  <a:cubicBezTo>
                    <a:pt x="147" y="1"/>
                    <a:pt x="58" y="44"/>
                    <a:pt x="34" y="114"/>
                  </a:cubicBezTo>
                  <a:cubicBezTo>
                    <a:pt x="0" y="207"/>
                    <a:pt x="94" y="313"/>
                    <a:pt x="241" y="351"/>
                  </a:cubicBezTo>
                  <a:cubicBezTo>
                    <a:pt x="278" y="360"/>
                    <a:pt x="314" y="364"/>
                    <a:pt x="349" y="364"/>
                  </a:cubicBezTo>
                  <a:cubicBezTo>
                    <a:pt x="454" y="364"/>
                    <a:pt x="542" y="323"/>
                    <a:pt x="566" y="251"/>
                  </a:cubicBezTo>
                  <a:cubicBezTo>
                    <a:pt x="598" y="158"/>
                    <a:pt x="505" y="52"/>
                    <a:pt x="358" y="14"/>
                  </a:cubicBezTo>
                  <a:cubicBezTo>
                    <a:pt x="322" y="5"/>
                    <a:pt x="287" y="1"/>
                    <a:pt x="253" y="1"/>
                  </a:cubicBezTo>
                  <a:close/>
                </a:path>
              </a:pathLst>
            </a:custGeom>
            <a:solidFill>
              <a:srgbClr val="B55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3"/>
            <p:cNvSpPr/>
            <p:nvPr/>
          </p:nvSpPr>
          <p:spPr>
            <a:xfrm>
              <a:off x="5130128" y="1392400"/>
              <a:ext cx="16742" cy="12483"/>
            </a:xfrm>
            <a:custGeom>
              <a:avLst/>
              <a:gdLst/>
              <a:ahLst/>
              <a:cxnLst/>
              <a:rect l="l" t="t" r="r" b="b"/>
              <a:pathLst>
                <a:path w="570" h="425" extrusionOk="0">
                  <a:moveTo>
                    <a:pt x="381" y="0"/>
                  </a:moveTo>
                  <a:cubicBezTo>
                    <a:pt x="314" y="0"/>
                    <a:pt x="236" y="27"/>
                    <a:pt x="166" y="80"/>
                  </a:cubicBezTo>
                  <a:cubicBezTo>
                    <a:pt x="46" y="171"/>
                    <a:pt x="1" y="306"/>
                    <a:pt x="67" y="380"/>
                  </a:cubicBezTo>
                  <a:cubicBezTo>
                    <a:pt x="95" y="410"/>
                    <a:pt x="138" y="425"/>
                    <a:pt x="187" y="425"/>
                  </a:cubicBezTo>
                  <a:cubicBezTo>
                    <a:pt x="255" y="425"/>
                    <a:pt x="334" y="397"/>
                    <a:pt x="404" y="345"/>
                  </a:cubicBezTo>
                  <a:cubicBezTo>
                    <a:pt x="525" y="252"/>
                    <a:pt x="569" y="119"/>
                    <a:pt x="503" y="46"/>
                  </a:cubicBezTo>
                  <a:cubicBezTo>
                    <a:pt x="474" y="15"/>
                    <a:pt x="431" y="0"/>
                    <a:pt x="381" y="0"/>
                  </a:cubicBezTo>
                  <a:close/>
                </a:path>
              </a:pathLst>
            </a:custGeom>
            <a:solidFill>
              <a:srgbClr val="B55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3"/>
            <p:cNvSpPr/>
            <p:nvPr/>
          </p:nvSpPr>
          <p:spPr>
            <a:xfrm>
              <a:off x="5098465" y="1414635"/>
              <a:ext cx="28403" cy="15097"/>
            </a:xfrm>
            <a:custGeom>
              <a:avLst/>
              <a:gdLst/>
              <a:ahLst/>
              <a:cxnLst/>
              <a:rect l="l" t="t" r="r" b="b"/>
              <a:pathLst>
                <a:path w="967" h="514" extrusionOk="0">
                  <a:moveTo>
                    <a:pt x="863" y="0"/>
                  </a:moveTo>
                  <a:lnTo>
                    <a:pt x="138" y="267"/>
                  </a:lnTo>
                  <a:cubicBezTo>
                    <a:pt x="138" y="267"/>
                    <a:pt x="0" y="513"/>
                    <a:pt x="373" y="513"/>
                  </a:cubicBezTo>
                  <a:cubicBezTo>
                    <a:pt x="403" y="513"/>
                    <a:pt x="436" y="512"/>
                    <a:pt x="472" y="509"/>
                  </a:cubicBezTo>
                  <a:cubicBezTo>
                    <a:pt x="966" y="465"/>
                    <a:pt x="863" y="1"/>
                    <a:pt x="863" y="0"/>
                  </a:cubicBezTo>
                  <a:close/>
                </a:path>
              </a:pathLst>
            </a:custGeom>
            <a:solidFill>
              <a:srgbClr val="F5B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3"/>
            <p:cNvSpPr/>
            <p:nvPr/>
          </p:nvSpPr>
          <p:spPr>
            <a:xfrm>
              <a:off x="5020160" y="1285546"/>
              <a:ext cx="151650" cy="95725"/>
            </a:xfrm>
            <a:custGeom>
              <a:avLst/>
              <a:gdLst/>
              <a:ahLst/>
              <a:cxnLst/>
              <a:rect l="l" t="t" r="r" b="b"/>
              <a:pathLst>
                <a:path w="5163" h="3259" extrusionOk="0">
                  <a:moveTo>
                    <a:pt x="2661" y="1"/>
                  </a:moveTo>
                  <a:cubicBezTo>
                    <a:pt x="2588" y="1"/>
                    <a:pt x="2513" y="3"/>
                    <a:pt x="2436" y="8"/>
                  </a:cubicBezTo>
                  <a:cubicBezTo>
                    <a:pt x="0" y="492"/>
                    <a:pt x="567" y="2563"/>
                    <a:pt x="771" y="3125"/>
                  </a:cubicBezTo>
                  <a:lnTo>
                    <a:pt x="854" y="3258"/>
                  </a:lnTo>
                  <a:cubicBezTo>
                    <a:pt x="854" y="3258"/>
                    <a:pt x="1485" y="2351"/>
                    <a:pt x="1151" y="1561"/>
                  </a:cubicBezTo>
                  <a:cubicBezTo>
                    <a:pt x="1138" y="1530"/>
                    <a:pt x="1139" y="1518"/>
                    <a:pt x="1152" y="1518"/>
                  </a:cubicBezTo>
                  <a:cubicBezTo>
                    <a:pt x="1207" y="1518"/>
                    <a:pt x="1470" y="1715"/>
                    <a:pt x="1902" y="1715"/>
                  </a:cubicBezTo>
                  <a:cubicBezTo>
                    <a:pt x="2025" y="1715"/>
                    <a:pt x="2162" y="1699"/>
                    <a:pt x="2312" y="1658"/>
                  </a:cubicBezTo>
                  <a:cubicBezTo>
                    <a:pt x="3120" y="1435"/>
                    <a:pt x="3646" y="1033"/>
                    <a:pt x="3646" y="1033"/>
                  </a:cubicBezTo>
                  <a:cubicBezTo>
                    <a:pt x="3646" y="1033"/>
                    <a:pt x="3898" y="2541"/>
                    <a:pt x="4715" y="2742"/>
                  </a:cubicBezTo>
                  <a:cubicBezTo>
                    <a:pt x="4715" y="2742"/>
                    <a:pt x="4715" y="2742"/>
                    <a:pt x="4715" y="2742"/>
                  </a:cubicBezTo>
                  <a:cubicBezTo>
                    <a:pt x="4716" y="2742"/>
                    <a:pt x="5163" y="1"/>
                    <a:pt x="2661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3"/>
            <p:cNvSpPr/>
            <p:nvPr/>
          </p:nvSpPr>
          <p:spPr>
            <a:xfrm>
              <a:off x="5016342" y="1261667"/>
              <a:ext cx="114611" cy="61800"/>
            </a:xfrm>
            <a:custGeom>
              <a:avLst/>
              <a:gdLst/>
              <a:ahLst/>
              <a:cxnLst/>
              <a:rect l="l" t="t" r="r" b="b"/>
              <a:pathLst>
                <a:path w="3902" h="2104" extrusionOk="0">
                  <a:moveTo>
                    <a:pt x="1192" y="1"/>
                  </a:moveTo>
                  <a:cubicBezTo>
                    <a:pt x="303" y="1"/>
                    <a:pt x="0" y="1049"/>
                    <a:pt x="449" y="1698"/>
                  </a:cubicBezTo>
                  <a:cubicBezTo>
                    <a:pt x="671" y="2017"/>
                    <a:pt x="1243" y="2104"/>
                    <a:pt x="1799" y="2104"/>
                  </a:cubicBezTo>
                  <a:cubicBezTo>
                    <a:pt x="2464" y="2104"/>
                    <a:pt x="3107" y="1980"/>
                    <a:pt x="3107" y="1980"/>
                  </a:cubicBezTo>
                  <a:lnTo>
                    <a:pt x="3902" y="1065"/>
                  </a:lnTo>
                  <a:cubicBezTo>
                    <a:pt x="3902" y="1065"/>
                    <a:pt x="2658" y="261"/>
                    <a:pt x="1433" y="25"/>
                  </a:cubicBezTo>
                  <a:cubicBezTo>
                    <a:pt x="1348" y="8"/>
                    <a:pt x="1268" y="1"/>
                    <a:pt x="1192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3"/>
            <p:cNvSpPr/>
            <p:nvPr/>
          </p:nvSpPr>
          <p:spPr>
            <a:xfrm>
              <a:off x="5341985" y="1665645"/>
              <a:ext cx="279303" cy="177381"/>
            </a:xfrm>
            <a:custGeom>
              <a:avLst/>
              <a:gdLst/>
              <a:ahLst/>
              <a:cxnLst/>
              <a:rect l="l" t="t" r="r" b="b"/>
              <a:pathLst>
                <a:path w="9509" h="6039" extrusionOk="0">
                  <a:moveTo>
                    <a:pt x="9508" y="1"/>
                  </a:moveTo>
                  <a:lnTo>
                    <a:pt x="1" y="4203"/>
                  </a:lnTo>
                  <a:lnTo>
                    <a:pt x="1" y="6038"/>
                  </a:lnTo>
                  <a:cubicBezTo>
                    <a:pt x="2119" y="4757"/>
                    <a:pt x="7141" y="1687"/>
                    <a:pt x="9508" y="1"/>
                  </a:cubicBez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3"/>
            <p:cNvSpPr/>
            <p:nvPr/>
          </p:nvSpPr>
          <p:spPr>
            <a:xfrm>
              <a:off x="4745623" y="2095147"/>
              <a:ext cx="47730" cy="38155"/>
            </a:xfrm>
            <a:custGeom>
              <a:avLst/>
              <a:gdLst/>
              <a:ahLst/>
              <a:cxnLst/>
              <a:rect l="l" t="t" r="r" b="b"/>
              <a:pathLst>
                <a:path w="1625" h="1299" extrusionOk="0">
                  <a:moveTo>
                    <a:pt x="398" y="1"/>
                  </a:moveTo>
                  <a:cubicBezTo>
                    <a:pt x="398" y="1"/>
                    <a:pt x="0" y="1299"/>
                    <a:pt x="1241" y="1299"/>
                  </a:cubicBezTo>
                  <a:lnTo>
                    <a:pt x="1625" y="1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3"/>
            <p:cNvSpPr/>
            <p:nvPr/>
          </p:nvSpPr>
          <p:spPr>
            <a:xfrm>
              <a:off x="5054642" y="1632455"/>
              <a:ext cx="52753" cy="464467"/>
            </a:xfrm>
            <a:custGeom>
              <a:avLst/>
              <a:gdLst/>
              <a:ahLst/>
              <a:cxnLst/>
              <a:rect l="l" t="t" r="r" b="b"/>
              <a:pathLst>
                <a:path w="1796" h="15813" extrusionOk="0">
                  <a:moveTo>
                    <a:pt x="1740" y="1"/>
                  </a:moveTo>
                  <a:cubicBezTo>
                    <a:pt x="1712" y="5"/>
                    <a:pt x="1682" y="19"/>
                    <a:pt x="1677" y="51"/>
                  </a:cubicBezTo>
                  <a:lnTo>
                    <a:pt x="5" y="15751"/>
                  </a:lnTo>
                  <a:cubicBezTo>
                    <a:pt x="0" y="15782"/>
                    <a:pt x="23" y="15808"/>
                    <a:pt x="55" y="15813"/>
                  </a:cubicBezTo>
                  <a:lnTo>
                    <a:pt x="61" y="15813"/>
                  </a:lnTo>
                  <a:cubicBezTo>
                    <a:pt x="90" y="15813"/>
                    <a:pt x="114" y="15792"/>
                    <a:pt x="118" y="15761"/>
                  </a:cubicBezTo>
                  <a:lnTo>
                    <a:pt x="1791" y="63"/>
                  </a:lnTo>
                  <a:cubicBezTo>
                    <a:pt x="1796" y="31"/>
                    <a:pt x="1773" y="4"/>
                    <a:pt x="1740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3"/>
            <p:cNvSpPr/>
            <p:nvPr/>
          </p:nvSpPr>
          <p:spPr>
            <a:xfrm>
              <a:off x="4816526" y="1737987"/>
              <a:ext cx="57012" cy="175765"/>
            </a:xfrm>
            <a:custGeom>
              <a:avLst/>
              <a:gdLst/>
              <a:ahLst/>
              <a:cxnLst/>
              <a:rect l="l" t="t" r="r" b="b"/>
              <a:pathLst>
                <a:path w="1941" h="5984" extrusionOk="0">
                  <a:moveTo>
                    <a:pt x="1878" y="0"/>
                  </a:moveTo>
                  <a:cubicBezTo>
                    <a:pt x="1854" y="0"/>
                    <a:pt x="1831" y="17"/>
                    <a:pt x="1822" y="41"/>
                  </a:cubicBezTo>
                  <a:lnTo>
                    <a:pt x="8" y="5911"/>
                  </a:lnTo>
                  <a:cubicBezTo>
                    <a:pt x="1" y="5941"/>
                    <a:pt x="16" y="5973"/>
                    <a:pt x="46" y="5982"/>
                  </a:cubicBezTo>
                  <a:cubicBezTo>
                    <a:pt x="52" y="5984"/>
                    <a:pt x="58" y="5984"/>
                    <a:pt x="63" y="5984"/>
                  </a:cubicBezTo>
                  <a:cubicBezTo>
                    <a:pt x="89" y="5984"/>
                    <a:pt x="111" y="5970"/>
                    <a:pt x="118" y="5944"/>
                  </a:cubicBezTo>
                  <a:lnTo>
                    <a:pt x="1933" y="75"/>
                  </a:lnTo>
                  <a:cubicBezTo>
                    <a:pt x="1941" y="44"/>
                    <a:pt x="1925" y="13"/>
                    <a:pt x="1895" y="4"/>
                  </a:cubicBezTo>
                  <a:cubicBezTo>
                    <a:pt x="1889" y="1"/>
                    <a:pt x="1884" y="0"/>
                    <a:pt x="1878" y="0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3"/>
            <p:cNvSpPr/>
            <p:nvPr/>
          </p:nvSpPr>
          <p:spPr>
            <a:xfrm>
              <a:off x="5074586" y="1652868"/>
              <a:ext cx="16507" cy="16507"/>
            </a:xfrm>
            <a:custGeom>
              <a:avLst/>
              <a:gdLst/>
              <a:ahLst/>
              <a:cxnLst/>
              <a:rect l="l" t="t" r="r" b="b"/>
              <a:pathLst>
                <a:path w="562" h="562" extrusionOk="0">
                  <a:moveTo>
                    <a:pt x="281" y="0"/>
                  </a:moveTo>
                  <a:cubicBezTo>
                    <a:pt x="125" y="0"/>
                    <a:pt x="0" y="126"/>
                    <a:pt x="0" y="281"/>
                  </a:cubicBezTo>
                  <a:cubicBezTo>
                    <a:pt x="0" y="437"/>
                    <a:pt x="125" y="561"/>
                    <a:pt x="281" y="561"/>
                  </a:cubicBezTo>
                  <a:cubicBezTo>
                    <a:pt x="436" y="561"/>
                    <a:pt x="562" y="437"/>
                    <a:pt x="562" y="281"/>
                  </a:cubicBezTo>
                  <a:cubicBezTo>
                    <a:pt x="562" y="126"/>
                    <a:pt x="436" y="0"/>
                    <a:pt x="281" y="0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3"/>
            <p:cNvSpPr/>
            <p:nvPr/>
          </p:nvSpPr>
          <p:spPr>
            <a:xfrm>
              <a:off x="5068212" y="1698424"/>
              <a:ext cx="16507" cy="16507"/>
            </a:xfrm>
            <a:custGeom>
              <a:avLst/>
              <a:gdLst/>
              <a:ahLst/>
              <a:cxnLst/>
              <a:rect l="l" t="t" r="r" b="b"/>
              <a:pathLst>
                <a:path w="562" h="562" extrusionOk="0">
                  <a:moveTo>
                    <a:pt x="281" y="1"/>
                  </a:moveTo>
                  <a:cubicBezTo>
                    <a:pt x="126" y="1"/>
                    <a:pt x="1" y="125"/>
                    <a:pt x="1" y="281"/>
                  </a:cubicBezTo>
                  <a:cubicBezTo>
                    <a:pt x="1" y="436"/>
                    <a:pt x="126" y="562"/>
                    <a:pt x="281" y="562"/>
                  </a:cubicBezTo>
                  <a:cubicBezTo>
                    <a:pt x="437" y="562"/>
                    <a:pt x="562" y="436"/>
                    <a:pt x="562" y="281"/>
                  </a:cubicBezTo>
                  <a:cubicBezTo>
                    <a:pt x="562" y="127"/>
                    <a:pt x="437" y="1"/>
                    <a:pt x="281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3"/>
            <p:cNvSpPr/>
            <p:nvPr/>
          </p:nvSpPr>
          <p:spPr>
            <a:xfrm>
              <a:off x="4780399" y="2131626"/>
              <a:ext cx="556961" cy="3378"/>
            </a:xfrm>
            <a:custGeom>
              <a:avLst/>
              <a:gdLst/>
              <a:ahLst/>
              <a:cxnLst/>
              <a:rect l="l" t="t" r="r" b="b"/>
              <a:pathLst>
                <a:path w="18962" h="115" extrusionOk="0">
                  <a:moveTo>
                    <a:pt x="57" y="1"/>
                  </a:moveTo>
                  <a:cubicBezTo>
                    <a:pt x="25" y="1"/>
                    <a:pt x="1" y="25"/>
                    <a:pt x="1" y="57"/>
                  </a:cubicBezTo>
                  <a:cubicBezTo>
                    <a:pt x="1" y="89"/>
                    <a:pt x="27" y="114"/>
                    <a:pt x="57" y="114"/>
                  </a:cubicBezTo>
                  <a:lnTo>
                    <a:pt x="18905" y="114"/>
                  </a:lnTo>
                  <a:cubicBezTo>
                    <a:pt x="18937" y="114"/>
                    <a:pt x="18961" y="89"/>
                    <a:pt x="18961" y="57"/>
                  </a:cubicBezTo>
                  <a:cubicBezTo>
                    <a:pt x="18961" y="25"/>
                    <a:pt x="18936" y="1"/>
                    <a:pt x="18905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3"/>
            <p:cNvSpPr/>
            <p:nvPr/>
          </p:nvSpPr>
          <p:spPr>
            <a:xfrm>
              <a:off x="4938096" y="2133359"/>
              <a:ext cx="104449" cy="747853"/>
            </a:xfrm>
            <a:custGeom>
              <a:avLst/>
              <a:gdLst/>
              <a:ahLst/>
              <a:cxnLst/>
              <a:rect l="l" t="t" r="r" b="b"/>
              <a:pathLst>
                <a:path w="3556" h="25461" extrusionOk="0">
                  <a:moveTo>
                    <a:pt x="3556" y="1"/>
                  </a:moveTo>
                  <a:lnTo>
                    <a:pt x="1" y="20032"/>
                  </a:lnTo>
                  <a:lnTo>
                    <a:pt x="2092" y="25460"/>
                  </a:lnTo>
                  <a:lnTo>
                    <a:pt x="2526" y="23526"/>
                  </a:lnTo>
                  <a:lnTo>
                    <a:pt x="1382" y="18203"/>
                  </a:lnTo>
                  <a:lnTo>
                    <a:pt x="3556" y="1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3"/>
            <p:cNvSpPr/>
            <p:nvPr/>
          </p:nvSpPr>
          <p:spPr>
            <a:xfrm>
              <a:off x="5202353" y="2131626"/>
              <a:ext cx="169861" cy="166278"/>
            </a:xfrm>
            <a:custGeom>
              <a:avLst/>
              <a:gdLst/>
              <a:ahLst/>
              <a:cxnLst/>
              <a:rect l="l" t="t" r="r" b="b"/>
              <a:pathLst>
                <a:path w="5783" h="5661" extrusionOk="0">
                  <a:moveTo>
                    <a:pt x="66" y="1"/>
                  </a:moveTo>
                  <a:cubicBezTo>
                    <a:pt x="61" y="1"/>
                    <a:pt x="55" y="2"/>
                    <a:pt x="49" y="4"/>
                  </a:cubicBezTo>
                  <a:cubicBezTo>
                    <a:pt x="18" y="11"/>
                    <a:pt x="0" y="43"/>
                    <a:pt x="11" y="74"/>
                  </a:cubicBezTo>
                  <a:cubicBezTo>
                    <a:pt x="14" y="87"/>
                    <a:pt x="437" y="1486"/>
                    <a:pt x="1347" y="2863"/>
                  </a:cubicBezTo>
                  <a:cubicBezTo>
                    <a:pt x="2556" y="4695"/>
                    <a:pt x="4071" y="5661"/>
                    <a:pt x="5725" y="5661"/>
                  </a:cubicBezTo>
                  <a:cubicBezTo>
                    <a:pt x="5756" y="5661"/>
                    <a:pt x="5783" y="5636"/>
                    <a:pt x="5781" y="5606"/>
                  </a:cubicBezTo>
                  <a:cubicBezTo>
                    <a:pt x="5781" y="5574"/>
                    <a:pt x="5754" y="5550"/>
                    <a:pt x="5724" y="5550"/>
                  </a:cubicBezTo>
                  <a:cubicBezTo>
                    <a:pt x="3684" y="5550"/>
                    <a:pt x="2270" y="4056"/>
                    <a:pt x="1444" y="2802"/>
                  </a:cubicBezTo>
                  <a:cubicBezTo>
                    <a:pt x="543" y="1440"/>
                    <a:pt x="121" y="55"/>
                    <a:pt x="118" y="42"/>
                  </a:cubicBezTo>
                  <a:cubicBezTo>
                    <a:pt x="112" y="17"/>
                    <a:pt x="90" y="1"/>
                    <a:pt x="66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3"/>
            <p:cNvSpPr/>
            <p:nvPr/>
          </p:nvSpPr>
          <p:spPr>
            <a:xfrm>
              <a:off x="4729586" y="2131685"/>
              <a:ext cx="117284" cy="175442"/>
            </a:xfrm>
            <a:custGeom>
              <a:avLst/>
              <a:gdLst/>
              <a:ahLst/>
              <a:cxnLst/>
              <a:rect l="l" t="t" r="r" b="b"/>
              <a:pathLst>
                <a:path w="3993" h="5973" extrusionOk="0">
                  <a:moveTo>
                    <a:pt x="3933" y="0"/>
                  </a:moveTo>
                  <a:cubicBezTo>
                    <a:pt x="3903" y="0"/>
                    <a:pt x="3878" y="21"/>
                    <a:pt x="3877" y="52"/>
                  </a:cubicBezTo>
                  <a:cubicBezTo>
                    <a:pt x="3875" y="67"/>
                    <a:pt x="3751" y="1526"/>
                    <a:pt x="3217" y="2967"/>
                  </a:cubicBezTo>
                  <a:cubicBezTo>
                    <a:pt x="2506" y="4885"/>
                    <a:pt x="1443" y="5859"/>
                    <a:pt x="56" y="5859"/>
                  </a:cubicBezTo>
                  <a:cubicBezTo>
                    <a:pt x="25" y="5859"/>
                    <a:pt x="0" y="5883"/>
                    <a:pt x="0" y="5915"/>
                  </a:cubicBezTo>
                  <a:cubicBezTo>
                    <a:pt x="0" y="5947"/>
                    <a:pt x="25" y="5973"/>
                    <a:pt x="56" y="5973"/>
                  </a:cubicBezTo>
                  <a:cubicBezTo>
                    <a:pt x="1475" y="5973"/>
                    <a:pt x="2604" y="4949"/>
                    <a:pt x="3326" y="3008"/>
                  </a:cubicBezTo>
                  <a:cubicBezTo>
                    <a:pt x="3868" y="1552"/>
                    <a:pt x="3988" y="76"/>
                    <a:pt x="3991" y="61"/>
                  </a:cubicBezTo>
                  <a:cubicBezTo>
                    <a:pt x="3992" y="31"/>
                    <a:pt x="3969" y="2"/>
                    <a:pt x="3937" y="0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3"/>
            <p:cNvSpPr/>
            <p:nvPr/>
          </p:nvSpPr>
          <p:spPr>
            <a:xfrm>
              <a:off x="4978599" y="2131685"/>
              <a:ext cx="65677" cy="538280"/>
            </a:xfrm>
            <a:custGeom>
              <a:avLst/>
              <a:gdLst/>
              <a:ahLst/>
              <a:cxnLst/>
              <a:rect l="l" t="t" r="r" b="b"/>
              <a:pathLst>
                <a:path w="2236" h="18326" extrusionOk="0">
                  <a:moveTo>
                    <a:pt x="2177" y="0"/>
                  </a:moveTo>
                  <a:cubicBezTo>
                    <a:pt x="2148" y="0"/>
                    <a:pt x="2123" y="21"/>
                    <a:pt x="2119" y="49"/>
                  </a:cubicBezTo>
                  <a:lnTo>
                    <a:pt x="3" y="18260"/>
                  </a:lnTo>
                  <a:cubicBezTo>
                    <a:pt x="0" y="18292"/>
                    <a:pt x="21" y="18321"/>
                    <a:pt x="53" y="18325"/>
                  </a:cubicBezTo>
                  <a:lnTo>
                    <a:pt x="59" y="18325"/>
                  </a:lnTo>
                  <a:cubicBezTo>
                    <a:pt x="88" y="18325"/>
                    <a:pt x="114" y="18304"/>
                    <a:pt x="117" y="18275"/>
                  </a:cubicBezTo>
                  <a:lnTo>
                    <a:pt x="2233" y="64"/>
                  </a:lnTo>
                  <a:cubicBezTo>
                    <a:pt x="2236" y="32"/>
                    <a:pt x="2214" y="3"/>
                    <a:pt x="2183" y="0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3"/>
            <p:cNvSpPr/>
            <p:nvPr/>
          </p:nvSpPr>
          <p:spPr>
            <a:xfrm>
              <a:off x="4970845" y="2136766"/>
              <a:ext cx="42385" cy="350385"/>
            </a:xfrm>
            <a:custGeom>
              <a:avLst/>
              <a:gdLst/>
              <a:ahLst/>
              <a:cxnLst/>
              <a:rect l="l" t="t" r="r" b="b"/>
              <a:pathLst>
                <a:path w="1443" h="11929" extrusionOk="0">
                  <a:moveTo>
                    <a:pt x="1390" y="0"/>
                  </a:moveTo>
                  <a:cubicBezTo>
                    <a:pt x="1359" y="3"/>
                    <a:pt x="1329" y="17"/>
                    <a:pt x="1324" y="49"/>
                  </a:cubicBezTo>
                  <a:lnTo>
                    <a:pt x="2" y="11021"/>
                  </a:lnTo>
                  <a:cubicBezTo>
                    <a:pt x="0" y="11040"/>
                    <a:pt x="5" y="11056"/>
                    <a:pt x="17" y="11067"/>
                  </a:cubicBezTo>
                  <a:lnTo>
                    <a:pt x="786" y="11909"/>
                  </a:lnTo>
                  <a:cubicBezTo>
                    <a:pt x="798" y="11922"/>
                    <a:pt x="813" y="11928"/>
                    <a:pt x="828" y="11928"/>
                  </a:cubicBezTo>
                  <a:cubicBezTo>
                    <a:pt x="844" y="11928"/>
                    <a:pt x="857" y="11924"/>
                    <a:pt x="868" y="11913"/>
                  </a:cubicBezTo>
                  <a:cubicBezTo>
                    <a:pt x="892" y="11892"/>
                    <a:pt x="895" y="11855"/>
                    <a:pt x="872" y="11833"/>
                  </a:cubicBezTo>
                  <a:lnTo>
                    <a:pt x="119" y="11011"/>
                  </a:lnTo>
                  <a:lnTo>
                    <a:pt x="1438" y="64"/>
                  </a:lnTo>
                  <a:cubicBezTo>
                    <a:pt x="1443" y="32"/>
                    <a:pt x="1420" y="3"/>
                    <a:pt x="1390" y="0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3"/>
            <p:cNvSpPr/>
            <p:nvPr/>
          </p:nvSpPr>
          <p:spPr>
            <a:xfrm>
              <a:off x="5295989" y="1028515"/>
              <a:ext cx="1178718" cy="565773"/>
            </a:xfrm>
            <a:custGeom>
              <a:avLst/>
              <a:gdLst/>
              <a:ahLst/>
              <a:cxnLst/>
              <a:rect l="l" t="t" r="r" b="b"/>
              <a:pathLst>
                <a:path w="40130" h="19262" extrusionOk="0">
                  <a:moveTo>
                    <a:pt x="12192" y="1"/>
                  </a:moveTo>
                  <a:cubicBezTo>
                    <a:pt x="11644" y="1"/>
                    <a:pt x="11073" y="59"/>
                    <a:pt x="10506" y="128"/>
                  </a:cubicBezTo>
                  <a:cubicBezTo>
                    <a:pt x="9817" y="205"/>
                    <a:pt x="9153" y="266"/>
                    <a:pt x="8397" y="515"/>
                  </a:cubicBezTo>
                  <a:cubicBezTo>
                    <a:pt x="7662" y="742"/>
                    <a:pt x="6958" y="897"/>
                    <a:pt x="6221" y="1321"/>
                  </a:cubicBezTo>
                  <a:cubicBezTo>
                    <a:pt x="5492" y="1696"/>
                    <a:pt x="4780" y="2071"/>
                    <a:pt x="4148" y="2653"/>
                  </a:cubicBezTo>
                  <a:cubicBezTo>
                    <a:pt x="3825" y="2925"/>
                    <a:pt x="3505" y="3198"/>
                    <a:pt x="3208" y="3486"/>
                  </a:cubicBezTo>
                  <a:cubicBezTo>
                    <a:pt x="2942" y="3798"/>
                    <a:pt x="2681" y="4118"/>
                    <a:pt x="2431" y="4444"/>
                  </a:cubicBezTo>
                  <a:cubicBezTo>
                    <a:pt x="1888" y="5087"/>
                    <a:pt x="1585" y="5783"/>
                    <a:pt x="1224" y="6473"/>
                  </a:cubicBezTo>
                  <a:cubicBezTo>
                    <a:pt x="907" y="7159"/>
                    <a:pt x="708" y="7846"/>
                    <a:pt x="504" y="8524"/>
                  </a:cubicBezTo>
                  <a:cubicBezTo>
                    <a:pt x="379" y="9178"/>
                    <a:pt x="194" y="9868"/>
                    <a:pt x="159" y="10494"/>
                  </a:cubicBezTo>
                  <a:cubicBezTo>
                    <a:pt x="0" y="11785"/>
                    <a:pt x="41" y="12990"/>
                    <a:pt x="123" y="14175"/>
                  </a:cubicBezTo>
                  <a:cubicBezTo>
                    <a:pt x="185" y="14762"/>
                    <a:pt x="244" y="15343"/>
                    <a:pt x="346" y="15917"/>
                  </a:cubicBezTo>
                  <a:cubicBezTo>
                    <a:pt x="443" y="16516"/>
                    <a:pt x="546" y="17014"/>
                    <a:pt x="728" y="17745"/>
                  </a:cubicBezTo>
                  <a:lnTo>
                    <a:pt x="4300" y="15514"/>
                  </a:lnTo>
                  <a:cubicBezTo>
                    <a:pt x="4292" y="15400"/>
                    <a:pt x="5332" y="15107"/>
                    <a:pt x="6350" y="14284"/>
                  </a:cubicBezTo>
                  <a:cubicBezTo>
                    <a:pt x="7269" y="13538"/>
                    <a:pt x="8170" y="12267"/>
                    <a:pt x="8247" y="11971"/>
                  </a:cubicBezTo>
                  <a:cubicBezTo>
                    <a:pt x="8293" y="11627"/>
                    <a:pt x="8376" y="11145"/>
                    <a:pt x="8444" y="10850"/>
                  </a:cubicBezTo>
                  <a:cubicBezTo>
                    <a:pt x="8569" y="10623"/>
                    <a:pt x="8660" y="10374"/>
                    <a:pt x="8781" y="10201"/>
                  </a:cubicBezTo>
                  <a:cubicBezTo>
                    <a:pt x="8919" y="10065"/>
                    <a:pt x="8994" y="9849"/>
                    <a:pt x="9138" y="9795"/>
                  </a:cubicBezTo>
                  <a:cubicBezTo>
                    <a:pt x="9198" y="9749"/>
                    <a:pt x="9248" y="9698"/>
                    <a:pt x="9292" y="9639"/>
                  </a:cubicBezTo>
                  <a:cubicBezTo>
                    <a:pt x="9361" y="9613"/>
                    <a:pt x="9429" y="9595"/>
                    <a:pt x="9483" y="9561"/>
                  </a:cubicBezTo>
                  <a:cubicBezTo>
                    <a:pt x="9564" y="9469"/>
                    <a:pt x="9747" y="9461"/>
                    <a:pt x="9891" y="9411"/>
                  </a:cubicBezTo>
                  <a:cubicBezTo>
                    <a:pt x="9991" y="9326"/>
                    <a:pt x="10269" y="9355"/>
                    <a:pt x="10460" y="9312"/>
                  </a:cubicBezTo>
                  <a:cubicBezTo>
                    <a:pt x="10540" y="9283"/>
                    <a:pt x="10649" y="9274"/>
                    <a:pt x="10771" y="9274"/>
                  </a:cubicBezTo>
                  <a:cubicBezTo>
                    <a:pt x="10911" y="9274"/>
                    <a:pt x="11069" y="9286"/>
                    <a:pt x="11218" y="9290"/>
                  </a:cubicBezTo>
                  <a:cubicBezTo>
                    <a:pt x="11230" y="9290"/>
                    <a:pt x="11242" y="9290"/>
                    <a:pt x="11254" y="9290"/>
                  </a:cubicBezTo>
                  <a:cubicBezTo>
                    <a:pt x="11332" y="9290"/>
                    <a:pt x="11410" y="9289"/>
                    <a:pt x="11489" y="9289"/>
                  </a:cubicBezTo>
                  <a:cubicBezTo>
                    <a:pt x="11676" y="9289"/>
                    <a:pt x="11869" y="9295"/>
                    <a:pt x="12080" y="9341"/>
                  </a:cubicBezTo>
                  <a:cubicBezTo>
                    <a:pt x="13351" y="9532"/>
                    <a:pt x="13742" y="9760"/>
                    <a:pt x="15243" y="10758"/>
                  </a:cubicBezTo>
                  <a:cubicBezTo>
                    <a:pt x="16671" y="11738"/>
                    <a:pt x="18707" y="13096"/>
                    <a:pt x="20732" y="14064"/>
                  </a:cubicBezTo>
                  <a:cubicBezTo>
                    <a:pt x="22769" y="15051"/>
                    <a:pt x="24860" y="15887"/>
                    <a:pt x="26914" y="16509"/>
                  </a:cubicBezTo>
                  <a:cubicBezTo>
                    <a:pt x="31039" y="17805"/>
                    <a:pt x="35103" y="18596"/>
                    <a:pt x="39144" y="19261"/>
                  </a:cubicBezTo>
                  <a:lnTo>
                    <a:pt x="39773" y="13271"/>
                  </a:lnTo>
                  <a:cubicBezTo>
                    <a:pt x="40129" y="9881"/>
                    <a:pt x="37698" y="6825"/>
                    <a:pt x="34313" y="6425"/>
                  </a:cubicBezTo>
                  <a:cubicBezTo>
                    <a:pt x="32771" y="6243"/>
                    <a:pt x="31259" y="6012"/>
                    <a:pt x="29795" y="5717"/>
                  </a:cubicBezTo>
                  <a:cubicBezTo>
                    <a:pt x="28091" y="5398"/>
                    <a:pt x="26518" y="4939"/>
                    <a:pt x="24997" y="4403"/>
                  </a:cubicBezTo>
                  <a:cubicBezTo>
                    <a:pt x="23451" y="3853"/>
                    <a:pt x="22168" y="3191"/>
                    <a:pt x="20280" y="2174"/>
                  </a:cubicBezTo>
                  <a:cubicBezTo>
                    <a:pt x="19379" y="1684"/>
                    <a:pt x="18111" y="1068"/>
                    <a:pt x="16740" y="634"/>
                  </a:cubicBezTo>
                  <a:cubicBezTo>
                    <a:pt x="16031" y="439"/>
                    <a:pt x="15313" y="234"/>
                    <a:pt x="14605" y="161"/>
                  </a:cubicBezTo>
                  <a:cubicBezTo>
                    <a:pt x="14250" y="114"/>
                    <a:pt x="13889" y="63"/>
                    <a:pt x="13543" y="32"/>
                  </a:cubicBezTo>
                  <a:lnTo>
                    <a:pt x="12544" y="10"/>
                  </a:lnTo>
                  <a:cubicBezTo>
                    <a:pt x="12428" y="4"/>
                    <a:pt x="12310" y="1"/>
                    <a:pt x="1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3"/>
            <p:cNvSpPr/>
            <p:nvPr/>
          </p:nvSpPr>
          <p:spPr>
            <a:xfrm>
              <a:off x="5304302" y="1312950"/>
              <a:ext cx="263354" cy="236830"/>
            </a:xfrm>
            <a:custGeom>
              <a:avLst/>
              <a:gdLst/>
              <a:ahLst/>
              <a:cxnLst/>
              <a:rect l="l" t="t" r="r" b="b"/>
              <a:pathLst>
                <a:path w="8966" h="8063" extrusionOk="0">
                  <a:moveTo>
                    <a:pt x="8965" y="0"/>
                  </a:moveTo>
                  <a:lnTo>
                    <a:pt x="8965" y="0"/>
                  </a:lnTo>
                  <a:cubicBezTo>
                    <a:pt x="6980" y="851"/>
                    <a:pt x="5077" y="358"/>
                    <a:pt x="1" y="5822"/>
                  </a:cubicBezTo>
                  <a:cubicBezTo>
                    <a:pt x="22" y="5959"/>
                    <a:pt x="37" y="6097"/>
                    <a:pt x="61" y="6233"/>
                  </a:cubicBezTo>
                  <a:cubicBezTo>
                    <a:pt x="158" y="6832"/>
                    <a:pt x="260" y="7327"/>
                    <a:pt x="443" y="8062"/>
                  </a:cubicBezTo>
                  <a:lnTo>
                    <a:pt x="4015" y="5831"/>
                  </a:lnTo>
                  <a:cubicBezTo>
                    <a:pt x="4008" y="5718"/>
                    <a:pt x="5049" y="5426"/>
                    <a:pt x="6067" y="4601"/>
                  </a:cubicBezTo>
                  <a:cubicBezTo>
                    <a:pt x="6986" y="3857"/>
                    <a:pt x="7887" y="2583"/>
                    <a:pt x="7964" y="2289"/>
                  </a:cubicBezTo>
                  <a:cubicBezTo>
                    <a:pt x="8010" y="1946"/>
                    <a:pt x="8093" y="1462"/>
                    <a:pt x="8161" y="1168"/>
                  </a:cubicBezTo>
                  <a:cubicBezTo>
                    <a:pt x="8283" y="940"/>
                    <a:pt x="8377" y="692"/>
                    <a:pt x="8497" y="520"/>
                  </a:cubicBezTo>
                  <a:cubicBezTo>
                    <a:pt x="8636" y="384"/>
                    <a:pt x="8709" y="167"/>
                    <a:pt x="8853" y="112"/>
                  </a:cubicBezTo>
                  <a:cubicBezTo>
                    <a:pt x="8897" y="80"/>
                    <a:pt x="8932" y="39"/>
                    <a:pt x="8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3"/>
            <p:cNvSpPr/>
            <p:nvPr/>
          </p:nvSpPr>
          <p:spPr>
            <a:xfrm>
              <a:off x="6115870" y="1522341"/>
              <a:ext cx="329853" cy="202053"/>
            </a:xfrm>
            <a:custGeom>
              <a:avLst/>
              <a:gdLst/>
              <a:ahLst/>
              <a:cxnLst/>
              <a:rect l="l" t="t" r="r" b="b"/>
              <a:pathLst>
                <a:path w="11230" h="6879" extrusionOk="0">
                  <a:moveTo>
                    <a:pt x="1" y="1"/>
                  </a:moveTo>
                  <a:lnTo>
                    <a:pt x="1" y="1"/>
                  </a:lnTo>
                  <a:cubicBezTo>
                    <a:pt x="2291" y="3245"/>
                    <a:pt x="1" y="5935"/>
                    <a:pt x="1" y="5935"/>
                  </a:cubicBezTo>
                  <a:cubicBezTo>
                    <a:pt x="1195" y="6608"/>
                    <a:pt x="2356" y="6878"/>
                    <a:pt x="3451" y="6878"/>
                  </a:cubicBezTo>
                  <a:cubicBezTo>
                    <a:pt x="7887" y="6878"/>
                    <a:pt x="11230" y="2448"/>
                    <a:pt x="11230" y="244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B51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3"/>
            <p:cNvSpPr/>
            <p:nvPr/>
          </p:nvSpPr>
          <p:spPr>
            <a:xfrm>
              <a:off x="6307961" y="1564225"/>
              <a:ext cx="137757" cy="112056"/>
            </a:xfrm>
            <a:custGeom>
              <a:avLst/>
              <a:gdLst/>
              <a:ahLst/>
              <a:cxnLst/>
              <a:rect l="l" t="t" r="r" b="b"/>
              <a:pathLst>
                <a:path w="4690" h="3815" extrusionOk="0">
                  <a:moveTo>
                    <a:pt x="0" y="0"/>
                  </a:moveTo>
                  <a:lnTo>
                    <a:pt x="0" y="0"/>
                  </a:lnTo>
                  <a:cubicBezTo>
                    <a:pt x="853" y="774"/>
                    <a:pt x="1552" y="1964"/>
                    <a:pt x="1667" y="3814"/>
                  </a:cubicBezTo>
                  <a:cubicBezTo>
                    <a:pt x="3523" y="2553"/>
                    <a:pt x="4690" y="1022"/>
                    <a:pt x="4690" y="10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0A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878F46-D2CD-F7FF-41D0-CF6C73969EB0}"/>
              </a:ext>
            </a:extLst>
          </p:cNvPr>
          <p:cNvSpPr txBox="1"/>
          <p:nvPr/>
        </p:nvSpPr>
        <p:spPr>
          <a:xfrm>
            <a:off x="0" y="1050131"/>
            <a:ext cx="9144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Initial Testing</a:t>
            </a:r>
            <a:r>
              <a:rPr lang="en-US" sz="1800" dirty="0"/>
              <a:t>: Begin with a </a:t>
            </a:r>
            <a:r>
              <a:rPr lang="en-US" sz="1800" b="1" dirty="0"/>
              <a:t>fourth-generation HIV test</a:t>
            </a:r>
            <a:r>
              <a:rPr lang="en-US" sz="1800" dirty="0"/>
              <a:t> that detects both HIV-1 and HIV-2 antibodies and p24 antigen. This combination allows for earlier detection of HIV infection.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Confirmatory Testing</a:t>
            </a:r>
            <a:r>
              <a:rPr lang="en-US" sz="1800" dirty="0"/>
              <a:t>: If the initial test is reactive, perform an </a:t>
            </a:r>
            <a:r>
              <a:rPr lang="en-US" sz="1800" b="1" dirty="0"/>
              <a:t>HIV-1/HIV-2 antibody differentiation immunoassay</a:t>
            </a:r>
            <a:r>
              <a:rPr lang="en-US" sz="1800" dirty="0"/>
              <a:t> to confirm the presence of HIV and determine the type.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Nucleic Acid Testing (NAT)</a:t>
            </a:r>
            <a:r>
              <a:rPr lang="en-US" sz="1800" dirty="0"/>
              <a:t>: In cases where results are inconclusive or if acute HIV infection is suspected (e.g., recent high-risk exposure with symptoms of acute retroviral syndrome), an HIV NAT can detect viral RNA.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C60DDE-C1DE-7088-FE1D-F9298D1A9DED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0000">
                    <a:lumMod val="7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Diagnostic Testing Procedures</a:t>
            </a:r>
          </a:p>
        </p:txBody>
      </p:sp>
    </p:spTree>
    <p:extLst>
      <p:ext uri="{BB962C8B-B14F-4D97-AF65-F5344CB8AC3E}">
        <p14:creationId xmlns:p14="http://schemas.microsoft.com/office/powerpoint/2010/main" val="491330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5A93-1C38-F05F-2D59-CF0682BC23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194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 err="1">
                <a:solidFill>
                  <a:srgbClr val="0070C0"/>
                </a:solidFill>
                <a:latin typeface="Bahnschrift Condensed" panose="020B0502040204020203" pitchFamily="34" charset="0"/>
                <a:ea typeface="+mn-ea"/>
                <a:cs typeface="+mn-cs"/>
              </a:rPr>
              <a:t>Neucliec</a:t>
            </a:r>
            <a:r>
              <a:rPr lang="en-US" sz="3600" dirty="0">
                <a:solidFill>
                  <a:srgbClr val="0070C0"/>
                </a:solidFill>
                <a:latin typeface="Bahnschrift Condensed" panose="020B0502040204020203" pitchFamily="34" charset="0"/>
                <a:ea typeface="+mn-ea"/>
                <a:cs typeface="+mn-cs"/>
              </a:rPr>
              <a:t> acid amplification tests (NATs)</a:t>
            </a:r>
            <a:endParaRPr lang="en-US" sz="1600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0FB20-612E-CECE-B383-9B02D0AD7E4F}"/>
              </a:ext>
            </a:extLst>
          </p:cNvPr>
          <p:cNvSpPr txBox="1">
            <a:spLocks/>
          </p:cNvSpPr>
          <p:nvPr/>
        </p:nvSpPr>
        <p:spPr bwMode="auto">
          <a:xfrm>
            <a:off x="0" y="840660"/>
            <a:ext cx="9144000" cy="423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detect HIV virus in the blood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test is very expensive and is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routinely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used for HIV screening or diagnosis unless the person recently had a high-risk exposure or a possible exposure with early symptoms of HIV infection.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 NAT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usually detect HIV infection 10 to 33 days after an exposure.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416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9F9C7-22D1-0D2B-6303-3C3826840BE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7447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Times New Roman" panose="02020603050405020304" pitchFamily="18" charset="0"/>
              </a:rPr>
              <a:t>Antigen/antibody tests (4</a:t>
            </a:r>
            <a:r>
              <a:rPr kumimoji="0" lang="en-US" sz="360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Times New Roman" panose="02020603050405020304" pitchFamily="18" charset="0"/>
              </a:rPr>
              <a:t>th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Times New Roman" panose="02020603050405020304" pitchFamily="18" charset="0"/>
              </a:rPr>
              <a:t> generation ELISA)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3F35D-325D-9A1F-FEF4-BA0DDB0DC120}"/>
              </a:ext>
            </a:extLst>
          </p:cNvPr>
          <p:cNvSpPr txBox="1">
            <a:spLocks/>
          </p:cNvSpPr>
          <p:nvPr/>
        </p:nvSpPr>
        <p:spPr bwMode="auto">
          <a:xfrm>
            <a:off x="0" y="1277170"/>
            <a:ext cx="9156139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initial HIV test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Detect both HIV antibodies and antigens.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usually detect HIV infection 18 to 45 days after an exposure.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0A2224-87E2-A3DF-5AB8-384948A9BF65}"/>
              </a:ext>
            </a:extLst>
          </p:cNvPr>
          <p:cNvSpPr txBox="1">
            <a:spLocks/>
          </p:cNvSpPr>
          <p:nvPr/>
        </p:nvSpPr>
        <p:spPr bwMode="auto">
          <a:xfrm>
            <a:off x="0" y="2716186"/>
            <a:ext cx="9156139" cy="129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 rapid tests and the only FDA-approved 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HIV self-test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are antibody tests.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 for antibodies to HIV in the blood or oral fluid.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Antibody tests can take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 to 90 days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detect HIV infection after an exposure.</a:t>
            </a:r>
          </a:p>
        </p:txBody>
      </p:sp>
    </p:spTree>
    <p:extLst>
      <p:ext uri="{BB962C8B-B14F-4D97-AF65-F5344CB8AC3E}">
        <p14:creationId xmlns:p14="http://schemas.microsoft.com/office/powerpoint/2010/main" val="2699634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F1CBF5-3338-D37A-7A3F-19A527BF2B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08" b="4167"/>
          <a:stretch/>
        </p:blipFill>
        <p:spPr>
          <a:xfrm>
            <a:off x="387493" y="135732"/>
            <a:ext cx="8369013" cy="487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21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9D48E6C-898B-E728-A1EB-9E3B42AF4F7B}"/>
              </a:ext>
            </a:extLst>
          </p:cNvPr>
          <p:cNvSpPr txBox="1">
            <a:spLocks/>
          </p:cNvSpPr>
          <p:nvPr/>
        </p:nvSpPr>
        <p:spPr>
          <a:xfrm>
            <a:off x="0" y="1146201"/>
            <a:ext cx="9144000" cy="242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Following an exposure that leads to HIV infection, the amount of time during which no existing diagnostic test is capable of detecting HIV is called the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eclipse period.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time between potential HIV exposure and an accurate test result is referred to as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window period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During the window period, an infected person can transmit HIV to others.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21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6528"/>
            <a:ext cx="7704000" cy="640200"/>
          </a:xfrm>
        </p:spPr>
        <p:txBody>
          <a:bodyPr/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CD4+ T-cell Count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16844"/>
            <a:ext cx="9143999" cy="3255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 range, 500-2000 cells/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μL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represent the immune status of the patient.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seroconversion, CD4 counts tend to decrease and continue to decline over time.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CD4 T-cell count reliably reflects the current risk of acquiring opportunistic infections .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surveillance, a CD4 count below 200/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μL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considered AIDS-defining .</a:t>
            </a:r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BD435F-7F97-4263-AB5B-B7FCB93AE42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964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Newly diagnosed HIV patient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52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3874"/>
            <a:ext cx="7704000" cy="640200"/>
          </a:xfrm>
        </p:spPr>
        <p:txBody>
          <a:bodyPr>
            <a:normAutofit/>
          </a:bodyPr>
          <a:lstStyle/>
          <a:p>
            <a:pPr indent="-171450">
              <a:lnSpc>
                <a:spcPct val="107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Viral Load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3226"/>
            <a:ext cx="9144000" cy="3416400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used as a surrogate marker of viral replication rate.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Rate of progression to AIDS and death is related to the viral load; patients with viral loads greater than 30,000/mL are 18.5 times more likely to die of AIDS than those with undetectable viral loads.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for monitoring patients on ART.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78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00"/>
            <a:ext cx="7704000" cy="640200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Baseline Studies</a:t>
            </a:r>
            <a:endParaRPr lang="en-US" sz="1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6219"/>
            <a:ext cx="9144000" cy="39815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initial workup of a patient with newly diagnosed HIV infection include the following:</a:t>
            </a:r>
          </a:p>
          <a:p>
            <a:pPr lvl="0"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Purified protein derivative (PPD) skin testing for tuberculosis</a:t>
            </a:r>
          </a:p>
          <a:p>
            <a:pPr lvl="0"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Cytomegalovirus (CMV) testing</a:t>
            </a:r>
          </a:p>
          <a:p>
            <a:pPr lvl="0"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Syphilis testing</a:t>
            </a:r>
          </a:p>
          <a:p>
            <a:pPr lvl="0"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Rapid amplification testing for gonococcal and chlamydial infection</a:t>
            </a:r>
          </a:p>
          <a:p>
            <a:pPr lvl="0"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Hepatitis A, B, and C serology</a:t>
            </a:r>
          </a:p>
          <a:p>
            <a:pPr lvl="0"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Anti-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Toxoplasma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antibody</a:t>
            </a:r>
          </a:p>
          <a:p>
            <a:pPr lvl="0"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Ophthalmologic examination.</a:t>
            </a:r>
          </a:p>
          <a:p>
            <a:pPr lvl="0"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CXR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>
          <a:extLst>
            <a:ext uri="{FF2B5EF4-FFF2-40B4-BE49-F238E27FC236}">
              <a16:creationId xmlns:a16="http://schemas.microsoft.com/office/drawing/2014/main" id="{58791202-7D73-1962-C1A5-3096400DA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1" name="Google Shape;1271;p44">
            <a:extLst>
              <a:ext uri="{FF2B5EF4-FFF2-40B4-BE49-F238E27FC236}">
                <a16:creationId xmlns:a16="http://schemas.microsoft.com/office/drawing/2014/main" id="{182EFBEC-9BA5-23E4-4A07-A38513E88FE0}"/>
              </a:ext>
            </a:extLst>
          </p:cNvPr>
          <p:cNvGrpSpPr/>
          <p:nvPr/>
        </p:nvGrpSpPr>
        <p:grpSpPr>
          <a:xfrm flipH="1">
            <a:off x="695984" y="1112572"/>
            <a:ext cx="1904364" cy="3263466"/>
            <a:chOff x="5261775" y="1855450"/>
            <a:chExt cx="1250075" cy="2142225"/>
          </a:xfrm>
        </p:grpSpPr>
        <p:sp>
          <p:nvSpPr>
            <p:cNvPr id="1272" name="Google Shape;1272;p44">
              <a:extLst>
                <a:ext uri="{FF2B5EF4-FFF2-40B4-BE49-F238E27FC236}">
                  <a16:creationId xmlns:a16="http://schemas.microsoft.com/office/drawing/2014/main" id="{6C2013A0-D153-8519-7666-B37C5075F891}"/>
                </a:ext>
              </a:extLst>
            </p:cNvPr>
            <p:cNvSpPr/>
            <p:nvPr/>
          </p:nvSpPr>
          <p:spPr>
            <a:xfrm>
              <a:off x="6168500" y="2485950"/>
              <a:ext cx="37375" cy="41100"/>
            </a:xfrm>
            <a:custGeom>
              <a:avLst/>
              <a:gdLst/>
              <a:ahLst/>
              <a:cxnLst/>
              <a:rect l="l" t="t" r="r" b="b"/>
              <a:pathLst>
                <a:path w="1495" h="1644" extrusionOk="0">
                  <a:moveTo>
                    <a:pt x="0" y="1"/>
                  </a:moveTo>
                  <a:lnTo>
                    <a:pt x="348" y="1644"/>
                  </a:lnTo>
                  <a:cubicBezTo>
                    <a:pt x="1450" y="1644"/>
                    <a:pt x="1494" y="491"/>
                    <a:pt x="1494" y="49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4">
              <a:extLst>
                <a:ext uri="{FF2B5EF4-FFF2-40B4-BE49-F238E27FC236}">
                  <a16:creationId xmlns:a16="http://schemas.microsoft.com/office/drawing/2014/main" id="{FE8F76E6-6545-3424-D2FE-9877C648B051}"/>
                </a:ext>
              </a:extLst>
            </p:cNvPr>
            <p:cNvSpPr/>
            <p:nvPr/>
          </p:nvSpPr>
          <p:spPr>
            <a:xfrm>
              <a:off x="5561925" y="3240775"/>
              <a:ext cx="360325" cy="62025"/>
            </a:xfrm>
            <a:custGeom>
              <a:avLst/>
              <a:gdLst/>
              <a:ahLst/>
              <a:cxnLst/>
              <a:rect l="l" t="t" r="r" b="b"/>
              <a:pathLst>
                <a:path w="14413" h="2481" extrusionOk="0">
                  <a:moveTo>
                    <a:pt x="1" y="0"/>
                  </a:moveTo>
                  <a:cubicBezTo>
                    <a:pt x="1" y="0"/>
                    <a:pt x="4805" y="2481"/>
                    <a:pt x="9536" y="2481"/>
                  </a:cubicBezTo>
                  <a:cubicBezTo>
                    <a:pt x="11248" y="2481"/>
                    <a:pt x="12950" y="2156"/>
                    <a:pt x="14412" y="127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4">
              <a:extLst>
                <a:ext uri="{FF2B5EF4-FFF2-40B4-BE49-F238E27FC236}">
                  <a16:creationId xmlns:a16="http://schemas.microsoft.com/office/drawing/2014/main" id="{E5DCCA3B-A819-2C42-CBB5-34B54BC389B5}"/>
                </a:ext>
              </a:extLst>
            </p:cNvPr>
            <p:cNvSpPr/>
            <p:nvPr/>
          </p:nvSpPr>
          <p:spPr>
            <a:xfrm>
              <a:off x="6000850" y="3249825"/>
              <a:ext cx="346600" cy="54650"/>
            </a:xfrm>
            <a:custGeom>
              <a:avLst/>
              <a:gdLst/>
              <a:ahLst/>
              <a:cxnLst/>
              <a:rect l="l" t="t" r="r" b="b"/>
              <a:pathLst>
                <a:path w="13864" h="2186" extrusionOk="0">
                  <a:moveTo>
                    <a:pt x="13864" y="1"/>
                  </a:moveTo>
                  <a:lnTo>
                    <a:pt x="1" y="910"/>
                  </a:lnTo>
                  <a:cubicBezTo>
                    <a:pt x="1553" y="1848"/>
                    <a:pt x="3332" y="2185"/>
                    <a:pt x="5086" y="2185"/>
                  </a:cubicBezTo>
                  <a:cubicBezTo>
                    <a:pt x="9554" y="2185"/>
                    <a:pt x="13864" y="1"/>
                    <a:pt x="13864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4">
              <a:extLst>
                <a:ext uri="{FF2B5EF4-FFF2-40B4-BE49-F238E27FC236}">
                  <a16:creationId xmlns:a16="http://schemas.microsoft.com/office/drawing/2014/main" id="{86AD257F-DC2B-E62F-3D2C-739C08059E9C}"/>
                </a:ext>
              </a:extLst>
            </p:cNvPr>
            <p:cNvSpPr/>
            <p:nvPr/>
          </p:nvSpPr>
          <p:spPr>
            <a:xfrm>
              <a:off x="5432450" y="3782050"/>
              <a:ext cx="400275" cy="177800"/>
            </a:xfrm>
            <a:custGeom>
              <a:avLst/>
              <a:gdLst/>
              <a:ahLst/>
              <a:cxnLst/>
              <a:rect l="l" t="t" r="r" b="b"/>
              <a:pathLst>
                <a:path w="16011" h="7112" extrusionOk="0">
                  <a:moveTo>
                    <a:pt x="10537" y="1"/>
                  </a:moveTo>
                  <a:cubicBezTo>
                    <a:pt x="10537" y="1"/>
                    <a:pt x="7288" y="2579"/>
                    <a:pt x="3384" y="4506"/>
                  </a:cubicBezTo>
                  <a:cubicBezTo>
                    <a:pt x="3384" y="4506"/>
                    <a:pt x="418" y="5253"/>
                    <a:pt x="5" y="5949"/>
                  </a:cubicBezTo>
                  <a:lnTo>
                    <a:pt x="1" y="7021"/>
                  </a:lnTo>
                  <a:lnTo>
                    <a:pt x="15528" y="7111"/>
                  </a:lnTo>
                  <a:cubicBezTo>
                    <a:pt x="15528" y="7111"/>
                    <a:pt x="16011" y="5214"/>
                    <a:pt x="15532" y="2772"/>
                  </a:cubicBezTo>
                  <a:lnTo>
                    <a:pt x="15365" y="969"/>
                  </a:lnTo>
                  <a:lnTo>
                    <a:pt x="105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4">
              <a:extLst>
                <a:ext uri="{FF2B5EF4-FFF2-40B4-BE49-F238E27FC236}">
                  <a16:creationId xmlns:a16="http://schemas.microsoft.com/office/drawing/2014/main" id="{4686A3BF-429B-45F8-A0A9-DEE8D5B0DFF9}"/>
                </a:ext>
              </a:extLst>
            </p:cNvPr>
            <p:cNvSpPr/>
            <p:nvPr/>
          </p:nvSpPr>
          <p:spPr>
            <a:xfrm>
              <a:off x="5432125" y="3957500"/>
              <a:ext cx="388425" cy="40025"/>
            </a:xfrm>
            <a:custGeom>
              <a:avLst/>
              <a:gdLst/>
              <a:ahLst/>
              <a:cxnLst/>
              <a:rect l="l" t="t" r="r" b="b"/>
              <a:pathLst>
                <a:path w="15537" h="1601" extrusionOk="0">
                  <a:moveTo>
                    <a:pt x="10" y="0"/>
                  </a:moveTo>
                  <a:lnTo>
                    <a:pt x="1" y="1511"/>
                  </a:lnTo>
                  <a:lnTo>
                    <a:pt x="15527" y="1601"/>
                  </a:lnTo>
                  <a:lnTo>
                    <a:pt x="15536" y="9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4">
              <a:extLst>
                <a:ext uri="{FF2B5EF4-FFF2-40B4-BE49-F238E27FC236}">
                  <a16:creationId xmlns:a16="http://schemas.microsoft.com/office/drawing/2014/main" id="{753358F1-B344-8D1C-F317-AC6DB74C4E48}"/>
                </a:ext>
              </a:extLst>
            </p:cNvPr>
            <p:cNvSpPr/>
            <p:nvPr/>
          </p:nvSpPr>
          <p:spPr>
            <a:xfrm>
              <a:off x="5695875" y="3763850"/>
              <a:ext cx="131000" cy="42425"/>
            </a:xfrm>
            <a:custGeom>
              <a:avLst/>
              <a:gdLst/>
              <a:ahLst/>
              <a:cxnLst/>
              <a:rect l="l" t="t" r="r" b="b"/>
              <a:pathLst>
                <a:path w="5240" h="1697" extrusionOk="0">
                  <a:moveTo>
                    <a:pt x="184" y="1"/>
                  </a:moveTo>
                  <a:lnTo>
                    <a:pt x="0" y="729"/>
                  </a:lnTo>
                  <a:lnTo>
                    <a:pt x="4828" y="1697"/>
                  </a:lnTo>
                  <a:lnTo>
                    <a:pt x="5240" y="515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4">
              <a:extLst>
                <a:ext uri="{FF2B5EF4-FFF2-40B4-BE49-F238E27FC236}">
                  <a16:creationId xmlns:a16="http://schemas.microsoft.com/office/drawing/2014/main" id="{5178B159-09E3-9552-6A2E-6E58EA0D86A9}"/>
                </a:ext>
              </a:extLst>
            </p:cNvPr>
            <p:cNvSpPr/>
            <p:nvPr/>
          </p:nvSpPr>
          <p:spPr>
            <a:xfrm>
              <a:off x="6111225" y="3782050"/>
              <a:ext cx="400250" cy="177800"/>
            </a:xfrm>
            <a:custGeom>
              <a:avLst/>
              <a:gdLst/>
              <a:ahLst/>
              <a:cxnLst/>
              <a:rect l="l" t="t" r="r" b="b"/>
              <a:pathLst>
                <a:path w="16010" h="7112" extrusionOk="0">
                  <a:moveTo>
                    <a:pt x="5474" y="1"/>
                  </a:moveTo>
                  <a:lnTo>
                    <a:pt x="645" y="969"/>
                  </a:lnTo>
                  <a:lnTo>
                    <a:pt x="479" y="2772"/>
                  </a:lnTo>
                  <a:cubicBezTo>
                    <a:pt x="0" y="5214"/>
                    <a:pt x="483" y="7111"/>
                    <a:pt x="483" y="7111"/>
                  </a:cubicBezTo>
                  <a:lnTo>
                    <a:pt x="16010" y="7021"/>
                  </a:lnTo>
                  <a:lnTo>
                    <a:pt x="16005" y="5949"/>
                  </a:lnTo>
                  <a:cubicBezTo>
                    <a:pt x="15593" y="5253"/>
                    <a:pt x="12627" y="4506"/>
                    <a:pt x="12627" y="4506"/>
                  </a:cubicBezTo>
                  <a:cubicBezTo>
                    <a:pt x="8723" y="2579"/>
                    <a:pt x="5474" y="1"/>
                    <a:pt x="5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4">
              <a:extLst>
                <a:ext uri="{FF2B5EF4-FFF2-40B4-BE49-F238E27FC236}">
                  <a16:creationId xmlns:a16="http://schemas.microsoft.com/office/drawing/2014/main" id="{0DD6367C-915F-F437-3D22-8F95FDB15D01}"/>
                </a:ext>
              </a:extLst>
            </p:cNvPr>
            <p:cNvSpPr/>
            <p:nvPr/>
          </p:nvSpPr>
          <p:spPr>
            <a:xfrm>
              <a:off x="6123400" y="3957650"/>
              <a:ext cx="388450" cy="40025"/>
            </a:xfrm>
            <a:custGeom>
              <a:avLst/>
              <a:gdLst/>
              <a:ahLst/>
              <a:cxnLst/>
              <a:rect l="l" t="t" r="r" b="b"/>
              <a:pathLst>
                <a:path w="15538" h="1601" extrusionOk="0">
                  <a:moveTo>
                    <a:pt x="15529" y="0"/>
                  </a:moveTo>
                  <a:lnTo>
                    <a:pt x="1" y="90"/>
                  </a:lnTo>
                  <a:lnTo>
                    <a:pt x="10" y="1600"/>
                  </a:lnTo>
                  <a:lnTo>
                    <a:pt x="15538" y="1511"/>
                  </a:lnTo>
                  <a:lnTo>
                    <a:pt x="15529" y="0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4">
              <a:extLst>
                <a:ext uri="{FF2B5EF4-FFF2-40B4-BE49-F238E27FC236}">
                  <a16:creationId xmlns:a16="http://schemas.microsoft.com/office/drawing/2014/main" id="{A2BFA542-EFA2-ACCB-9FB3-388CDF8D79D6}"/>
                </a:ext>
              </a:extLst>
            </p:cNvPr>
            <p:cNvSpPr/>
            <p:nvPr/>
          </p:nvSpPr>
          <p:spPr>
            <a:xfrm>
              <a:off x="6116600" y="3763825"/>
              <a:ext cx="131475" cy="42425"/>
            </a:xfrm>
            <a:custGeom>
              <a:avLst/>
              <a:gdLst/>
              <a:ahLst/>
              <a:cxnLst/>
              <a:rect l="l" t="t" r="r" b="b"/>
              <a:pathLst>
                <a:path w="5259" h="1697" extrusionOk="0">
                  <a:moveTo>
                    <a:pt x="5075" y="0"/>
                  </a:moveTo>
                  <a:lnTo>
                    <a:pt x="0" y="467"/>
                  </a:lnTo>
                  <a:lnTo>
                    <a:pt x="427" y="1696"/>
                  </a:lnTo>
                  <a:lnTo>
                    <a:pt x="5259" y="730"/>
                  </a:lnTo>
                  <a:lnTo>
                    <a:pt x="5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4">
              <a:extLst>
                <a:ext uri="{FF2B5EF4-FFF2-40B4-BE49-F238E27FC236}">
                  <a16:creationId xmlns:a16="http://schemas.microsoft.com/office/drawing/2014/main" id="{9CC347F8-A760-0703-1AF6-9D350B64748A}"/>
                </a:ext>
              </a:extLst>
            </p:cNvPr>
            <p:cNvSpPr/>
            <p:nvPr/>
          </p:nvSpPr>
          <p:spPr>
            <a:xfrm>
              <a:off x="5561925" y="2498225"/>
              <a:ext cx="496750" cy="774350"/>
            </a:xfrm>
            <a:custGeom>
              <a:avLst/>
              <a:gdLst/>
              <a:ahLst/>
              <a:cxnLst/>
              <a:rect l="l" t="t" r="r" b="b"/>
              <a:pathLst>
                <a:path w="19870" h="30974" extrusionOk="0">
                  <a:moveTo>
                    <a:pt x="8205" y="0"/>
                  </a:moveTo>
                  <a:lnTo>
                    <a:pt x="1882" y="21409"/>
                  </a:lnTo>
                  <a:lnTo>
                    <a:pt x="1" y="29702"/>
                  </a:lnTo>
                  <a:lnTo>
                    <a:pt x="14411" y="30974"/>
                  </a:lnTo>
                  <a:lnTo>
                    <a:pt x="14819" y="23426"/>
                  </a:lnTo>
                  <a:lnTo>
                    <a:pt x="198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4">
              <a:extLst>
                <a:ext uri="{FF2B5EF4-FFF2-40B4-BE49-F238E27FC236}">
                  <a16:creationId xmlns:a16="http://schemas.microsoft.com/office/drawing/2014/main" id="{96D5FF7C-893A-AD5C-B925-3DF4AB6A114A}"/>
                </a:ext>
              </a:extLst>
            </p:cNvPr>
            <p:cNvSpPr/>
            <p:nvPr/>
          </p:nvSpPr>
          <p:spPr>
            <a:xfrm>
              <a:off x="5854575" y="2498225"/>
              <a:ext cx="492875" cy="774350"/>
            </a:xfrm>
            <a:custGeom>
              <a:avLst/>
              <a:gdLst/>
              <a:ahLst/>
              <a:cxnLst/>
              <a:rect l="l" t="t" r="r" b="b"/>
              <a:pathLst>
                <a:path w="19715" h="30974" extrusionOk="0">
                  <a:moveTo>
                    <a:pt x="1" y="0"/>
                  </a:moveTo>
                  <a:lnTo>
                    <a:pt x="5464" y="26604"/>
                  </a:lnTo>
                  <a:lnTo>
                    <a:pt x="5853" y="30974"/>
                  </a:lnTo>
                  <a:lnTo>
                    <a:pt x="19715" y="30065"/>
                  </a:lnTo>
                  <a:lnTo>
                    <a:pt x="12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44">
              <a:extLst>
                <a:ext uri="{FF2B5EF4-FFF2-40B4-BE49-F238E27FC236}">
                  <a16:creationId xmlns:a16="http://schemas.microsoft.com/office/drawing/2014/main" id="{CAB4621A-AFE9-438B-FAA1-763B64006FFE}"/>
                </a:ext>
              </a:extLst>
            </p:cNvPr>
            <p:cNvSpPr/>
            <p:nvPr/>
          </p:nvSpPr>
          <p:spPr>
            <a:xfrm>
              <a:off x="6058650" y="2534125"/>
              <a:ext cx="103900" cy="145500"/>
            </a:xfrm>
            <a:custGeom>
              <a:avLst/>
              <a:gdLst/>
              <a:ahLst/>
              <a:cxnLst/>
              <a:rect l="l" t="t" r="r" b="b"/>
              <a:pathLst>
                <a:path w="4156" h="5820" extrusionOk="0">
                  <a:moveTo>
                    <a:pt x="2722" y="1"/>
                  </a:moveTo>
                  <a:lnTo>
                    <a:pt x="1" y="64"/>
                  </a:lnTo>
                  <a:lnTo>
                    <a:pt x="4156" y="5819"/>
                  </a:lnTo>
                  <a:lnTo>
                    <a:pt x="2722" y="1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4">
              <a:extLst>
                <a:ext uri="{FF2B5EF4-FFF2-40B4-BE49-F238E27FC236}">
                  <a16:creationId xmlns:a16="http://schemas.microsoft.com/office/drawing/2014/main" id="{35C9625C-17AE-8C20-060A-2D7D1E379D5D}"/>
                </a:ext>
              </a:extLst>
            </p:cNvPr>
            <p:cNvSpPr/>
            <p:nvPr/>
          </p:nvSpPr>
          <p:spPr>
            <a:xfrm>
              <a:off x="5748350" y="2052475"/>
              <a:ext cx="457525" cy="445775"/>
            </a:xfrm>
            <a:custGeom>
              <a:avLst/>
              <a:gdLst/>
              <a:ahLst/>
              <a:cxnLst/>
              <a:rect l="l" t="t" r="r" b="b"/>
              <a:pathLst>
                <a:path w="18301" h="17831" extrusionOk="0">
                  <a:moveTo>
                    <a:pt x="9173" y="1"/>
                  </a:moveTo>
                  <a:cubicBezTo>
                    <a:pt x="7721" y="1"/>
                    <a:pt x="6439" y="162"/>
                    <a:pt x="5760" y="627"/>
                  </a:cubicBezTo>
                  <a:cubicBezTo>
                    <a:pt x="2124" y="3117"/>
                    <a:pt x="1" y="13397"/>
                    <a:pt x="748" y="17830"/>
                  </a:cubicBezTo>
                  <a:lnTo>
                    <a:pt x="18300" y="17830"/>
                  </a:lnTo>
                  <a:lnTo>
                    <a:pt x="17615" y="1969"/>
                  </a:lnTo>
                  <a:cubicBezTo>
                    <a:pt x="17687" y="1368"/>
                    <a:pt x="17223" y="836"/>
                    <a:pt x="16619" y="826"/>
                  </a:cubicBezTo>
                  <a:cubicBezTo>
                    <a:pt x="16619" y="826"/>
                    <a:pt x="16619" y="826"/>
                    <a:pt x="16619" y="826"/>
                  </a:cubicBezTo>
                  <a:cubicBezTo>
                    <a:pt x="16612" y="826"/>
                    <a:pt x="12457" y="1"/>
                    <a:pt x="9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4">
              <a:extLst>
                <a:ext uri="{FF2B5EF4-FFF2-40B4-BE49-F238E27FC236}">
                  <a16:creationId xmlns:a16="http://schemas.microsoft.com/office/drawing/2014/main" id="{4596C2F9-6FEE-FE2B-7630-54328D374B6E}"/>
                </a:ext>
              </a:extLst>
            </p:cNvPr>
            <p:cNvSpPr/>
            <p:nvPr/>
          </p:nvSpPr>
          <p:spPr>
            <a:xfrm>
              <a:off x="5862700" y="2348625"/>
              <a:ext cx="343175" cy="149625"/>
            </a:xfrm>
            <a:custGeom>
              <a:avLst/>
              <a:gdLst/>
              <a:ahLst/>
              <a:cxnLst/>
              <a:rect l="l" t="t" r="r" b="b"/>
              <a:pathLst>
                <a:path w="13727" h="5985" extrusionOk="0">
                  <a:moveTo>
                    <a:pt x="10180" y="1"/>
                  </a:moveTo>
                  <a:cubicBezTo>
                    <a:pt x="10180" y="2"/>
                    <a:pt x="10455" y="1784"/>
                    <a:pt x="8048" y="4252"/>
                  </a:cubicBezTo>
                  <a:cubicBezTo>
                    <a:pt x="6413" y="5926"/>
                    <a:pt x="631" y="5983"/>
                    <a:pt x="48" y="5984"/>
                  </a:cubicBezTo>
                  <a:lnTo>
                    <a:pt x="13726" y="5984"/>
                  </a:lnTo>
                  <a:lnTo>
                    <a:pt x="13666" y="4598"/>
                  </a:lnTo>
                  <a:cubicBezTo>
                    <a:pt x="10883" y="2994"/>
                    <a:pt x="10180" y="2"/>
                    <a:pt x="10180" y="1"/>
                  </a:cubicBezTo>
                  <a:close/>
                  <a:moveTo>
                    <a:pt x="0" y="5984"/>
                  </a:moveTo>
                  <a:cubicBezTo>
                    <a:pt x="0" y="5984"/>
                    <a:pt x="7" y="5984"/>
                    <a:pt x="22" y="5984"/>
                  </a:cubicBezTo>
                  <a:cubicBezTo>
                    <a:pt x="29" y="5984"/>
                    <a:pt x="37" y="5984"/>
                    <a:pt x="48" y="5984"/>
                  </a:cubicBez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4">
              <a:extLst>
                <a:ext uri="{FF2B5EF4-FFF2-40B4-BE49-F238E27FC236}">
                  <a16:creationId xmlns:a16="http://schemas.microsoft.com/office/drawing/2014/main" id="{1F2327E1-8E28-EDB8-4A6D-0007774DA0AC}"/>
                </a:ext>
              </a:extLst>
            </p:cNvPr>
            <p:cNvSpPr/>
            <p:nvPr/>
          </p:nvSpPr>
          <p:spPr>
            <a:xfrm>
              <a:off x="5311650" y="2068150"/>
              <a:ext cx="580725" cy="375750"/>
            </a:xfrm>
            <a:custGeom>
              <a:avLst/>
              <a:gdLst/>
              <a:ahLst/>
              <a:cxnLst/>
              <a:rect l="l" t="t" r="r" b="b"/>
              <a:pathLst>
                <a:path w="23229" h="15030" extrusionOk="0">
                  <a:moveTo>
                    <a:pt x="23228" y="0"/>
                  </a:moveTo>
                  <a:lnTo>
                    <a:pt x="12365" y="3909"/>
                  </a:lnTo>
                  <a:lnTo>
                    <a:pt x="6760" y="3346"/>
                  </a:lnTo>
                  <a:cubicBezTo>
                    <a:pt x="5179" y="3138"/>
                    <a:pt x="4531" y="2860"/>
                    <a:pt x="3286" y="2713"/>
                  </a:cubicBezTo>
                  <a:cubicBezTo>
                    <a:pt x="3069" y="2687"/>
                    <a:pt x="2850" y="2674"/>
                    <a:pt x="2632" y="2674"/>
                  </a:cubicBezTo>
                  <a:cubicBezTo>
                    <a:pt x="2091" y="2674"/>
                    <a:pt x="1550" y="2752"/>
                    <a:pt x="1027" y="2903"/>
                  </a:cubicBezTo>
                  <a:lnTo>
                    <a:pt x="0" y="3197"/>
                  </a:lnTo>
                  <a:lnTo>
                    <a:pt x="8712" y="13066"/>
                  </a:lnTo>
                  <a:cubicBezTo>
                    <a:pt x="9038" y="14215"/>
                    <a:pt x="9404" y="15030"/>
                    <a:pt x="10677" y="15030"/>
                  </a:cubicBezTo>
                  <a:cubicBezTo>
                    <a:pt x="11118" y="15030"/>
                    <a:pt x="11667" y="14932"/>
                    <a:pt x="12362" y="14716"/>
                  </a:cubicBezTo>
                  <a:lnTo>
                    <a:pt x="19252" y="11515"/>
                  </a:lnTo>
                  <a:lnTo>
                    <a:pt x="23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4">
              <a:extLst>
                <a:ext uri="{FF2B5EF4-FFF2-40B4-BE49-F238E27FC236}">
                  <a16:creationId xmlns:a16="http://schemas.microsoft.com/office/drawing/2014/main" id="{BA3B74EF-C2CC-9CC9-57B1-8DA35C6B68A3}"/>
                </a:ext>
              </a:extLst>
            </p:cNvPr>
            <p:cNvSpPr/>
            <p:nvPr/>
          </p:nvSpPr>
          <p:spPr>
            <a:xfrm>
              <a:off x="6270475" y="2176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B6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44">
              <a:extLst>
                <a:ext uri="{FF2B5EF4-FFF2-40B4-BE49-F238E27FC236}">
                  <a16:creationId xmlns:a16="http://schemas.microsoft.com/office/drawing/2014/main" id="{927CAEE5-E59F-1A43-E90F-BC7B87D06237}"/>
                </a:ext>
              </a:extLst>
            </p:cNvPr>
            <p:cNvSpPr/>
            <p:nvPr/>
          </p:nvSpPr>
          <p:spPr>
            <a:xfrm>
              <a:off x="5765750" y="2496925"/>
              <a:ext cx="407700" cy="2600"/>
            </a:xfrm>
            <a:custGeom>
              <a:avLst/>
              <a:gdLst/>
              <a:ahLst/>
              <a:cxnLst/>
              <a:rect l="l" t="t" r="r" b="b"/>
              <a:pathLst>
                <a:path w="16308" h="104" extrusionOk="0">
                  <a:moveTo>
                    <a:pt x="52" y="1"/>
                  </a:moveTo>
                  <a:cubicBezTo>
                    <a:pt x="25" y="1"/>
                    <a:pt x="0" y="24"/>
                    <a:pt x="0" y="52"/>
                  </a:cubicBezTo>
                  <a:cubicBezTo>
                    <a:pt x="0" y="82"/>
                    <a:pt x="25" y="104"/>
                    <a:pt x="52" y="104"/>
                  </a:cubicBezTo>
                  <a:lnTo>
                    <a:pt x="16256" y="104"/>
                  </a:lnTo>
                  <a:cubicBezTo>
                    <a:pt x="16284" y="104"/>
                    <a:pt x="16308" y="82"/>
                    <a:pt x="16308" y="52"/>
                  </a:cubicBezTo>
                  <a:cubicBezTo>
                    <a:pt x="16308" y="23"/>
                    <a:pt x="16284" y="1"/>
                    <a:pt x="16256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44">
              <a:extLst>
                <a:ext uri="{FF2B5EF4-FFF2-40B4-BE49-F238E27FC236}">
                  <a16:creationId xmlns:a16="http://schemas.microsoft.com/office/drawing/2014/main" id="{2CFFD547-33B9-28BF-E1EA-4F3ABCA835E5}"/>
                </a:ext>
              </a:extLst>
            </p:cNvPr>
            <p:cNvSpPr/>
            <p:nvPr/>
          </p:nvSpPr>
          <p:spPr>
            <a:xfrm>
              <a:off x="5755050" y="2533150"/>
              <a:ext cx="426875" cy="2600"/>
            </a:xfrm>
            <a:custGeom>
              <a:avLst/>
              <a:gdLst/>
              <a:ahLst/>
              <a:cxnLst/>
              <a:rect l="l" t="t" r="r" b="b"/>
              <a:pathLst>
                <a:path w="17075" h="104" extrusionOk="0">
                  <a:moveTo>
                    <a:pt x="52" y="0"/>
                  </a:moveTo>
                  <a:cubicBezTo>
                    <a:pt x="26" y="0"/>
                    <a:pt x="1" y="25"/>
                    <a:pt x="1" y="52"/>
                  </a:cubicBezTo>
                  <a:cubicBezTo>
                    <a:pt x="1" y="83"/>
                    <a:pt x="26" y="103"/>
                    <a:pt x="52" y="103"/>
                  </a:cubicBezTo>
                  <a:lnTo>
                    <a:pt x="17023" y="103"/>
                  </a:lnTo>
                  <a:cubicBezTo>
                    <a:pt x="17051" y="103"/>
                    <a:pt x="17075" y="83"/>
                    <a:pt x="17075" y="52"/>
                  </a:cubicBezTo>
                  <a:cubicBezTo>
                    <a:pt x="17075" y="22"/>
                    <a:pt x="17051" y="0"/>
                    <a:pt x="17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4">
              <a:extLst>
                <a:ext uri="{FF2B5EF4-FFF2-40B4-BE49-F238E27FC236}">
                  <a16:creationId xmlns:a16="http://schemas.microsoft.com/office/drawing/2014/main" id="{67BC8385-D4C1-AE08-B432-5CDC4DE25634}"/>
                </a:ext>
              </a:extLst>
            </p:cNvPr>
            <p:cNvSpPr/>
            <p:nvPr/>
          </p:nvSpPr>
          <p:spPr>
            <a:xfrm>
              <a:off x="5924125" y="2533175"/>
              <a:ext cx="29950" cy="443800"/>
            </a:xfrm>
            <a:custGeom>
              <a:avLst/>
              <a:gdLst/>
              <a:ahLst/>
              <a:cxnLst/>
              <a:rect l="l" t="t" r="r" b="b"/>
              <a:pathLst>
                <a:path w="1198" h="17752" extrusionOk="0">
                  <a:moveTo>
                    <a:pt x="637" y="1"/>
                  </a:moveTo>
                  <a:cubicBezTo>
                    <a:pt x="609" y="1"/>
                    <a:pt x="587" y="20"/>
                    <a:pt x="586" y="48"/>
                  </a:cubicBezTo>
                  <a:lnTo>
                    <a:pt x="1" y="10347"/>
                  </a:lnTo>
                  <a:lnTo>
                    <a:pt x="1090" y="17708"/>
                  </a:lnTo>
                  <a:cubicBezTo>
                    <a:pt x="1094" y="17734"/>
                    <a:pt x="1118" y="17752"/>
                    <a:pt x="1141" y="17752"/>
                  </a:cubicBezTo>
                  <a:cubicBezTo>
                    <a:pt x="1143" y="17752"/>
                    <a:pt x="1147" y="17752"/>
                    <a:pt x="1147" y="17750"/>
                  </a:cubicBezTo>
                  <a:cubicBezTo>
                    <a:pt x="1177" y="17748"/>
                    <a:pt x="1197" y="17721"/>
                    <a:pt x="1191" y="17693"/>
                  </a:cubicBezTo>
                  <a:lnTo>
                    <a:pt x="102" y="10341"/>
                  </a:lnTo>
                  <a:lnTo>
                    <a:pt x="686" y="54"/>
                  </a:lnTo>
                  <a:cubicBezTo>
                    <a:pt x="690" y="26"/>
                    <a:pt x="667" y="2"/>
                    <a:pt x="6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4">
              <a:extLst>
                <a:ext uri="{FF2B5EF4-FFF2-40B4-BE49-F238E27FC236}">
                  <a16:creationId xmlns:a16="http://schemas.microsoft.com/office/drawing/2014/main" id="{5D376590-01FC-03B7-519A-989D001FF0AD}"/>
                </a:ext>
              </a:extLst>
            </p:cNvPr>
            <p:cNvSpPr/>
            <p:nvPr/>
          </p:nvSpPr>
          <p:spPr>
            <a:xfrm>
              <a:off x="5924025" y="2533225"/>
              <a:ext cx="47275" cy="231200"/>
            </a:xfrm>
            <a:custGeom>
              <a:avLst/>
              <a:gdLst/>
              <a:ahLst/>
              <a:cxnLst/>
              <a:rect l="l" t="t" r="r" b="b"/>
              <a:pathLst>
                <a:path w="1891" h="9248" extrusionOk="0">
                  <a:moveTo>
                    <a:pt x="1838" y="0"/>
                  </a:moveTo>
                  <a:cubicBezTo>
                    <a:pt x="1810" y="0"/>
                    <a:pt x="1788" y="21"/>
                    <a:pt x="1786" y="47"/>
                  </a:cubicBezTo>
                  <a:lnTo>
                    <a:pt x="1312" y="8714"/>
                  </a:lnTo>
                  <a:lnTo>
                    <a:pt x="40" y="9148"/>
                  </a:lnTo>
                  <a:cubicBezTo>
                    <a:pt x="15" y="9157"/>
                    <a:pt x="0" y="9187"/>
                    <a:pt x="9" y="9212"/>
                  </a:cubicBezTo>
                  <a:cubicBezTo>
                    <a:pt x="17" y="9234"/>
                    <a:pt x="34" y="9247"/>
                    <a:pt x="56" y="9247"/>
                  </a:cubicBezTo>
                  <a:cubicBezTo>
                    <a:pt x="62" y="9247"/>
                    <a:pt x="67" y="9246"/>
                    <a:pt x="71" y="9243"/>
                  </a:cubicBezTo>
                  <a:lnTo>
                    <a:pt x="1375" y="8798"/>
                  </a:lnTo>
                  <a:cubicBezTo>
                    <a:pt x="1396" y="8790"/>
                    <a:pt x="1410" y="8773"/>
                    <a:pt x="1410" y="8752"/>
                  </a:cubicBezTo>
                  <a:lnTo>
                    <a:pt x="1888" y="53"/>
                  </a:lnTo>
                  <a:cubicBezTo>
                    <a:pt x="1891" y="25"/>
                    <a:pt x="1867" y="2"/>
                    <a:pt x="1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4">
              <a:extLst>
                <a:ext uri="{FF2B5EF4-FFF2-40B4-BE49-F238E27FC236}">
                  <a16:creationId xmlns:a16="http://schemas.microsoft.com/office/drawing/2014/main" id="{3B5EF162-F19A-00B2-4775-5BDA97B04004}"/>
                </a:ext>
              </a:extLst>
            </p:cNvPr>
            <p:cNvSpPr/>
            <p:nvPr/>
          </p:nvSpPr>
          <p:spPr>
            <a:xfrm>
              <a:off x="6124025" y="2533225"/>
              <a:ext cx="192100" cy="717925"/>
            </a:xfrm>
            <a:custGeom>
              <a:avLst/>
              <a:gdLst/>
              <a:ahLst/>
              <a:cxnLst/>
              <a:rect l="l" t="t" r="r" b="b"/>
              <a:pathLst>
                <a:path w="7684" h="28717" extrusionOk="0">
                  <a:moveTo>
                    <a:pt x="57" y="0"/>
                  </a:moveTo>
                  <a:cubicBezTo>
                    <a:pt x="53" y="0"/>
                    <a:pt x="49" y="1"/>
                    <a:pt x="45" y="2"/>
                  </a:cubicBezTo>
                  <a:cubicBezTo>
                    <a:pt x="17" y="9"/>
                    <a:pt x="1" y="37"/>
                    <a:pt x="8" y="63"/>
                  </a:cubicBezTo>
                  <a:lnTo>
                    <a:pt x="7577" y="28678"/>
                  </a:lnTo>
                  <a:cubicBezTo>
                    <a:pt x="7583" y="28702"/>
                    <a:pt x="7605" y="28716"/>
                    <a:pt x="7627" y="28716"/>
                  </a:cubicBezTo>
                  <a:cubicBezTo>
                    <a:pt x="7633" y="28716"/>
                    <a:pt x="7636" y="28715"/>
                    <a:pt x="7640" y="28715"/>
                  </a:cubicBezTo>
                  <a:cubicBezTo>
                    <a:pt x="7667" y="28707"/>
                    <a:pt x="7683" y="28679"/>
                    <a:pt x="7677" y="28651"/>
                  </a:cubicBezTo>
                  <a:lnTo>
                    <a:pt x="107" y="38"/>
                  </a:lnTo>
                  <a:cubicBezTo>
                    <a:pt x="101" y="14"/>
                    <a:pt x="79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4">
              <a:extLst>
                <a:ext uri="{FF2B5EF4-FFF2-40B4-BE49-F238E27FC236}">
                  <a16:creationId xmlns:a16="http://schemas.microsoft.com/office/drawing/2014/main" id="{9DEE2333-C1DE-DDA1-E723-911F5C4CF33F}"/>
                </a:ext>
              </a:extLst>
            </p:cNvPr>
            <p:cNvSpPr/>
            <p:nvPr/>
          </p:nvSpPr>
          <p:spPr>
            <a:xfrm>
              <a:off x="5695875" y="3782050"/>
              <a:ext cx="129075" cy="99950"/>
            </a:xfrm>
            <a:custGeom>
              <a:avLst/>
              <a:gdLst/>
              <a:ahLst/>
              <a:cxnLst/>
              <a:rect l="l" t="t" r="r" b="b"/>
              <a:pathLst>
                <a:path w="5163" h="3998" extrusionOk="0">
                  <a:moveTo>
                    <a:pt x="0" y="1"/>
                  </a:moveTo>
                  <a:lnTo>
                    <a:pt x="5163" y="3998"/>
                  </a:lnTo>
                  <a:lnTo>
                    <a:pt x="5163" y="3998"/>
                  </a:lnTo>
                  <a:lnTo>
                    <a:pt x="4828" y="9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4">
              <a:extLst>
                <a:ext uri="{FF2B5EF4-FFF2-40B4-BE49-F238E27FC236}">
                  <a16:creationId xmlns:a16="http://schemas.microsoft.com/office/drawing/2014/main" id="{BD243E84-C96B-3AE9-05F4-0E318650AADA}"/>
                </a:ext>
              </a:extLst>
            </p:cNvPr>
            <p:cNvSpPr/>
            <p:nvPr/>
          </p:nvSpPr>
          <p:spPr>
            <a:xfrm>
              <a:off x="6118150" y="3782050"/>
              <a:ext cx="129925" cy="116725"/>
            </a:xfrm>
            <a:custGeom>
              <a:avLst/>
              <a:gdLst/>
              <a:ahLst/>
              <a:cxnLst/>
              <a:rect l="l" t="t" r="r" b="b"/>
              <a:pathLst>
                <a:path w="5197" h="4669" extrusionOk="0">
                  <a:moveTo>
                    <a:pt x="5197" y="1"/>
                  </a:moveTo>
                  <a:lnTo>
                    <a:pt x="368" y="969"/>
                  </a:lnTo>
                  <a:lnTo>
                    <a:pt x="203" y="2774"/>
                  </a:lnTo>
                  <a:cubicBezTo>
                    <a:pt x="69" y="3463"/>
                    <a:pt x="15" y="4098"/>
                    <a:pt x="0" y="4668"/>
                  </a:cubicBezTo>
                  <a:lnTo>
                    <a:pt x="5197" y="1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4">
              <a:extLst>
                <a:ext uri="{FF2B5EF4-FFF2-40B4-BE49-F238E27FC236}">
                  <a16:creationId xmlns:a16="http://schemas.microsoft.com/office/drawing/2014/main" id="{FCFF5C19-E1AE-B844-C58F-1AF6EB588BEE}"/>
                </a:ext>
              </a:extLst>
            </p:cNvPr>
            <p:cNvSpPr/>
            <p:nvPr/>
          </p:nvSpPr>
          <p:spPr>
            <a:xfrm>
              <a:off x="6157875" y="2078750"/>
              <a:ext cx="210550" cy="398150"/>
            </a:xfrm>
            <a:custGeom>
              <a:avLst/>
              <a:gdLst/>
              <a:ahLst/>
              <a:cxnLst/>
              <a:rect l="l" t="t" r="r" b="b"/>
              <a:pathLst>
                <a:path w="8422" h="15926" extrusionOk="0">
                  <a:moveTo>
                    <a:pt x="870" y="0"/>
                  </a:moveTo>
                  <a:cubicBezTo>
                    <a:pt x="860" y="0"/>
                    <a:pt x="854" y="0"/>
                    <a:pt x="854" y="0"/>
                  </a:cubicBezTo>
                  <a:lnTo>
                    <a:pt x="1028" y="5828"/>
                  </a:lnTo>
                  <a:cubicBezTo>
                    <a:pt x="1028" y="5828"/>
                    <a:pt x="1" y="12910"/>
                    <a:pt x="1322" y="14731"/>
                  </a:cubicBezTo>
                  <a:cubicBezTo>
                    <a:pt x="1808" y="15402"/>
                    <a:pt x="3119" y="15926"/>
                    <a:pt x="4434" y="15926"/>
                  </a:cubicBezTo>
                  <a:cubicBezTo>
                    <a:pt x="6423" y="15926"/>
                    <a:pt x="8422" y="14727"/>
                    <a:pt x="7581" y="11026"/>
                  </a:cubicBezTo>
                  <a:cubicBezTo>
                    <a:pt x="5127" y="198"/>
                    <a:pt x="1158" y="0"/>
                    <a:pt x="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4">
              <a:extLst>
                <a:ext uri="{FF2B5EF4-FFF2-40B4-BE49-F238E27FC236}">
                  <a16:creationId xmlns:a16="http://schemas.microsoft.com/office/drawing/2014/main" id="{21EE0C4A-740B-E000-0270-F6416EE10A52}"/>
                </a:ext>
              </a:extLst>
            </p:cNvPr>
            <p:cNvSpPr/>
            <p:nvPr/>
          </p:nvSpPr>
          <p:spPr>
            <a:xfrm>
              <a:off x="6174050" y="2331725"/>
              <a:ext cx="72375" cy="22700"/>
            </a:xfrm>
            <a:custGeom>
              <a:avLst/>
              <a:gdLst/>
              <a:ahLst/>
              <a:cxnLst/>
              <a:rect l="l" t="t" r="r" b="b"/>
              <a:pathLst>
                <a:path w="2895" h="908" extrusionOk="0">
                  <a:moveTo>
                    <a:pt x="2236" y="1"/>
                  </a:moveTo>
                  <a:lnTo>
                    <a:pt x="1" y="384"/>
                  </a:lnTo>
                  <a:cubicBezTo>
                    <a:pt x="1" y="384"/>
                    <a:pt x="1850" y="908"/>
                    <a:pt x="2383" y="908"/>
                  </a:cubicBezTo>
                  <a:cubicBezTo>
                    <a:pt x="2397" y="908"/>
                    <a:pt x="2410" y="907"/>
                    <a:pt x="2421" y="907"/>
                  </a:cubicBezTo>
                  <a:cubicBezTo>
                    <a:pt x="2894" y="879"/>
                    <a:pt x="2236" y="1"/>
                    <a:pt x="2236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4">
              <a:extLst>
                <a:ext uri="{FF2B5EF4-FFF2-40B4-BE49-F238E27FC236}">
                  <a16:creationId xmlns:a16="http://schemas.microsoft.com/office/drawing/2014/main" id="{218DE452-C8CD-3E6A-15BA-EA4A53F25776}"/>
                </a:ext>
              </a:extLst>
            </p:cNvPr>
            <p:cNvSpPr/>
            <p:nvPr/>
          </p:nvSpPr>
          <p:spPr>
            <a:xfrm>
              <a:off x="5661750" y="2234925"/>
              <a:ext cx="160525" cy="182025"/>
            </a:xfrm>
            <a:custGeom>
              <a:avLst/>
              <a:gdLst/>
              <a:ahLst/>
              <a:cxnLst/>
              <a:rect l="l" t="t" r="r" b="b"/>
              <a:pathLst>
                <a:path w="6421" h="7281" extrusionOk="0">
                  <a:moveTo>
                    <a:pt x="6420" y="1"/>
                  </a:moveTo>
                  <a:lnTo>
                    <a:pt x="1" y="7281"/>
                  </a:lnTo>
                  <a:lnTo>
                    <a:pt x="1" y="7281"/>
                  </a:lnTo>
                  <a:lnTo>
                    <a:pt x="4657" y="5118"/>
                  </a:lnTo>
                  <a:cubicBezTo>
                    <a:pt x="4889" y="3845"/>
                    <a:pt x="6420" y="1"/>
                    <a:pt x="6420" y="1"/>
                  </a:cubicBez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4">
              <a:extLst>
                <a:ext uri="{FF2B5EF4-FFF2-40B4-BE49-F238E27FC236}">
                  <a16:creationId xmlns:a16="http://schemas.microsoft.com/office/drawing/2014/main" id="{2EEF9F16-3BC1-D560-6284-87447D53681B}"/>
                </a:ext>
              </a:extLst>
            </p:cNvPr>
            <p:cNvSpPr/>
            <p:nvPr/>
          </p:nvSpPr>
          <p:spPr>
            <a:xfrm>
              <a:off x="5449600" y="218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4">
              <a:extLst>
                <a:ext uri="{FF2B5EF4-FFF2-40B4-BE49-F238E27FC236}">
                  <a16:creationId xmlns:a16="http://schemas.microsoft.com/office/drawing/2014/main" id="{D99A79C2-CB58-0472-2921-0135F34AE865}"/>
                </a:ext>
              </a:extLst>
            </p:cNvPr>
            <p:cNvSpPr/>
            <p:nvPr/>
          </p:nvSpPr>
          <p:spPr>
            <a:xfrm>
              <a:off x="6058650" y="3255400"/>
              <a:ext cx="203650" cy="520150"/>
            </a:xfrm>
            <a:custGeom>
              <a:avLst/>
              <a:gdLst/>
              <a:ahLst/>
              <a:cxnLst/>
              <a:rect l="l" t="t" r="r" b="b"/>
              <a:pathLst>
                <a:path w="8146" h="20806" extrusionOk="0">
                  <a:moveTo>
                    <a:pt x="8145" y="0"/>
                  </a:moveTo>
                  <a:lnTo>
                    <a:pt x="1" y="687"/>
                  </a:lnTo>
                  <a:lnTo>
                    <a:pt x="2321" y="20806"/>
                  </a:lnTo>
                  <a:lnTo>
                    <a:pt x="7393" y="20339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4">
              <a:extLst>
                <a:ext uri="{FF2B5EF4-FFF2-40B4-BE49-F238E27FC236}">
                  <a16:creationId xmlns:a16="http://schemas.microsoft.com/office/drawing/2014/main" id="{008B9C9E-6F56-3F5E-FB52-0C2C1AE44B7B}"/>
                </a:ext>
              </a:extLst>
            </p:cNvPr>
            <p:cNvSpPr/>
            <p:nvPr/>
          </p:nvSpPr>
          <p:spPr>
            <a:xfrm>
              <a:off x="5664450" y="3249825"/>
              <a:ext cx="230750" cy="526925"/>
            </a:xfrm>
            <a:custGeom>
              <a:avLst/>
              <a:gdLst/>
              <a:ahLst/>
              <a:cxnLst/>
              <a:rect l="l" t="t" r="r" b="b"/>
              <a:pathLst>
                <a:path w="9230" h="21077" extrusionOk="0">
                  <a:moveTo>
                    <a:pt x="0" y="1"/>
                  </a:moveTo>
                  <a:lnTo>
                    <a:pt x="1441" y="20562"/>
                  </a:lnTo>
                  <a:lnTo>
                    <a:pt x="6497" y="21076"/>
                  </a:lnTo>
                  <a:lnTo>
                    <a:pt x="9230" y="8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4">
              <a:extLst>
                <a:ext uri="{FF2B5EF4-FFF2-40B4-BE49-F238E27FC236}">
                  <a16:creationId xmlns:a16="http://schemas.microsoft.com/office/drawing/2014/main" id="{AD1927F2-F06F-F714-9105-FF4B5F1A205A}"/>
                </a:ext>
              </a:extLst>
            </p:cNvPr>
            <p:cNvSpPr/>
            <p:nvPr/>
          </p:nvSpPr>
          <p:spPr>
            <a:xfrm>
              <a:off x="5973225" y="1892425"/>
              <a:ext cx="153825" cy="122525"/>
            </a:xfrm>
            <a:custGeom>
              <a:avLst/>
              <a:gdLst/>
              <a:ahLst/>
              <a:cxnLst/>
              <a:rect l="l" t="t" r="r" b="b"/>
              <a:pathLst>
                <a:path w="6153" h="4901" extrusionOk="0">
                  <a:moveTo>
                    <a:pt x="2023" y="1"/>
                  </a:moveTo>
                  <a:cubicBezTo>
                    <a:pt x="1733" y="1"/>
                    <a:pt x="1478" y="33"/>
                    <a:pt x="1299" y="92"/>
                  </a:cubicBezTo>
                  <a:cubicBezTo>
                    <a:pt x="382" y="396"/>
                    <a:pt x="1" y="2080"/>
                    <a:pt x="1384" y="2322"/>
                  </a:cubicBezTo>
                  <a:cubicBezTo>
                    <a:pt x="1521" y="2346"/>
                    <a:pt x="1651" y="2356"/>
                    <a:pt x="1774" y="2356"/>
                  </a:cubicBezTo>
                  <a:cubicBezTo>
                    <a:pt x="2748" y="2356"/>
                    <a:pt x="3286" y="1690"/>
                    <a:pt x="3286" y="1690"/>
                  </a:cubicBezTo>
                  <a:lnTo>
                    <a:pt x="3404" y="4900"/>
                  </a:lnTo>
                  <a:cubicBezTo>
                    <a:pt x="3404" y="4900"/>
                    <a:pt x="6152" y="3325"/>
                    <a:pt x="4363" y="859"/>
                  </a:cubicBezTo>
                  <a:cubicBezTo>
                    <a:pt x="3926" y="255"/>
                    <a:pt x="2838" y="1"/>
                    <a:pt x="2023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4">
              <a:extLst>
                <a:ext uri="{FF2B5EF4-FFF2-40B4-BE49-F238E27FC236}">
                  <a16:creationId xmlns:a16="http://schemas.microsoft.com/office/drawing/2014/main" id="{28CD1FF2-E2C9-7570-B92E-38C62DEB25B6}"/>
                </a:ext>
              </a:extLst>
            </p:cNvPr>
            <p:cNvSpPr/>
            <p:nvPr/>
          </p:nvSpPr>
          <p:spPr>
            <a:xfrm>
              <a:off x="5960200" y="1994225"/>
              <a:ext cx="106775" cy="119625"/>
            </a:xfrm>
            <a:custGeom>
              <a:avLst/>
              <a:gdLst/>
              <a:ahLst/>
              <a:cxnLst/>
              <a:rect l="l" t="t" r="r" b="b"/>
              <a:pathLst>
                <a:path w="4271" h="4785" extrusionOk="0">
                  <a:moveTo>
                    <a:pt x="1301" y="0"/>
                  </a:moveTo>
                  <a:cubicBezTo>
                    <a:pt x="1014" y="1039"/>
                    <a:pt x="559" y="2540"/>
                    <a:pt x="377" y="2804"/>
                  </a:cubicBezTo>
                  <a:cubicBezTo>
                    <a:pt x="377" y="2804"/>
                    <a:pt x="0" y="4719"/>
                    <a:pt x="2157" y="4784"/>
                  </a:cubicBezTo>
                  <a:cubicBezTo>
                    <a:pt x="2178" y="4785"/>
                    <a:pt x="2198" y="4785"/>
                    <a:pt x="2219" y="4785"/>
                  </a:cubicBezTo>
                  <a:cubicBezTo>
                    <a:pt x="3163" y="4785"/>
                    <a:pt x="4270" y="4195"/>
                    <a:pt x="4137" y="3046"/>
                  </a:cubicBezTo>
                  <a:cubicBezTo>
                    <a:pt x="4080" y="2546"/>
                    <a:pt x="3936" y="1532"/>
                    <a:pt x="3894" y="94"/>
                  </a:cubicBezTo>
                  <a:lnTo>
                    <a:pt x="1301" y="0"/>
                  </a:ln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4">
              <a:extLst>
                <a:ext uri="{FF2B5EF4-FFF2-40B4-BE49-F238E27FC236}">
                  <a16:creationId xmlns:a16="http://schemas.microsoft.com/office/drawing/2014/main" id="{1991232D-D26A-294B-C7D7-6C9457C5D9DA}"/>
                </a:ext>
              </a:extLst>
            </p:cNvPr>
            <p:cNvSpPr/>
            <p:nvPr/>
          </p:nvSpPr>
          <p:spPr>
            <a:xfrm>
              <a:off x="5972450" y="1994225"/>
              <a:ext cx="85150" cy="64250"/>
            </a:xfrm>
            <a:custGeom>
              <a:avLst/>
              <a:gdLst/>
              <a:ahLst/>
              <a:cxnLst/>
              <a:rect l="l" t="t" r="r" b="b"/>
              <a:pathLst>
                <a:path w="3406" h="2570" extrusionOk="0">
                  <a:moveTo>
                    <a:pt x="808" y="0"/>
                  </a:moveTo>
                  <a:cubicBezTo>
                    <a:pt x="807" y="19"/>
                    <a:pt x="785" y="99"/>
                    <a:pt x="751" y="199"/>
                  </a:cubicBezTo>
                  <a:cubicBezTo>
                    <a:pt x="518" y="1037"/>
                    <a:pt x="204" y="2070"/>
                    <a:pt x="4" y="2559"/>
                  </a:cubicBezTo>
                  <a:cubicBezTo>
                    <a:pt x="4" y="2561"/>
                    <a:pt x="1" y="2568"/>
                    <a:pt x="1" y="2570"/>
                  </a:cubicBezTo>
                  <a:cubicBezTo>
                    <a:pt x="2538" y="1899"/>
                    <a:pt x="3269" y="575"/>
                    <a:pt x="3406" y="162"/>
                  </a:cubicBezTo>
                  <a:cubicBezTo>
                    <a:pt x="3406" y="139"/>
                    <a:pt x="3403" y="118"/>
                    <a:pt x="3401" y="93"/>
                  </a:cubicBezTo>
                  <a:lnTo>
                    <a:pt x="808" y="0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4">
              <a:extLst>
                <a:ext uri="{FF2B5EF4-FFF2-40B4-BE49-F238E27FC236}">
                  <a16:creationId xmlns:a16="http://schemas.microsoft.com/office/drawing/2014/main" id="{7BA6039A-E918-CBCF-057A-B6D05B52E8BA}"/>
                </a:ext>
              </a:extLst>
            </p:cNvPr>
            <p:cNvSpPr/>
            <p:nvPr/>
          </p:nvSpPr>
          <p:spPr>
            <a:xfrm>
              <a:off x="5981000" y="1918450"/>
              <a:ext cx="100550" cy="111825"/>
            </a:xfrm>
            <a:custGeom>
              <a:avLst/>
              <a:gdLst/>
              <a:ahLst/>
              <a:cxnLst/>
              <a:rect l="l" t="t" r="r" b="b"/>
              <a:pathLst>
                <a:path w="4022" h="4473" extrusionOk="0">
                  <a:moveTo>
                    <a:pt x="1681" y="0"/>
                  </a:moveTo>
                  <a:cubicBezTo>
                    <a:pt x="669" y="0"/>
                    <a:pt x="474" y="1197"/>
                    <a:pt x="474" y="1197"/>
                  </a:cubicBezTo>
                  <a:cubicBezTo>
                    <a:pt x="474" y="1197"/>
                    <a:pt x="1" y="2714"/>
                    <a:pt x="370" y="3603"/>
                  </a:cubicBezTo>
                  <a:cubicBezTo>
                    <a:pt x="400" y="3675"/>
                    <a:pt x="432" y="3741"/>
                    <a:pt x="465" y="3805"/>
                  </a:cubicBezTo>
                  <a:cubicBezTo>
                    <a:pt x="688" y="4233"/>
                    <a:pt x="1111" y="4473"/>
                    <a:pt x="1552" y="4473"/>
                  </a:cubicBezTo>
                  <a:cubicBezTo>
                    <a:pt x="1768" y="4473"/>
                    <a:pt x="1989" y="4415"/>
                    <a:pt x="2193" y="4294"/>
                  </a:cubicBezTo>
                  <a:cubicBezTo>
                    <a:pt x="2255" y="4257"/>
                    <a:pt x="2320" y="4214"/>
                    <a:pt x="2385" y="4168"/>
                  </a:cubicBezTo>
                  <a:cubicBezTo>
                    <a:pt x="3167" y="3604"/>
                    <a:pt x="3563" y="2064"/>
                    <a:pt x="3563" y="2064"/>
                  </a:cubicBezTo>
                  <a:cubicBezTo>
                    <a:pt x="3563" y="2064"/>
                    <a:pt x="4022" y="429"/>
                    <a:pt x="2336" y="140"/>
                  </a:cubicBezTo>
                  <a:cubicBezTo>
                    <a:pt x="2087" y="42"/>
                    <a:pt x="1870" y="0"/>
                    <a:pt x="1681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4">
              <a:extLst>
                <a:ext uri="{FF2B5EF4-FFF2-40B4-BE49-F238E27FC236}">
                  <a16:creationId xmlns:a16="http://schemas.microsoft.com/office/drawing/2014/main" id="{A041A0A4-023F-3A8A-CBCD-006CF957CB37}"/>
                </a:ext>
              </a:extLst>
            </p:cNvPr>
            <p:cNvSpPr/>
            <p:nvPr/>
          </p:nvSpPr>
          <p:spPr>
            <a:xfrm>
              <a:off x="5982150" y="1907250"/>
              <a:ext cx="101650" cy="68775"/>
            </a:xfrm>
            <a:custGeom>
              <a:avLst/>
              <a:gdLst/>
              <a:ahLst/>
              <a:cxnLst/>
              <a:rect l="l" t="t" r="r" b="b"/>
              <a:pathLst>
                <a:path w="4066" h="2751" extrusionOk="0">
                  <a:moveTo>
                    <a:pt x="2825" y="0"/>
                  </a:moveTo>
                  <a:lnTo>
                    <a:pt x="1375" y="67"/>
                  </a:lnTo>
                  <a:cubicBezTo>
                    <a:pt x="1375" y="67"/>
                    <a:pt x="1375" y="67"/>
                    <a:pt x="1375" y="67"/>
                  </a:cubicBezTo>
                  <a:cubicBezTo>
                    <a:pt x="1370" y="67"/>
                    <a:pt x="1" y="695"/>
                    <a:pt x="485" y="1427"/>
                  </a:cubicBezTo>
                  <a:cubicBezTo>
                    <a:pt x="485" y="1427"/>
                    <a:pt x="940" y="1600"/>
                    <a:pt x="2213" y="1686"/>
                  </a:cubicBezTo>
                  <a:cubicBezTo>
                    <a:pt x="3349" y="1761"/>
                    <a:pt x="3356" y="2751"/>
                    <a:pt x="3511" y="2751"/>
                  </a:cubicBezTo>
                  <a:cubicBezTo>
                    <a:pt x="3530" y="2751"/>
                    <a:pt x="3551" y="2736"/>
                    <a:pt x="3578" y="2701"/>
                  </a:cubicBezTo>
                  <a:cubicBezTo>
                    <a:pt x="4065" y="2060"/>
                    <a:pt x="2825" y="0"/>
                    <a:pt x="2825" y="0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4">
              <a:extLst>
                <a:ext uri="{FF2B5EF4-FFF2-40B4-BE49-F238E27FC236}">
                  <a16:creationId xmlns:a16="http://schemas.microsoft.com/office/drawing/2014/main" id="{42183720-77B2-4BC0-9A01-6D5B8A4ED1DF}"/>
                </a:ext>
              </a:extLst>
            </p:cNvPr>
            <p:cNvSpPr/>
            <p:nvPr/>
          </p:nvSpPr>
          <p:spPr>
            <a:xfrm>
              <a:off x="6022850" y="2001725"/>
              <a:ext cx="12250" cy="6850"/>
            </a:xfrm>
            <a:custGeom>
              <a:avLst/>
              <a:gdLst/>
              <a:ahLst/>
              <a:cxnLst/>
              <a:rect l="l" t="t" r="r" b="b"/>
              <a:pathLst>
                <a:path w="490" h="274" fill="none" extrusionOk="0">
                  <a:moveTo>
                    <a:pt x="0" y="117"/>
                  </a:moveTo>
                  <a:cubicBezTo>
                    <a:pt x="0" y="117"/>
                    <a:pt x="199" y="273"/>
                    <a:pt x="490" y="1"/>
                  </a:cubicBezTo>
                </a:path>
              </a:pathLst>
            </a:custGeom>
            <a:noFill/>
            <a:ln w="16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4">
              <a:extLst>
                <a:ext uri="{FF2B5EF4-FFF2-40B4-BE49-F238E27FC236}">
                  <a16:creationId xmlns:a16="http://schemas.microsoft.com/office/drawing/2014/main" id="{49B51C4C-C5B1-1C19-B8FF-B96110C752E3}"/>
                </a:ext>
              </a:extLst>
            </p:cNvPr>
            <p:cNvSpPr/>
            <p:nvPr/>
          </p:nvSpPr>
          <p:spPr>
            <a:xfrm>
              <a:off x="5992650" y="1966625"/>
              <a:ext cx="5425" cy="10275"/>
            </a:xfrm>
            <a:custGeom>
              <a:avLst/>
              <a:gdLst/>
              <a:ahLst/>
              <a:cxnLst/>
              <a:rect l="l" t="t" r="r" b="b"/>
              <a:pathLst>
                <a:path w="217" h="411" extrusionOk="0">
                  <a:moveTo>
                    <a:pt x="130" y="0"/>
                  </a:moveTo>
                  <a:cubicBezTo>
                    <a:pt x="80" y="0"/>
                    <a:pt x="29" y="85"/>
                    <a:pt x="15" y="193"/>
                  </a:cubicBezTo>
                  <a:cubicBezTo>
                    <a:pt x="0" y="307"/>
                    <a:pt x="30" y="403"/>
                    <a:pt x="81" y="410"/>
                  </a:cubicBezTo>
                  <a:cubicBezTo>
                    <a:pt x="83" y="410"/>
                    <a:pt x="85" y="410"/>
                    <a:pt x="87" y="410"/>
                  </a:cubicBezTo>
                  <a:cubicBezTo>
                    <a:pt x="137" y="410"/>
                    <a:pt x="188" y="326"/>
                    <a:pt x="202" y="219"/>
                  </a:cubicBezTo>
                  <a:cubicBezTo>
                    <a:pt x="217" y="107"/>
                    <a:pt x="187" y="11"/>
                    <a:pt x="136" y="0"/>
                  </a:cubicBezTo>
                  <a:cubicBezTo>
                    <a:pt x="134" y="0"/>
                    <a:pt x="132" y="0"/>
                    <a:pt x="130" y="0"/>
                  </a:cubicBezTo>
                  <a:close/>
                </a:path>
              </a:pathLst>
            </a:custGeom>
            <a:solidFill>
              <a:srgbClr val="3B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4">
              <a:extLst>
                <a:ext uri="{FF2B5EF4-FFF2-40B4-BE49-F238E27FC236}">
                  <a16:creationId xmlns:a16="http://schemas.microsoft.com/office/drawing/2014/main" id="{7B852555-36D0-988E-0CEC-0AA669CDD52F}"/>
                </a:ext>
              </a:extLst>
            </p:cNvPr>
            <p:cNvSpPr/>
            <p:nvPr/>
          </p:nvSpPr>
          <p:spPr>
            <a:xfrm>
              <a:off x="6015600" y="1971675"/>
              <a:ext cx="5075" cy="9575"/>
            </a:xfrm>
            <a:custGeom>
              <a:avLst/>
              <a:gdLst/>
              <a:ahLst/>
              <a:cxnLst/>
              <a:rect l="l" t="t" r="r" b="b"/>
              <a:pathLst>
                <a:path w="203" h="383" extrusionOk="0">
                  <a:moveTo>
                    <a:pt x="120" y="0"/>
                  </a:moveTo>
                  <a:cubicBezTo>
                    <a:pt x="73" y="0"/>
                    <a:pt x="28" y="78"/>
                    <a:pt x="13" y="179"/>
                  </a:cubicBezTo>
                  <a:cubicBezTo>
                    <a:pt x="0" y="283"/>
                    <a:pt x="28" y="375"/>
                    <a:pt x="75" y="382"/>
                  </a:cubicBezTo>
                  <a:cubicBezTo>
                    <a:pt x="77" y="382"/>
                    <a:pt x="78" y="382"/>
                    <a:pt x="79" y="382"/>
                  </a:cubicBezTo>
                  <a:cubicBezTo>
                    <a:pt x="127" y="382"/>
                    <a:pt x="173" y="305"/>
                    <a:pt x="187" y="202"/>
                  </a:cubicBezTo>
                  <a:cubicBezTo>
                    <a:pt x="202" y="98"/>
                    <a:pt x="175" y="8"/>
                    <a:pt x="125" y="0"/>
                  </a:cubicBezTo>
                  <a:cubicBezTo>
                    <a:pt x="124" y="0"/>
                    <a:pt x="122" y="0"/>
                    <a:pt x="120" y="0"/>
                  </a:cubicBezTo>
                  <a:close/>
                </a:path>
              </a:pathLst>
            </a:custGeom>
            <a:solidFill>
              <a:srgbClr val="3B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4">
              <a:extLst>
                <a:ext uri="{FF2B5EF4-FFF2-40B4-BE49-F238E27FC236}">
                  <a16:creationId xmlns:a16="http://schemas.microsoft.com/office/drawing/2014/main" id="{884F8E60-63D9-DFCA-7A87-A9E3089C3267}"/>
                </a:ext>
              </a:extLst>
            </p:cNvPr>
            <p:cNvSpPr/>
            <p:nvPr/>
          </p:nvSpPr>
          <p:spPr>
            <a:xfrm>
              <a:off x="5992950" y="1953875"/>
              <a:ext cx="12725" cy="10975"/>
            </a:xfrm>
            <a:custGeom>
              <a:avLst/>
              <a:gdLst/>
              <a:ahLst/>
              <a:cxnLst/>
              <a:rect l="l" t="t" r="r" b="b"/>
              <a:pathLst>
                <a:path w="509" h="439" fill="none" extrusionOk="0">
                  <a:moveTo>
                    <a:pt x="0" y="316"/>
                  </a:moveTo>
                  <a:cubicBezTo>
                    <a:pt x="0" y="316"/>
                    <a:pt x="342" y="1"/>
                    <a:pt x="508" y="438"/>
                  </a:cubicBezTo>
                </a:path>
              </a:pathLst>
            </a:custGeom>
            <a:noFill/>
            <a:ln w="16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4">
              <a:extLst>
                <a:ext uri="{FF2B5EF4-FFF2-40B4-BE49-F238E27FC236}">
                  <a16:creationId xmlns:a16="http://schemas.microsoft.com/office/drawing/2014/main" id="{373E7098-59E9-DDCD-9DCF-13674FE9E2F4}"/>
                </a:ext>
              </a:extLst>
            </p:cNvPr>
            <p:cNvSpPr/>
            <p:nvPr/>
          </p:nvSpPr>
          <p:spPr>
            <a:xfrm>
              <a:off x="6018050" y="1956725"/>
              <a:ext cx="12750" cy="10875"/>
            </a:xfrm>
            <a:custGeom>
              <a:avLst/>
              <a:gdLst/>
              <a:ahLst/>
              <a:cxnLst/>
              <a:rect l="l" t="t" r="r" b="b"/>
              <a:pathLst>
                <a:path w="510" h="435" fill="none" extrusionOk="0">
                  <a:moveTo>
                    <a:pt x="1" y="312"/>
                  </a:moveTo>
                  <a:cubicBezTo>
                    <a:pt x="1" y="312"/>
                    <a:pt x="343" y="0"/>
                    <a:pt x="509" y="435"/>
                  </a:cubicBezTo>
                </a:path>
              </a:pathLst>
            </a:custGeom>
            <a:noFill/>
            <a:ln w="16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4">
              <a:extLst>
                <a:ext uri="{FF2B5EF4-FFF2-40B4-BE49-F238E27FC236}">
                  <a16:creationId xmlns:a16="http://schemas.microsoft.com/office/drawing/2014/main" id="{1D1D6512-A0F8-7EAA-8A66-A41674B8B058}"/>
                </a:ext>
              </a:extLst>
            </p:cNvPr>
            <p:cNvSpPr/>
            <p:nvPr/>
          </p:nvSpPr>
          <p:spPr>
            <a:xfrm>
              <a:off x="6045950" y="1956225"/>
              <a:ext cx="37500" cy="31175"/>
            </a:xfrm>
            <a:custGeom>
              <a:avLst/>
              <a:gdLst/>
              <a:ahLst/>
              <a:cxnLst/>
              <a:rect l="l" t="t" r="r" b="b"/>
              <a:pathLst>
                <a:path w="1500" h="1247" extrusionOk="0">
                  <a:moveTo>
                    <a:pt x="1034" y="1"/>
                  </a:moveTo>
                  <a:cubicBezTo>
                    <a:pt x="789" y="1"/>
                    <a:pt x="681" y="484"/>
                    <a:pt x="681" y="484"/>
                  </a:cubicBezTo>
                  <a:cubicBezTo>
                    <a:pt x="681" y="484"/>
                    <a:pt x="0" y="1236"/>
                    <a:pt x="752" y="1246"/>
                  </a:cubicBezTo>
                  <a:cubicBezTo>
                    <a:pt x="756" y="1246"/>
                    <a:pt x="759" y="1246"/>
                    <a:pt x="763" y="1246"/>
                  </a:cubicBezTo>
                  <a:cubicBezTo>
                    <a:pt x="1499" y="1246"/>
                    <a:pt x="1403" y="123"/>
                    <a:pt x="1107" y="14"/>
                  </a:cubicBezTo>
                  <a:cubicBezTo>
                    <a:pt x="1081" y="5"/>
                    <a:pt x="1057" y="1"/>
                    <a:pt x="1034" y="1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4">
              <a:extLst>
                <a:ext uri="{FF2B5EF4-FFF2-40B4-BE49-F238E27FC236}">
                  <a16:creationId xmlns:a16="http://schemas.microsoft.com/office/drawing/2014/main" id="{D7C7F632-9E73-7684-42F8-F77227F55615}"/>
                </a:ext>
              </a:extLst>
            </p:cNvPr>
            <p:cNvSpPr/>
            <p:nvPr/>
          </p:nvSpPr>
          <p:spPr>
            <a:xfrm>
              <a:off x="6062850" y="1959875"/>
              <a:ext cx="12775" cy="24000"/>
            </a:xfrm>
            <a:custGeom>
              <a:avLst/>
              <a:gdLst/>
              <a:ahLst/>
              <a:cxnLst/>
              <a:rect l="l" t="t" r="r" b="b"/>
              <a:pathLst>
                <a:path w="511" h="960" fill="none" extrusionOk="0">
                  <a:moveTo>
                    <a:pt x="87" y="424"/>
                  </a:moveTo>
                  <a:cubicBezTo>
                    <a:pt x="87" y="424"/>
                    <a:pt x="270" y="1"/>
                    <a:pt x="389" y="188"/>
                  </a:cubicBezTo>
                  <a:cubicBezTo>
                    <a:pt x="510" y="378"/>
                    <a:pt x="437" y="761"/>
                    <a:pt x="345" y="860"/>
                  </a:cubicBezTo>
                  <a:cubicBezTo>
                    <a:pt x="255" y="960"/>
                    <a:pt x="1" y="749"/>
                    <a:pt x="189" y="637"/>
                  </a:cubicBezTo>
                  <a:cubicBezTo>
                    <a:pt x="375" y="525"/>
                    <a:pt x="306" y="695"/>
                    <a:pt x="306" y="695"/>
                  </a:cubicBezTo>
                </a:path>
              </a:pathLst>
            </a:custGeom>
            <a:noFill/>
            <a:ln w="13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4">
              <a:extLst>
                <a:ext uri="{FF2B5EF4-FFF2-40B4-BE49-F238E27FC236}">
                  <a16:creationId xmlns:a16="http://schemas.microsoft.com/office/drawing/2014/main" id="{6D26AD0A-E1E0-3B20-63F6-2FB2B861D42F}"/>
                </a:ext>
              </a:extLst>
            </p:cNvPr>
            <p:cNvSpPr/>
            <p:nvPr/>
          </p:nvSpPr>
          <p:spPr>
            <a:xfrm>
              <a:off x="5969700" y="1855450"/>
              <a:ext cx="113350" cy="91225"/>
            </a:xfrm>
            <a:custGeom>
              <a:avLst/>
              <a:gdLst/>
              <a:ahLst/>
              <a:cxnLst/>
              <a:rect l="l" t="t" r="r" b="b"/>
              <a:pathLst>
                <a:path w="4534" h="3649" extrusionOk="0">
                  <a:moveTo>
                    <a:pt x="2429" y="1"/>
                  </a:moveTo>
                  <a:cubicBezTo>
                    <a:pt x="1690" y="1"/>
                    <a:pt x="542" y="403"/>
                    <a:pt x="460" y="1166"/>
                  </a:cubicBezTo>
                  <a:cubicBezTo>
                    <a:pt x="460" y="1166"/>
                    <a:pt x="0" y="2651"/>
                    <a:pt x="1011" y="3499"/>
                  </a:cubicBezTo>
                  <a:cubicBezTo>
                    <a:pt x="1137" y="3604"/>
                    <a:pt x="1309" y="3649"/>
                    <a:pt x="1510" y="3649"/>
                  </a:cubicBezTo>
                  <a:cubicBezTo>
                    <a:pt x="2599" y="3649"/>
                    <a:pt x="4534" y="2339"/>
                    <a:pt x="4534" y="2339"/>
                  </a:cubicBezTo>
                  <a:cubicBezTo>
                    <a:pt x="4534" y="2339"/>
                    <a:pt x="2399" y="1291"/>
                    <a:pt x="2965" y="497"/>
                  </a:cubicBezTo>
                  <a:cubicBezTo>
                    <a:pt x="3203" y="163"/>
                    <a:pt x="2899" y="1"/>
                    <a:pt x="2429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4">
              <a:extLst>
                <a:ext uri="{FF2B5EF4-FFF2-40B4-BE49-F238E27FC236}">
                  <a16:creationId xmlns:a16="http://schemas.microsoft.com/office/drawing/2014/main" id="{497743A7-95F9-3E8C-D755-4E4EA00AE20A}"/>
                </a:ext>
              </a:extLst>
            </p:cNvPr>
            <p:cNvSpPr/>
            <p:nvPr/>
          </p:nvSpPr>
          <p:spPr>
            <a:xfrm>
              <a:off x="5976550" y="1950200"/>
              <a:ext cx="36000" cy="36050"/>
            </a:xfrm>
            <a:custGeom>
              <a:avLst/>
              <a:gdLst/>
              <a:ahLst/>
              <a:cxnLst/>
              <a:rect l="l" t="t" r="r" b="b"/>
              <a:pathLst>
                <a:path w="1440" h="1442" fill="none" extrusionOk="0">
                  <a:moveTo>
                    <a:pt x="1440" y="721"/>
                  </a:moveTo>
                  <a:cubicBezTo>
                    <a:pt x="1440" y="1119"/>
                    <a:pt x="1119" y="1441"/>
                    <a:pt x="721" y="1441"/>
                  </a:cubicBezTo>
                  <a:cubicBezTo>
                    <a:pt x="322" y="1441"/>
                    <a:pt x="0" y="1119"/>
                    <a:pt x="0" y="721"/>
                  </a:cubicBezTo>
                  <a:cubicBezTo>
                    <a:pt x="0" y="323"/>
                    <a:pt x="322" y="0"/>
                    <a:pt x="721" y="0"/>
                  </a:cubicBezTo>
                  <a:cubicBezTo>
                    <a:pt x="1119" y="0"/>
                    <a:pt x="1440" y="323"/>
                    <a:pt x="1440" y="721"/>
                  </a:cubicBezTo>
                  <a:close/>
                </a:path>
              </a:pathLst>
            </a:custGeom>
            <a:noFill/>
            <a:ln w="1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4">
              <a:extLst>
                <a:ext uri="{FF2B5EF4-FFF2-40B4-BE49-F238E27FC236}">
                  <a16:creationId xmlns:a16="http://schemas.microsoft.com/office/drawing/2014/main" id="{F6A4F747-5A33-602D-49F2-2AE41924982A}"/>
                </a:ext>
              </a:extLst>
            </p:cNvPr>
            <p:cNvSpPr/>
            <p:nvPr/>
          </p:nvSpPr>
          <p:spPr>
            <a:xfrm>
              <a:off x="6012175" y="1958200"/>
              <a:ext cx="36050" cy="36000"/>
            </a:xfrm>
            <a:custGeom>
              <a:avLst/>
              <a:gdLst/>
              <a:ahLst/>
              <a:cxnLst/>
              <a:rect l="l" t="t" r="r" b="b"/>
              <a:pathLst>
                <a:path w="1442" h="1440" fill="none" extrusionOk="0">
                  <a:moveTo>
                    <a:pt x="1441" y="719"/>
                  </a:moveTo>
                  <a:cubicBezTo>
                    <a:pt x="1441" y="1117"/>
                    <a:pt x="1118" y="1440"/>
                    <a:pt x="721" y="1440"/>
                  </a:cubicBezTo>
                  <a:cubicBezTo>
                    <a:pt x="323" y="1440"/>
                    <a:pt x="0" y="1117"/>
                    <a:pt x="0" y="719"/>
                  </a:cubicBezTo>
                  <a:cubicBezTo>
                    <a:pt x="0" y="321"/>
                    <a:pt x="323" y="0"/>
                    <a:pt x="721" y="0"/>
                  </a:cubicBezTo>
                  <a:cubicBezTo>
                    <a:pt x="1118" y="0"/>
                    <a:pt x="1441" y="321"/>
                    <a:pt x="1441" y="719"/>
                  </a:cubicBezTo>
                  <a:close/>
                </a:path>
              </a:pathLst>
            </a:custGeom>
            <a:noFill/>
            <a:ln w="1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4">
              <a:extLst>
                <a:ext uri="{FF2B5EF4-FFF2-40B4-BE49-F238E27FC236}">
                  <a16:creationId xmlns:a16="http://schemas.microsoft.com/office/drawing/2014/main" id="{A809DAED-A691-0922-9239-6FCAC9568EBD}"/>
                </a:ext>
              </a:extLst>
            </p:cNvPr>
            <p:cNvSpPr/>
            <p:nvPr/>
          </p:nvSpPr>
          <p:spPr>
            <a:xfrm>
              <a:off x="6046675" y="1963375"/>
              <a:ext cx="16875" cy="4200"/>
            </a:xfrm>
            <a:custGeom>
              <a:avLst/>
              <a:gdLst/>
              <a:ahLst/>
              <a:cxnLst/>
              <a:rect l="l" t="t" r="r" b="b"/>
              <a:pathLst>
                <a:path w="675" h="168" fill="none" extrusionOk="0">
                  <a:moveTo>
                    <a:pt x="674" y="1"/>
                  </a:moveTo>
                  <a:lnTo>
                    <a:pt x="1" y="167"/>
                  </a:lnTo>
                </a:path>
              </a:pathLst>
            </a:custGeom>
            <a:noFill/>
            <a:ln w="1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4">
              <a:extLst>
                <a:ext uri="{FF2B5EF4-FFF2-40B4-BE49-F238E27FC236}">
                  <a16:creationId xmlns:a16="http://schemas.microsoft.com/office/drawing/2014/main" id="{962796A0-8252-2BE3-9D42-802E6B7ED0F4}"/>
                </a:ext>
              </a:extLst>
            </p:cNvPr>
            <p:cNvSpPr/>
            <p:nvPr/>
          </p:nvSpPr>
          <p:spPr>
            <a:xfrm>
              <a:off x="5978575" y="1958200"/>
              <a:ext cx="12425" cy="825"/>
            </a:xfrm>
            <a:custGeom>
              <a:avLst/>
              <a:gdLst/>
              <a:ahLst/>
              <a:cxnLst/>
              <a:rect l="l" t="t" r="r" b="b"/>
              <a:pathLst>
                <a:path w="497" h="33" fill="none" extrusionOk="0">
                  <a:moveTo>
                    <a:pt x="0" y="32"/>
                  </a:moveTo>
                  <a:lnTo>
                    <a:pt x="497" y="0"/>
                  </a:lnTo>
                </a:path>
              </a:pathLst>
            </a:custGeom>
            <a:noFill/>
            <a:ln w="1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4">
              <a:extLst>
                <a:ext uri="{FF2B5EF4-FFF2-40B4-BE49-F238E27FC236}">
                  <a16:creationId xmlns:a16="http://schemas.microsoft.com/office/drawing/2014/main" id="{34B8573C-21AE-2288-AEFC-B29D51F9D283}"/>
                </a:ext>
              </a:extLst>
            </p:cNvPr>
            <p:cNvSpPr/>
            <p:nvPr/>
          </p:nvSpPr>
          <p:spPr>
            <a:xfrm>
              <a:off x="5654800" y="3248950"/>
              <a:ext cx="240400" cy="95825"/>
            </a:xfrm>
            <a:custGeom>
              <a:avLst/>
              <a:gdLst/>
              <a:ahLst/>
              <a:cxnLst/>
              <a:rect l="l" t="t" r="r" b="b"/>
              <a:pathLst>
                <a:path w="9616" h="3833" extrusionOk="0">
                  <a:moveTo>
                    <a:pt x="0" y="0"/>
                  </a:moveTo>
                  <a:lnTo>
                    <a:pt x="386" y="36"/>
                  </a:lnTo>
                  <a:lnTo>
                    <a:pt x="9212" y="3833"/>
                  </a:lnTo>
                  <a:lnTo>
                    <a:pt x="9616" y="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4">
              <a:extLst>
                <a:ext uri="{FF2B5EF4-FFF2-40B4-BE49-F238E27FC236}">
                  <a16:creationId xmlns:a16="http://schemas.microsoft.com/office/drawing/2014/main" id="{487E1578-C34D-5EF2-109B-430E80E819CA}"/>
                </a:ext>
              </a:extLst>
            </p:cNvPr>
            <p:cNvSpPr/>
            <p:nvPr/>
          </p:nvSpPr>
          <p:spPr>
            <a:xfrm>
              <a:off x="6058650" y="3255400"/>
              <a:ext cx="203650" cy="71225"/>
            </a:xfrm>
            <a:custGeom>
              <a:avLst/>
              <a:gdLst/>
              <a:ahLst/>
              <a:cxnLst/>
              <a:rect l="l" t="t" r="r" b="b"/>
              <a:pathLst>
                <a:path w="8146" h="2849" extrusionOk="0">
                  <a:moveTo>
                    <a:pt x="8145" y="0"/>
                  </a:moveTo>
                  <a:lnTo>
                    <a:pt x="1" y="687"/>
                  </a:lnTo>
                  <a:lnTo>
                    <a:pt x="8041" y="2848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4">
              <a:extLst>
                <a:ext uri="{FF2B5EF4-FFF2-40B4-BE49-F238E27FC236}">
                  <a16:creationId xmlns:a16="http://schemas.microsoft.com/office/drawing/2014/main" id="{29F6DD80-294F-829A-EBA8-61AFE2C5BCC6}"/>
                </a:ext>
              </a:extLst>
            </p:cNvPr>
            <p:cNvSpPr/>
            <p:nvPr/>
          </p:nvSpPr>
          <p:spPr>
            <a:xfrm>
              <a:off x="5885200" y="2853650"/>
              <a:ext cx="71800" cy="418925"/>
            </a:xfrm>
            <a:custGeom>
              <a:avLst/>
              <a:gdLst/>
              <a:ahLst/>
              <a:cxnLst/>
              <a:rect l="l" t="t" r="r" b="b"/>
              <a:pathLst>
                <a:path w="2872" h="16757" extrusionOk="0">
                  <a:moveTo>
                    <a:pt x="1976" y="0"/>
                  </a:moveTo>
                  <a:lnTo>
                    <a:pt x="0" y="9101"/>
                  </a:lnTo>
                  <a:lnTo>
                    <a:pt x="1480" y="16757"/>
                  </a:lnTo>
                  <a:lnTo>
                    <a:pt x="1888" y="9209"/>
                  </a:lnTo>
                  <a:lnTo>
                    <a:pt x="2872" y="5727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4">
              <a:extLst>
                <a:ext uri="{FF2B5EF4-FFF2-40B4-BE49-F238E27FC236}">
                  <a16:creationId xmlns:a16="http://schemas.microsoft.com/office/drawing/2014/main" id="{A5E789B8-A20C-BA0C-85A0-B01C346460FF}"/>
                </a:ext>
              </a:extLst>
            </p:cNvPr>
            <p:cNvSpPr/>
            <p:nvPr/>
          </p:nvSpPr>
          <p:spPr>
            <a:xfrm>
              <a:off x="5689925" y="3612250"/>
              <a:ext cx="159150" cy="164500"/>
            </a:xfrm>
            <a:custGeom>
              <a:avLst/>
              <a:gdLst/>
              <a:ahLst/>
              <a:cxnLst/>
              <a:rect l="l" t="t" r="r" b="b"/>
              <a:pathLst>
                <a:path w="6366" h="6580" extrusionOk="0">
                  <a:moveTo>
                    <a:pt x="35" y="0"/>
                  </a:moveTo>
                  <a:lnTo>
                    <a:pt x="1" y="40"/>
                  </a:lnTo>
                  <a:lnTo>
                    <a:pt x="422" y="6065"/>
                  </a:lnTo>
                  <a:lnTo>
                    <a:pt x="5478" y="6579"/>
                  </a:lnTo>
                  <a:lnTo>
                    <a:pt x="63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4">
              <a:extLst>
                <a:ext uri="{FF2B5EF4-FFF2-40B4-BE49-F238E27FC236}">
                  <a16:creationId xmlns:a16="http://schemas.microsoft.com/office/drawing/2014/main" id="{4A2ECFAC-D338-B204-1E17-73BB1A300EFD}"/>
                </a:ext>
              </a:extLst>
            </p:cNvPr>
            <p:cNvSpPr/>
            <p:nvPr/>
          </p:nvSpPr>
          <p:spPr>
            <a:xfrm>
              <a:off x="6097800" y="3612250"/>
              <a:ext cx="151300" cy="163300"/>
            </a:xfrm>
            <a:custGeom>
              <a:avLst/>
              <a:gdLst/>
              <a:ahLst/>
              <a:cxnLst/>
              <a:rect l="l" t="t" r="r" b="b"/>
              <a:pathLst>
                <a:path w="6052" h="6532" extrusionOk="0">
                  <a:moveTo>
                    <a:pt x="1" y="0"/>
                  </a:moveTo>
                  <a:lnTo>
                    <a:pt x="755" y="6532"/>
                  </a:lnTo>
                  <a:lnTo>
                    <a:pt x="5827" y="6065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4">
              <a:extLst>
                <a:ext uri="{FF2B5EF4-FFF2-40B4-BE49-F238E27FC236}">
                  <a16:creationId xmlns:a16="http://schemas.microsoft.com/office/drawing/2014/main" id="{A14BC903-DA57-C489-E6AB-1EF0D1757527}"/>
                </a:ext>
              </a:extLst>
            </p:cNvPr>
            <p:cNvSpPr/>
            <p:nvPr/>
          </p:nvSpPr>
          <p:spPr>
            <a:xfrm>
              <a:off x="5261775" y="2102942"/>
              <a:ext cx="161125" cy="43900"/>
            </a:xfrm>
            <a:custGeom>
              <a:avLst/>
              <a:gdLst/>
              <a:ahLst/>
              <a:cxnLst/>
              <a:rect l="l" t="t" r="r" b="b"/>
              <a:pathLst>
                <a:path w="6445" h="1756" extrusionOk="0">
                  <a:moveTo>
                    <a:pt x="2889" y="0"/>
                  </a:moveTo>
                  <a:cubicBezTo>
                    <a:pt x="2852" y="0"/>
                    <a:pt x="2815" y="1"/>
                    <a:pt x="2779" y="3"/>
                  </a:cubicBezTo>
                  <a:cubicBezTo>
                    <a:pt x="1127" y="86"/>
                    <a:pt x="0" y="1755"/>
                    <a:pt x="0" y="1755"/>
                  </a:cubicBezTo>
                  <a:lnTo>
                    <a:pt x="6445" y="1755"/>
                  </a:lnTo>
                  <a:cubicBezTo>
                    <a:pt x="6445" y="1755"/>
                    <a:pt x="4518" y="0"/>
                    <a:pt x="2889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4">
              <a:extLst>
                <a:ext uri="{FF2B5EF4-FFF2-40B4-BE49-F238E27FC236}">
                  <a16:creationId xmlns:a16="http://schemas.microsoft.com/office/drawing/2014/main" id="{89B5D9E6-8B3E-1184-640D-184AC26E79A5}"/>
                </a:ext>
              </a:extLst>
            </p:cNvPr>
            <p:cNvSpPr/>
            <p:nvPr/>
          </p:nvSpPr>
          <p:spPr>
            <a:xfrm>
              <a:off x="6122375" y="2144350"/>
              <a:ext cx="118700" cy="204200"/>
            </a:xfrm>
            <a:custGeom>
              <a:avLst/>
              <a:gdLst/>
              <a:ahLst/>
              <a:cxnLst/>
              <a:rect l="l" t="t" r="r" b="b"/>
              <a:pathLst>
                <a:path w="4748" h="8168" extrusionOk="0">
                  <a:moveTo>
                    <a:pt x="2355" y="0"/>
                  </a:moveTo>
                  <a:cubicBezTo>
                    <a:pt x="2091" y="0"/>
                    <a:pt x="1853" y="599"/>
                    <a:pt x="1853" y="599"/>
                  </a:cubicBezTo>
                  <a:cubicBezTo>
                    <a:pt x="1730" y="455"/>
                    <a:pt x="1633" y="403"/>
                    <a:pt x="1554" y="403"/>
                  </a:cubicBezTo>
                  <a:cubicBezTo>
                    <a:pt x="1374" y="403"/>
                    <a:pt x="1293" y="672"/>
                    <a:pt x="1246" y="755"/>
                  </a:cubicBezTo>
                  <a:cubicBezTo>
                    <a:pt x="1116" y="979"/>
                    <a:pt x="1050" y="3090"/>
                    <a:pt x="1058" y="3451"/>
                  </a:cubicBezTo>
                  <a:lnTo>
                    <a:pt x="1058" y="3451"/>
                  </a:lnTo>
                  <a:cubicBezTo>
                    <a:pt x="1008" y="3251"/>
                    <a:pt x="671" y="2604"/>
                    <a:pt x="357" y="2544"/>
                  </a:cubicBezTo>
                  <a:cubicBezTo>
                    <a:pt x="333" y="2539"/>
                    <a:pt x="311" y="2537"/>
                    <a:pt x="291" y="2537"/>
                  </a:cubicBezTo>
                  <a:cubicBezTo>
                    <a:pt x="9" y="2537"/>
                    <a:pt x="16" y="2970"/>
                    <a:pt x="9" y="3526"/>
                  </a:cubicBezTo>
                  <a:cubicBezTo>
                    <a:pt x="1" y="4323"/>
                    <a:pt x="472" y="5685"/>
                    <a:pt x="770" y="6348"/>
                  </a:cubicBezTo>
                  <a:cubicBezTo>
                    <a:pt x="1070" y="7011"/>
                    <a:pt x="2068" y="7879"/>
                    <a:pt x="2068" y="7879"/>
                  </a:cubicBezTo>
                  <a:lnTo>
                    <a:pt x="4241" y="8168"/>
                  </a:lnTo>
                  <a:lnTo>
                    <a:pt x="4300" y="7491"/>
                  </a:lnTo>
                  <a:cubicBezTo>
                    <a:pt x="4300" y="7491"/>
                    <a:pt x="4558" y="6809"/>
                    <a:pt x="4653" y="5772"/>
                  </a:cubicBezTo>
                  <a:cubicBezTo>
                    <a:pt x="4748" y="4736"/>
                    <a:pt x="4396" y="1652"/>
                    <a:pt x="4098" y="1353"/>
                  </a:cubicBezTo>
                  <a:cubicBezTo>
                    <a:pt x="4021" y="1276"/>
                    <a:pt x="3948" y="1247"/>
                    <a:pt x="3881" y="1247"/>
                  </a:cubicBezTo>
                  <a:cubicBezTo>
                    <a:pt x="3689" y="1247"/>
                    <a:pt x="3554" y="1486"/>
                    <a:pt x="3554" y="1486"/>
                  </a:cubicBezTo>
                  <a:cubicBezTo>
                    <a:pt x="3554" y="1486"/>
                    <a:pt x="3569" y="820"/>
                    <a:pt x="3263" y="490"/>
                  </a:cubicBezTo>
                  <a:cubicBezTo>
                    <a:pt x="3189" y="411"/>
                    <a:pt x="3118" y="380"/>
                    <a:pt x="3052" y="380"/>
                  </a:cubicBezTo>
                  <a:cubicBezTo>
                    <a:pt x="2843" y="380"/>
                    <a:pt x="2686" y="683"/>
                    <a:pt x="2686" y="683"/>
                  </a:cubicBezTo>
                  <a:cubicBezTo>
                    <a:pt x="2686" y="683"/>
                    <a:pt x="2763" y="232"/>
                    <a:pt x="2458" y="33"/>
                  </a:cubicBezTo>
                  <a:cubicBezTo>
                    <a:pt x="2424" y="10"/>
                    <a:pt x="2389" y="0"/>
                    <a:pt x="2355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44">
              <a:extLst>
                <a:ext uri="{FF2B5EF4-FFF2-40B4-BE49-F238E27FC236}">
                  <a16:creationId xmlns:a16="http://schemas.microsoft.com/office/drawing/2014/main" id="{C6452C07-9BF6-452F-820D-4CB770DEC372}"/>
                </a:ext>
              </a:extLst>
            </p:cNvPr>
            <p:cNvSpPr/>
            <p:nvPr/>
          </p:nvSpPr>
          <p:spPr>
            <a:xfrm>
              <a:off x="6167250" y="2157950"/>
              <a:ext cx="3775" cy="61925"/>
            </a:xfrm>
            <a:custGeom>
              <a:avLst/>
              <a:gdLst/>
              <a:ahLst/>
              <a:cxnLst/>
              <a:rect l="l" t="t" r="r" b="b"/>
              <a:pathLst>
                <a:path w="151" h="2477" extrusionOk="0">
                  <a:moveTo>
                    <a:pt x="56" y="0"/>
                  </a:moveTo>
                  <a:cubicBezTo>
                    <a:pt x="24" y="5"/>
                    <a:pt x="0" y="27"/>
                    <a:pt x="0" y="58"/>
                  </a:cubicBezTo>
                  <a:lnTo>
                    <a:pt x="37" y="2422"/>
                  </a:lnTo>
                  <a:cubicBezTo>
                    <a:pt x="37" y="2453"/>
                    <a:pt x="63" y="2477"/>
                    <a:pt x="93" y="2477"/>
                  </a:cubicBezTo>
                  <a:cubicBezTo>
                    <a:pt x="102" y="2476"/>
                    <a:pt x="109" y="2474"/>
                    <a:pt x="115" y="2473"/>
                  </a:cubicBezTo>
                  <a:cubicBezTo>
                    <a:pt x="136" y="2464"/>
                    <a:pt x="150" y="2443"/>
                    <a:pt x="147" y="2421"/>
                  </a:cubicBezTo>
                  <a:lnTo>
                    <a:pt x="111" y="56"/>
                  </a:lnTo>
                  <a:cubicBezTo>
                    <a:pt x="111" y="25"/>
                    <a:pt x="86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4">
              <a:extLst>
                <a:ext uri="{FF2B5EF4-FFF2-40B4-BE49-F238E27FC236}">
                  <a16:creationId xmlns:a16="http://schemas.microsoft.com/office/drawing/2014/main" id="{4F526444-690F-7193-7E0D-0E3C55D8F2AD}"/>
                </a:ext>
              </a:extLst>
            </p:cNvPr>
            <p:cNvSpPr/>
            <p:nvPr/>
          </p:nvSpPr>
          <p:spPr>
            <a:xfrm>
              <a:off x="6184600" y="2160025"/>
              <a:ext cx="6375" cy="57950"/>
            </a:xfrm>
            <a:custGeom>
              <a:avLst/>
              <a:gdLst/>
              <a:ahLst/>
              <a:cxnLst/>
              <a:rect l="l" t="t" r="r" b="b"/>
              <a:pathLst>
                <a:path w="255" h="2318" extrusionOk="0">
                  <a:moveTo>
                    <a:pt x="195" y="1"/>
                  </a:moveTo>
                  <a:cubicBezTo>
                    <a:pt x="168" y="1"/>
                    <a:pt x="144" y="23"/>
                    <a:pt x="143" y="53"/>
                  </a:cubicBezTo>
                  <a:lnTo>
                    <a:pt x="3" y="2258"/>
                  </a:lnTo>
                  <a:cubicBezTo>
                    <a:pt x="0" y="2289"/>
                    <a:pt x="24" y="2316"/>
                    <a:pt x="55" y="2317"/>
                  </a:cubicBezTo>
                  <a:cubicBezTo>
                    <a:pt x="56" y="2318"/>
                    <a:pt x="58" y="2318"/>
                    <a:pt x="60" y="2318"/>
                  </a:cubicBezTo>
                  <a:cubicBezTo>
                    <a:pt x="66" y="2318"/>
                    <a:pt x="72" y="2316"/>
                    <a:pt x="80" y="2314"/>
                  </a:cubicBezTo>
                  <a:cubicBezTo>
                    <a:pt x="99" y="2307"/>
                    <a:pt x="114" y="2288"/>
                    <a:pt x="114" y="2266"/>
                  </a:cubicBezTo>
                  <a:lnTo>
                    <a:pt x="253" y="60"/>
                  </a:lnTo>
                  <a:cubicBezTo>
                    <a:pt x="255" y="28"/>
                    <a:pt x="233" y="3"/>
                    <a:pt x="202" y="1"/>
                  </a:cubicBezTo>
                  <a:cubicBezTo>
                    <a:pt x="200" y="1"/>
                    <a:pt x="197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4">
              <a:extLst>
                <a:ext uri="{FF2B5EF4-FFF2-40B4-BE49-F238E27FC236}">
                  <a16:creationId xmlns:a16="http://schemas.microsoft.com/office/drawing/2014/main" id="{6CE35F39-D315-6EC0-FACA-820D2A58561F}"/>
                </a:ext>
              </a:extLst>
            </p:cNvPr>
            <p:cNvSpPr/>
            <p:nvPr/>
          </p:nvSpPr>
          <p:spPr>
            <a:xfrm>
              <a:off x="6205325" y="2180200"/>
              <a:ext cx="7400" cy="41200"/>
            </a:xfrm>
            <a:custGeom>
              <a:avLst/>
              <a:gdLst/>
              <a:ahLst/>
              <a:cxnLst/>
              <a:rect l="l" t="t" r="r" b="b"/>
              <a:pathLst>
                <a:path w="296" h="1648" extrusionOk="0">
                  <a:moveTo>
                    <a:pt x="240" y="0"/>
                  </a:moveTo>
                  <a:cubicBezTo>
                    <a:pt x="211" y="0"/>
                    <a:pt x="185" y="18"/>
                    <a:pt x="183" y="50"/>
                  </a:cubicBezTo>
                  <a:lnTo>
                    <a:pt x="5" y="1586"/>
                  </a:lnTo>
                  <a:cubicBezTo>
                    <a:pt x="1" y="1615"/>
                    <a:pt x="23" y="1643"/>
                    <a:pt x="52" y="1647"/>
                  </a:cubicBezTo>
                  <a:cubicBezTo>
                    <a:pt x="61" y="1644"/>
                    <a:pt x="73" y="1644"/>
                    <a:pt x="80" y="1641"/>
                  </a:cubicBezTo>
                  <a:cubicBezTo>
                    <a:pt x="98" y="1634"/>
                    <a:pt x="111" y="1618"/>
                    <a:pt x="113" y="1597"/>
                  </a:cubicBezTo>
                  <a:lnTo>
                    <a:pt x="292" y="61"/>
                  </a:lnTo>
                  <a:cubicBezTo>
                    <a:pt x="295" y="31"/>
                    <a:pt x="273" y="5"/>
                    <a:pt x="244" y="0"/>
                  </a:cubicBezTo>
                  <a:cubicBezTo>
                    <a:pt x="242" y="0"/>
                    <a:pt x="24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4">
              <a:extLst>
                <a:ext uri="{FF2B5EF4-FFF2-40B4-BE49-F238E27FC236}">
                  <a16:creationId xmlns:a16="http://schemas.microsoft.com/office/drawing/2014/main" id="{ABABCD9B-2E96-800B-F1A9-103B42CCFAAD}"/>
                </a:ext>
              </a:extLst>
            </p:cNvPr>
            <p:cNvSpPr/>
            <p:nvPr/>
          </p:nvSpPr>
          <p:spPr>
            <a:xfrm>
              <a:off x="6147450" y="2221950"/>
              <a:ext cx="6000" cy="21800"/>
            </a:xfrm>
            <a:custGeom>
              <a:avLst/>
              <a:gdLst/>
              <a:ahLst/>
              <a:cxnLst/>
              <a:rect l="l" t="t" r="r" b="b"/>
              <a:pathLst>
                <a:path w="240" h="872" extrusionOk="0">
                  <a:moveTo>
                    <a:pt x="39" y="1"/>
                  </a:moveTo>
                  <a:lnTo>
                    <a:pt x="38" y="82"/>
                  </a:lnTo>
                  <a:cubicBezTo>
                    <a:pt x="39" y="88"/>
                    <a:pt x="1" y="225"/>
                    <a:pt x="95" y="813"/>
                  </a:cubicBezTo>
                  <a:cubicBezTo>
                    <a:pt x="103" y="847"/>
                    <a:pt x="132" y="871"/>
                    <a:pt x="164" y="871"/>
                  </a:cubicBezTo>
                  <a:cubicBezTo>
                    <a:pt x="168" y="871"/>
                    <a:pt x="172" y="871"/>
                    <a:pt x="176" y="870"/>
                  </a:cubicBezTo>
                  <a:cubicBezTo>
                    <a:pt x="215" y="864"/>
                    <a:pt x="240" y="828"/>
                    <a:pt x="235" y="789"/>
                  </a:cubicBezTo>
                  <a:cubicBezTo>
                    <a:pt x="144" y="229"/>
                    <a:pt x="39" y="1"/>
                    <a:pt x="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30" name="Google Shape;1330;p44">
            <a:extLst>
              <a:ext uri="{FF2B5EF4-FFF2-40B4-BE49-F238E27FC236}">
                <a16:creationId xmlns:a16="http://schemas.microsoft.com/office/drawing/2014/main" id="{96E25AB9-D0DB-E9C2-629E-78EDE595A52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01399" y="1552134"/>
            <a:ext cx="3949331" cy="114106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indent="0"/>
            <a:r>
              <a:rPr lang="en-US" sz="3200" cap="all" spc="60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charset="0"/>
              </a:rPr>
              <a:t>Treatment</a:t>
            </a:r>
          </a:p>
        </p:txBody>
      </p:sp>
      <p:grpSp>
        <p:nvGrpSpPr>
          <p:cNvPr id="1331" name="Google Shape;1331;p44">
            <a:extLst>
              <a:ext uri="{FF2B5EF4-FFF2-40B4-BE49-F238E27FC236}">
                <a16:creationId xmlns:a16="http://schemas.microsoft.com/office/drawing/2014/main" id="{80748B8B-9376-0B63-070F-969DE08BE425}"/>
              </a:ext>
            </a:extLst>
          </p:cNvPr>
          <p:cNvGrpSpPr/>
          <p:nvPr/>
        </p:nvGrpSpPr>
        <p:grpSpPr>
          <a:xfrm flipH="1">
            <a:off x="2348563" y="1547243"/>
            <a:ext cx="272056" cy="146097"/>
            <a:chOff x="5248475" y="2145725"/>
            <a:chExt cx="179350" cy="96300"/>
          </a:xfrm>
        </p:grpSpPr>
        <p:sp>
          <p:nvSpPr>
            <p:cNvPr id="1332" name="Google Shape;1332;p44">
              <a:extLst>
                <a:ext uri="{FF2B5EF4-FFF2-40B4-BE49-F238E27FC236}">
                  <a16:creationId xmlns:a16="http://schemas.microsoft.com/office/drawing/2014/main" id="{C4AE207D-0A84-3D80-A756-94778624AB74}"/>
                </a:ext>
              </a:extLst>
            </p:cNvPr>
            <p:cNvSpPr/>
            <p:nvPr/>
          </p:nvSpPr>
          <p:spPr>
            <a:xfrm>
              <a:off x="5248475" y="2145725"/>
              <a:ext cx="179350" cy="96300"/>
            </a:xfrm>
            <a:custGeom>
              <a:avLst/>
              <a:gdLst/>
              <a:ahLst/>
              <a:cxnLst/>
              <a:rect l="l" t="t" r="r" b="b"/>
              <a:pathLst>
                <a:path w="7174" h="3852" extrusionOk="0">
                  <a:moveTo>
                    <a:pt x="532" y="0"/>
                  </a:moveTo>
                  <a:cubicBezTo>
                    <a:pt x="217" y="536"/>
                    <a:pt x="0" y="978"/>
                    <a:pt x="15" y="1136"/>
                  </a:cubicBezTo>
                  <a:cubicBezTo>
                    <a:pt x="37" y="1396"/>
                    <a:pt x="206" y="1455"/>
                    <a:pt x="353" y="1455"/>
                  </a:cubicBezTo>
                  <a:cubicBezTo>
                    <a:pt x="473" y="1455"/>
                    <a:pt x="579" y="1416"/>
                    <a:pt x="579" y="1416"/>
                  </a:cubicBezTo>
                  <a:lnTo>
                    <a:pt x="579" y="1416"/>
                  </a:lnTo>
                  <a:cubicBezTo>
                    <a:pt x="579" y="1416"/>
                    <a:pt x="83" y="1980"/>
                    <a:pt x="108" y="2487"/>
                  </a:cubicBezTo>
                  <a:cubicBezTo>
                    <a:pt x="121" y="2741"/>
                    <a:pt x="280" y="2804"/>
                    <a:pt x="436" y="2804"/>
                  </a:cubicBezTo>
                  <a:cubicBezTo>
                    <a:pt x="593" y="2804"/>
                    <a:pt x="746" y="2741"/>
                    <a:pt x="746" y="2741"/>
                  </a:cubicBezTo>
                  <a:lnTo>
                    <a:pt x="746" y="2741"/>
                  </a:lnTo>
                  <a:cubicBezTo>
                    <a:pt x="746" y="2741"/>
                    <a:pt x="354" y="3075"/>
                    <a:pt x="472" y="3465"/>
                  </a:cubicBezTo>
                  <a:cubicBezTo>
                    <a:pt x="508" y="3586"/>
                    <a:pt x="611" y="3628"/>
                    <a:pt x="735" y="3628"/>
                  </a:cubicBezTo>
                  <a:cubicBezTo>
                    <a:pt x="1014" y="3628"/>
                    <a:pt x="1403" y="3418"/>
                    <a:pt x="1403" y="3418"/>
                  </a:cubicBezTo>
                  <a:cubicBezTo>
                    <a:pt x="1405" y="3758"/>
                    <a:pt x="1524" y="3851"/>
                    <a:pt x="1661" y="3851"/>
                  </a:cubicBezTo>
                  <a:cubicBezTo>
                    <a:pt x="1804" y="3851"/>
                    <a:pt x="1968" y="3750"/>
                    <a:pt x="2043" y="3723"/>
                  </a:cubicBezTo>
                  <a:cubicBezTo>
                    <a:pt x="2346" y="3613"/>
                    <a:pt x="3323" y="2477"/>
                    <a:pt x="4189" y="1488"/>
                  </a:cubicBezTo>
                  <a:cubicBezTo>
                    <a:pt x="4241" y="1430"/>
                    <a:pt x="4856" y="756"/>
                    <a:pt x="5239" y="756"/>
                  </a:cubicBezTo>
                  <a:cubicBezTo>
                    <a:pt x="5384" y="756"/>
                    <a:pt x="5495" y="852"/>
                    <a:pt x="5530" y="1114"/>
                  </a:cubicBezTo>
                  <a:cubicBezTo>
                    <a:pt x="5652" y="2021"/>
                    <a:pt x="6011" y="2502"/>
                    <a:pt x="6348" y="2502"/>
                  </a:cubicBezTo>
                  <a:cubicBezTo>
                    <a:pt x="6780" y="2502"/>
                    <a:pt x="7174" y="1708"/>
                    <a:pt x="6978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4">
              <a:extLst>
                <a:ext uri="{FF2B5EF4-FFF2-40B4-BE49-F238E27FC236}">
                  <a16:creationId xmlns:a16="http://schemas.microsoft.com/office/drawing/2014/main" id="{AF888E0B-38EF-8AED-E55E-237EEB9FAA10}"/>
                </a:ext>
              </a:extLst>
            </p:cNvPr>
            <p:cNvSpPr/>
            <p:nvPr/>
          </p:nvSpPr>
          <p:spPr>
            <a:xfrm>
              <a:off x="5281800" y="2177900"/>
              <a:ext cx="45700" cy="54825"/>
            </a:xfrm>
            <a:custGeom>
              <a:avLst/>
              <a:gdLst/>
              <a:ahLst/>
              <a:cxnLst/>
              <a:rect l="l" t="t" r="r" b="b"/>
              <a:pathLst>
                <a:path w="1828" h="2193" extrusionOk="0">
                  <a:moveTo>
                    <a:pt x="1755" y="1"/>
                  </a:moveTo>
                  <a:cubicBezTo>
                    <a:pt x="1738" y="1"/>
                    <a:pt x="1720" y="9"/>
                    <a:pt x="1707" y="24"/>
                  </a:cubicBezTo>
                  <a:lnTo>
                    <a:pt x="23" y="2090"/>
                  </a:lnTo>
                  <a:cubicBezTo>
                    <a:pt x="1" y="2117"/>
                    <a:pt x="4" y="2156"/>
                    <a:pt x="32" y="2178"/>
                  </a:cubicBezTo>
                  <a:cubicBezTo>
                    <a:pt x="45" y="2188"/>
                    <a:pt x="60" y="2192"/>
                    <a:pt x="74" y="2192"/>
                  </a:cubicBezTo>
                  <a:cubicBezTo>
                    <a:pt x="91" y="2192"/>
                    <a:pt x="108" y="2185"/>
                    <a:pt x="120" y="2170"/>
                  </a:cubicBezTo>
                  <a:lnTo>
                    <a:pt x="1806" y="104"/>
                  </a:lnTo>
                  <a:cubicBezTo>
                    <a:pt x="1828" y="77"/>
                    <a:pt x="1823" y="38"/>
                    <a:pt x="1798" y="16"/>
                  </a:cubicBezTo>
                  <a:cubicBezTo>
                    <a:pt x="1788" y="10"/>
                    <a:pt x="1781" y="5"/>
                    <a:pt x="1773" y="4"/>
                  </a:cubicBezTo>
                  <a:cubicBezTo>
                    <a:pt x="1767" y="2"/>
                    <a:pt x="1761" y="1"/>
                    <a:pt x="17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4">
              <a:extLst>
                <a:ext uri="{FF2B5EF4-FFF2-40B4-BE49-F238E27FC236}">
                  <a16:creationId xmlns:a16="http://schemas.microsoft.com/office/drawing/2014/main" id="{14F3432F-B39A-C071-DFE5-D3CF50B8699E}"/>
                </a:ext>
              </a:extLst>
            </p:cNvPr>
            <p:cNvSpPr/>
            <p:nvPr/>
          </p:nvSpPr>
          <p:spPr>
            <a:xfrm>
              <a:off x="5265425" y="2167600"/>
              <a:ext cx="46475" cy="48200"/>
            </a:xfrm>
            <a:custGeom>
              <a:avLst/>
              <a:gdLst/>
              <a:ahLst/>
              <a:cxnLst/>
              <a:rect l="l" t="t" r="r" b="b"/>
              <a:pathLst>
                <a:path w="1859" h="1928" extrusionOk="0">
                  <a:moveTo>
                    <a:pt x="1788" y="0"/>
                  </a:moveTo>
                  <a:cubicBezTo>
                    <a:pt x="1772" y="0"/>
                    <a:pt x="1756" y="7"/>
                    <a:pt x="1743" y="19"/>
                  </a:cubicBezTo>
                  <a:lnTo>
                    <a:pt x="24" y="1821"/>
                  </a:lnTo>
                  <a:cubicBezTo>
                    <a:pt x="0" y="1845"/>
                    <a:pt x="2" y="1886"/>
                    <a:pt x="25" y="1910"/>
                  </a:cubicBezTo>
                  <a:cubicBezTo>
                    <a:pt x="37" y="1922"/>
                    <a:pt x="52" y="1928"/>
                    <a:pt x="68" y="1928"/>
                  </a:cubicBezTo>
                  <a:cubicBezTo>
                    <a:pt x="85" y="1928"/>
                    <a:pt x="101" y="1921"/>
                    <a:pt x="114" y="1908"/>
                  </a:cubicBezTo>
                  <a:lnTo>
                    <a:pt x="1835" y="106"/>
                  </a:lnTo>
                  <a:cubicBezTo>
                    <a:pt x="1858" y="83"/>
                    <a:pt x="1857" y="42"/>
                    <a:pt x="1832" y="18"/>
                  </a:cubicBezTo>
                  <a:cubicBezTo>
                    <a:pt x="1823" y="11"/>
                    <a:pt x="1814" y="8"/>
                    <a:pt x="1807" y="3"/>
                  </a:cubicBezTo>
                  <a:cubicBezTo>
                    <a:pt x="1800" y="1"/>
                    <a:pt x="1794" y="0"/>
                    <a:pt x="17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4">
              <a:extLst>
                <a:ext uri="{FF2B5EF4-FFF2-40B4-BE49-F238E27FC236}">
                  <a16:creationId xmlns:a16="http://schemas.microsoft.com/office/drawing/2014/main" id="{63BDF6A7-09E0-A23B-B40B-AF8D45F65D5A}"/>
                </a:ext>
              </a:extLst>
            </p:cNvPr>
            <p:cNvSpPr/>
            <p:nvPr/>
          </p:nvSpPr>
          <p:spPr>
            <a:xfrm>
              <a:off x="5261250" y="2149650"/>
              <a:ext cx="35175" cy="33050"/>
            </a:xfrm>
            <a:custGeom>
              <a:avLst/>
              <a:gdLst/>
              <a:ahLst/>
              <a:cxnLst/>
              <a:rect l="l" t="t" r="r" b="b"/>
              <a:pathLst>
                <a:path w="1407" h="1322" extrusionOk="0">
                  <a:moveTo>
                    <a:pt x="1335" y="1"/>
                  </a:moveTo>
                  <a:cubicBezTo>
                    <a:pt x="1321" y="1"/>
                    <a:pt x="1306" y="6"/>
                    <a:pt x="1294" y="18"/>
                  </a:cubicBezTo>
                  <a:lnTo>
                    <a:pt x="27" y="1213"/>
                  </a:lnTo>
                  <a:cubicBezTo>
                    <a:pt x="1" y="1235"/>
                    <a:pt x="1" y="1275"/>
                    <a:pt x="24" y="1302"/>
                  </a:cubicBezTo>
                  <a:cubicBezTo>
                    <a:pt x="38" y="1314"/>
                    <a:pt x="55" y="1321"/>
                    <a:pt x="72" y="1321"/>
                  </a:cubicBezTo>
                  <a:cubicBezTo>
                    <a:pt x="86" y="1321"/>
                    <a:pt x="101" y="1316"/>
                    <a:pt x="113" y="1303"/>
                  </a:cubicBezTo>
                  <a:lnTo>
                    <a:pt x="1380" y="108"/>
                  </a:lnTo>
                  <a:cubicBezTo>
                    <a:pt x="1406" y="86"/>
                    <a:pt x="1406" y="45"/>
                    <a:pt x="1383" y="20"/>
                  </a:cubicBezTo>
                  <a:cubicBezTo>
                    <a:pt x="1372" y="12"/>
                    <a:pt x="1364" y="7"/>
                    <a:pt x="1355" y="4"/>
                  </a:cubicBezTo>
                  <a:cubicBezTo>
                    <a:pt x="1348" y="2"/>
                    <a:pt x="1342" y="1"/>
                    <a:pt x="13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44">
            <a:extLst>
              <a:ext uri="{FF2B5EF4-FFF2-40B4-BE49-F238E27FC236}">
                <a16:creationId xmlns:a16="http://schemas.microsoft.com/office/drawing/2014/main" id="{E077FD33-A6DC-89BD-5C4F-13FFCB62A3F4}"/>
              </a:ext>
            </a:extLst>
          </p:cNvPr>
          <p:cNvGrpSpPr/>
          <p:nvPr/>
        </p:nvGrpSpPr>
        <p:grpSpPr>
          <a:xfrm>
            <a:off x="2708600" y="1467200"/>
            <a:ext cx="158300" cy="177500"/>
            <a:chOff x="5815475" y="1122850"/>
            <a:chExt cx="158300" cy="177500"/>
          </a:xfrm>
        </p:grpSpPr>
        <p:sp>
          <p:nvSpPr>
            <p:cNvPr id="1337" name="Google Shape;1337;p44">
              <a:extLst>
                <a:ext uri="{FF2B5EF4-FFF2-40B4-BE49-F238E27FC236}">
                  <a16:creationId xmlns:a16="http://schemas.microsoft.com/office/drawing/2014/main" id="{6838BCB4-019B-2686-7EC9-6DA114359A40}"/>
                </a:ext>
              </a:extLst>
            </p:cNvPr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4">
              <a:extLst>
                <a:ext uri="{FF2B5EF4-FFF2-40B4-BE49-F238E27FC236}">
                  <a16:creationId xmlns:a16="http://schemas.microsoft.com/office/drawing/2014/main" id="{09DA667F-9530-2584-248C-E4FAEBB430C0}"/>
                </a:ext>
              </a:extLst>
            </p:cNvPr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4">
              <a:extLst>
                <a:ext uri="{FF2B5EF4-FFF2-40B4-BE49-F238E27FC236}">
                  <a16:creationId xmlns:a16="http://schemas.microsoft.com/office/drawing/2014/main" id="{75400015-7E88-8539-A65E-C685BD9EC17B}"/>
                </a:ext>
              </a:extLst>
            </p:cNvPr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4">
              <a:extLst>
                <a:ext uri="{FF2B5EF4-FFF2-40B4-BE49-F238E27FC236}">
                  <a16:creationId xmlns:a16="http://schemas.microsoft.com/office/drawing/2014/main" id="{D4CC7DCF-E71D-1C02-2F1D-5AB9C94EEDC0}"/>
                </a:ext>
              </a:extLst>
            </p:cNvPr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44">
            <a:extLst>
              <a:ext uri="{FF2B5EF4-FFF2-40B4-BE49-F238E27FC236}">
                <a16:creationId xmlns:a16="http://schemas.microsoft.com/office/drawing/2014/main" id="{3677926A-A935-AA97-5A00-5B6FAAA282AD}"/>
              </a:ext>
            </a:extLst>
          </p:cNvPr>
          <p:cNvGrpSpPr/>
          <p:nvPr/>
        </p:nvGrpSpPr>
        <p:grpSpPr>
          <a:xfrm flipH="1">
            <a:off x="561700" y="3228125"/>
            <a:ext cx="158300" cy="177500"/>
            <a:chOff x="5815475" y="1122850"/>
            <a:chExt cx="158300" cy="177500"/>
          </a:xfrm>
        </p:grpSpPr>
        <p:sp>
          <p:nvSpPr>
            <p:cNvPr id="1342" name="Google Shape;1342;p44">
              <a:extLst>
                <a:ext uri="{FF2B5EF4-FFF2-40B4-BE49-F238E27FC236}">
                  <a16:creationId xmlns:a16="http://schemas.microsoft.com/office/drawing/2014/main" id="{1A5ED698-03DB-995B-71E7-9A27D161157A}"/>
                </a:ext>
              </a:extLst>
            </p:cNvPr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4">
              <a:extLst>
                <a:ext uri="{FF2B5EF4-FFF2-40B4-BE49-F238E27FC236}">
                  <a16:creationId xmlns:a16="http://schemas.microsoft.com/office/drawing/2014/main" id="{C154F3C6-8F3D-3024-8630-C587F53A16F6}"/>
                </a:ext>
              </a:extLst>
            </p:cNvPr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4">
              <a:extLst>
                <a:ext uri="{FF2B5EF4-FFF2-40B4-BE49-F238E27FC236}">
                  <a16:creationId xmlns:a16="http://schemas.microsoft.com/office/drawing/2014/main" id="{7E0BE708-09C0-10A3-3224-CACC3E6A4DB9}"/>
                </a:ext>
              </a:extLst>
            </p:cNvPr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4">
              <a:extLst>
                <a:ext uri="{FF2B5EF4-FFF2-40B4-BE49-F238E27FC236}">
                  <a16:creationId xmlns:a16="http://schemas.microsoft.com/office/drawing/2014/main" id="{5DE937F6-8F04-1770-F5DB-8CDE57596118}"/>
                </a:ext>
              </a:extLst>
            </p:cNvPr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6" name="Google Shape;1346;p44">
            <a:extLst>
              <a:ext uri="{FF2B5EF4-FFF2-40B4-BE49-F238E27FC236}">
                <a16:creationId xmlns:a16="http://schemas.microsoft.com/office/drawing/2014/main" id="{85B30F9A-71A3-5955-CA64-9298303498F6}"/>
              </a:ext>
            </a:extLst>
          </p:cNvPr>
          <p:cNvGrpSpPr/>
          <p:nvPr/>
        </p:nvGrpSpPr>
        <p:grpSpPr>
          <a:xfrm flipH="1">
            <a:off x="2222825" y="1224750"/>
            <a:ext cx="158300" cy="177500"/>
            <a:chOff x="5815475" y="1122850"/>
            <a:chExt cx="158300" cy="177500"/>
          </a:xfrm>
        </p:grpSpPr>
        <p:sp>
          <p:nvSpPr>
            <p:cNvPr id="1347" name="Google Shape;1347;p44">
              <a:extLst>
                <a:ext uri="{FF2B5EF4-FFF2-40B4-BE49-F238E27FC236}">
                  <a16:creationId xmlns:a16="http://schemas.microsoft.com/office/drawing/2014/main" id="{CCB6F3B3-B7C2-4E67-5BBF-014F0DF1061E}"/>
                </a:ext>
              </a:extLst>
            </p:cNvPr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4">
              <a:extLst>
                <a:ext uri="{FF2B5EF4-FFF2-40B4-BE49-F238E27FC236}">
                  <a16:creationId xmlns:a16="http://schemas.microsoft.com/office/drawing/2014/main" id="{87ACB9A6-6A5B-05B0-5BCF-124B2F22057F}"/>
                </a:ext>
              </a:extLst>
            </p:cNvPr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4">
              <a:extLst>
                <a:ext uri="{FF2B5EF4-FFF2-40B4-BE49-F238E27FC236}">
                  <a16:creationId xmlns:a16="http://schemas.microsoft.com/office/drawing/2014/main" id="{9148A959-79CD-CD43-D8CD-FB9C509CF372}"/>
                </a:ext>
              </a:extLst>
            </p:cNvPr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4">
              <a:extLst>
                <a:ext uri="{FF2B5EF4-FFF2-40B4-BE49-F238E27FC236}">
                  <a16:creationId xmlns:a16="http://schemas.microsoft.com/office/drawing/2014/main" id="{09BC3BF1-48A1-F648-BA17-6704213E0A56}"/>
                </a:ext>
              </a:extLst>
            </p:cNvPr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1" name="Google Shape;1351;p44">
            <a:extLst>
              <a:ext uri="{FF2B5EF4-FFF2-40B4-BE49-F238E27FC236}">
                <a16:creationId xmlns:a16="http://schemas.microsoft.com/office/drawing/2014/main" id="{FEA20AD0-8A1F-4650-DD78-5254F4EEA8F9}"/>
              </a:ext>
            </a:extLst>
          </p:cNvPr>
          <p:cNvGrpSpPr/>
          <p:nvPr/>
        </p:nvGrpSpPr>
        <p:grpSpPr>
          <a:xfrm>
            <a:off x="304600" y="3519000"/>
            <a:ext cx="158300" cy="177500"/>
            <a:chOff x="5815475" y="1122850"/>
            <a:chExt cx="158300" cy="177500"/>
          </a:xfrm>
        </p:grpSpPr>
        <p:sp>
          <p:nvSpPr>
            <p:cNvPr id="1352" name="Google Shape;1352;p44">
              <a:extLst>
                <a:ext uri="{FF2B5EF4-FFF2-40B4-BE49-F238E27FC236}">
                  <a16:creationId xmlns:a16="http://schemas.microsoft.com/office/drawing/2014/main" id="{3F6FA836-7C28-E75B-E2EB-6204E8D9AADC}"/>
                </a:ext>
              </a:extLst>
            </p:cNvPr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44">
              <a:extLst>
                <a:ext uri="{FF2B5EF4-FFF2-40B4-BE49-F238E27FC236}">
                  <a16:creationId xmlns:a16="http://schemas.microsoft.com/office/drawing/2014/main" id="{C3DFCD5D-F087-EA8C-8EC8-9AD10C2690BD}"/>
                </a:ext>
              </a:extLst>
            </p:cNvPr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4">
              <a:extLst>
                <a:ext uri="{FF2B5EF4-FFF2-40B4-BE49-F238E27FC236}">
                  <a16:creationId xmlns:a16="http://schemas.microsoft.com/office/drawing/2014/main" id="{2D0A120B-C694-098A-3595-3BD025CC9A2E}"/>
                </a:ext>
              </a:extLst>
            </p:cNvPr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4">
              <a:extLst>
                <a:ext uri="{FF2B5EF4-FFF2-40B4-BE49-F238E27FC236}">
                  <a16:creationId xmlns:a16="http://schemas.microsoft.com/office/drawing/2014/main" id="{19985C9F-246D-4C92-FAE0-602CA20EFAA6}"/>
                </a:ext>
              </a:extLst>
            </p:cNvPr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6" name="Google Shape;1356;p44">
            <a:extLst>
              <a:ext uri="{FF2B5EF4-FFF2-40B4-BE49-F238E27FC236}">
                <a16:creationId xmlns:a16="http://schemas.microsoft.com/office/drawing/2014/main" id="{398C7B60-02DD-AF9C-D3AE-8544127AABAF}"/>
              </a:ext>
            </a:extLst>
          </p:cNvPr>
          <p:cNvGrpSpPr/>
          <p:nvPr/>
        </p:nvGrpSpPr>
        <p:grpSpPr>
          <a:xfrm>
            <a:off x="7803604" y="2481942"/>
            <a:ext cx="689075" cy="1018300"/>
            <a:chOff x="4099350" y="1617925"/>
            <a:chExt cx="689075" cy="1018300"/>
          </a:xfrm>
        </p:grpSpPr>
        <p:sp>
          <p:nvSpPr>
            <p:cNvPr id="1357" name="Google Shape;1357;p44">
              <a:extLst>
                <a:ext uri="{FF2B5EF4-FFF2-40B4-BE49-F238E27FC236}">
                  <a16:creationId xmlns:a16="http://schemas.microsoft.com/office/drawing/2014/main" id="{4DA857C6-FA78-46B1-2556-D382A58C16E5}"/>
                </a:ext>
              </a:extLst>
            </p:cNvPr>
            <p:cNvSpPr/>
            <p:nvPr/>
          </p:nvSpPr>
          <p:spPr>
            <a:xfrm>
              <a:off x="4175000" y="1617925"/>
              <a:ext cx="339850" cy="230150"/>
            </a:xfrm>
            <a:custGeom>
              <a:avLst/>
              <a:gdLst/>
              <a:ahLst/>
              <a:cxnLst/>
              <a:rect l="l" t="t" r="r" b="b"/>
              <a:pathLst>
                <a:path w="13594" h="9206" extrusionOk="0">
                  <a:moveTo>
                    <a:pt x="4933" y="1"/>
                  </a:moveTo>
                  <a:cubicBezTo>
                    <a:pt x="3563" y="1"/>
                    <a:pt x="2063" y="622"/>
                    <a:pt x="849" y="2676"/>
                  </a:cubicBezTo>
                  <a:cubicBezTo>
                    <a:pt x="1" y="4108"/>
                    <a:pt x="2135" y="9206"/>
                    <a:pt x="2135" y="9206"/>
                  </a:cubicBezTo>
                  <a:cubicBezTo>
                    <a:pt x="2135" y="9206"/>
                    <a:pt x="2760" y="7044"/>
                    <a:pt x="6451" y="7044"/>
                  </a:cubicBezTo>
                  <a:cubicBezTo>
                    <a:pt x="6991" y="7044"/>
                    <a:pt x="7596" y="7090"/>
                    <a:pt x="8275" y="7196"/>
                  </a:cubicBezTo>
                  <a:lnTo>
                    <a:pt x="13594" y="8024"/>
                  </a:lnTo>
                  <a:lnTo>
                    <a:pt x="8832" y="1460"/>
                  </a:lnTo>
                  <a:cubicBezTo>
                    <a:pt x="8832" y="1460"/>
                    <a:pt x="7034" y="1"/>
                    <a:pt x="49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4">
              <a:extLst>
                <a:ext uri="{FF2B5EF4-FFF2-40B4-BE49-F238E27FC236}">
                  <a16:creationId xmlns:a16="http://schemas.microsoft.com/office/drawing/2014/main" id="{4CD34231-17DA-0E82-B65D-561DD01E7EAF}"/>
                </a:ext>
              </a:extLst>
            </p:cNvPr>
            <p:cNvSpPr/>
            <p:nvPr/>
          </p:nvSpPr>
          <p:spPr>
            <a:xfrm>
              <a:off x="4099350" y="1684775"/>
              <a:ext cx="689075" cy="878200"/>
            </a:xfrm>
            <a:custGeom>
              <a:avLst/>
              <a:gdLst/>
              <a:ahLst/>
              <a:cxnLst/>
              <a:rect l="l" t="t" r="r" b="b"/>
              <a:pathLst>
                <a:path w="27563" h="35128" extrusionOk="0">
                  <a:moveTo>
                    <a:pt x="3874" y="0"/>
                  </a:moveTo>
                  <a:cubicBezTo>
                    <a:pt x="3874" y="0"/>
                    <a:pt x="3667" y="348"/>
                    <a:pt x="1835" y="5033"/>
                  </a:cubicBezTo>
                  <a:cubicBezTo>
                    <a:pt x="0" y="9719"/>
                    <a:pt x="1110" y="10610"/>
                    <a:pt x="2763" y="13224"/>
                  </a:cubicBezTo>
                  <a:cubicBezTo>
                    <a:pt x="4416" y="15839"/>
                    <a:pt x="22801" y="35127"/>
                    <a:pt x="22801" y="35127"/>
                  </a:cubicBezTo>
                  <a:lnTo>
                    <a:pt x="27563" y="27337"/>
                  </a:lnTo>
                  <a:cubicBezTo>
                    <a:pt x="27563" y="27337"/>
                    <a:pt x="27217" y="27132"/>
                    <a:pt x="25544" y="25210"/>
                  </a:cubicBezTo>
                  <a:cubicBezTo>
                    <a:pt x="23875" y="23285"/>
                    <a:pt x="16641" y="15736"/>
                    <a:pt x="10710" y="10202"/>
                  </a:cubicBezTo>
                  <a:cubicBezTo>
                    <a:pt x="4780" y="4669"/>
                    <a:pt x="3874" y="0"/>
                    <a:pt x="3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4">
              <a:extLst>
                <a:ext uri="{FF2B5EF4-FFF2-40B4-BE49-F238E27FC236}">
                  <a16:creationId xmlns:a16="http://schemas.microsoft.com/office/drawing/2014/main" id="{90242992-9E8A-5ECF-F12A-026BBB6C9385}"/>
                </a:ext>
              </a:extLst>
            </p:cNvPr>
            <p:cNvSpPr/>
            <p:nvPr/>
          </p:nvSpPr>
          <p:spPr>
            <a:xfrm>
              <a:off x="4186100" y="1638725"/>
              <a:ext cx="391375" cy="997500"/>
            </a:xfrm>
            <a:custGeom>
              <a:avLst/>
              <a:gdLst/>
              <a:ahLst/>
              <a:cxnLst/>
              <a:rect l="l" t="t" r="r" b="b"/>
              <a:pathLst>
                <a:path w="15655" h="39900" extrusionOk="0">
                  <a:moveTo>
                    <a:pt x="7573" y="0"/>
                  </a:moveTo>
                  <a:cubicBezTo>
                    <a:pt x="7573" y="1"/>
                    <a:pt x="9032" y="4525"/>
                    <a:pt x="6504" y="12234"/>
                  </a:cubicBezTo>
                  <a:cubicBezTo>
                    <a:pt x="3975" y="19941"/>
                    <a:pt x="1280" y="30043"/>
                    <a:pt x="743" y="32534"/>
                  </a:cubicBezTo>
                  <a:cubicBezTo>
                    <a:pt x="206" y="35024"/>
                    <a:pt x="0" y="35370"/>
                    <a:pt x="0" y="35370"/>
                  </a:cubicBezTo>
                  <a:lnTo>
                    <a:pt x="7930" y="39900"/>
                  </a:lnTo>
                  <a:cubicBezTo>
                    <a:pt x="7930" y="39900"/>
                    <a:pt x="14738" y="14136"/>
                    <a:pt x="14924" y="11049"/>
                  </a:cubicBezTo>
                  <a:cubicBezTo>
                    <a:pt x="15110" y="7963"/>
                    <a:pt x="15655" y="6647"/>
                    <a:pt x="11787" y="3426"/>
                  </a:cubicBezTo>
                  <a:cubicBezTo>
                    <a:pt x="7923" y="206"/>
                    <a:pt x="7573" y="0"/>
                    <a:pt x="7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4">
              <a:extLst>
                <a:ext uri="{FF2B5EF4-FFF2-40B4-BE49-F238E27FC236}">
                  <a16:creationId xmlns:a16="http://schemas.microsoft.com/office/drawing/2014/main" id="{34300068-FD00-3FEE-6938-17DA85DDC05C}"/>
                </a:ext>
              </a:extLst>
            </p:cNvPr>
            <p:cNvSpPr/>
            <p:nvPr/>
          </p:nvSpPr>
          <p:spPr>
            <a:xfrm>
              <a:off x="4462175" y="2093550"/>
              <a:ext cx="72475" cy="259925"/>
            </a:xfrm>
            <a:custGeom>
              <a:avLst/>
              <a:gdLst/>
              <a:ahLst/>
              <a:cxnLst/>
              <a:rect l="l" t="t" r="r" b="b"/>
              <a:pathLst>
                <a:path w="2899" h="10397" extrusionOk="0">
                  <a:moveTo>
                    <a:pt x="2517" y="1"/>
                  </a:moveTo>
                  <a:cubicBezTo>
                    <a:pt x="2486" y="32"/>
                    <a:pt x="2458" y="69"/>
                    <a:pt x="2446" y="114"/>
                  </a:cubicBezTo>
                  <a:lnTo>
                    <a:pt x="0" y="9995"/>
                  </a:lnTo>
                  <a:cubicBezTo>
                    <a:pt x="125" y="10130"/>
                    <a:pt x="251" y="10263"/>
                    <a:pt x="376" y="10397"/>
                  </a:cubicBezTo>
                  <a:cubicBezTo>
                    <a:pt x="411" y="10363"/>
                    <a:pt x="439" y="10325"/>
                    <a:pt x="449" y="10275"/>
                  </a:cubicBezTo>
                  <a:lnTo>
                    <a:pt x="2898" y="381"/>
                  </a:lnTo>
                  <a:cubicBezTo>
                    <a:pt x="2773" y="254"/>
                    <a:pt x="2645" y="127"/>
                    <a:pt x="2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4">
              <a:extLst>
                <a:ext uri="{FF2B5EF4-FFF2-40B4-BE49-F238E27FC236}">
                  <a16:creationId xmlns:a16="http://schemas.microsoft.com/office/drawing/2014/main" id="{CDCB9DE8-CA5D-9871-3D39-F5854B032B79}"/>
                </a:ext>
              </a:extLst>
            </p:cNvPr>
            <p:cNvSpPr/>
            <p:nvPr/>
          </p:nvSpPr>
          <p:spPr>
            <a:xfrm>
              <a:off x="4276700" y="1917300"/>
              <a:ext cx="77300" cy="235475"/>
            </a:xfrm>
            <a:custGeom>
              <a:avLst/>
              <a:gdLst/>
              <a:ahLst/>
              <a:cxnLst/>
              <a:rect l="l" t="t" r="r" b="b"/>
              <a:pathLst>
                <a:path w="3092" h="9419" extrusionOk="0">
                  <a:moveTo>
                    <a:pt x="2692" y="1"/>
                  </a:moveTo>
                  <a:cubicBezTo>
                    <a:pt x="2682" y="18"/>
                    <a:pt x="2666" y="32"/>
                    <a:pt x="2660" y="52"/>
                  </a:cubicBezTo>
                  <a:lnTo>
                    <a:pt x="1" y="9006"/>
                  </a:lnTo>
                  <a:cubicBezTo>
                    <a:pt x="123" y="9143"/>
                    <a:pt x="248" y="9279"/>
                    <a:pt x="373" y="9418"/>
                  </a:cubicBezTo>
                  <a:lnTo>
                    <a:pt x="3092" y="388"/>
                  </a:lnTo>
                  <a:cubicBezTo>
                    <a:pt x="2959" y="260"/>
                    <a:pt x="2819" y="129"/>
                    <a:pt x="2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50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4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224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en-CA" sz="2800" b="1" dirty="0">
                <a:solidFill>
                  <a:prstClr val="black"/>
                </a:solidFill>
                <a:latin typeface="Bahnschrift Condensed" panose="020B0502040204020203" pitchFamily="34" charset="0"/>
                <a:cs typeface="Times New Roman" pitchFamily="18" charset="0"/>
              </a:rPr>
              <a:t>Two </a:t>
            </a:r>
            <a:r>
              <a:rPr lang="en-CA" sz="2800" b="1" dirty="0">
                <a:solidFill>
                  <a:srgbClr val="FF0000"/>
                </a:solidFill>
                <a:latin typeface="Bahnschrift Condensed" panose="020B0502040204020203" pitchFamily="34" charset="0"/>
                <a:cs typeface="Times New Roman" pitchFamily="18" charset="0"/>
              </a:rPr>
              <a:t>types of HIV </a:t>
            </a:r>
            <a:r>
              <a:rPr lang="en-CA" sz="2800" b="1" dirty="0">
                <a:solidFill>
                  <a:prstClr val="black"/>
                </a:solidFill>
                <a:latin typeface="Bahnschrift Condensed" panose="020B0502040204020203" pitchFamily="34" charset="0"/>
                <a:cs typeface="Times New Roman" pitchFamily="18" charset="0"/>
              </a:rPr>
              <a:t>have been characterized: </a:t>
            </a:r>
            <a:br>
              <a:rPr lang="en-CA" sz="2800" b="1" dirty="0">
                <a:solidFill>
                  <a:prstClr val="black"/>
                </a:solidFill>
                <a:latin typeface="Bahnschrift Condensed" panose="020B0502040204020203" pitchFamily="34" charset="0"/>
                <a:cs typeface="Times New Roman" pitchFamily="18" charset="0"/>
              </a:rPr>
            </a:br>
            <a:r>
              <a:rPr lang="en-CA" sz="2800" b="1" dirty="0">
                <a:solidFill>
                  <a:prstClr val="black"/>
                </a:solidFill>
                <a:latin typeface="Bahnschrift Condensed" panose="020B0502040204020203" pitchFamily="34" charset="0"/>
                <a:cs typeface="Times New Roman" pitchFamily="18" charset="0"/>
              </a:rPr>
              <a:t>HIV-1 and HIV-2</a:t>
            </a:r>
            <a:br>
              <a:rPr lang="en-CA" sz="3200" b="1" dirty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</a:br>
            <a:endParaRPr dirty="0"/>
          </a:p>
        </p:txBody>
      </p:sp>
      <p:sp>
        <p:nvSpPr>
          <p:cNvPr id="1231" name="Google Shape;1231;p43"/>
          <p:cNvSpPr txBox="1">
            <a:spLocks noGrp="1"/>
          </p:cNvSpPr>
          <p:nvPr>
            <p:ph type="subTitle" idx="3"/>
          </p:nvPr>
        </p:nvSpPr>
        <p:spPr>
          <a:xfrm>
            <a:off x="507206" y="1123614"/>
            <a:ext cx="8129588" cy="19910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Ø"/>
              <a:defRPr/>
            </a:pPr>
            <a:r>
              <a:rPr lang="en-C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HIV is the virus that was originally discovered. It is </a:t>
            </a:r>
            <a:r>
              <a:rPr lang="en-C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virulent</a:t>
            </a:r>
            <a:r>
              <a:rPr lang="en-C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more </a:t>
            </a:r>
            <a:r>
              <a:rPr lang="en-C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infective</a:t>
            </a:r>
            <a:r>
              <a:rPr lang="en-C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and is the cause of the majority of HIV infections globally.</a:t>
            </a:r>
            <a:endParaRPr lang="ar-JO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Ø"/>
              <a:defRPr/>
            </a:pPr>
            <a:endParaRPr lang="en-CA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Ø"/>
              <a:defRPr/>
            </a:pPr>
            <a:r>
              <a:rPr lang="en-C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HIV-2 has </a:t>
            </a:r>
            <a:r>
              <a:rPr lang="en-C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lower infectivity </a:t>
            </a:r>
            <a:r>
              <a:rPr lang="en-C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compared to HIV-1 and is largely confined to </a:t>
            </a:r>
            <a:r>
              <a:rPr lang="en-C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West Africa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because of its relatively poor capacity for transmission.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45" name="Google Shape;1245;p43"/>
          <p:cNvGrpSpPr/>
          <p:nvPr/>
        </p:nvGrpSpPr>
        <p:grpSpPr>
          <a:xfrm>
            <a:off x="679897" y="404328"/>
            <a:ext cx="552944" cy="548656"/>
            <a:chOff x="2061729" y="1394685"/>
            <a:chExt cx="411937" cy="411966"/>
          </a:xfrm>
        </p:grpSpPr>
        <p:sp>
          <p:nvSpPr>
            <p:cNvPr id="1246" name="Google Shape;1246;p43"/>
            <p:cNvSpPr/>
            <p:nvPr/>
          </p:nvSpPr>
          <p:spPr>
            <a:xfrm>
              <a:off x="2061729" y="1394685"/>
              <a:ext cx="411937" cy="411966"/>
            </a:xfrm>
            <a:custGeom>
              <a:avLst/>
              <a:gdLst/>
              <a:ahLst/>
              <a:cxnLst/>
              <a:rect l="l" t="t" r="r" b="b"/>
              <a:pathLst>
                <a:path w="14440" h="14441" extrusionOk="0">
                  <a:moveTo>
                    <a:pt x="7219" y="0"/>
                  </a:moveTo>
                  <a:cubicBezTo>
                    <a:pt x="3232" y="0"/>
                    <a:pt x="0" y="3232"/>
                    <a:pt x="0" y="7219"/>
                  </a:cubicBezTo>
                  <a:cubicBezTo>
                    <a:pt x="0" y="11208"/>
                    <a:pt x="3232" y="14440"/>
                    <a:pt x="7219" y="14440"/>
                  </a:cubicBezTo>
                  <a:cubicBezTo>
                    <a:pt x="11208" y="14440"/>
                    <a:pt x="14440" y="11205"/>
                    <a:pt x="14440" y="7219"/>
                  </a:cubicBezTo>
                  <a:cubicBezTo>
                    <a:pt x="14440" y="3234"/>
                    <a:pt x="11208" y="0"/>
                    <a:pt x="7219" y="0"/>
                  </a:cubicBezTo>
                  <a:close/>
                </a:path>
              </a:pathLst>
            </a:custGeom>
            <a:solidFill>
              <a:srgbClr val="247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2314597" y="1428034"/>
              <a:ext cx="30581" cy="55058"/>
            </a:xfrm>
            <a:custGeom>
              <a:avLst/>
              <a:gdLst/>
              <a:ahLst/>
              <a:cxnLst/>
              <a:rect l="l" t="t" r="r" b="b"/>
              <a:pathLst>
                <a:path w="1072" h="1930" extrusionOk="0">
                  <a:moveTo>
                    <a:pt x="824" y="0"/>
                  </a:moveTo>
                  <a:cubicBezTo>
                    <a:pt x="743" y="0"/>
                    <a:pt x="665" y="48"/>
                    <a:pt x="628" y="128"/>
                  </a:cubicBezTo>
                  <a:lnTo>
                    <a:pt x="44" y="1418"/>
                  </a:lnTo>
                  <a:cubicBezTo>
                    <a:pt x="1" y="1514"/>
                    <a:pt x="32" y="1628"/>
                    <a:pt x="118" y="1686"/>
                  </a:cubicBezTo>
                  <a:cubicBezTo>
                    <a:pt x="138" y="1699"/>
                    <a:pt x="147" y="1706"/>
                    <a:pt x="604" y="1910"/>
                  </a:cubicBezTo>
                  <a:cubicBezTo>
                    <a:pt x="633" y="1923"/>
                    <a:pt x="663" y="1930"/>
                    <a:pt x="691" y="1930"/>
                  </a:cubicBezTo>
                  <a:cubicBezTo>
                    <a:pt x="775" y="1930"/>
                    <a:pt x="853" y="1881"/>
                    <a:pt x="889" y="1802"/>
                  </a:cubicBezTo>
                  <a:cubicBezTo>
                    <a:pt x="937" y="1693"/>
                    <a:pt x="889" y="1566"/>
                    <a:pt x="779" y="1519"/>
                  </a:cubicBezTo>
                  <a:cubicBezTo>
                    <a:pt x="693" y="1478"/>
                    <a:pt x="603" y="1437"/>
                    <a:pt x="525" y="1402"/>
                  </a:cubicBezTo>
                  <a:lnTo>
                    <a:pt x="1021" y="309"/>
                  </a:lnTo>
                  <a:cubicBezTo>
                    <a:pt x="1071" y="200"/>
                    <a:pt x="1023" y="71"/>
                    <a:pt x="915" y="21"/>
                  </a:cubicBezTo>
                  <a:cubicBezTo>
                    <a:pt x="885" y="7"/>
                    <a:pt x="855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2348117" y="1452682"/>
              <a:ext cx="54145" cy="52861"/>
            </a:xfrm>
            <a:custGeom>
              <a:avLst/>
              <a:gdLst/>
              <a:ahLst/>
              <a:cxnLst/>
              <a:rect l="l" t="t" r="r" b="b"/>
              <a:pathLst>
                <a:path w="1898" h="1853" extrusionOk="0">
                  <a:moveTo>
                    <a:pt x="1133" y="521"/>
                  </a:moveTo>
                  <a:lnTo>
                    <a:pt x="1265" y="635"/>
                  </a:lnTo>
                  <a:cubicBezTo>
                    <a:pt x="1506" y="838"/>
                    <a:pt x="1291" y="1129"/>
                    <a:pt x="1219" y="1215"/>
                  </a:cubicBezTo>
                  <a:cubicBezTo>
                    <a:pt x="1118" y="1334"/>
                    <a:pt x="979" y="1424"/>
                    <a:pt x="845" y="1424"/>
                  </a:cubicBezTo>
                  <a:cubicBezTo>
                    <a:pt x="781" y="1424"/>
                    <a:pt x="719" y="1404"/>
                    <a:pt x="662" y="1357"/>
                  </a:cubicBezTo>
                  <a:cubicBezTo>
                    <a:pt x="629" y="1330"/>
                    <a:pt x="576" y="1287"/>
                    <a:pt x="524" y="1242"/>
                  </a:cubicBezTo>
                  <a:cubicBezTo>
                    <a:pt x="626" y="1120"/>
                    <a:pt x="758" y="963"/>
                    <a:pt x="828" y="880"/>
                  </a:cubicBezTo>
                  <a:cubicBezTo>
                    <a:pt x="887" y="809"/>
                    <a:pt x="1026" y="646"/>
                    <a:pt x="1133" y="521"/>
                  </a:cubicBezTo>
                  <a:close/>
                  <a:moveTo>
                    <a:pt x="1107" y="0"/>
                  </a:moveTo>
                  <a:cubicBezTo>
                    <a:pt x="1102" y="0"/>
                    <a:pt x="1096" y="1"/>
                    <a:pt x="1090" y="1"/>
                  </a:cubicBezTo>
                  <a:cubicBezTo>
                    <a:pt x="1033" y="7"/>
                    <a:pt x="980" y="34"/>
                    <a:pt x="943" y="77"/>
                  </a:cubicBezTo>
                  <a:lnTo>
                    <a:pt x="937" y="83"/>
                  </a:lnTo>
                  <a:lnTo>
                    <a:pt x="67" y="1107"/>
                  </a:lnTo>
                  <a:cubicBezTo>
                    <a:pt x="58" y="1118"/>
                    <a:pt x="51" y="1126"/>
                    <a:pt x="45" y="1139"/>
                  </a:cubicBezTo>
                  <a:cubicBezTo>
                    <a:pt x="15" y="1181"/>
                    <a:pt x="1" y="1232"/>
                    <a:pt x="4" y="1284"/>
                  </a:cubicBezTo>
                  <a:cubicBezTo>
                    <a:pt x="8" y="1343"/>
                    <a:pt x="34" y="1396"/>
                    <a:pt x="80" y="1431"/>
                  </a:cubicBezTo>
                  <a:cubicBezTo>
                    <a:pt x="88" y="1439"/>
                    <a:pt x="302" y="1618"/>
                    <a:pt x="388" y="1689"/>
                  </a:cubicBezTo>
                  <a:cubicBezTo>
                    <a:pt x="521" y="1798"/>
                    <a:pt x="679" y="1853"/>
                    <a:pt x="842" y="1853"/>
                  </a:cubicBezTo>
                  <a:cubicBezTo>
                    <a:pt x="1090" y="1853"/>
                    <a:pt x="1347" y="1730"/>
                    <a:pt x="1549" y="1493"/>
                  </a:cubicBezTo>
                  <a:cubicBezTo>
                    <a:pt x="1897" y="1080"/>
                    <a:pt x="1897" y="602"/>
                    <a:pt x="1544" y="305"/>
                  </a:cubicBezTo>
                  <a:lnTo>
                    <a:pt x="1248" y="53"/>
                  </a:lnTo>
                  <a:cubicBezTo>
                    <a:pt x="1209" y="18"/>
                    <a:pt x="1159" y="0"/>
                    <a:pt x="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>
              <a:off x="2134959" y="1444180"/>
              <a:ext cx="67895" cy="65899"/>
            </a:xfrm>
            <a:custGeom>
              <a:avLst/>
              <a:gdLst/>
              <a:ahLst/>
              <a:cxnLst/>
              <a:rect l="l" t="t" r="r" b="b"/>
              <a:pathLst>
                <a:path w="2380" h="2310" extrusionOk="0">
                  <a:moveTo>
                    <a:pt x="1427" y="0"/>
                  </a:moveTo>
                  <a:cubicBezTo>
                    <a:pt x="1392" y="0"/>
                    <a:pt x="1358" y="8"/>
                    <a:pt x="1326" y="25"/>
                  </a:cubicBezTo>
                  <a:cubicBezTo>
                    <a:pt x="1220" y="83"/>
                    <a:pt x="1182" y="214"/>
                    <a:pt x="1238" y="318"/>
                  </a:cubicBezTo>
                  <a:lnTo>
                    <a:pt x="1565" y="924"/>
                  </a:lnTo>
                  <a:lnTo>
                    <a:pt x="1565" y="924"/>
                  </a:lnTo>
                  <a:lnTo>
                    <a:pt x="955" y="524"/>
                  </a:lnTo>
                  <a:cubicBezTo>
                    <a:pt x="918" y="500"/>
                    <a:pt x="877" y="489"/>
                    <a:pt x="836" y="489"/>
                  </a:cubicBezTo>
                  <a:cubicBezTo>
                    <a:pt x="765" y="489"/>
                    <a:pt x="696" y="523"/>
                    <a:pt x="655" y="587"/>
                  </a:cubicBezTo>
                  <a:cubicBezTo>
                    <a:pt x="612" y="653"/>
                    <a:pt x="611" y="735"/>
                    <a:pt x="644" y="802"/>
                  </a:cubicBezTo>
                  <a:lnTo>
                    <a:pt x="917" y="1463"/>
                  </a:lnTo>
                  <a:lnTo>
                    <a:pt x="917" y="1463"/>
                  </a:lnTo>
                  <a:lnTo>
                    <a:pt x="381" y="1027"/>
                  </a:lnTo>
                  <a:cubicBezTo>
                    <a:pt x="340" y="992"/>
                    <a:pt x="290" y="975"/>
                    <a:pt x="241" y="975"/>
                  </a:cubicBezTo>
                  <a:cubicBezTo>
                    <a:pt x="178" y="975"/>
                    <a:pt x="117" y="1002"/>
                    <a:pt x="75" y="1054"/>
                  </a:cubicBezTo>
                  <a:cubicBezTo>
                    <a:pt x="0" y="1147"/>
                    <a:pt x="14" y="1284"/>
                    <a:pt x="106" y="1358"/>
                  </a:cubicBezTo>
                  <a:cubicBezTo>
                    <a:pt x="469" y="1655"/>
                    <a:pt x="824" y="1967"/>
                    <a:pt x="1200" y="2250"/>
                  </a:cubicBezTo>
                  <a:cubicBezTo>
                    <a:pt x="1251" y="2288"/>
                    <a:pt x="1311" y="2310"/>
                    <a:pt x="1370" y="2310"/>
                  </a:cubicBezTo>
                  <a:cubicBezTo>
                    <a:pt x="1423" y="2310"/>
                    <a:pt x="1476" y="2292"/>
                    <a:pt x="1522" y="2253"/>
                  </a:cubicBezTo>
                  <a:cubicBezTo>
                    <a:pt x="1604" y="2184"/>
                    <a:pt x="1632" y="2073"/>
                    <a:pt x="1594" y="1974"/>
                  </a:cubicBezTo>
                  <a:cubicBezTo>
                    <a:pt x="1594" y="1973"/>
                    <a:pt x="1592" y="1972"/>
                    <a:pt x="1592" y="1969"/>
                  </a:cubicBezTo>
                  <a:lnTo>
                    <a:pt x="1303" y="1266"/>
                  </a:lnTo>
                  <a:lnTo>
                    <a:pt x="1303" y="1266"/>
                  </a:lnTo>
                  <a:lnTo>
                    <a:pt x="1938" y="1682"/>
                  </a:lnTo>
                  <a:cubicBezTo>
                    <a:pt x="1941" y="1685"/>
                    <a:pt x="1943" y="1686"/>
                    <a:pt x="1945" y="1688"/>
                  </a:cubicBezTo>
                  <a:cubicBezTo>
                    <a:pt x="1985" y="1712"/>
                    <a:pt x="2028" y="1724"/>
                    <a:pt x="2072" y="1724"/>
                  </a:cubicBezTo>
                  <a:cubicBezTo>
                    <a:pt x="2252" y="1724"/>
                    <a:pt x="2379" y="1522"/>
                    <a:pt x="2293" y="1362"/>
                  </a:cubicBezTo>
                  <a:cubicBezTo>
                    <a:pt x="2292" y="1358"/>
                    <a:pt x="1618" y="114"/>
                    <a:pt x="1618" y="114"/>
                  </a:cubicBezTo>
                  <a:cubicBezTo>
                    <a:pt x="1579" y="41"/>
                    <a:pt x="1503" y="0"/>
                    <a:pt x="14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2269067" y="1415339"/>
              <a:ext cx="35003" cy="52804"/>
            </a:xfrm>
            <a:custGeom>
              <a:avLst/>
              <a:gdLst/>
              <a:ahLst/>
              <a:cxnLst/>
              <a:rect l="l" t="t" r="r" b="b"/>
              <a:pathLst>
                <a:path w="1227" h="1851" extrusionOk="0">
                  <a:moveTo>
                    <a:pt x="593" y="431"/>
                  </a:moveTo>
                  <a:cubicBezTo>
                    <a:pt x="687" y="431"/>
                    <a:pt x="767" y="502"/>
                    <a:pt x="767" y="583"/>
                  </a:cubicBezTo>
                  <a:cubicBezTo>
                    <a:pt x="765" y="665"/>
                    <a:pt x="687" y="735"/>
                    <a:pt x="593" y="735"/>
                  </a:cubicBezTo>
                  <a:lnTo>
                    <a:pt x="433" y="735"/>
                  </a:lnTo>
                  <a:lnTo>
                    <a:pt x="433" y="431"/>
                  </a:lnTo>
                  <a:close/>
                  <a:moveTo>
                    <a:pt x="216" y="0"/>
                  </a:moveTo>
                  <a:cubicBezTo>
                    <a:pt x="96" y="0"/>
                    <a:pt x="0" y="96"/>
                    <a:pt x="0" y="216"/>
                  </a:cubicBezTo>
                  <a:lnTo>
                    <a:pt x="0" y="1632"/>
                  </a:lnTo>
                  <a:cubicBezTo>
                    <a:pt x="0" y="1753"/>
                    <a:pt x="96" y="1850"/>
                    <a:pt x="216" y="1850"/>
                  </a:cubicBezTo>
                  <a:cubicBezTo>
                    <a:pt x="337" y="1850"/>
                    <a:pt x="433" y="1753"/>
                    <a:pt x="433" y="1632"/>
                  </a:cubicBezTo>
                  <a:lnTo>
                    <a:pt x="433" y="1334"/>
                  </a:lnTo>
                  <a:lnTo>
                    <a:pt x="821" y="1774"/>
                  </a:lnTo>
                  <a:cubicBezTo>
                    <a:pt x="866" y="1823"/>
                    <a:pt x="924" y="1847"/>
                    <a:pt x="985" y="1847"/>
                  </a:cubicBezTo>
                  <a:cubicBezTo>
                    <a:pt x="1035" y="1847"/>
                    <a:pt x="1086" y="1830"/>
                    <a:pt x="1128" y="1794"/>
                  </a:cubicBezTo>
                  <a:cubicBezTo>
                    <a:pt x="1218" y="1716"/>
                    <a:pt x="1227" y="1579"/>
                    <a:pt x="1148" y="1489"/>
                  </a:cubicBezTo>
                  <a:lnTo>
                    <a:pt x="826" y="1124"/>
                  </a:lnTo>
                  <a:cubicBezTo>
                    <a:pt x="1042" y="1036"/>
                    <a:pt x="1198" y="827"/>
                    <a:pt x="1198" y="583"/>
                  </a:cubicBezTo>
                  <a:cubicBezTo>
                    <a:pt x="1198" y="261"/>
                    <a:pt x="926" y="0"/>
                    <a:pt x="5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2201058" y="1419732"/>
              <a:ext cx="52776" cy="52776"/>
            </a:xfrm>
            <a:custGeom>
              <a:avLst/>
              <a:gdLst/>
              <a:ahLst/>
              <a:cxnLst/>
              <a:rect l="l" t="t" r="r" b="b"/>
              <a:pathLst>
                <a:path w="1850" h="1850" extrusionOk="0">
                  <a:moveTo>
                    <a:pt x="925" y="434"/>
                  </a:moveTo>
                  <a:cubicBezTo>
                    <a:pt x="1197" y="434"/>
                    <a:pt x="1418" y="653"/>
                    <a:pt x="1418" y="925"/>
                  </a:cubicBezTo>
                  <a:cubicBezTo>
                    <a:pt x="1418" y="1198"/>
                    <a:pt x="1197" y="1418"/>
                    <a:pt x="925" y="1418"/>
                  </a:cubicBezTo>
                  <a:cubicBezTo>
                    <a:pt x="653" y="1418"/>
                    <a:pt x="433" y="1198"/>
                    <a:pt x="433" y="925"/>
                  </a:cubicBezTo>
                  <a:cubicBezTo>
                    <a:pt x="433" y="653"/>
                    <a:pt x="656" y="434"/>
                    <a:pt x="925" y="434"/>
                  </a:cubicBezTo>
                  <a:close/>
                  <a:moveTo>
                    <a:pt x="925" y="1"/>
                  </a:moveTo>
                  <a:cubicBezTo>
                    <a:pt x="415" y="1"/>
                    <a:pt x="1" y="416"/>
                    <a:pt x="1" y="925"/>
                  </a:cubicBezTo>
                  <a:cubicBezTo>
                    <a:pt x="1" y="1437"/>
                    <a:pt x="416" y="1850"/>
                    <a:pt x="925" y="1850"/>
                  </a:cubicBezTo>
                  <a:cubicBezTo>
                    <a:pt x="1437" y="1850"/>
                    <a:pt x="1849" y="1434"/>
                    <a:pt x="1849" y="925"/>
                  </a:cubicBezTo>
                  <a:cubicBezTo>
                    <a:pt x="1849" y="415"/>
                    <a:pt x="1434" y="1"/>
                    <a:pt x="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2238457" y="1731339"/>
              <a:ext cx="42306" cy="53717"/>
            </a:xfrm>
            <a:custGeom>
              <a:avLst/>
              <a:gdLst/>
              <a:ahLst/>
              <a:cxnLst/>
              <a:rect l="l" t="t" r="r" b="b"/>
              <a:pathLst>
                <a:path w="1483" h="1883" extrusionOk="0">
                  <a:moveTo>
                    <a:pt x="795" y="0"/>
                  </a:moveTo>
                  <a:cubicBezTo>
                    <a:pt x="750" y="0"/>
                    <a:pt x="704" y="4"/>
                    <a:pt x="656" y="13"/>
                  </a:cubicBezTo>
                  <a:cubicBezTo>
                    <a:pt x="437" y="55"/>
                    <a:pt x="270" y="207"/>
                    <a:pt x="219" y="410"/>
                  </a:cubicBezTo>
                  <a:cubicBezTo>
                    <a:pt x="170" y="601"/>
                    <a:pt x="235" y="797"/>
                    <a:pt x="386" y="921"/>
                  </a:cubicBezTo>
                  <a:cubicBezTo>
                    <a:pt x="395" y="928"/>
                    <a:pt x="405" y="935"/>
                    <a:pt x="415" y="941"/>
                  </a:cubicBezTo>
                  <a:cubicBezTo>
                    <a:pt x="424" y="945"/>
                    <a:pt x="613" y="1055"/>
                    <a:pt x="829" y="1160"/>
                  </a:cubicBezTo>
                  <a:cubicBezTo>
                    <a:pt x="914" y="1202"/>
                    <a:pt x="997" y="1270"/>
                    <a:pt x="980" y="1335"/>
                  </a:cubicBezTo>
                  <a:cubicBezTo>
                    <a:pt x="965" y="1384"/>
                    <a:pt x="894" y="1448"/>
                    <a:pt x="780" y="1448"/>
                  </a:cubicBezTo>
                  <a:cubicBezTo>
                    <a:pt x="770" y="1448"/>
                    <a:pt x="760" y="1448"/>
                    <a:pt x="749" y="1447"/>
                  </a:cubicBezTo>
                  <a:cubicBezTo>
                    <a:pt x="616" y="1432"/>
                    <a:pt x="493" y="1366"/>
                    <a:pt x="421" y="1270"/>
                  </a:cubicBezTo>
                  <a:cubicBezTo>
                    <a:pt x="379" y="1212"/>
                    <a:pt x="313" y="1181"/>
                    <a:pt x="246" y="1181"/>
                  </a:cubicBezTo>
                  <a:cubicBezTo>
                    <a:pt x="202" y="1181"/>
                    <a:pt x="157" y="1195"/>
                    <a:pt x="118" y="1223"/>
                  </a:cubicBezTo>
                  <a:cubicBezTo>
                    <a:pt x="21" y="1293"/>
                    <a:pt x="1" y="1429"/>
                    <a:pt x="71" y="1525"/>
                  </a:cubicBezTo>
                  <a:cubicBezTo>
                    <a:pt x="216" y="1723"/>
                    <a:pt x="445" y="1852"/>
                    <a:pt x="702" y="1879"/>
                  </a:cubicBezTo>
                  <a:cubicBezTo>
                    <a:pt x="728" y="1882"/>
                    <a:pt x="753" y="1882"/>
                    <a:pt x="779" y="1882"/>
                  </a:cubicBezTo>
                  <a:cubicBezTo>
                    <a:pt x="1067" y="1882"/>
                    <a:pt x="1320" y="1712"/>
                    <a:pt x="1394" y="1457"/>
                  </a:cubicBezTo>
                  <a:cubicBezTo>
                    <a:pt x="1454" y="1246"/>
                    <a:pt x="1388" y="956"/>
                    <a:pt x="1019" y="776"/>
                  </a:cubicBezTo>
                  <a:cubicBezTo>
                    <a:pt x="857" y="694"/>
                    <a:pt x="703" y="611"/>
                    <a:pt x="650" y="580"/>
                  </a:cubicBezTo>
                  <a:cubicBezTo>
                    <a:pt x="630" y="558"/>
                    <a:pt x="634" y="534"/>
                    <a:pt x="637" y="519"/>
                  </a:cubicBezTo>
                  <a:cubicBezTo>
                    <a:pt x="643" y="498"/>
                    <a:pt x="660" y="455"/>
                    <a:pt x="736" y="439"/>
                  </a:cubicBezTo>
                  <a:cubicBezTo>
                    <a:pt x="756" y="435"/>
                    <a:pt x="775" y="434"/>
                    <a:pt x="794" y="434"/>
                  </a:cubicBezTo>
                  <a:cubicBezTo>
                    <a:pt x="957" y="434"/>
                    <a:pt x="1086" y="557"/>
                    <a:pt x="1090" y="562"/>
                  </a:cubicBezTo>
                  <a:cubicBezTo>
                    <a:pt x="1132" y="605"/>
                    <a:pt x="1188" y="627"/>
                    <a:pt x="1244" y="627"/>
                  </a:cubicBezTo>
                  <a:cubicBezTo>
                    <a:pt x="1298" y="627"/>
                    <a:pt x="1353" y="606"/>
                    <a:pt x="1395" y="565"/>
                  </a:cubicBezTo>
                  <a:cubicBezTo>
                    <a:pt x="1481" y="484"/>
                    <a:pt x="1483" y="346"/>
                    <a:pt x="1401" y="260"/>
                  </a:cubicBezTo>
                  <a:cubicBezTo>
                    <a:pt x="1390" y="248"/>
                    <a:pt x="1145" y="0"/>
                    <a:pt x="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2351655" y="1698133"/>
              <a:ext cx="52804" cy="55999"/>
            </a:xfrm>
            <a:custGeom>
              <a:avLst/>
              <a:gdLst/>
              <a:ahLst/>
              <a:cxnLst/>
              <a:rect l="l" t="t" r="r" b="b"/>
              <a:pathLst>
                <a:path w="1851" h="1963" extrusionOk="0">
                  <a:moveTo>
                    <a:pt x="581" y="659"/>
                  </a:moveTo>
                  <a:lnTo>
                    <a:pt x="896" y="852"/>
                  </a:lnTo>
                  <a:lnTo>
                    <a:pt x="688" y="1011"/>
                  </a:lnTo>
                  <a:lnTo>
                    <a:pt x="581" y="659"/>
                  </a:lnTo>
                  <a:close/>
                  <a:moveTo>
                    <a:pt x="267" y="1"/>
                  </a:moveTo>
                  <a:cubicBezTo>
                    <a:pt x="213" y="1"/>
                    <a:pt x="160" y="18"/>
                    <a:pt x="115" y="52"/>
                  </a:cubicBezTo>
                  <a:cubicBezTo>
                    <a:pt x="35" y="115"/>
                    <a:pt x="0" y="217"/>
                    <a:pt x="27" y="316"/>
                  </a:cubicBezTo>
                  <a:cubicBezTo>
                    <a:pt x="27" y="317"/>
                    <a:pt x="29" y="320"/>
                    <a:pt x="29" y="322"/>
                  </a:cubicBezTo>
                  <a:lnTo>
                    <a:pt x="479" y="1808"/>
                  </a:lnTo>
                  <a:cubicBezTo>
                    <a:pt x="506" y="1901"/>
                    <a:pt x="594" y="1963"/>
                    <a:pt x="684" y="1963"/>
                  </a:cubicBezTo>
                  <a:cubicBezTo>
                    <a:pt x="705" y="1963"/>
                    <a:pt x="725" y="1959"/>
                    <a:pt x="747" y="1954"/>
                  </a:cubicBezTo>
                  <a:cubicBezTo>
                    <a:pt x="862" y="1920"/>
                    <a:pt x="926" y="1798"/>
                    <a:pt x="892" y="1685"/>
                  </a:cubicBezTo>
                  <a:lnTo>
                    <a:pt x="824" y="1457"/>
                  </a:lnTo>
                  <a:lnTo>
                    <a:pt x="1290" y="1097"/>
                  </a:lnTo>
                  <a:lnTo>
                    <a:pt x="1491" y="1218"/>
                  </a:lnTo>
                  <a:cubicBezTo>
                    <a:pt x="1526" y="1239"/>
                    <a:pt x="1565" y="1250"/>
                    <a:pt x="1603" y="1250"/>
                  </a:cubicBezTo>
                  <a:cubicBezTo>
                    <a:pt x="1676" y="1250"/>
                    <a:pt x="1747" y="1213"/>
                    <a:pt x="1787" y="1147"/>
                  </a:cubicBezTo>
                  <a:cubicBezTo>
                    <a:pt x="1850" y="1046"/>
                    <a:pt x="1819" y="912"/>
                    <a:pt x="1719" y="851"/>
                  </a:cubicBezTo>
                  <a:lnTo>
                    <a:pt x="397" y="37"/>
                  </a:lnTo>
                  <a:cubicBezTo>
                    <a:pt x="396" y="35"/>
                    <a:pt x="394" y="35"/>
                    <a:pt x="393" y="34"/>
                  </a:cubicBezTo>
                  <a:cubicBezTo>
                    <a:pt x="354" y="12"/>
                    <a:pt x="310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2301646" y="1720756"/>
              <a:ext cx="51920" cy="55714"/>
            </a:xfrm>
            <a:custGeom>
              <a:avLst/>
              <a:gdLst/>
              <a:ahLst/>
              <a:cxnLst/>
              <a:rect l="l" t="t" r="r" b="b"/>
              <a:pathLst>
                <a:path w="1820" h="1953" extrusionOk="0">
                  <a:moveTo>
                    <a:pt x="820" y="431"/>
                  </a:moveTo>
                  <a:cubicBezTo>
                    <a:pt x="871" y="431"/>
                    <a:pt x="919" y="444"/>
                    <a:pt x="966" y="470"/>
                  </a:cubicBezTo>
                  <a:cubicBezTo>
                    <a:pt x="1064" y="525"/>
                    <a:pt x="1150" y="632"/>
                    <a:pt x="1211" y="774"/>
                  </a:cubicBezTo>
                  <a:cubicBezTo>
                    <a:pt x="1309" y="998"/>
                    <a:pt x="1309" y="1269"/>
                    <a:pt x="1088" y="1369"/>
                  </a:cubicBezTo>
                  <a:cubicBezTo>
                    <a:pt x="1047" y="1388"/>
                    <a:pt x="979" y="1419"/>
                    <a:pt x="910" y="1449"/>
                  </a:cubicBezTo>
                  <a:cubicBezTo>
                    <a:pt x="844" y="1297"/>
                    <a:pt x="756" y="1098"/>
                    <a:pt x="710" y="992"/>
                  </a:cubicBezTo>
                  <a:cubicBezTo>
                    <a:pt x="672" y="905"/>
                    <a:pt x="579" y="697"/>
                    <a:pt x="509" y="538"/>
                  </a:cubicBezTo>
                  <a:lnTo>
                    <a:pt x="681" y="462"/>
                  </a:lnTo>
                  <a:cubicBezTo>
                    <a:pt x="730" y="441"/>
                    <a:pt x="776" y="431"/>
                    <a:pt x="820" y="431"/>
                  </a:cubicBezTo>
                  <a:close/>
                  <a:moveTo>
                    <a:pt x="820" y="0"/>
                  </a:moveTo>
                  <a:cubicBezTo>
                    <a:pt x="716" y="0"/>
                    <a:pt x="611" y="23"/>
                    <a:pt x="508" y="68"/>
                  </a:cubicBezTo>
                  <a:lnTo>
                    <a:pt x="136" y="231"/>
                  </a:lnTo>
                  <a:cubicBezTo>
                    <a:pt x="85" y="254"/>
                    <a:pt x="43" y="297"/>
                    <a:pt x="22" y="351"/>
                  </a:cubicBezTo>
                  <a:cubicBezTo>
                    <a:pt x="0" y="404"/>
                    <a:pt x="3" y="463"/>
                    <a:pt x="26" y="515"/>
                  </a:cubicBezTo>
                  <a:cubicBezTo>
                    <a:pt x="26" y="515"/>
                    <a:pt x="248" y="1016"/>
                    <a:pt x="313" y="1168"/>
                  </a:cubicBezTo>
                  <a:cubicBezTo>
                    <a:pt x="393" y="1349"/>
                    <a:pt x="602" y="1823"/>
                    <a:pt x="602" y="1823"/>
                  </a:cubicBezTo>
                  <a:cubicBezTo>
                    <a:pt x="627" y="1875"/>
                    <a:pt x="668" y="1917"/>
                    <a:pt x="723" y="1938"/>
                  </a:cubicBezTo>
                  <a:cubicBezTo>
                    <a:pt x="747" y="1947"/>
                    <a:pt x="774" y="1952"/>
                    <a:pt x="800" y="1952"/>
                  </a:cubicBezTo>
                  <a:cubicBezTo>
                    <a:pt x="830" y="1952"/>
                    <a:pt x="859" y="1947"/>
                    <a:pt x="887" y="1935"/>
                  </a:cubicBezTo>
                  <a:cubicBezTo>
                    <a:pt x="898" y="1929"/>
                    <a:pt x="1164" y="1813"/>
                    <a:pt x="1267" y="1765"/>
                  </a:cubicBezTo>
                  <a:cubicBezTo>
                    <a:pt x="1676" y="1577"/>
                    <a:pt x="1819" y="1087"/>
                    <a:pt x="1606" y="604"/>
                  </a:cubicBezTo>
                  <a:cubicBezTo>
                    <a:pt x="1508" y="373"/>
                    <a:pt x="1359" y="197"/>
                    <a:pt x="1180" y="96"/>
                  </a:cubicBezTo>
                  <a:cubicBezTo>
                    <a:pt x="1067" y="32"/>
                    <a:pt x="945" y="0"/>
                    <a:pt x="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2370711" y="1658708"/>
              <a:ext cx="53774" cy="50123"/>
            </a:xfrm>
            <a:custGeom>
              <a:avLst/>
              <a:gdLst/>
              <a:ahLst/>
              <a:cxnLst/>
              <a:rect l="l" t="t" r="r" b="b"/>
              <a:pathLst>
                <a:path w="1885" h="1757" extrusionOk="0">
                  <a:moveTo>
                    <a:pt x="857" y="0"/>
                  </a:moveTo>
                  <a:cubicBezTo>
                    <a:pt x="838" y="0"/>
                    <a:pt x="819" y="3"/>
                    <a:pt x="800" y="8"/>
                  </a:cubicBezTo>
                  <a:cubicBezTo>
                    <a:pt x="685" y="41"/>
                    <a:pt x="616" y="159"/>
                    <a:pt x="649" y="273"/>
                  </a:cubicBezTo>
                  <a:lnTo>
                    <a:pt x="787" y="779"/>
                  </a:lnTo>
                  <a:lnTo>
                    <a:pt x="264" y="702"/>
                  </a:lnTo>
                  <a:cubicBezTo>
                    <a:pt x="253" y="700"/>
                    <a:pt x="243" y="700"/>
                    <a:pt x="232" y="700"/>
                  </a:cubicBezTo>
                  <a:cubicBezTo>
                    <a:pt x="126" y="700"/>
                    <a:pt x="34" y="777"/>
                    <a:pt x="19" y="885"/>
                  </a:cubicBezTo>
                  <a:cubicBezTo>
                    <a:pt x="0" y="1003"/>
                    <a:pt x="83" y="1112"/>
                    <a:pt x="201" y="1130"/>
                  </a:cubicBezTo>
                  <a:lnTo>
                    <a:pt x="988" y="1247"/>
                  </a:lnTo>
                  <a:lnTo>
                    <a:pt x="1499" y="1704"/>
                  </a:lnTo>
                  <a:cubicBezTo>
                    <a:pt x="1542" y="1740"/>
                    <a:pt x="1592" y="1757"/>
                    <a:pt x="1645" y="1757"/>
                  </a:cubicBezTo>
                  <a:cubicBezTo>
                    <a:pt x="1704" y="1757"/>
                    <a:pt x="1763" y="1732"/>
                    <a:pt x="1806" y="1685"/>
                  </a:cubicBezTo>
                  <a:cubicBezTo>
                    <a:pt x="1885" y="1596"/>
                    <a:pt x="1878" y="1460"/>
                    <a:pt x="1789" y="1381"/>
                  </a:cubicBezTo>
                  <a:lnTo>
                    <a:pt x="1274" y="923"/>
                  </a:lnTo>
                  <a:lnTo>
                    <a:pt x="1065" y="159"/>
                  </a:lnTo>
                  <a:cubicBezTo>
                    <a:pt x="1037" y="63"/>
                    <a:pt x="951" y="0"/>
                    <a:pt x="8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>
              <a:off x="2110768" y="1676367"/>
              <a:ext cx="55657" cy="52234"/>
            </a:xfrm>
            <a:custGeom>
              <a:avLst/>
              <a:gdLst/>
              <a:ahLst/>
              <a:cxnLst/>
              <a:rect l="l" t="t" r="r" b="b"/>
              <a:pathLst>
                <a:path w="1951" h="1831" extrusionOk="0">
                  <a:moveTo>
                    <a:pt x="1294" y="592"/>
                  </a:moveTo>
                  <a:lnTo>
                    <a:pt x="1133" y="900"/>
                  </a:lnTo>
                  <a:lnTo>
                    <a:pt x="968" y="715"/>
                  </a:lnTo>
                  <a:lnTo>
                    <a:pt x="1294" y="592"/>
                  </a:lnTo>
                  <a:close/>
                  <a:moveTo>
                    <a:pt x="1679" y="0"/>
                  </a:moveTo>
                  <a:cubicBezTo>
                    <a:pt x="1651" y="0"/>
                    <a:pt x="1623" y="5"/>
                    <a:pt x="1596" y="14"/>
                  </a:cubicBezTo>
                  <a:cubicBezTo>
                    <a:pt x="1595" y="14"/>
                    <a:pt x="1593" y="17"/>
                    <a:pt x="1592" y="17"/>
                  </a:cubicBezTo>
                  <a:lnTo>
                    <a:pt x="167" y="562"/>
                  </a:lnTo>
                  <a:cubicBezTo>
                    <a:pt x="55" y="605"/>
                    <a:pt x="1" y="729"/>
                    <a:pt x="41" y="841"/>
                  </a:cubicBezTo>
                  <a:cubicBezTo>
                    <a:pt x="74" y="927"/>
                    <a:pt x="158" y="980"/>
                    <a:pt x="245" y="980"/>
                  </a:cubicBezTo>
                  <a:cubicBezTo>
                    <a:pt x="270" y="980"/>
                    <a:pt x="296" y="975"/>
                    <a:pt x="321" y="966"/>
                  </a:cubicBezTo>
                  <a:lnTo>
                    <a:pt x="536" y="884"/>
                  </a:lnTo>
                  <a:lnTo>
                    <a:pt x="920" y="1311"/>
                  </a:lnTo>
                  <a:lnTo>
                    <a:pt x="814" y="1516"/>
                  </a:lnTo>
                  <a:cubicBezTo>
                    <a:pt x="758" y="1618"/>
                    <a:pt x="799" y="1750"/>
                    <a:pt x="905" y="1804"/>
                  </a:cubicBezTo>
                  <a:cubicBezTo>
                    <a:pt x="937" y="1821"/>
                    <a:pt x="971" y="1830"/>
                    <a:pt x="1006" y="1830"/>
                  </a:cubicBezTo>
                  <a:cubicBezTo>
                    <a:pt x="1083" y="1830"/>
                    <a:pt x="1159" y="1787"/>
                    <a:pt x="1198" y="1714"/>
                  </a:cubicBezTo>
                  <a:lnTo>
                    <a:pt x="1901" y="362"/>
                  </a:lnTo>
                  <a:cubicBezTo>
                    <a:pt x="1903" y="361"/>
                    <a:pt x="1903" y="360"/>
                    <a:pt x="1904" y="357"/>
                  </a:cubicBezTo>
                  <a:cubicBezTo>
                    <a:pt x="1950" y="266"/>
                    <a:pt x="1933" y="159"/>
                    <a:pt x="1866" y="83"/>
                  </a:cubicBezTo>
                  <a:cubicBezTo>
                    <a:pt x="1816" y="29"/>
                    <a:pt x="1748" y="0"/>
                    <a:pt x="1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2152931" y="1699417"/>
              <a:ext cx="37856" cy="46015"/>
            </a:xfrm>
            <a:custGeom>
              <a:avLst/>
              <a:gdLst/>
              <a:ahLst/>
              <a:cxnLst/>
              <a:rect l="l" t="t" r="r" b="b"/>
              <a:pathLst>
                <a:path w="1327" h="1613" extrusionOk="0">
                  <a:moveTo>
                    <a:pt x="1081" y="0"/>
                  </a:moveTo>
                  <a:cubicBezTo>
                    <a:pt x="1014" y="0"/>
                    <a:pt x="947" y="32"/>
                    <a:pt x="905" y="92"/>
                  </a:cubicBezTo>
                  <a:lnTo>
                    <a:pt x="71" y="1273"/>
                  </a:lnTo>
                  <a:cubicBezTo>
                    <a:pt x="1" y="1369"/>
                    <a:pt x="22" y="1504"/>
                    <a:pt x="121" y="1574"/>
                  </a:cubicBezTo>
                  <a:cubicBezTo>
                    <a:pt x="158" y="1601"/>
                    <a:pt x="203" y="1613"/>
                    <a:pt x="246" y="1613"/>
                  </a:cubicBezTo>
                  <a:cubicBezTo>
                    <a:pt x="315" y="1613"/>
                    <a:pt x="380" y="1581"/>
                    <a:pt x="423" y="1522"/>
                  </a:cubicBezTo>
                  <a:lnTo>
                    <a:pt x="1258" y="341"/>
                  </a:lnTo>
                  <a:cubicBezTo>
                    <a:pt x="1326" y="244"/>
                    <a:pt x="1305" y="108"/>
                    <a:pt x="1206" y="40"/>
                  </a:cubicBezTo>
                  <a:cubicBezTo>
                    <a:pt x="1168" y="13"/>
                    <a:pt x="1125" y="0"/>
                    <a:pt x="10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2180974" y="1716305"/>
              <a:ext cx="54744" cy="55828"/>
            </a:xfrm>
            <a:custGeom>
              <a:avLst/>
              <a:gdLst/>
              <a:ahLst/>
              <a:cxnLst/>
              <a:rect l="l" t="t" r="r" b="b"/>
              <a:pathLst>
                <a:path w="1919" h="1957" extrusionOk="0">
                  <a:moveTo>
                    <a:pt x="1038" y="512"/>
                  </a:moveTo>
                  <a:lnTo>
                    <a:pt x="1203" y="611"/>
                  </a:lnTo>
                  <a:cubicBezTo>
                    <a:pt x="1496" y="787"/>
                    <a:pt x="1319" y="1132"/>
                    <a:pt x="1258" y="1234"/>
                  </a:cubicBezTo>
                  <a:cubicBezTo>
                    <a:pt x="1162" y="1396"/>
                    <a:pt x="1009" y="1525"/>
                    <a:pt x="847" y="1525"/>
                  </a:cubicBezTo>
                  <a:cubicBezTo>
                    <a:pt x="795" y="1525"/>
                    <a:pt x="742" y="1512"/>
                    <a:pt x="690" y="1482"/>
                  </a:cubicBezTo>
                  <a:cubicBezTo>
                    <a:pt x="649" y="1458"/>
                    <a:pt x="583" y="1419"/>
                    <a:pt x="518" y="1382"/>
                  </a:cubicBezTo>
                  <a:cubicBezTo>
                    <a:pt x="604" y="1236"/>
                    <a:pt x="719" y="1045"/>
                    <a:pt x="779" y="946"/>
                  </a:cubicBezTo>
                  <a:cubicBezTo>
                    <a:pt x="829" y="861"/>
                    <a:pt x="948" y="662"/>
                    <a:pt x="1038" y="512"/>
                  </a:cubicBezTo>
                  <a:close/>
                  <a:moveTo>
                    <a:pt x="965" y="0"/>
                  </a:moveTo>
                  <a:cubicBezTo>
                    <a:pt x="947" y="0"/>
                    <a:pt x="929" y="3"/>
                    <a:pt x="911" y="7"/>
                  </a:cubicBezTo>
                  <a:cubicBezTo>
                    <a:pt x="855" y="22"/>
                    <a:pt x="808" y="57"/>
                    <a:pt x="779" y="106"/>
                  </a:cubicBezTo>
                  <a:cubicBezTo>
                    <a:pt x="779" y="106"/>
                    <a:pt x="494" y="583"/>
                    <a:pt x="409" y="725"/>
                  </a:cubicBezTo>
                  <a:cubicBezTo>
                    <a:pt x="306" y="897"/>
                    <a:pt x="38" y="1349"/>
                    <a:pt x="38" y="1349"/>
                  </a:cubicBezTo>
                  <a:cubicBezTo>
                    <a:pt x="9" y="1397"/>
                    <a:pt x="1" y="1456"/>
                    <a:pt x="15" y="1512"/>
                  </a:cubicBezTo>
                  <a:cubicBezTo>
                    <a:pt x="28" y="1565"/>
                    <a:pt x="62" y="1614"/>
                    <a:pt x="113" y="1643"/>
                  </a:cubicBezTo>
                  <a:cubicBezTo>
                    <a:pt x="123" y="1650"/>
                    <a:pt x="373" y="1799"/>
                    <a:pt x="475" y="1856"/>
                  </a:cubicBezTo>
                  <a:cubicBezTo>
                    <a:pt x="594" y="1923"/>
                    <a:pt x="719" y="1956"/>
                    <a:pt x="845" y="1956"/>
                  </a:cubicBezTo>
                  <a:cubicBezTo>
                    <a:pt x="1140" y="1956"/>
                    <a:pt x="1435" y="1777"/>
                    <a:pt x="1629" y="1456"/>
                  </a:cubicBezTo>
                  <a:cubicBezTo>
                    <a:pt x="1918" y="975"/>
                    <a:pt x="1835" y="486"/>
                    <a:pt x="1425" y="239"/>
                  </a:cubicBezTo>
                  <a:lnTo>
                    <a:pt x="1074" y="30"/>
                  </a:lnTo>
                  <a:cubicBezTo>
                    <a:pt x="1040" y="11"/>
                    <a:pt x="1003" y="0"/>
                    <a:pt x="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2142462" y="1427292"/>
              <a:ext cx="331204" cy="379359"/>
            </a:xfrm>
            <a:custGeom>
              <a:avLst/>
              <a:gdLst/>
              <a:ahLst/>
              <a:cxnLst/>
              <a:rect l="l" t="t" r="r" b="b"/>
              <a:pathLst>
                <a:path w="11610" h="13298" extrusionOk="0">
                  <a:moveTo>
                    <a:pt x="8289" y="1"/>
                  </a:moveTo>
                  <a:cubicBezTo>
                    <a:pt x="10012" y="1320"/>
                    <a:pt x="11123" y="3398"/>
                    <a:pt x="11123" y="5737"/>
                  </a:cubicBezTo>
                  <a:cubicBezTo>
                    <a:pt x="11123" y="9723"/>
                    <a:pt x="7888" y="12955"/>
                    <a:pt x="3902" y="12955"/>
                  </a:cubicBezTo>
                  <a:cubicBezTo>
                    <a:pt x="2466" y="12955"/>
                    <a:pt x="1126" y="12533"/>
                    <a:pt x="1" y="11809"/>
                  </a:cubicBezTo>
                  <a:lnTo>
                    <a:pt x="1" y="11809"/>
                  </a:lnTo>
                  <a:cubicBezTo>
                    <a:pt x="1216" y="12742"/>
                    <a:pt x="2738" y="13297"/>
                    <a:pt x="4389" y="13297"/>
                  </a:cubicBezTo>
                  <a:cubicBezTo>
                    <a:pt x="8378" y="13297"/>
                    <a:pt x="11610" y="10062"/>
                    <a:pt x="11610" y="6076"/>
                  </a:cubicBezTo>
                  <a:cubicBezTo>
                    <a:pt x="11610" y="3525"/>
                    <a:pt x="10286" y="1284"/>
                    <a:pt x="8289" y="1"/>
                  </a:cubicBez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2106488" y="1570615"/>
              <a:ext cx="62104" cy="60079"/>
            </a:xfrm>
            <a:custGeom>
              <a:avLst/>
              <a:gdLst/>
              <a:ahLst/>
              <a:cxnLst/>
              <a:rect l="l" t="t" r="r" b="b"/>
              <a:pathLst>
                <a:path w="2177" h="2106" extrusionOk="0">
                  <a:moveTo>
                    <a:pt x="120" y="0"/>
                  </a:moveTo>
                  <a:cubicBezTo>
                    <a:pt x="43" y="0"/>
                    <a:pt x="1" y="90"/>
                    <a:pt x="46" y="150"/>
                  </a:cubicBezTo>
                  <a:lnTo>
                    <a:pt x="678" y="995"/>
                  </a:lnTo>
                  <a:cubicBezTo>
                    <a:pt x="704" y="1030"/>
                    <a:pt x="704" y="1074"/>
                    <a:pt x="678" y="1108"/>
                  </a:cubicBezTo>
                  <a:lnTo>
                    <a:pt x="46" y="1955"/>
                  </a:lnTo>
                  <a:cubicBezTo>
                    <a:pt x="0" y="2018"/>
                    <a:pt x="45" y="2106"/>
                    <a:pt x="122" y="2106"/>
                  </a:cubicBezTo>
                  <a:lnTo>
                    <a:pt x="2176" y="2106"/>
                  </a:lnTo>
                  <a:lnTo>
                    <a:pt x="2176" y="0"/>
                  </a:lnTo>
                  <a:lnTo>
                    <a:pt x="122" y="0"/>
                  </a:lnTo>
                  <a:cubicBezTo>
                    <a:pt x="122" y="0"/>
                    <a:pt x="121" y="0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2366803" y="1570586"/>
              <a:ext cx="62133" cy="60079"/>
            </a:xfrm>
            <a:custGeom>
              <a:avLst/>
              <a:gdLst/>
              <a:ahLst/>
              <a:cxnLst/>
              <a:rect l="l" t="t" r="r" b="b"/>
              <a:pathLst>
                <a:path w="2178" h="2106" extrusionOk="0">
                  <a:moveTo>
                    <a:pt x="1" y="0"/>
                  </a:moveTo>
                  <a:lnTo>
                    <a:pt x="1" y="2105"/>
                  </a:lnTo>
                  <a:lnTo>
                    <a:pt x="2056" y="2105"/>
                  </a:lnTo>
                  <a:cubicBezTo>
                    <a:pt x="2134" y="2105"/>
                    <a:pt x="2178" y="2017"/>
                    <a:pt x="2131" y="1955"/>
                  </a:cubicBezTo>
                  <a:lnTo>
                    <a:pt x="1499" y="1109"/>
                  </a:lnTo>
                  <a:cubicBezTo>
                    <a:pt x="1473" y="1075"/>
                    <a:pt x="1473" y="1031"/>
                    <a:pt x="1499" y="996"/>
                  </a:cubicBezTo>
                  <a:lnTo>
                    <a:pt x="2131" y="151"/>
                  </a:lnTo>
                  <a:cubicBezTo>
                    <a:pt x="2178" y="90"/>
                    <a:pt x="2134" y="0"/>
                    <a:pt x="2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>
              <a:off x="2389140" y="1570615"/>
              <a:ext cx="39796" cy="60079"/>
            </a:xfrm>
            <a:custGeom>
              <a:avLst/>
              <a:gdLst/>
              <a:ahLst/>
              <a:cxnLst/>
              <a:rect l="l" t="t" r="r" b="b"/>
              <a:pathLst>
                <a:path w="1395" h="2106" extrusionOk="0">
                  <a:moveTo>
                    <a:pt x="584" y="0"/>
                  </a:moveTo>
                  <a:cubicBezTo>
                    <a:pt x="660" y="0"/>
                    <a:pt x="706" y="89"/>
                    <a:pt x="658" y="151"/>
                  </a:cubicBezTo>
                  <a:lnTo>
                    <a:pt x="26" y="997"/>
                  </a:lnTo>
                  <a:cubicBezTo>
                    <a:pt x="0" y="1031"/>
                    <a:pt x="0" y="1075"/>
                    <a:pt x="26" y="1110"/>
                  </a:cubicBezTo>
                  <a:lnTo>
                    <a:pt x="658" y="1955"/>
                  </a:lnTo>
                  <a:cubicBezTo>
                    <a:pt x="706" y="2018"/>
                    <a:pt x="660" y="2106"/>
                    <a:pt x="584" y="2106"/>
                  </a:cubicBezTo>
                  <a:lnTo>
                    <a:pt x="1273" y="2106"/>
                  </a:lnTo>
                  <a:cubicBezTo>
                    <a:pt x="1351" y="2106"/>
                    <a:pt x="1395" y="2018"/>
                    <a:pt x="1348" y="1955"/>
                  </a:cubicBezTo>
                  <a:lnTo>
                    <a:pt x="716" y="1110"/>
                  </a:lnTo>
                  <a:cubicBezTo>
                    <a:pt x="690" y="1075"/>
                    <a:pt x="690" y="1031"/>
                    <a:pt x="716" y="997"/>
                  </a:cubicBezTo>
                  <a:lnTo>
                    <a:pt x="1348" y="151"/>
                  </a:lnTo>
                  <a:cubicBezTo>
                    <a:pt x="1395" y="89"/>
                    <a:pt x="1351" y="0"/>
                    <a:pt x="1273" y="0"/>
                  </a:cubicBez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>
              <a:off x="2153588" y="1486544"/>
              <a:ext cx="228191" cy="228191"/>
            </a:xfrm>
            <a:custGeom>
              <a:avLst/>
              <a:gdLst/>
              <a:ahLst/>
              <a:cxnLst/>
              <a:rect l="l" t="t" r="r" b="b"/>
              <a:pathLst>
                <a:path w="7999" h="7999" extrusionOk="0">
                  <a:moveTo>
                    <a:pt x="3999" y="1"/>
                  </a:moveTo>
                  <a:cubicBezTo>
                    <a:pt x="1791" y="1"/>
                    <a:pt x="1" y="1791"/>
                    <a:pt x="1" y="3999"/>
                  </a:cubicBezTo>
                  <a:cubicBezTo>
                    <a:pt x="1" y="6208"/>
                    <a:pt x="1791" y="7998"/>
                    <a:pt x="3999" y="7998"/>
                  </a:cubicBezTo>
                  <a:cubicBezTo>
                    <a:pt x="6208" y="7998"/>
                    <a:pt x="7998" y="6208"/>
                    <a:pt x="7998" y="3999"/>
                  </a:cubicBezTo>
                  <a:cubicBezTo>
                    <a:pt x="7998" y="1791"/>
                    <a:pt x="6208" y="1"/>
                    <a:pt x="3999" y="1"/>
                  </a:cubicBezTo>
                  <a:close/>
                </a:path>
              </a:pathLst>
            </a:custGeom>
            <a:solidFill>
              <a:srgbClr val="F9F3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2231611" y="1488227"/>
              <a:ext cx="150169" cy="226508"/>
            </a:xfrm>
            <a:custGeom>
              <a:avLst/>
              <a:gdLst/>
              <a:ahLst/>
              <a:cxnLst/>
              <a:rect l="l" t="t" r="r" b="b"/>
              <a:pathLst>
                <a:path w="5264" h="7940" extrusionOk="0">
                  <a:moveTo>
                    <a:pt x="1957" y="1"/>
                  </a:moveTo>
                  <a:lnTo>
                    <a:pt x="1957" y="1"/>
                  </a:lnTo>
                  <a:cubicBezTo>
                    <a:pt x="3545" y="529"/>
                    <a:pt x="4690" y="2029"/>
                    <a:pt x="4690" y="3796"/>
                  </a:cubicBezTo>
                  <a:cubicBezTo>
                    <a:pt x="4690" y="6003"/>
                    <a:pt x="2900" y="7794"/>
                    <a:pt x="691" y="7794"/>
                  </a:cubicBezTo>
                  <a:cubicBezTo>
                    <a:pt x="455" y="7794"/>
                    <a:pt x="224" y="7774"/>
                    <a:pt x="0" y="7734"/>
                  </a:cubicBezTo>
                  <a:lnTo>
                    <a:pt x="0" y="7734"/>
                  </a:lnTo>
                  <a:cubicBezTo>
                    <a:pt x="397" y="7868"/>
                    <a:pt x="821" y="7939"/>
                    <a:pt x="1264" y="7939"/>
                  </a:cubicBezTo>
                  <a:cubicBezTo>
                    <a:pt x="3471" y="7939"/>
                    <a:pt x="5263" y="6149"/>
                    <a:pt x="5263" y="3940"/>
                  </a:cubicBezTo>
                  <a:cubicBezTo>
                    <a:pt x="5263" y="1968"/>
                    <a:pt x="3836" y="327"/>
                    <a:pt x="1957" y="1"/>
                  </a:cubicBez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2211071" y="1516412"/>
              <a:ext cx="113254" cy="157044"/>
            </a:xfrm>
            <a:custGeom>
              <a:avLst/>
              <a:gdLst/>
              <a:ahLst/>
              <a:cxnLst/>
              <a:rect l="l" t="t" r="r" b="b"/>
              <a:pathLst>
                <a:path w="3970" h="5505" extrusionOk="0">
                  <a:moveTo>
                    <a:pt x="1984" y="1091"/>
                  </a:moveTo>
                  <a:cubicBezTo>
                    <a:pt x="2079" y="1091"/>
                    <a:pt x="2178" y="1104"/>
                    <a:pt x="2270" y="1132"/>
                  </a:cubicBezTo>
                  <a:cubicBezTo>
                    <a:pt x="2367" y="1161"/>
                    <a:pt x="2460" y="1213"/>
                    <a:pt x="2539" y="1280"/>
                  </a:cubicBezTo>
                  <a:cubicBezTo>
                    <a:pt x="2697" y="1413"/>
                    <a:pt x="2794" y="1614"/>
                    <a:pt x="2797" y="1817"/>
                  </a:cubicBezTo>
                  <a:cubicBezTo>
                    <a:pt x="2797" y="1835"/>
                    <a:pt x="2797" y="1855"/>
                    <a:pt x="2795" y="1872"/>
                  </a:cubicBezTo>
                  <a:cubicBezTo>
                    <a:pt x="2774" y="2254"/>
                    <a:pt x="2384" y="2760"/>
                    <a:pt x="2257" y="2928"/>
                  </a:cubicBezTo>
                  <a:cubicBezTo>
                    <a:pt x="2172" y="3038"/>
                    <a:pt x="2083" y="3146"/>
                    <a:pt x="1986" y="3251"/>
                  </a:cubicBezTo>
                  <a:cubicBezTo>
                    <a:pt x="1891" y="3146"/>
                    <a:pt x="1799" y="3038"/>
                    <a:pt x="1716" y="2928"/>
                  </a:cubicBezTo>
                  <a:cubicBezTo>
                    <a:pt x="1587" y="2760"/>
                    <a:pt x="1197" y="2254"/>
                    <a:pt x="1176" y="1872"/>
                  </a:cubicBezTo>
                  <a:cubicBezTo>
                    <a:pt x="1166" y="1670"/>
                    <a:pt x="1245" y="1462"/>
                    <a:pt x="1391" y="1317"/>
                  </a:cubicBezTo>
                  <a:cubicBezTo>
                    <a:pt x="1463" y="1245"/>
                    <a:pt x="1553" y="1188"/>
                    <a:pt x="1647" y="1151"/>
                  </a:cubicBezTo>
                  <a:cubicBezTo>
                    <a:pt x="1748" y="1111"/>
                    <a:pt x="1867" y="1091"/>
                    <a:pt x="1984" y="1091"/>
                  </a:cubicBezTo>
                  <a:close/>
                  <a:moveTo>
                    <a:pt x="1981" y="0"/>
                  </a:moveTo>
                  <a:cubicBezTo>
                    <a:pt x="1729" y="0"/>
                    <a:pt x="1478" y="45"/>
                    <a:pt x="1250" y="135"/>
                  </a:cubicBezTo>
                  <a:cubicBezTo>
                    <a:pt x="1017" y="226"/>
                    <a:pt x="799" y="367"/>
                    <a:pt x="620" y="545"/>
                  </a:cubicBezTo>
                  <a:cubicBezTo>
                    <a:pt x="249" y="912"/>
                    <a:pt x="54" y="1419"/>
                    <a:pt x="82" y="1936"/>
                  </a:cubicBezTo>
                  <a:cubicBezTo>
                    <a:pt x="118" y="2581"/>
                    <a:pt x="535" y="3193"/>
                    <a:pt x="845" y="3597"/>
                  </a:cubicBezTo>
                  <a:cubicBezTo>
                    <a:pt x="945" y="3726"/>
                    <a:pt x="1051" y="3854"/>
                    <a:pt x="1164" y="3977"/>
                  </a:cubicBezTo>
                  <a:cubicBezTo>
                    <a:pt x="1021" y="4080"/>
                    <a:pt x="868" y="4179"/>
                    <a:pt x="709" y="4274"/>
                  </a:cubicBezTo>
                  <a:lnTo>
                    <a:pt x="349" y="4486"/>
                  </a:lnTo>
                  <a:cubicBezTo>
                    <a:pt x="87" y="4638"/>
                    <a:pt x="1" y="4975"/>
                    <a:pt x="155" y="5236"/>
                  </a:cubicBezTo>
                  <a:cubicBezTo>
                    <a:pt x="257" y="5408"/>
                    <a:pt x="440" y="5505"/>
                    <a:pt x="627" y="5505"/>
                  </a:cubicBezTo>
                  <a:cubicBezTo>
                    <a:pt x="721" y="5505"/>
                    <a:pt x="817" y="5480"/>
                    <a:pt x="904" y="5429"/>
                  </a:cubicBezTo>
                  <a:lnTo>
                    <a:pt x="1266" y="5216"/>
                  </a:lnTo>
                  <a:cubicBezTo>
                    <a:pt x="1520" y="5065"/>
                    <a:pt x="1759" y="4902"/>
                    <a:pt x="1984" y="4728"/>
                  </a:cubicBezTo>
                  <a:cubicBezTo>
                    <a:pt x="2211" y="4902"/>
                    <a:pt x="2450" y="5065"/>
                    <a:pt x="2705" y="5216"/>
                  </a:cubicBezTo>
                  <a:lnTo>
                    <a:pt x="3065" y="5429"/>
                  </a:lnTo>
                  <a:cubicBezTo>
                    <a:pt x="3152" y="5479"/>
                    <a:pt x="3247" y="5504"/>
                    <a:pt x="3343" y="5504"/>
                  </a:cubicBezTo>
                  <a:cubicBezTo>
                    <a:pt x="3529" y="5504"/>
                    <a:pt x="3711" y="5408"/>
                    <a:pt x="3816" y="5238"/>
                  </a:cubicBezTo>
                  <a:cubicBezTo>
                    <a:pt x="3969" y="4979"/>
                    <a:pt x="3882" y="4644"/>
                    <a:pt x="3622" y="4490"/>
                  </a:cubicBezTo>
                  <a:lnTo>
                    <a:pt x="3264" y="4278"/>
                  </a:lnTo>
                  <a:cubicBezTo>
                    <a:pt x="3104" y="4184"/>
                    <a:pt x="2952" y="4083"/>
                    <a:pt x="2807" y="3979"/>
                  </a:cubicBezTo>
                  <a:cubicBezTo>
                    <a:pt x="2920" y="3857"/>
                    <a:pt x="3025" y="3731"/>
                    <a:pt x="3125" y="3599"/>
                  </a:cubicBezTo>
                  <a:cubicBezTo>
                    <a:pt x="3436" y="3195"/>
                    <a:pt x="3853" y="2584"/>
                    <a:pt x="3889" y="1939"/>
                  </a:cubicBezTo>
                  <a:cubicBezTo>
                    <a:pt x="3890" y="1892"/>
                    <a:pt x="3890" y="1847"/>
                    <a:pt x="3890" y="1800"/>
                  </a:cubicBezTo>
                  <a:cubicBezTo>
                    <a:pt x="3880" y="1283"/>
                    <a:pt x="3645" y="790"/>
                    <a:pt x="3247" y="451"/>
                  </a:cubicBezTo>
                  <a:cubicBezTo>
                    <a:pt x="3053" y="287"/>
                    <a:pt x="2823" y="162"/>
                    <a:pt x="2581" y="87"/>
                  </a:cubicBezTo>
                  <a:cubicBezTo>
                    <a:pt x="2387" y="29"/>
                    <a:pt x="2184" y="0"/>
                    <a:pt x="1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2280450" y="1525142"/>
              <a:ext cx="43818" cy="148286"/>
            </a:xfrm>
            <a:custGeom>
              <a:avLst/>
              <a:gdLst/>
              <a:ahLst/>
              <a:cxnLst/>
              <a:rect l="l" t="t" r="r" b="b"/>
              <a:pathLst>
                <a:path w="1536" h="5198" extrusionOk="0">
                  <a:moveTo>
                    <a:pt x="627" y="1"/>
                  </a:moveTo>
                  <a:cubicBezTo>
                    <a:pt x="849" y="309"/>
                    <a:pt x="975" y="677"/>
                    <a:pt x="983" y="1061"/>
                  </a:cubicBezTo>
                  <a:cubicBezTo>
                    <a:pt x="983" y="1107"/>
                    <a:pt x="983" y="1156"/>
                    <a:pt x="980" y="1202"/>
                  </a:cubicBezTo>
                  <a:cubicBezTo>
                    <a:pt x="943" y="1871"/>
                    <a:pt x="511" y="2505"/>
                    <a:pt x="190" y="2922"/>
                  </a:cubicBezTo>
                  <a:cubicBezTo>
                    <a:pt x="181" y="2933"/>
                    <a:pt x="173" y="2943"/>
                    <a:pt x="166" y="2955"/>
                  </a:cubicBezTo>
                  <a:cubicBezTo>
                    <a:pt x="1" y="3167"/>
                    <a:pt x="54" y="3476"/>
                    <a:pt x="285" y="3614"/>
                  </a:cubicBezTo>
                  <a:cubicBezTo>
                    <a:pt x="288" y="3615"/>
                    <a:pt x="289" y="3615"/>
                    <a:pt x="290" y="3618"/>
                  </a:cubicBezTo>
                  <a:lnTo>
                    <a:pt x="375" y="3668"/>
                  </a:lnTo>
                  <a:cubicBezTo>
                    <a:pt x="482" y="3548"/>
                    <a:pt x="597" y="3413"/>
                    <a:pt x="693" y="3286"/>
                  </a:cubicBezTo>
                  <a:cubicBezTo>
                    <a:pt x="1004" y="2882"/>
                    <a:pt x="1421" y="2271"/>
                    <a:pt x="1457" y="1626"/>
                  </a:cubicBezTo>
                  <a:cubicBezTo>
                    <a:pt x="1457" y="1582"/>
                    <a:pt x="1458" y="1536"/>
                    <a:pt x="1457" y="1490"/>
                  </a:cubicBezTo>
                  <a:cubicBezTo>
                    <a:pt x="1446" y="971"/>
                    <a:pt x="1213" y="479"/>
                    <a:pt x="815" y="140"/>
                  </a:cubicBezTo>
                  <a:cubicBezTo>
                    <a:pt x="756" y="90"/>
                    <a:pt x="693" y="44"/>
                    <a:pt x="627" y="1"/>
                  </a:cubicBezTo>
                  <a:close/>
                  <a:moveTo>
                    <a:pt x="864" y="3987"/>
                  </a:moveTo>
                  <a:lnTo>
                    <a:pt x="864" y="3987"/>
                  </a:lnTo>
                  <a:cubicBezTo>
                    <a:pt x="1004" y="4164"/>
                    <a:pt x="1027" y="4417"/>
                    <a:pt x="905" y="4623"/>
                  </a:cubicBezTo>
                  <a:cubicBezTo>
                    <a:pt x="799" y="4802"/>
                    <a:pt x="611" y="4902"/>
                    <a:pt x="417" y="4902"/>
                  </a:cubicBezTo>
                  <a:cubicBezTo>
                    <a:pt x="328" y="4902"/>
                    <a:pt x="240" y="4882"/>
                    <a:pt x="159" y="4839"/>
                  </a:cubicBezTo>
                  <a:lnTo>
                    <a:pt x="159" y="4839"/>
                  </a:lnTo>
                  <a:cubicBezTo>
                    <a:pt x="196" y="4862"/>
                    <a:pt x="235" y="4887"/>
                    <a:pt x="273" y="4910"/>
                  </a:cubicBezTo>
                  <a:lnTo>
                    <a:pt x="633" y="5123"/>
                  </a:lnTo>
                  <a:cubicBezTo>
                    <a:pt x="720" y="5175"/>
                    <a:pt x="815" y="5198"/>
                    <a:pt x="911" y="5198"/>
                  </a:cubicBezTo>
                  <a:cubicBezTo>
                    <a:pt x="1099" y="5198"/>
                    <a:pt x="1279" y="5102"/>
                    <a:pt x="1381" y="4930"/>
                  </a:cubicBezTo>
                  <a:cubicBezTo>
                    <a:pt x="1536" y="4667"/>
                    <a:pt x="1450" y="4332"/>
                    <a:pt x="1190" y="4179"/>
                  </a:cubicBezTo>
                  <a:lnTo>
                    <a:pt x="864" y="3987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200CC6F-EC12-6AE3-62B3-0ABE415FB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10" y="3500284"/>
            <a:ext cx="8815580" cy="132904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3432F63-2776-226D-4353-DA6E04A484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-1" y="344303"/>
            <a:ext cx="9144001" cy="13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</a:rPr>
              <a:t>Until now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</a:rPr>
              <a:t>  There is currently </a:t>
            </a:r>
            <a:r>
              <a:rPr lang="en-US" altLang="en-US" sz="2400" b="1" u="sng" dirty="0">
                <a:solidFill>
                  <a:srgbClr val="0000CC"/>
                </a:solidFill>
              </a:rPr>
              <a:t>no</a:t>
            </a:r>
            <a:r>
              <a:rPr lang="en-US" altLang="en-US" sz="2400" b="1" dirty="0">
                <a:solidFill>
                  <a:srgbClr val="C00000"/>
                </a:solidFill>
              </a:rPr>
              <a:t> published available </a:t>
            </a:r>
            <a:r>
              <a:rPr lang="en-US" altLang="en-US" sz="2400" b="1" dirty="0">
                <a:solidFill>
                  <a:srgbClr val="C00000"/>
                </a:solidFill>
                <a:hlinkClick r:id="rId2" action="ppaction://hlinkfile" tooltip="HIV vaccine"/>
              </a:rPr>
              <a:t>vaccine</a:t>
            </a:r>
            <a:r>
              <a:rPr lang="en-US" altLang="en-US" sz="2400" b="1" dirty="0">
                <a:solidFill>
                  <a:srgbClr val="C00000"/>
                </a:solidFill>
              </a:rPr>
              <a:t> or cure  for HIV or AIDS.   </a:t>
            </a:r>
            <a:endParaRPr lang="ar-EG" alt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B656F-9E07-9789-B1BC-83CB35051961}"/>
              </a:ext>
            </a:extLst>
          </p:cNvPr>
          <p:cNvSpPr txBox="1"/>
          <p:nvPr/>
        </p:nvSpPr>
        <p:spPr>
          <a:xfrm>
            <a:off x="0" y="2178844"/>
            <a:ext cx="9144000" cy="21852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002060"/>
                </a:solidFill>
              </a:rPr>
              <a:t>HIV Treatment (Updated 2025 Guidelines)</a:t>
            </a:r>
          </a:p>
          <a:p>
            <a:pPr>
              <a:buNone/>
            </a:pPr>
            <a:endParaRPr lang="en-US" sz="1800" b="1" dirty="0"/>
          </a:p>
          <a:p>
            <a:pPr algn="ctr"/>
            <a:r>
              <a:rPr lang="en-US" sz="1700" dirty="0"/>
              <a:t>The primary goal of HIV treatment is </a:t>
            </a:r>
            <a:r>
              <a:rPr lang="en-US" sz="1700" b="1" dirty="0"/>
              <a:t>viral suppression</a:t>
            </a:r>
            <a:r>
              <a:rPr lang="en-US" sz="1700" dirty="0"/>
              <a:t> using </a:t>
            </a:r>
            <a:r>
              <a:rPr lang="en-US" sz="1700" b="1" dirty="0"/>
              <a:t>antiretroviral therapy (ART)</a:t>
            </a:r>
            <a:r>
              <a:rPr lang="en-US" sz="1700" dirty="0"/>
              <a:t>, which helps prevent disease progression, reduce transmission, and improve quality of life.</a:t>
            </a:r>
          </a:p>
          <a:p>
            <a:pPr algn="ctr"/>
            <a:endParaRPr lang="en-US" sz="1700" dirty="0"/>
          </a:p>
          <a:p>
            <a:pPr lvl="1" algn="ctr" eaLnBrk="1" hangingPunct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1700" dirty="0"/>
              <a:t>Also, </a:t>
            </a:r>
            <a:r>
              <a:rPr lang="en-US" altLang="en-US" sz="1700" b="1" dirty="0"/>
              <a:t>Treatment of opportunistic infections and malignancies</a:t>
            </a:r>
          </a:p>
          <a:p>
            <a:pPr lvl="1" algn="ctr" eaLnBrk="1" hangingPunct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1700" b="1" dirty="0"/>
              <a:t>Prophylaxis against opportunistic infections.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6670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1FB5798-EC14-4662-1CD9-31ED4370925D}"/>
              </a:ext>
            </a:extLst>
          </p:cNvPr>
          <p:cNvSpPr txBox="1"/>
          <p:nvPr/>
        </p:nvSpPr>
        <p:spPr>
          <a:xfrm>
            <a:off x="1" y="2380179"/>
            <a:ext cx="914399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 treatment is particularly critical in patients with a low CD4 count (&lt; 350 cells/mm3), high viral load, or an AIDS-defining illness.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D2E92-6113-7569-9947-CA72CE7E3008}"/>
              </a:ext>
            </a:extLst>
          </p:cNvPr>
          <p:cNvSpPr txBox="1"/>
          <p:nvPr/>
        </p:nvSpPr>
        <p:spPr>
          <a:xfrm>
            <a:off x="0" y="3386138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 persons with HIV infection should be informed that maintaining a plasma HIV RNA (viral load) of less than 200 copies/mL with ART prevents sexual transmission of HIV to their partners. Patients may recognize this concept as “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Undetectable =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Untransmittable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U=U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85255-57CB-B211-8CD5-000C8F744BAF}"/>
              </a:ext>
            </a:extLst>
          </p:cNvPr>
          <p:cNvSpPr txBox="1"/>
          <p:nvPr/>
        </p:nvSpPr>
        <p:spPr>
          <a:xfrm>
            <a:off x="-28576" y="485775"/>
            <a:ext cx="9201150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1800" b="1" dirty="0">
                <a:solidFill>
                  <a:srgbClr val="002060"/>
                </a:solidFill>
              </a:rPr>
              <a:t>When to Start Treatment?</a:t>
            </a:r>
          </a:p>
          <a:p>
            <a:pPr marL="457200" indent="-457200">
              <a:buAutoNum type="arabicPeriod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Immediately after diagnosis</a:t>
            </a:r>
            <a:r>
              <a:rPr lang="en-US" sz="1600" dirty="0"/>
              <a:t>, regardless of CD4 count or symptoms.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approach, called </a:t>
            </a:r>
            <a:r>
              <a:rPr lang="en-US" sz="1600" b="1" dirty="0"/>
              <a:t>"Test and Treat,"</a:t>
            </a:r>
            <a:r>
              <a:rPr lang="en-US" sz="1600" dirty="0"/>
              <a:t> has been shown to improve health outcomes and reduce transmission.</a:t>
            </a:r>
          </a:p>
        </p:txBody>
      </p:sp>
    </p:spTree>
    <p:extLst>
      <p:ext uri="{BB962C8B-B14F-4D97-AF65-F5344CB8AC3E}">
        <p14:creationId xmlns:p14="http://schemas.microsoft.com/office/powerpoint/2010/main" val="2693675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74BDAAC-2B68-B092-9221-3165054E82A6}"/>
              </a:ext>
            </a:extLst>
          </p:cNvPr>
          <p:cNvSpPr txBox="1">
            <a:spLocks/>
          </p:cNvSpPr>
          <p:nvPr/>
        </p:nvSpPr>
        <p:spPr bwMode="auto">
          <a:xfrm>
            <a:off x="-14288" y="74093"/>
            <a:ext cx="9172575" cy="71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Highly active antiretroviral therapy (HAART) is the principal method for preventing immune deterioration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48670A-9210-A3F4-FBE2-4CA93B1C3442}"/>
              </a:ext>
            </a:extLst>
          </p:cNvPr>
          <p:cNvSpPr txBox="1">
            <a:spLocks/>
          </p:cNvSpPr>
          <p:nvPr/>
        </p:nvSpPr>
        <p:spPr>
          <a:xfrm>
            <a:off x="-14288" y="1109816"/>
            <a:ext cx="9144000" cy="292386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/>
              <a:t> </a:t>
            </a:r>
            <a:r>
              <a:rPr lang="en-US" sz="1800" b="1" dirty="0">
                <a:solidFill>
                  <a:srgbClr val="0070C0"/>
                </a:solidFill>
              </a:rPr>
              <a:t>Classes of antiretroviral agents include the following: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Nucleoside reverse transcriptase inhibitors (NRTIs)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Protease inhibitors (PIs)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Nonnucleoside reverse transcriptase inhibitors (NNRTIs)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Fusion inhibitors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CCR5 co-receptor (chemokine receptor) antagonists (entry inhibitors)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HIV integrase strand transfer inhibitors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Entry inhibitors (CD4-directed post-attachment inhibitors)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27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229600" cy="930663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Bahnschrift SemiLight Condensed" panose="020B0502040204020203" pitchFamily="34" charset="0"/>
              </a:rPr>
              <a:t>Regimen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0664"/>
            <a:ext cx="4376394" cy="33944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100" b="1" dirty="0">
                <a:solidFill>
                  <a:srgbClr val="0070C0"/>
                </a:solidFill>
              </a:rPr>
              <a:t>Antiretroviral regimen selection is individualized, on the basis of the following</a:t>
            </a:r>
            <a:r>
              <a:rPr lang="en-US" sz="2100" b="1" baseline="30000" dirty="0">
                <a:solidFill>
                  <a:srgbClr val="0070C0"/>
                </a:solidFill>
              </a:rPr>
              <a:t>  </a:t>
            </a:r>
            <a:r>
              <a:rPr lang="en-US" sz="2100" b="1" dirty="0">
                <a:solidFill>
                  <a:srgbClr val="0070C0"/>
                </a:solidFill>
              </a:rPr>
              <a:t>:</a:t>
            </a:r>
          </a:p>
          <a:p>
            <a:r>
              <a:rPr lang="en-US" sz="1800" b="1" dirty="0" err="1"/>
              <a:t>Virologic</a:t>
            </a:r>
            <a:r>
              <a:rPr lang="en-US" sz="1800" b="1" dirty="0"/>
              <a:t> efficacy</a:t>
            </a:r>
          </a:p>
          <a:p>
            <a:r>
              <a:rPr lang="en-US" sz="1800" b="1" dirty="0"/>
              <a:t>Toxicity</a:t>
            </a:r>
          </a:p>
          <a:p>
            <a:r>
              <a:rPr lang="en-US" sz="1800" b="1" dirty="0"/>
              <a:t>Pill burden</a:t>
            </a:r>
          </a:p>
          <a:p>
            <a:r>
              <a:rPr lang="en-US" sz="1800" b="1" dirty="0"/>
              <a:t>Dosing frequency</a:t>
            </a:r>
          </a:p>
          <a:p>
            <a:r>
              <a:rPr lang="en-US" sz="1800" b="1" dirty="0"/>
              <a:t>Drug-drug interaction potential</a:t>
            </a:r>
          </a:p>
          <a:p>
            <a:r>
              <a:rPr lang="en-US" sz="1800" b="1" dirty="0"/>
              <a:t>Drug resistance testing results</a:t>
            </a:r>
          </a:p>
          <a:p>
            <a:r>
              <a:rPr lang="en-US" sz="1800" b="1" dirty="0"/>
              <a:t>Comorbid conditions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72D1FD-BEDF-C4E1-B7EB-B82A65079677}"/>
              </a:ext>
            </a:extLst>
          </p:cNvPr>
          <p:cNvSpPr txBox="1">
            <a:spLocks/>
          </p:cNvSpPr>
          <p:nvPr/>
        </p:nvSpPr>
        <p:spPr bwMode="auto">
          <a:xfrm>
            <a:off x="4572001" y="930664"/>
            <a:ext cx="4572000" cy="33944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b="1" dirty="0"/>
              <a:t>Most HAART regimens consist of three drugs: </a:t>
            </a:r>
            <a:r>
              <a:rPr lang="en-US" sz="1800" b="1" dirty="0">
                <a:solidFill>
                  <a:srgbClr val="FF0000"/>
                </a:solidFill>
              </a:rPr>
              <a:t>2</a:t>
            </a:r>
            <a:r>
              <a:rPr lang="en-US" sz="1800" b="1" dirty="0"/>
              <a:t> </a:t>
            </a:r>
            <a:r>
              <a:rPr lang="en-US" sz="1800" b="1" dirty="0">
                <a:hlinkClick r:id="rId2" tooltip="NRTI"/>
              </a:rPr>
              <a:t>NRTIs</a:t>
            </a:r>
            <a:r>
              <a:rPr lang="en-US" sz="1800" b="1" dirty="0"/>
              <a:t> ("backbone")+ a </a:t>
            </a:r>
            <a:r>
              <a:rPr lang="en-US" sz="1800" b="1" dirty="0">
                <a:hlinkClick r:id="rId3" tooltip="Protease inhibitor (pharmacology)"/>
              </a:rPr>
              <a:t>PI</a:t>
            </a:r>
            <a:r>
              <a:rPr lang="en-US" sz="1800" b="1" dirty="0"/>
              <a:t>/</a:t>
            </a:r>
            <a:r>
              <a:rPr lang="en-US" sz="1800" b="1" dirty="0">
                <a:hlinkClick r:id="rId4"/>
              </a:rPr>
              <a:t>NNRTI</a:t>
            </a:r>
            <a:r>
              <a:rPr lang="en-US" sz="1800" b="1" dirty="0"/>
              <a:t>/</a:t>
            </a:r>
            <a:r>
              <a:rPr lang="en-US" sz="1800" b="1" dirty="0">
                <a:hlinkClick r:id="rId5"/>
              </a:rPr>
              <a:t>INSTI</a:t>
            </a:r>
            <a:r>
              <a:rPr lang="en-US" sz="1800" b="1" dirty="0"/>
              <a:t> ("base"). </a:t>
            </a:r>
          </a:p>
          <a:p>
            <a:endParaRPr lang="en-US" sz="1800" b="1" dirty="0"/>
          </a:p>
          <a:p>
            <a:r>
              <a:rPr lang="en-US" sz="1800" b="1" dirty="0"/>
              <a:t>Initial regimens use "first-line" drugs with a high efficacy and low side-effect profile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9543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A0F15E-5A72-E0D6-69B2-FC5C7AF347F9}"/>
              </a:ext>
            </a:extLst>
          </p:cNvPr>
          <p:cNvSpPr txBox="1"/>
          <p:nvPr/>
        </p:nvSpPr>
        <p:spPr>
          <a:xfrm>
            <a:off x="0" y="767716"/>
            <a:ext cx="4500562" cy="40318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• </a:t>
            </a:r>
            <a:r>
              <a:rPr lang="en-US" sz="1600" b="1" dirty="0">
                <a:latin typeface="+mj-lt"/>
              </a:rPr>
              <a:t>Medications in class: </a:t>
            </a:r>
          </a:p>
          <a:p>
            <a:r>
              <a:rPr lang="en-US" sz="1600" dirty="0">
                <a:latin typeface="+mj-lt"/>
              </a:rPr>
              <a:t>Abacavir (ABC), </a:t>
            </a:r>
            <a:r>
              <a:rPr lang="en-US" sz="1600" dirty="0" err="1">
                <a:latin typeface="+mj-lt"/>
              </a:rPr>
              <a:t>Didanosine</a:t>
            </a:r>
            <a:r>
              <a:rPr lang="en-US" sz="1600" dirty="0">
                <a:latin typeface="+mj-lt"/>
              </a:rPr>
              <a:t> (</a:t>
            </a:r>
            <a:r>
              <a:rPr lang="en-US" sz="1600" dirty="0" err="1">
                <a:latin typeface="+mj-lt"/>
              </a:rPr>
              <a:t>ddI</a:t>
            </a:r>
            <a:r>
              <a:rPr lang="en-US" sz="1600" dirty="0">
                <a:latin typeface="+mj-lt"/>
              </a:rPr>
              <a:t>), Emtricitabine (FTC), Lamivudine (3TC), Stavudine (d4T), Tenofovir (nucleotide analog, also called nucleotide reverse-transcriptase inhibitor; </a:t>
            </a:r>
            <a:r>
              <a:rPr lang="en-US" sz="1600" dirty="0" err="1">
                <a:latin typeface="+mj-lt"/>
              </a:rPr>
              <a:t>NtRTI</a:t>
            </a:r>
            <a:r>
              <a:rPr lang="en-US" sz="1600" dirty="0">
                <a:latin typeface="+mj-lt"/>
              </a:rPr>
              <a:t>), 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Zidovudine (ZDV, formerly AZT).</a:t>
            </a:r>
          </a:p>
          <a:p>
            <a:endParaRPr lang="en-US" dirty="0">
              <a:latin typeface="+mj-lt"/>
            </a:endParaRPr>
          </a:p>
          <a:p>
            <a:r>
              <a:rPr lang="en-US" sz="1600" b="1" dirty="0">
                <a:latin typeface="+mj-lt"/>
              </a:rPr>
              <a:t>• </a:t>
            </a:r>
            <a:r>
              <a:rPr lang="en-US" sz="1800" b="1" dirty="0">
                <a:latin typeface="+mj-lt"/>
              </a:rPr>
              <a:t>General adverse effects:</a:t>
            </a:r>
          </a:p>
          <a:p>
            <a:r>
              <a:rPr lang="en-US" sz="1600" b="1" dirty="0">
                <a:latin typeface="+mj-lt"/>
              </a:rPr>
              <a:t>1. Mitochondrial toxicity:</a:t>
            </a:r>
          </a:p>
          <a:p>
            <a:r>
              <a:rPr lang="en-US" sz="1600" dirty="0">
                <a:latin typeface="+mj-lt"/>
              </a:rPr>
              <a:t>Myopathy, Peripheral neuropathy, Hepatic steatosis, Lactic acidosis.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b="1" dirty="0">
                <a:latin typeface="+mj-lt"/>
              </a:rPr>
              <a:t>2. HIV-associated lipodystrophy:</a:t>
            </a:r>
          </a:p>
          <a:p>
            <a:r>
              <a:rPr lang="en-US" sz="1600" dirty="0">
                <a:latin typeface="+mj-lt"/>
              </a:rPr>
              <a:t>(Cushing syndrome-like appearance): abnormal distribution of fat.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157854-B601-995E-91A8-AF83E083A775}"/>
              </a:ext>
            </a:extLst>
          </p:cNvPr>
          <p:cNvSpPr txBox="1"/>
          <p:nvPr/>
        </p:nvSpPr>
        <p:spPr>
          <a:xfrm>
            <a:off x="0" y="124719"/>
            <a:ext cx="67722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1) Nucleoside reverse transcriptase inhibitors (NRTIs)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994DF-0F1E-4A75-9D8D-32B7FF91FB4B}"/>
              </a:ext>
            </a:extLst>
          </p:cNvPr>
          <p:cNvSpPr txBox="1"/>
          <p:nvPr/>
        </p:nvSpPr>
        <p:spPr>
          <a:xfrm>
            <a:off x="4571999" y="767716"/>
            <a:ext cx="4572001" cy="318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/>
              <a:t>• Additional medication-specific adverse effects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→ Abacavir hypersensitivity reaction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→ Cardiovascular disease: abacavir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→ Pancreatitis: </a:t>
            </a:r>
            <a:r>
              <a:rPr lang="en-US" sz="1600" dirty="0" err="1"/>
              <a:t>didanosine</a:t>
            </a:r>
            <a:r>
              <a:rPr lang="en-US" sz="1600" dirty="0"/>
              <a:t>, stavudine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→ Nephrotoxicity, Osteoporosis: tenofovir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→ Bone marrow suppression causing anemia and neutropenia: zidovudine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→ Melanonychia: zidovudine</a:t>
            </a:r>
          </a:p>
        </p:txBody>
      </p:sp>
    </p:spTree>
    <p:extLst>
      <p:ext uri="{BB962C8B-B14F-4D97-AF65-F5344CB8AC3E}">
        <p14:creationId xmlns:p14="http://schemas.microsoft.com/office/powerpoint/2010/main" val="4219131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FB41D-1B06-C675-138E-428246FF2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433387"/>
            <a:ext cx="83724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04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632F82-D3B3-FAC2-41D3-4D8C82F61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"/>
            <a:ext cx="4479131" cy="750094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ssistant"/>
              </a:rPr>
              <a:t>2) Nonnucleoside reverse-transcriptase inhibitors (NNRTIs)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FB0FB24-B3A3-ED6A-F766-9983554A2939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571999" y="-1"/>
            <a:ext cx="4572001" cy="750094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HIV protease inhibitors (PIs)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890C1C9-6BAB-B197-A23E-CF81CAB8303B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0" y="750095"/>
            <a:ext cx="4479131" cy="3771899"/>
          </a:xfrm>
          <a:ln w="381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algn="l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b="1" dirty="0"/>
              <a:t>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Medications in class: </a:t>
            </a:r>
          </a:p>
          <a:p>
            <a:pPr algn="l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Delavirdine, Doravirine, Efavirenz,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Etavirine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Nevirapine,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Rilpivirine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General adverse effects: </a:t>
            </a:r>
          </a:p>
          <a:p>
            <a:pPr marL="482600" indent="-342900" algn="l">
              <a:buAutoNum type="arabicParenR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Hypersensitivity reactions: rash </a:t>
            </a:r>
          </a:p>
          <a:p>
            <a:pPr marL="482600" indent="-342900" algn="l">
              <a:buAutoNum type="arabicParenR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Stevens-Johnson syndrome </a:t>
            </a:r>
          </a:p>
          <a:p>
            <a:pPr marL="482600" indent="-342900" algn="l">
              <a:buAutoNum type="arabicParenR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Toxic epidermal necrolysis </a:t>
            </a:r>
          </a:p>
          <a:p>
            <a:pPr marL="139700" indent="0" algn="l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 algn="l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Additional medication-specific adverse effects: </a:t>
            </a:r>
            <a:b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Hepatotoxicity: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Efavirenz, Nevirapine 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CNS toxicity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vivid or disturbing dreams: Efavirenz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BF58DF3-9B78-D356-2235-20EB80D1E2C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571999" y="750096"/>
            <a:ext cx="4572001" cy="2614610"/>
          </a:xfrm>
          <a:ln w="381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Medications in class: </a:t>
            </a:r>
          </a:p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Atazanavir, Darunavir,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Fosamprenavir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Lopinavir, Indinavir, Nelfinavir, Ritonavir, Saquinavir. </a:t>
            </a:r>
          </a:p>
          <a:p>
            <a:pPr algn="l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General adverse effects: </a:t>
            </a:r>
          </a:p>
          <a:p>
            <a:pPr marL="482600" indent="-342900" algn="l">
              <a:buAutoNum type="arabicPeriod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 upset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(nausea, vomiting, diarrhea).  </a:t>
            </a:r>
          </a:p>
          <a:p>
            <a:pPr marL="482600" indent="-342900" algn="l">
              <a:buAutoNum type="arabicPeriod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Nephrolithiasis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crystal-induced nephropathy, and hematuria. </a:t>
            </a:r>
          </a:p>
          <a:p>
            <a:pPr marL="482600" indent="-342900" algn="l">
              <a:buAutoNum type="arabicPeriod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Metabolic abnormalities: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Hyperglycemia,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Dyslipidemia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Lipodystrophy </a:t>
            </a:r>
          </a:p>
          <a:p>
            <a:pPr marL="482600" indent="-342900" algn="l"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to hair, e.g., thinning.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18C2AD-1A10-B7DE-9D95-5972277F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894" y="3275907"/>
            <a:ext cx="2545556" cy="186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57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33443C0-5BD2-E623-68C0-DCDA3B239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520" y="350044"/>
            <a:ext cx="5273366" cy="692903"/>
          </a:xfrm>
        </p:spPr>
        <p:txBody>
          <a:bodyPr/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Integrase inhibitors (INIs or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InSTIs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39B86BE-82C0-79F1-A0AF-5BA260309A52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0" y="1274547"/>
            <a:ext cx="7715251" cy="2761672"/>
          </a:xfrm>
        </p:spPr>
        <p:txBody>
          <a:bodyPr/>
          <a:lstStyle/>
          <a:p>
            <a:pPr algn="l"/>
            <a:r>
              <a:rPr lang="en-US" sz="1600" b="1" dirty="0"/>
              <a:t>• Medications in class: </a:t>
            </a:r>
          </a:p>
          <a:p>
            <a:pPr algn="l"/>
            <a:r>
              <a:rPr lang="en-US" sz="1600" dirty="0" err="1"/>
              <a:t>Bictegravir</a:t>
            </a:r>
            <a:r>
              <a:rPr lang="en-US" sz="1600" dirty="0"/>
              <a:t>, Cabotegravir, Dolutegravir, Elvitegravir, </a:t>
            </a:r>
            <a:r>
              <a:rPr lang="en-US" sz="1600" dirty="0" err="1"/>
              <a:t>Raltegravir</a:t>
            </a:r>
            <a:r>
              <a:rPr lang="en-US" sz="1600" dirty="0"/>
              <a:t>. </a:t>
            </a:r>
          </a:p>
          <a:p>
            <a:pPr algn="l"/>
            <a:endParaRPr lang="en-US" sz="1600" dirty="0"/>
          </a:p>
          <a:p>
            <a:pPr algn="l"/>
            <a:r>
              <a:rPr lang="en-US" sz="1600" b="1" dirty="0"/>
              <a:t>• General adverse effects: </a:t>
            </a:r>
          </a:p>
          <a:p>
            <a:pPr algn="l"/>
            <a:r>
              <a:rPr lang="en-US" sz="1600" dirty="0"/>
              <a:t>Rash, Hypersensitivity syndrome in rare cases </a:t>
            </a:r>
          </a:p>
          <a:p>
            <a:pPr algn="l"/>
            <a:endParaRPr lang="en-US" sz="1600" b="1" dirty="0"/>
          </a:p>
          <a:p>
            <a:pPr algn="l"/>
            <a:r>
              <a:rPr lang="en-US" sz="1600" b="1" dirty="0"/>
              <a:t>• Additional medication-specific adverse effects: </a:t>
            </a:r>
          </a:p>
          <a:p>
            <a:pPr algn="l"/>
            <a:r>
              <a:rPr lang="en-US" sz="1600" dirty="0"/>
              <a:t>Muscle inflammation causing elevated creatinine kinase: </a:t>
            </a:r>
            <a:r>
              <a:rPr lang="en-US" sz="1600" dirty="0" err="1"/>
              <a:t>raltegravir</a:t>
            </a:r>
            <a:r>
              <a:rPr lang="en-US" sz="1600" dirty="0"/>
              <a:t>, dolutegravir.</a:t>
            </a:r>
          </a:p>
        </p:txBody>
      </p:sp>
    </p:spTree>
    <p:extLst>
      <p:ext uri="{BB962C8B-B14F-4D97-AF65-F5344CB8AC3E}">
        <p14:creationId xmlns:p14="http://schemas.microsoft.com/office/powerpoint/2010/main" val="1587553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00F325A0-D5AE-2274-6F84-4A62C0DA8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5522119" cy="735487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Opportunistic infections and cancers</a:t>
            </a:r>
            <a:endParaRPr lang="en-CA" altLang="en-US" sz="32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77C96B-E0FC-0DC1-7A71-E69B6469C94F}"/>
              </a:ext>
            </a:extLst>
          </p:cNvPr>
          <p:cNvSpPr txBox="1"/>
          <p:nvPr/>
        </p:nvSpPr>
        <p:spPr>
          <a:xfrm>
            <a:off x="0" y="1111195"/>
            <a:ext cx="9144000" cy="26334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/>
              <a:t>Respiratory system: </a:t>
            </a:r>
            <a:r>
              <a:rPr lang="en-US" altLang="en-US" sz="1600" b="1" dirty="0">
                <a:solidFill>
                  <a:srgbClr val="FF0000"/>
                </a:solidFill>
              </a:rPr>
              <a:t>Pneumocystis </a:t>
            </a:r>
            <a:r>
              <a:rPr lang="en-US" altLang="en-US" sz="1600" b="1" dirty="0" err="1">
                <a:solidFill>
                  <a:srgbClr val="FF0000"/>
                </a:solidFill>
              </a:rPr>
              <a:t>jirovecii</a:t>
            </a:r>
            <a:r>
              <a:rPr lang="en-US" altLang="en-US" sz="1600" b="1" dirty="0">
                <a:solidFill>
                  <a:srgbClr val="FF0000"/>
                </a:solidFill>
              </a:rPr>
              <a:t> Pneumonia (PCP),Tuberculosis (TB)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/>
              <a:t>Gastro-intestinal system: </a:t>
            </a:r>
            <a:r>
              <a:rPr lang="en-US" altLang="en-US" sz="1600" b="1" dirty="0">
                <a:solidFill>
                  <a:srgbClr val="FF0000"/>
                </a:solidFill>
              </a:rPr>
              <a:t>Candida, CMV, </a:t>
            </a:r>
            <a:r>
              <a:rPr lang="en-US" altLang="en-US" sz="1600" b="1" dirty="0" err="1">
                <a:solidFill>
                  <a:srgbClr val="FF0000"/>
                </a:solidFill>
              </a:rPr>
              <a:t>Cryptosporoidosis</a:t>
            </a:r>
            <a:endParaRPr lang="en-US" altLang="en-US" sz="1600" b="1" dirty="0">
              <a:solidFill>
                <a:srgbClr val="FF00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/>
              <a:t>Central/peripheral Nervous system; </a:t>
            </a:r>
            <a:r>
              <a:rPr lang="en-US" altLang="en-US" sz="1600" b="1" dirty="0">
                <a:solidFill>
                  <a:srgbClr val="FF0000"/>
                </a:solidFill>
              </a:rPr>
              <a:t>CMV, Toxoplasmosis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FF00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70C0"/>
                </a:solidFill>
              </a:rPr>
              <a:t>Non Hodgkin's lymphoma</a:t>
            </a: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70C0"/>
                </a:solidFill>
              </a:rPr>
              <a:t>Kaposi's sarcoma </a:t>
            </a:r>
            <a:r>
              <a:rPr lang="en-US" altLang="en-US" sz="1600" b="1" dirty="0">
                <a:solidFill>
                  <a:srgbClr val="0000CC"/>
                </a:solidFill>
              </a:rPr>
              <a:t>“</a:t>
            </a:r>
            <a:r>
              <a:rPr lang="en-CA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 </a:t>
            </a:r>
            <a:r>
              <a:rPr lang="en-CA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lesions</a:t>
            </a:r>
            <a:r>
              <a:rPr lang="en-CA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nodules</a:t>
            </a:r>
            <a:r>
              <a:rPr lang="en-CA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may be red, purple</a:t>
            </a:r>
            <a:r>
              <a:rPr lang="en-CA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brown, or black, and are usually palpable/raised. It commonly involves skin, GIT, respiratory tract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8525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293EFA-B6F2-7E88-E410-204F916A74F7}"/>
              </a:ext>
            </a:extLst>
          </p:cNvPr>
          <p:cNvSpPr txBox="1"/>
          <p:nvPr/>
        </p:nvSpPr>
        <p:spPr>
          <a:xfrm>
            <a:off x="0" y="853500"/>
            <a:ext cx="9144000" cy="327833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/>
              <a:t>Risk reduction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• Early diagnosis and treatment of HIV with ART is the most important step in preventing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HIV-associated malignancies.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• Treat co-infections (e.g., HBV and HCV).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• Ensure patients receive vaccinations for oncogenic viruses (e.g., HPV, hepatitis B).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• Encourage behavioral modifications: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</a:rPr>
              <a:t>o Avoid needle sharing.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</a:rPr>
              <a:t>o Smoking cessation.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</a:rPr>
              <a:t>o Maintain a normal BMI.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5192A7-1F5D-2738-D83B-2BE655B32ABE}"/>
              </a:ext>
            </a:extLst>
          </p:cNvPr>
          <p:cNvSpPr txBox="1"/>
          <p:nvPr/>
        </p:nvSpPr>
        <p:spPr>
          <a:xfrm>
            <a:off x="0" y="0"/>
            <a:ext cx="282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Malignancy </a:t>
            </a:r>
          </a:p>
        </p:txBody>
      </p:sp>
    </p:spTree>
    <p:extLst>
      <p:ext uri="{BB962C8B-B14F-4D97-AF65-F5344CB8AC3E}">
        <p14:creationId xmlns:p14="http://schemas.microsoft.com/office/powerpoint/2010/main" val="199255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1" name="Google Shape;1271;p44"/>
          <p:cNvGrpSpPr/>
          <p:nvPr/>
        </p:nvGrpSpPr>
        <p:grpSpPr>
          <a:xfrm flipH="1">
            <a:off x="695984" y="1112572"/>
            <a:ext cx="1904364" cy="3263466"/>
            <a:chOff x="5261775" y="1855450"/>
            <a:chExt cx="1250075" cy="2142225"/>
          </a:xfrm>
        </p:grpSpPr>
        <p:sp>
          <p:nvSpPr>
            <p:cNvPr id="1272" name="Google Shape;1272;p44"/>
            <p:cNvSpPr/>
            <p:nvPr/>
          </p:nvSpPr>
          <p:spPr>
            <a:xfrm>
              <a:off x="6168500" y="2485950"/>
              <a:ext cx="37375" cy="41100"/>
            </a:xfrm>
            <a:custGeom>
              <a:avLst/>
              <a:gdLst/>
              <a:ahLst/>
              <a:cxnLst/>
              <a:rect l="l" t="t" r="r" b="b"/>
              <a:pathLst>
                <a:path w="1495" h="1644" extrusionOk="0">
                  <a:moveTo>
                    <a:pt x="0" y="1"/>
                  </a:moveTo>
                  <a:lnTo>
                    <a:pt x="348" y="1644"/>
                  </a:lnTo>
                  <a:cubicBezTo>
                    <a:pt x="1450" y="1644"/>
                    <a:pt x="1494" y="491"/>
                    <a:pt x="1494" y="49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4"/>
            <p:cNvSpPr/>
            <p:nvPr/>
          </p:nvSpPr>
          <p:spPr>
            <a:xfrm>
              <a:off x="5561925" y="3240775"/>
              <a:ext cx="360325" cy="62025"/>
            </a:xfrm>
            <a:custGeom>
              <a:avLst/>
              <a:gdLst/>
              <a:ahLst/>
              <a:cxnLst/>
              <a:rect l="l" t="t" r="r" b="b"/>
              <a:pathLst>
                <a:path w="14413" h="2481" extrusionOk="0">
                  <a:moveTo>
                    <a:pt x="1" y="0"/>
                  </a:moveTo>
                  <a:cubicBezTo>
                    <a:pt x="1" y="0"/>
                    <a:pt x="4805" y="2481"/>
                    <a:pt x="9536" y="2481"/>
                  </a:cubicBezTo>
                  <a:cubicBezTo>
                    <a:pt x="11248" y="2481"/>
                    <a:pt x="12950" y="2156"/>
                    <a:pt x="14412" y="127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4"/>
            <p:cNvSpPr/>
            <p:nvPr/>
          </p:nvSpPr>
          <p:spPr>
            <a:xfrm>
              <a:off x="6000850" y="3249825"/>
              <a:ext cx="346600" cy="54650"/>
            </a:xfrm>
            <a:custGeom>
              <a:avLst/>
              <a:gdLst/>
              <a:ahLst/>
              <a:cxnLst/>
              <a:rect l="l" t="t" r="r" b="b"/>
              <a:pathLst>
                <a:path w="13864" h="2186" extrusionOk="0">
                  <a:moveTo>
                    <a:pt x="13864" y="1"/>
                  </a:moveTo>
                  <a:lnTo>
                    <a:pt x="1" y="910"/>
                  </a:lnTo>
                  <a:cubicBezTo>
                    <a:pt x="1553" y="1848"/>
                    <a:pt x="3332" y="2185"/>
                    <a:pt x="5086" y="2185"/>
                  </a:cubicBezTo>
                  <a:cubicBezTo>
                    <a:pt x="9554" y="2185"/>
                    <a:pt x="13864" y="1"/>
                    <a:pt x="13864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4"/>
            <p:cNvSpPr/>
            <p:nvPr/>
          </p:nvSpPr>
          <p:spPr>
            <a:xfrm>
              <a:off x="5432450" y="3782050"/>
              <a:ext cx="400275" cy="177800"/>
            </a:xfrm>
            <a:custGeom>
              <a:avLst/>
              <a:gdLst/>
              <a:ahLst/>
              <a:cxnLst/>
              <a:rect l="l" t="t" r="r" b="b"/>
              <a:pathLst>
                <a:path w="16011" h="7112" extrusionOk="0">
                  <a:moveTo>
                    <a:pt x="10537" y="1"/>
                  </a:moveTo>
                  <a:cubicBezTo>
                    <a:pt x="10537" y="1"/>
                    <a:pt x="7288" y="2579"/>
                    <a:pt x="3384" y="4506"/>
                  </a:cubicBezTo>
                  <a:cubicBezTo>
                    <a:pt x="3384" y="4506"/>
                    <a:pt x="418" y="5253"/>
                    <a:pt x="5" y="5949"/>
                  </a:cubicBezTo>
                  <a:lnTo>
                    <a:pt x="1" y="7021"/>
                  </a:lnTo>
                  <a:lnTo>
                    <a:pt x="15528" y="7111"/>
                  </a:lnTo>
                  <a:cubicBezTo>
                    <a:pt x="15528" y="7111"/>
                    <a:pt x="16011" y="5214"/>
                    <a:pt x="15532" y="2772"/>
                  </a:cubicBezTo>
                  <a:lnTo>
                    <a:pt x="15365" y="969"/>
                  </a:lnTo>
                  <a:lnTo>
                    <a:pt x="105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4"/>
            <p:cNvSpPr/>
            <p:nvPr/>
          </p:nvSpPr>
          <p:spPr>
            <a:xfrm>
              <a:off x="5432125" y="3957500"/>
              <a:ext cx="388425" cy="40025"/>
            </a:xfrm>
            <a:custGeom>
              <a:avLst/>
              <a:gdLst/>
              <a:ahLst/>
              <a:cxnLst/>
              <a:rect l="l" t="t" r="r" b="b"/>
              <a:pathLst>
                <a:path w="15537" h="1601" extrusionOk="0">
                  <a:moveTo>
                    <a:pt x="10" y="0"/>
                  </a:moveTo>
                  <a:lnTo>
                    <a:pt x="1" y="1511"/>
                  </a:lnTo>
                  <a:lnTo>
                    <a:pt x="15527" y="1601"/>
                  </a:lnTo>
                  <a:lnTo>
                    <a:pt x="15536" y="9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4"/>
            <p:cNvSpPr/>
            <p:nvPr/>
          </p:nvSpPr>
          <p:spPr>
            <a:xfrm>
              <a:off x="5695875" y="3763850"/>
              <a:ext cx="131000" cy="42425"/>
            </a:xfrm>
            <a:custGeom>
              <a:avLst/>
              <a:gdLst/>
              <a:ahLst/>
              <a:cxnLst/>
              <a:rect l="l" t="t" r="r" b="b"/>
              <a:pathLst>
                <a:path w="5240" h="1697" extrusionOk="0">
                  <a:moveTo>
                    <a:pt x="184" y="1"/>
                  </a:moveTo>
                  <a:lnTo>
                    <a:pt x="0" y="729"/>
                  </a:lnTo>
                  <a:lnTo>
                    <a:pt x="4828" y="1697"/>
                  </a:lnTo>
                  <a:lnTo>
                    <a:pt x="5240" y="515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4"/>
            <p:cNvSpPr/>
            <p:nvPr/>
          </p:nvSpPr>
          <p:spPr>
            <a:xfrm>
              <a:off x="6111225" y="3782050"/>
              <a:ext cx="400250" cy="177800"/>
            </a:xfrm>
            <a:custGeom>
              <a:avLst/>
              <a:gdLst/>
              <a:ahLst/>
              <a:cxnLst/>
              <a:rect l="l" t="t" r="r" b="b"/>
              <a:pathLst>
                <a:path w="16010" h="7112" extrusionOk="0">
                  <a:moveTo>
                    <a:pt x="5474" y="1"/>
                  </a:moveTo>
                  <a:lnTo>
                    <a:pt x="645" y="969"/>
                  </a:lnTo>
                  <a:lnTo>
                    <a:pt x="479" y="2772"/>
                  </a:lnTo>
                  <a:cubicBezTo>
                    <a:pt x="0" y="5214"/>
                    <a:pt x="483" y="7111"/>
                    <a:pt x="483" y="7111"/>
                  </a:cubicBezTo>
                  <a:lnTo>
                    <a:pt x="16010" y="7021"/>
                  </a:lnTo>
                  <a:lnTo>
                    <a:pt x="16005" y="5949"/>
                  </a:lnTo>
                  <a:cubicBezTo>
                    <a:pt x="15593" y="5253"/>
                    <a:pt x="12627" y="4506"/>
                    <a:pt x="12627" y="4506"/>
                  </a:cubicBezTo>
                  <a:cubicBezTo>
                    <a:pt x="8723" y="2579"/>
                    <a:pt x="5474" y="1"/>
                    <a:pt x="5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4"/>
            <p:cNvSpPr/>
            <p:nvPr/>
          </p:nvSpPr>
          <p:spPr>
            <a:xfrm>
              <a:off x="6123400" y="3957650"/>
              <a:ext cx="388450" cy="40025"/>
            </a:xfrm>
            <a:custGeom>
              <a:avLst/>
              <a:gdLst/>
              <a:ahLst/>
              <a:cxnLst/>
              <a:rect l="l" t="t" r="r" b="b"/>
              <a:pathLst>
                <a:path w="15538" h="1601" extrusionOk="0">
                  <a:moveTo>
                    <a:pt x="15529" y="0"/>
                  </a:moveTo>
                  <a:lnTo>
                    <a:pt x="1" y="90"/>
                  </a:lnTo>
                  <a:lnTo>
                    <a:pt x="10" y="1600"/>
                  </a:lnTo>
                  <a:lnTo>
                    <a:pt x="15538" y="1511"/>
                  </a:lnTo>
                  <a:lnTo>
                    <a:pt x="15529" y="0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4"/>
            <p:cNvSpPr/>
            <p:nvPr/>
          </p:nvSpPr>
          <p:spPr>
            <a:xfrm>
              <a:off x="6116600" y="3763825"/>
              <a:ext cx="131475" cy="42425"/>
            </a:xfrm>
            <a:custGeom>
              <a:avLst/>
              <a:gdLst/>
              <a:ahLst/>
              <a:cxnLst/>
              <a:rect l="l" t="t" r="r" b="b"/>
              <a:pathLst>
                <a:path w="5259" h="1697" extrusionOk="0">
                  <a:moveTo>
                    <a:pt x="5075" y="0"/>
                  </a:moveTo>
                  <a:lnTo>
                    <a:pt x="0" y="467"/>
                  </a:lnTo>
                  <a:lnTo>
                    <a:pt x="427" y="1696"/>
                  </a:lnTo>
                  <a:lnTo>
                    <a:pt x="5259" y="730"/>
                  </a:lnTo>
                  <a:lnTo>
                    <a:pt x="5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4"/>
            <p:cNvSpPr/>
            <p:nvPr/>
          </p:nvSpPr>
          <p:spPr>
            <a:xfrm>
              <a:off x="5561925" y="2498225"/>
              <a:ext cx="496750" cy="774350"/>
            </a:xfrm>
            <a:custGeom>
              <a:avLst/>
              <a:gdLst/>
              <a:ahLst/>
              <a:cxnLst/>
              <a:rect l="l" t="t" r="r" b="b"/>
              <a:pathLst>
                <a:path w="19870" h="30974" extrusionOk="0">
                  <a:moveTo>
                    <a:pt x="8205" y="0"/>
                  </a:moveTo>
                  <a:lnTo>
                    <a:pt x="1882" y="21409"/>
                  </a:lnTo>
                  <a:lnTo>
                    <a:pt x="1" y="29702"/>
                  </a:lnTo>
                  <a:lnTo>
                    <a:pt x="14411" y="30974"/>
                  </a:lnTo>
                  <a:lnTo>
                    <a:pt x="14819" y="23426"/>
                  </a:lnTo>
                  <a:lnTo>
                    <a:pt x="198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4"/>
            <p:cNvSpPr/>
            <p:nvPr/>
          </p:nvSpPr>
          <p:spPr>
            <a:xfrm>
              <a:off x="5854575" y="2498225"/>
              <a:ext cx="492875" cy="774350"/>
            </a:xfrm>
            <a:custGeom>
              <a:avLst/>
              <a:gdLst/>
              <a:ahLst/>
              <a:cxnLst/>
              <a:rect l="l" t="t" r="r" b="b"/>
              <a:pathLst>
                <a:path w="19715" h="30974" extrusionOk="0">
                  <a:moveTo>
                    <a:pt x="1" y="0"/>
                  </a:moveTo>
                  <a:lnTo>
                    <a:pt x="5464" y="26604"/>
                  </a:lnTo>
                  <a:lnTo>
                    <a:pt x="5853" y="30974"/>
                  </a:lnTo>
                  <a:lnTo>
                    <a:pt x="19715" y="30065"/>
                  </a:lnTo>
                  <a:lnTo>
                    <a:pt x="12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4"/>
            <p:cNvSpPr/>
            <p:nvPr/>
          </p:nvSpPr>
          <p:spPr>
            <a:xfrm>
              <a:off x="6058650" y="2534125"/>
              <a:ext cx="103900" cy="145500"/>
            </a:xfrm>
            <a:custGeom>
              <a:avLst/>
              <a:gdLst/>
              <a:ahLst/>
              <a:cxnLst/>
              <a:rect l="l" t="t" r="r" b="b"/>
              <a:pathLst>
                <a:path w="4156" h="5820" extrusionOk="0">
                  <a:moveTo>
                    <a:pt x="2722" y="1"/>
                  </a:moveTo>
                  <a:lnTo>
                    <a:pt x="1" y="64"/>
                  </a:lnTo>
                  <a:lnTo>
                    <a:pt x="4156" y="5819"/>
                  </a:lnTo>
                  <a:lnTo>
                    <a:pt x="2722" y="1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4"/>
            <p:cNvSpPr/>
            <p:nvPr/>
          </p:nvSpPr>
          <p:spPr>
            <a:xfrm>
              <a:off x="5748350" y="2052475"/>
              <a:ext cx="457525" cy="445775"/>
            </a:xfrm>
            <a:custGeom>
              <a:avLst/>
              <a:gdLst/>
              <a:ahLst/>
              <a:cxnLst/>
              <a:rect l="l" t="t" r="r" b="b"/>
              <a:pathLst>
                <a:path w="18301" h="17831" extrusionOk="0">
                  <a:moveTo>
                    <a:pt x="9173" y="1"/>
                  </a:moveTo>
                  <a:cubicBezTo>
                    <a:pt x="7721" y="1"/>
                    <a:pt x="6439" y="162"/>
                    <a:pt x="5760" y="627"/>
                  </a:cubicBezTo>
                  <a:cubicBezTo>
                    <a:pt x="2124" y="3117"/>
                    <a:pt x="1" y="13397"/>
                    <a:pt x="748" y="17830"/>
                  </a:cubicBezTo>
                  <a:lnTo>
                    <a:pt x="18300" y="17830"/>
                  </a:lnTo>
                  <a:lnTo>
                    <a:pt x="17615" y="1969"/>
                  </a:lnTo>
                  <a:cubicBezTo>
                    <a:pt x="17687" y="1368"/>
                    <a:pt x="17223" y="836"/>
                    <a:pt x="16619" y="826"/>
                  </a:cubicBezTo>
                  <a:cubicBezTo>
                    <a:pt x="16619" y="826"/>
                    <a:pt x="16619" y="826"/>
                    <a:pt x="16619" y="826"/>
                  </a:cubicBezTo>
                  <a:cubicBezTo>
                    <a:pt x="16612" y="826"/>
                    <a:pt x="12457" y="1"/>
                    <a:pt x="9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4"/>
            <p:cNvSpPr/>
            <p:nvPr/>
          </p:nvSpPr>
          <p:spPr>
            <a:xfrm>
              <a:off x="5862700" y="2348625"/>
              <a:ext cx="343175" cy="149625"/>
            </a:xfrm>
            <a:custGeom>
              <a:avLst/>
              <a:gdLst/>
              <a:ahLst/>
              <a:cxnLst/>
              <a:rect l="l" t="t" r="r" b="b"/>
              <a:pathLst>
                <a:path w="13727" h="5985" extrusionOk="0">
                  <a:moveTo>
                    <a:pt x="10180" y="1"/>
                  </a:moveTo>
                  <a:cubicBezTo>
                    <a:pt x="10180" y="2"/>
                    <a:pt x="10455" y="1784"/>
                    <a:pt x="8048" y="4252"/>
                  </a:cubicBezTo>
                  <a:cubicBezTo>
                    <a:pt x="6413" y="5926"/>
                    <a:pt x="631" y="5983"/>
                    <a:pt x="48" y="5984"/>
                  </a:cubicBezTo>
                  <a:lnTo>
                    <a:pt x="13726" y="5984"/>
                  </a:lnTo>
                  <a:lnTo>
                    <a:pt x="13666" y="4598"/>
                  </a:lnTo>
                  <a:cubicBezTo>
                    <a:pt x="10883" y="2994"/>
                    <a:pt x="10180" y="2"/>
                    <a:pt x="10180" y="1"/>
                  </a:cubicBezTo>
                  <a:close/>
                  <a:moveTo>
                    <a:pt x="0" y="5984"/>
                  </a:moveTo>
                  <a:cubicBezTo>
                    <a:pt x="0" y="5984"/>
                    <a:pt x="7" y="5984"/>
                    <a:pt x="22" y="5984"/>
                  </a:cubicBezTo>
                  <a:cubicBezTo>
                    <a:pt x="29" y="5984"/>
                    <a:pt x="37" y="5984"/>
                    <a:pt x="48" y="5984"/>
                  </a:cubicBez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4"/>
            <p:cNvSpPr/>
            <p:nvPr/>
          </p:nvSpPr>
          <p:spPr>
            <a:xfrm>
              <a:off x="5311650" y="2068150"/>
              <a:ext cx="580725" cy="375750"/>
            </a:xfrm>
            <a:custGeom>
              <a:avLst/>
              <a:gdLst/>
              <a:ahLst/>
              <a:cxnLst/>
              <a:rect l="l" t="t" r="r" b="b"/>
              <a:pathLst>
                <a:path w="23229" h="15030" extrusionOk="0">
                  <a:moveTo>
                    <a:pt x="23228" y="0"/>
                  </a:moveTo>
                  <a:lnTo>
                    <a:pt x="12365" y="3909"/>
                  </a:lnTo>
                  <a:lnTo>
                    <a:pt x="6760" y="3346"/>
                  </a:lnTo>
                  <a:cubicBezTo>
                    <a:pt x="5179" y="3138"/>
                    <a:pt x="4531" y="2860"/>
                    <a:pt x="3286" y="2713"/>
                  </a:cubicBezTo>
                  <a:cubicBezTo>
                    <a:pt x="3069" y="2687"/>
                    <a:pt x="2850" y="2674"/>
                    <a:pt x="2632" y="2674"/>
                  </a:cubicBezTo>
                  <a:cubicBezTo>
                    <a:pt x="2091" y="2674"/>
                    <a:pt x="1550" y="2752"/>
                    <a:pt x="1027" y="2903"/>
                  </a:cubicBezTo>
                  <a:lnTo>
                    <a:pt x="0" y="3197"/>
                  </a:lnTo>
                  <a:lnTo>
                    <a:pt x="8712" y="13066"/>
                  </a:lnTo>
                  <a:cubicBezTo>
                    <a:pt x="9038" y="14215"/>
                    <a:pt x="9404" y="15030"/>
                    <a:pt x="10677" y="15030"/>
                  </a:cubicBezTo>
                  <a:cubicBezTo>
                    <a:pt x="11118" y="15030"/>
                    <a:pt x="11667" y="14932"/>
                    <a:pt x="12362" y="14716"/>
                  </a:cubicBezTo>
                  <a:lnTo>
                    <a:pt x="19252" y="11515"/>
                  </a:lnTo>
                  <a:lnTo>
                    <a:pt x="23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4"/>
            <p:cNvSpPr/>
            <p:nvPr/>
          </p:nvSpPr>
          <p:spPr>
            <a:xfrm>
              <a:off x="6270475" y="2176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B6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4"/>
            <p:cNvSpPr/>
            <p:nvPr/>
          </p:nvSpPr>
          <p:spPr>
            <a:xfrm>
              <a:off x="5765750" y="2496925"/>
              <a:ext cx="407700" cy="2600"/>
            </a:xfrm>
            <a:custGeom>
              <a:avLst/>
              <a:gdLst/>
              <a:ahLst/>
              <a:cxnLst/>
              <a:rect l="l" t="t" r="r" b="b"/>
              <a:pathLst>
                <a:path w="16308" h="104" extrusionOk="0">
                  <a:moveTo>
                    <a:pt x="52" y="1"/>
                  </a:moveTo>
                  <a:cubicBezTo>
                    <a:pt x="25" y="1"/>
                    <a:pt x="0" y="24"/>
                    <a:pt x="0" y="52"/>
                  </a:cubicBezTo>
                  <a:cubicBezTo>
                    <a:pt x="0" y="82"/>
                    <a:pt x="25" y="104"/>
                    <a:pt x="52" y="104"/>
                  </a:cubicBezTo>
                  <a:lnTo>
                    <a:pt x="16256" y="104"/>
                  </a:lnTo>
                  <a:cubicBezTo>
                    <a:pt x="16284" y="104"/>
                    <a:pt x="16308" y="82"/>
                    <a:pt x="16308" y="52"/>
                  </a:cubicBezTo>
                  <a:cubicBezTo>
                    <a:pt x="16308" y="23"/>
                    <a:pt x="16284" y="1"/>
                    <a:pt x="16256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4"/>
            <p:cNvSpPr/>
            <p:nvPr/>
          </p:nvSpPr>
          <p:spPr>
            <a:xfrm>
              <a:off x="5755050" y="2533150"/>
              <a:ext cx="426875" cy="2600"/>
            </a:xfrm>
            <a:custGeom>
              <a:avLst/>
              <a:gdLst/>
              <a:ahLst/>
              <a:cxnLst/>
              <a:rect l="l" t="t" r="r" b="b"/>
              <a:pathLst>
                <a:path w="17075" h="104" extrusionOk="0">
                  <a:moveTo>
                    <a:pt x="52" y="0"/>
                  </a:moveTo>
                  <a:cubicBezTo>
                    <a:pt x="26" y="0"/>
                    <a:pt x="1" y="25"/>
                    <a:pt x="1" y="52"/>
                  </a:cubicBezTo>
                  <a:cubicBezTo>
                    <a:pt x="1" y="83"/>
                    <a:pt x="26" y="103"/>
                    <a:pt x="52" y="103"/>
                  </a:cubicBezTo>
                  <a:lnTo>
                    <a:pt x="17023" y="103"/>
                  </a:lnTo>
                  <a:cubicBezTo>
                    <a:pt x="17051" y="103"/>
                    <a:pt x="17075" y="83"/>
                    <a:pt x="17075" y="52"/>
                  </a:cubicBezTo>
                  <a:cubicBezTo>
                    <a:pt x="17075" y="22"/>
                    <a:pt x="17051" y="0"/>
                    <a:pt x="17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4"/>
            <p:cNvSpPr/>
            <p:nvPr/>
          </p:nvSpPr>
          <p:spPr>
            <a:xfrm>
              <a:off x="5924125" y="2533175"/>
              <a:ext cx="29950" cy="443800"/>
            </a:xfrm>
            <a:custGeom>
              <a:avLst/>
              <a:gdLst/>
              <a:ahLst/>
              <a:cxnLst/>
              <a:rect l="l" t="t" r="r" b="b"/>
              <a:pathLst>
                <a:path w="1198" h="17752" extrusionOk="0">
                  <a:moveTo>
                    <a:pt x="637" y="1"/>
                  </a:moveTo>
                  <a:cubicBezTo>
                    <a:pt x="609" y="1"/>
                    <a:pt x="587" y="20"/>
                    <a:pt x="586" y="48"/>
                  </a:cubicBezTo>
                  <a:lnTo>
                    <a:pt x="1" y="10347"/>
                  </a:lnTo>
                  <a:lnTo>
                    <a:pt x="1090" y="17708"/>
                  </a:lnTo>
                  <a:cubicBezTo>
                    <a:pt x="1094" y="17734"/>
                    <a:pt x="1118" y="17752"/>
                    <a:pt x="1141" y="17752"/>
                  </a:cubicBezTo>
                  <a:cubicBezTo>
                    <a:pt x="1143" y="17752"/>
                    <a:pt x="1147" y="17752"/>
                    <a:pt x="1147" y="17750"/>
                  </a:cubicBezTo>
                  <a:cubicBezTo>
                    <a:pt x="1177" y="17748"/>
                    <a:pt x="1197" y="17721"/>
                    <a:pt x="1191" y="17693"/>
                  </a:cubicBezTo>
                  <a:lnTo>
                    <a:pt x="102" y="10341"/>
                  </a:lnTo>
                  <a:lnTo>
                    <a:pt x="686" y="54"/>
                  </a:lnTo>
                  <a:cubicBezTo>
                    <a:pt x="690" y="26"/>
                    <a:pt x="667" y="2"/>
                    <a:pt x="6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4"/>
            <p:cNvSpPr/>
            <p:nvPr/>
          </p:nvSpPr>
          <p:spPr>
            <a:xfrm>
              <a:off x="5924025" y="2533225"/>
              <a:ext cx="47275" cy="231200"/>
            </a:xfrm>
            <a:custGeom>
              <a:avLst/>
              <a:gdLst/>
              <a:ahLst/>
              <a:cxnLst/>
              <a:rect l="l" t="t" r="r" b="b"/>
              <a:pathLst>
                <a:path w="1891" h="9248" extrusionOk="0">
                  <a:moveTo>
                    <a:pt x="1838" y="0"/>
                  </a:moveTo>
                  <a:cubicBezTo>
                    <a:pt x="1810" y="0"/>
                    <a:pt x="1788" y="21"/>
                    <a:pt x="1786" y="47"/>
                  </a:cubicBezTo>
                  <a:lnTo>
                    <a:pt x="1312" y="8714"/>
                  </a:lnTo>
                  <a:lnTo>
                    <a:pt x="40" y="9148"/>
                  </a:lnTo>
                  <a:cubicBezTo>
                    <a:pt x="15" y="9157"/>
                    <a:pt x="0" y="9187"/>
                    <a:pt x="9" y="9212"/>
                  </a:cubicBezTo>
                  <a:cubicBezTo>
                    <a:pt x="17" y="9234"/>
                    <a:pt x="34" y="9247"/>
                    <a:pt x="56" y="9247"/>
                  </a:cubicBezTo>
                  <a:cubicBezTo>
                    <a:pt x="62" y="9247"/>
                    <a:pt x="67" y="9246"/>
                    <a:pt x="71" y="9243"/>
                  </a:cubicBezTo>
                  <a:lnTo>
                    <a:pt x="1375" y="8798"/>
                  </a:lnTo>
                  <a:cubicBezTo>
                    <a:pt x="1396" y="8790"/>
                    <a:pt x="1410" y="8773"/>
                    <a:pt x="1410" y="8752"/>
                  </a:cubicBezTo>
                  <a:lnTo>
                    <a:pt x="1888" y="53"/>
                  </a:lnTo>
                  <a:cubicBezTo>
                    <a:pt x="1891" y="25"/>
                    <a:pt x="1867" y="2"/>
                    <a:pt x="1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4"/>
            <p:cNvSpPr/>
            <p:nvPr/>
          </p:nvSpPr>
          <p:spPr>
            <a:xfrm>
              <a:off x="6124025" y="2533225"/>
              <a:ext cx="192100" cy="717925"/>
            </a:xfrm>
            <a:custGeom>
              <a:avLst/>
              <a:gdLst/>
              <a:ahLst/>
              <a:cxnLst/>
              <a:rect l="l" t="t" r="r" b="b"/>
              <a:pathLst>
                <a:path w="7684" h="28717" extrusionOk="0">
                  <a:moveTo>
                    <a:pt x="57" y="0"/>
                  </a:moveTo>
                  <a:cubicBezTo>
                    <a:pt x="53" y="0"/>
                    <a:pt x="49" y="1"/>
                    <a:pt x="45" y="2"/>
                  </a:cubicBezTo>
                  <a:cubicBezTo>
                    <a:pt x="17" y="9"/>
                    <a:pt x="1" y="37"/>
                    <a:pt x="8" y="63"/>
                  </a:cubicBezTo>
                  <a:lnTo>
                    <a:pt x="7577" y="28678"/>
                  </a:lnTo>
                  <a:cubicBezTo>
                    <a:pt x="7583" y="28702"/>
                    <a:pt x="7605" y="28716"/>
                    <a:pt x="7627" y="28716"/>
                  </a:cubicBezTo>
                  <a:cubicBezTo>
                    <a:pt x="7633" y="28716"/>
                    <a:pt x="7636" y="28715"/>
                    <a:pt x="7640" y="28715"/>
                  </a:cubicBezTo>
                  <a:cubicBezTo>
                    <a:pt x="7667" y="28707"/>
                    <a:pt x="7683" y="28679"/>
                    <a:pt x="7677" y="28651"/>
                  </a:cubicBezTo>
                  <a:lnTo>
                    <a:pt x="107" y="38"/>
                  </a:lnTo>
                  <a:cubicBezTo>
                    <a:pt x="101" y="14"/>
                    <a:pt x="79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4"/>
            <p:cNvSpPr/>
            <p:nvPr/>
          </p:nvSpPr>
          <p:spPr>
            <a:xfrm>
              <a:off x="5695875" y="3782050"/>
              <a:ext cx="129075" cy="99950"/>
            </a:xfrm>
            <a:custGeom>
              <a:avLst/>
              <a:gdLst/>
              <a:ahLst/>
              <a:cxnLst/>
              <a:rect l="l" t="t" r="r" b="b"/>
              <a:pathLst>
                <a:path w="5163" h="3998" extrusionOk="0">
                  <a:moveTo>
                    <a:pt x="0" y="1"/>
                  </a:moveTo>
                  <a:lnTo>
                    <a:pt x="5163" y="3998"/>
                  </a:lnTo>
                  <a:lnTo>
                    <a:pt x="5163" y="3998"/>
                  </a:lnTo>
                  <a:lnTo>
                    <a:pt x="4828" y="9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4"/>
            <p:cNvSpPr/>
            <p:nvPr/>
          </p:nvSpPr>
          <p:spPr>
            <a:xfrm>
              <a:off x="6118150" y="3782050"/>
              <a:ext cx="129925" cy="116725"/>
            </a:xfrm>
            <a:custGeom>
              <a:avLst/>
              <a:gdLst/>
              <a:ahLst/>
              <a:cxnLst/>
              <a:rect l="l" t="t" r="r" b="b"/>
              <a:pathLst>
                <a:path w="5197" h="4669" extrusionOk="0">
                  <a:moveTo>
                    <a:pt x="5197" y="1"/>
                  </a:moveTo>
                  <a:lnTo>
                    <a:pt x="368" y="969"/>
                  </a:lnTo>
                  <a:lnTo>
                    <a:pt x="203" y="2774"/>
                  </a:lnTo>
                  <a:cubicBezTo>
                    <a:pt x="69" y="3463"/>
                    <a:pt x="15" y="4098"/>
                    <a:pt x="0" y="4668"/>
                  </a:cubicBezTo>
                  <a:lnTo>
                    <a:pt x="5197" y="1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4"/>
            <p:cNvSpPr/>
            <p:nvPr/>
          </p:nvSpPr>
          <p:spPr>
            <a:xfrm>
              <a:off x="6157875" y="2078750"/>
              <a:ext cx="210550" cy="398150"/>
            </a:xfrm>
            <a:custGeom>
              <a:avLst/>
              <a:gdLst/>
              <a:ahLst/>
              <a:cxnLst/>
              <a:rect l="l" t="t" r="r" b="b"/>
              <a:pathLst>
                <a:path w="8422" h="15926" extrusionOk="0">
                  <a:moveTo>
                    <a:pt x="870" y="0"/>
                  </a:moveTo>
                  <a:cubicBezTo>
                    <a:pt x="860" y="0"/>
                    <a:pt x="854" y="0"/>
                    <a:pt x="854" y="0"/>
                  </a:cubicBezTo>
                  <a:lnTo>
                    <a:pt x="1028" y="5828"/>
                  </a:lnTo>
                  <a:cubicBezTo>
                    <a:pt x="1028" y="5828"/>
                    <a:pt x="1" y="12910"/>
                    <a:pt x="1322" y="14731"/>
                  </a:cubicBezTo>
                  <a:cubicBezTo>
                    <a:pt x="1808" y="15402"/>
                    <a:pt x="3119" y="15926"/>
                    <a:pt x="4434" y="15926"/>
                  </a:cubicBezTo>
                  <a:cubicBezTo>
                    <a:pt x="6423" y="15926"/>
                    <a:pt x="8422" y="14727"/>
                    <a:pt x="7581" y="11026"/>
                  </a:cubicBezTo>
                  <a:cubicBezTo>
                    <a:pt x="5127" y="198"/>
                    <a:pt x="1158" y="0"/>
                    <a:pt x="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4"/>
            <p:cNvSpPr/>
            <p:nvPr/>
          </p:nvSpPr>
          <p:spPr>
            <a:xfrm>
              <a:off x="6174050" y="2331725"/>
              <a:ext cx="72375" cy="22700"/>
            </a:xfrm>
            <a:custGeom>
              <a:avLst/>
              <a:gdLst/>
              <a:ahLst/>
              <a:cxnLst/>
              <a:rect l="l" t="t" r="r" b="b"/>
              <a:pathLst>
                <a:path w="2895" h="908" extrusionOk="0">
                  <a:moveTo>
                    <a:pt x="2236" y="1"/>
                  </a:moveTo>
                  <a:lnTo>
                    <a:pt x="1" y="384"/>
                  </a:lnTo>
                  <a:cubicBezTo>
                    <a:pt x="1" y="384"/>
                    <a:pt x="1850" y="908"/>
                    <a:pt x="2383" y="908"/>
                  </a:cubicBezTo>
                  <a:cubicBezTo>
                    <a:pt x="2397" y="908"/>
                    <a:pt x="2410" y="907"/>
                    <a:pt x="2421" y="907"/>
                  </a:cubicBezTo>
                  <a:cubicBezTo>
                    <a:pt x="2894" y="879"/>
                    <a:pt x="2236" y="1"/>
                    <a:pt x="2236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4"/>
            <p:cNvSpPr/>
            <p:nvPr/>
          </p:nvSpPr>
          <p:spPr>
            <a:xfrm>
              <a:off x="5661750" y="2234925"/>
              <a:ext cx="160525" cy="182025"/>
            </a:xfrm>
            <a:custGeom>
              <a:avLst/>
              <a:gdLst/>
              <a:ahLst/>
              <a:cxnLst/>
              <a:rect l="l" t="t" r="r" b="b"/>
              <a:pathLst>
                <a:path w="6421" h="7281" extrusionOk="0">
                  <a:moveTo>
                    <a:pt x="6420" y="1"/>
                  </a:moveTo>
                  <a:lnTo>
                    <a:pt x="1" y="7281"/>
                  </a:lnTo>
                  <a:lnTo>
                    <a:pt x="1" y="7281"/>
                  </a:lnTo>
                  <a:lnTo>
                    <a:pt x="4657" y="5118"/>
                  </a:lnTo>
                  <a:cubicBezTo>
                    <a:pt x="4889" y="3845"/>
                    <a:pt x="6420" y="1"/>
                    <a:pt x="6420" y="1"/>
                  </a:cubicBez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4"/>
            <p:cNvSpPr/>
            <p:nvPr/>
          </p:nvSpPr>
          <p:spPr>
            <a:xfrm>
              <a:off x="5449600" y="218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4"/>
            <p:cNvSpPr/>
            <p:nvPr/>
          </p:nvSpPr>
          <p:spPr>
            <a:xfrm>
              <a:off x="6058650" y="3255400"/>
              <a:ext cx="203650" cy="520150"/>
            </a:xfrm>
            <a:custGeom>
              <a:avLst/>
              <a:gdLst/>
              <a:ahLst/>
              <a:cxnLst/>
              <a:rect l="l" t="t" r="r" b="b"/>
              <a:pathLst>
                <a:path w="8146" h="20806" extrusionOk="0">
                  <a:moveTo>
                    <a:pt x="8145" y="0"/>
                  </a:moveTo>
                  <a:lnTo>
                    <a:pt x="1" y="687"/>
                  </a:lnTo>
                  <a:lnTo>
                    <a:pt x="2321" y="20806"/>
                  </a:lnTo>
                  <a:lnTo>
                    <a:pt x="7393" y="20339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4"/>
            <p:cNvSpPr/>
            <p:nvPr/>
          </p:nvSpPr>
          <p:spPr>
            <a:xfrm>
              <a:off x="5664450" y="3249825"/>
              <a:ext cx="230750" cy="526925"/>
            </a:xfrm>
            <a:custGeom>
              <a:avLst/>
              <a:gdLst/>
              <a:ahLst/>
              <a:cxnLst/>
              <a:rect l="l" t="t" r="r" b="b"/>
              <a:pathLst>
                <a:path w="9230" h="21077" extrusionOk="0">
                  <a:moveTo>
                    <a:pt x="0" y="1"/>
                  </a:moveTo>
                  <a:lnTo>
                    <a:pt x="1441" y="20562"/>
                  </a:lnTo>
                  <a:lnTo>
                    <a:pt x="6497" y="21076"/>
                  </a:lnTo>
                  <a:lnTo>
                    <a:pt x="9230" y="8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4"/>
            <p:cNvSpPr/>
            <p:nvPr/>
          </p:nvSpPr>
          <p:spPr>
            <a:xfrm>
              <a:off x="5973225" y="1892425"/>
              <a:ext cx="153825" cy="122525"/>
            </a:xfrm>
            <a:custGeom>
              <a:avLst/>
              <a:gdLst/>
              <a:ahLst/>
              <a:cxnLst/>
              <a:rect l="l" t="t" r="r" b="b"/>
              <a:pathLst>
                <a:path w="6153" h="4901" extrusionOk="0">
                  <a:moveTo>
                    <a:pt x="2023" y="1"/>
                  </a:moveTo>
                  <a:cubicBezTo>
                    <a:pt x="1733" y="1"/>
                    <a:pt x="1478" y="33"/>
                    <a:pt x="1299" y="92"/>
                  </a:cubicBezTo>
                  <a:cubicBezTo>
                    <a:pt x="382" y="396"/>
                    <a:pt x="1" y="2080"/>
                    <a:pt x="1384" y="2322"/>
                  </a:cubicBezTo>
                  <a:cubicBezTo>
                    <a:pt x="1521" y="2346"/>
                    <a:pt x="1651" y="2356"/>
                    <a:pt x="1774" y="2356"/>
                  </a:cubicBezTo>
                  <a:cubicBezTo>
                    <a:pt x="2748" y="2356"/>
                    <a:pt x="3286" y="1690"/>
                    <a:pt x="3286" y="1690"/>
                  </a:cubicBezTo>
                  <a:lnTo>
                    <a:pt x="3404" y="4900"/>
                  </a:lnTo>
                  <a:cubicBezTo>
                    <a:pt x="3404" y="4900"/>
                    <a:pt x="6152" y="3325"/>
                    <a:pt x="4363" y="859"/>
                  </a:cubicBezTo>
                  <a:cubicBezTo>
                    <a:pt x="3926" y="255"/>
                    <a:pt x="2838" y="1"/>
                    <a:pt x="2023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4"/>
            <p:cNvSpPr/>
            <p:nvPr/>
          </p:nvSpPr>
          <p:spPr>
            <a:xfrm>
              <a:off x="5960200" y="1994225"/>
              <a:ext cx="106775" cy="119625"/>
            </a:xfrm>
            <a:custGeom>
              <a:avLst/>
              <a:gdLst/>
              <a:ahLst/>
              <a:cxnLst/>
              <a:rect l="l" t="t" r="r" b="b"/>
              <a:pathLst>
                <a:path w="4271" h="4785" extrusionOk="0">
                  <a:moveTo>
                    <a:pt x="1301" y="0"/>
                  </a:moveTo>
                  <a:cubicBezTo>
                    <a:pt x="1014" y="1039"/>
                    <a:pt x="559" y="2540"/>
                    <a:pt x="377" y="2804"/>
                  </a:cubicBezTo>
                  <a:cubicBezTo>
                    <a:pt x="377" y="2804"/>
                    <a:pt x="0" y="4719"/>
                    <a:pt x="2157" y="4784"/>
                  </a:cubicBezTo>
                  <a:cubicBezTo>
                    <a:pt x="2178" y="4785"/>
                    <a:pt x="2198" y="4785"/>
                    <a:pt x="2219" y="4785"/>
                  </a:cubicBezTo>
                  <a:cubicBezTo>
                    <a:pt x="3163" y="4785"/>
                    <a:pt x="4270" y="4195"/>
                    <a:pt x="4137" y="3046"/>
                  </a:cubicBezTo>
                  <a:cubicBezTo>
                    <a:pt x="4080" y="2546"/>
                    <a:pt x="3936" y="1532"/>
                    <a:pt x="3894" y="94"/>
                  </a:cubicBezTo>
                  <a:lnTo>
                    <a:pt x="1301" y="0"/>
                  </a:ln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4"/>
            <p:cNvSpPr/>
            <p:nvPr/>
          </p:nvSpPr>
          <p:spPr>
            <a:xfrm>
              <a:off x="5972450" y="1994225"/>
              <a:ext cx="85150" cy="64250"/>
            </a:xfrm>
            <a:custGeom>
              <a:avLst/>
              <a:gdLst/>
              <a:ahLst/>
              <a:cxnLst/>
              <a:rect l="l" t="t" r="r" b="b"/>
              <a:pathLst>
                <a:path w="3406" h="2570" extrusionOk="0">
                  <a:moveTo>
                    <a:pt x="808" y="0"/>
                  </a:moveTo>
                  <a:cubicBezTo>
                    <a:pt x="807" y="19"/>
                    <a:pt x="785" y="99"/>
                    <a:pt x="751" y="199"/>
                  </a:cubicBezTo>
                  <a:cubicBezTo>
                    <a:pt x="518" y="1037"/>
                    <a:pt x="204" y="2070"/>
                    <a:pt x="4" y="2559"/>
                  </a:cubicBezTo>
                  <a:cubicBezTo>
                    <a:pt x="4" y="2561"/>
                    <a:pt x="1" y="2568"/>
                    <a:pt x="1" y="2570"/>
                  </a:cubicBezTo>
                  <a:cubicBezTo>
                    <a:pt x="2538" y="1899"/>
                    <a:pt x="3269" y="575"/>
                    <a:pt x="3406" y="162"/>
                  </a:cubicBezTo>
                  <a:cubicBezTo>
                    <a:pt x="3406" y="139"/>
                    <a:pt x="3403" y="118"/>
                    <a:pt x="3401" y="93"/>
                  </a:cubicBezTo>
                  <a:lnTo>
                    <a:pt x="808" y="0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4"/>
            <p:cNvSpPr/>
            <p:nvPr/>
          </p:nvSpPr>
          <p:spPr>
            <a:xfrm>
              <a:off x="5981000" y="1918450"/>
              <a:ext cx="100550" cy="111825"/>
            </a:xfrm>
            <a:custGeom>
              <a:avLst/>
              <a:gdLst/>
              <a:ahLst/>
              <a:cxnLst/>
              <a:rect l="l" t="t" r="r" b="b"/>
              <a:pathLst>
                <a:path w="4022" h="4473" extrusionOk="0">
                  <a:moveTo>
                    <a:pt x="1681" y="0"/>
                  </a:moveTo>
                  <a:cubicBezTo>
                    <a:pt x="669" y="0"/>
                    <a:pt x="474" y="1197"/>
                    <a:pt x="474" y="1197"/>
                  </a:cubicBezTo>
                  <a:cubicBezTo>
                    <a:pt x="474" y="1197"/>
                    <a:pt x="1" y="2714"/>
                    <a:pt x="370" y="3603"/>
                  </a:cubicBezTo>
                  <a:cubicBezTo>
                    <a:pt x="400" y="3675"/>
                    <a:pt x="432" y="3741"/>
                    <a:pt x="465" y="3805"/>
                  </a:cubicBezTo>
                  <a:cubicBezTo>
                    <a:pt x="688" y="4233"/>
                    <a:pt x="1111" y="4473"/>
                    <a:pt x="1552" y="4473"/>
                  </a:cubicBezTo>
                  <a:cubicBezTo>
                    <a:pt x="1768" y="4473"/>
                    <a:pt x="1989" y="4415"/>
                    <a:pt x="2193" y="4294"/>
                  </a:cubicBezTo>
                  <a:cubicBezTo>
                    <a:pt x="2255" y="4257"/>
                    <a:pt x="2320" y="4214"/>
                    <a:pt x="2385" y="4168"/>
                  </a:cubicBezTo>
                  <a:cubicBezTo>
                    <a:pt x="3167" y="3604"/>
                    <a:pt x="3563" y="2064"/>
                    <a:pt x="3563" y="2064"/>
                  </a:cubicBezTo>
                  <a:cubicBezTo>
                    <a:pt x="3563" y="2064"/>
                    <a:pt x="4022" y="429"/>
                    <a:pt x="2336" y="140"/>
                  </a:cubicBezTo>
                  <a:cubicBezTo>
                    <a:pt x="2087" y="42"/>
                    <a:pt x="1870" y="0"/>
                    <a:pt x="1681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4"/>
            <p:cNvSpPr/>
            <p:nvPr/>
          </p:nvSpPr>
          <p:spPr>
            <a:xfrm>
              <a:off x="5982150" y="1907250"/>
              <a:ext cx="101650" cy="68775"/>
            </a:xfrm>
            <a:custGeom>
              <a:avLst/>
              <a:gdLst/>
              <a:ahLst/>
              <a:cxnLst/>
              <a:rect l="l" t="t" r="r" b="b"/>
              <a:pathLst>
                <a:path w="4066" h="2751" extrusionOk="0">
                  <a:moveTo>
                    <a:pt x="2825" y="0"/>
                  </a:moveTo>
                  <a:lnTo>
                    <a:pt x="1375" y="67"/>
                  </a:lnTo>
                  <a:cubicBezTo>
                    <a:pt x="1375" y="67"/>
                    <a:pt x="1375" y="67"/>
                    <a:pt x="1375" y="67"/>
                  </a:cubicBezTo>
                  <a:cubicBezTo>
                    <a:pt x="1370" y="67"/>
                    <a:pt x="1" y="695"/>
                    <a:pt x="485" y="1427"/>
                  </a:cubicBezTo>
                  <a:cubicBezTo>
                    <a:pt x="485" y="1427"/>
                    <a:pt x="940" y="1600"/>
                    <a:pt x="2213" y="1686"/>
                  </a:cubicBezTo>
                  <a:cubicBezTo>
                    <a:pt x="3349" y="1761"/>
                    <a:pt x="3356" y="2751"/>
                    <a:pt x="3511" y="2751"/>
                  </a:cubicBezTo>
                  <a:cubicBezTo>
                    <a:pt x="3530" y="2751"/>
                    <a:pt x="3551" y="2736"/>
                    <a:pt x="3578" y="2701"/>
                  </a:cubicBezTo>
                  <a:cubicBezTo>
                    <a:pt x="4065" y="2060"/>
                    <a:pt x="2825" y="0"/>
                    <a:pt x="2825" y="0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4"/>
            <p:cNvSpPr/>
            <p:nvPr/>
          </p:nvSpPr>
          <p:spPr>
            <a:xfrm>
              <a:off x="6022850" y="2001725"/>
              <a:ext cx="12250" cy="6850"/>
            </a:xfrm>
            <a:custGeom>
              <a:avLst/>
              <a:gdLst/>
              <a:ahLst/>
              <a:cxnLst/>
              <a:rect l="l" t="t" r="r" b="b"/>
              <a:pathLst>
                <a:path w="490" h="274" fill="none" extrusionOk="0">
                  <a:moveTo>
                    <a:pt x="0" y="117"/>
                  </a:moveTo>
                  <a:cubicBezTo>
                    <a:pt x="0" y="117"/>
                    <a:pt x="199" y="273"/>
                    <a:pt x="490" y="1"/>
                  </a:cubicBezTo>
                </a:path>
              </a:pathLst>
            </a:custGeom>
            <a:noFill/>
            <a:ln w="16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4"/>
            <p:cNvSpPr/>
            <p:nvPr/>
          </p:nvSpPr>
          <p:spPr>
            <a:xfrm>
              <a:off x="5992650" y="1966625"/>
              <a:ext cx="5425" cy="10275"/>
            </a:xfrm>
            <a:custGeom>
              <a:avLst/>
              <a:gdLst/>
              <a:ahLst/>
              <a:cxnLst/>
              <a:rect l="l" t="t" r="r" b="b"/>
              <a:pathLst>
                <a:path w="217" h="411" extrusionOk="0">
                  <a:moveTo>
                    <a:pt x="130" y="0"/>
                  </a:moveTo>
                  <a:cubicBezTo>
                    <a:pt x="80" y="0"/>
                    <a:pt x="29" y="85"/>
                    <a:pt x="15" y="193"/>
                  </a:cubicBezTo>
                  <a:cubicBezTo>
                    <a:pt x="0" y="307"/>
                    <a:pt x="30" y="403"/>
                    <a:pt x="81" y="410"/>
                  </a:cubicBezTo>
                  <a:cubicBezTo>
                    <a:pt x="83" y="410"/>
                    <a:pt x="85" y="410"/>
                    <a:pt x="87" y="410"/>
                  </a:cubicBezTo>
                  <a:cubicBezTo>
                    <a:pt x="137" y="410"/>
                    <a:pt x="188" y="326"/>
                    <a:pt x="202" y="219"/>
                  </a:cubicBezTo>
                  <a:cubicBezTo>
                    <a:pt x="217" y="107"/>
                    <a:pt x="187" y="11"/>
                    <a:pt x="136" y="0"/>
                  </a:cubicBezTo>
                  <a:cubicBezTo>
                    <a:pt x="134" y="0"/>
                    <a:pt x="132" y="0"/>
                    <a:pt x="130" y="0"/>
                  </a:cubicBezTo>
                  <a:close/>
                </a:path>
              </a:pathLst>
            </a:custGeom>
            <a:solidFill>
              <a:srgbClr val="3B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4"/>
            <p:cNvSpPr/>
            <p:nvPr/>
          </p:nvSpPr>
          <p:spPr>
            <a:xfrm>
              <a:off x="6015600" y="1971675"/>
              <a:ext cx="5075" cy="9575"/>
            </a:xfrm>
            <a:custGeom>
              <a:avLst/>
              <a:gdLst/>
              <a:ahLst/>
              <a:cxnLst/>
              <a:rect l="l" t="t" r="r" b="b"/>
              <a:pathLst>
                <a:path w="203" h="383" extrusionOk="0">
                  <a:moveTo>
                    <a:pt x="120" y="0"/>
                  </a:moveTo>
                  <a:cubicBezTo>
                    <a:pt x="73" y="0"/>
                    <a:pt x="28" y="78"/>
                    <a:pt x="13" y="179"/>
                  </a:cubicBezTo>
                  <a:cubicBezTo>
                    <a:pt x="0" y="283"/>
                    <a:pt x="28" y="375"/>
                    <a:pt x="75" y="382"/>
                  </a:cubicBezTo>
                  <a:cubicBezTo>
                    <a:pt x="77" y="382"/>
                    <a:pt x="78" y="382"/>
                    <a:pt x="79" y="382"/>
                  </a:cubicBezTo>
                  <a:cubicBezTo>
                    <a:pt x="127" y="382"/>
                    <a:pt x="173" y="305"/>
                    <a:pt x="187" y="202"/>
                  </a:cubicBezTo>
                  <a:cubicBezTo>
                    <a:pt x="202" y="98"/>
                    <a:pt x="175" y="8"/>
                    <a:pt x="125" y="0"/>
                  </a:cubicBezTo>
                  <a:cubicBezTo>
                    <a:pt x="124" y="0"/>
                    <a:pt x="122" y="0"/>
                    <a:pt x="120" y="0"/>
                  </a:cubicBezTo>
                  <a:close/>
                </a:path>
              </a:pathLst>
            </a:custGeom>
            <a:solidFill>
              <a:srgbClr val="3B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4"/>
            <p:cNvSpPr/>
            <p:nvPr/>
          </p:nvSpPr>
          <p:spPr>
            <a:xfrm>
              <a:off x="5992950" y="1953875"/>
              <a:ext cx="12725" cy="10975"/>
            </a:xfrm>
            <a:custGeom>
              <a:avLst/>
              <a:gdLst/>
              <a:ahLst/>
              <a:cxnLst/>
              <a:rect l="l" t="t" r="r" b="b"/>
              <a:pathLst>
                <a:path w="509" h="439" fill="none" extrusionOk="0">
                  <a:moveTo>
                    <a:pt x="0" y="316"/>
                  </a:moveTo>
                  <a:cubicBezTo>
                    <a:pt x="0" y="316"/>
                    <a:pt x="342" y="1"/>
                    <a:pt x="508" y="438"/>
                  </a:cubicBezTo>
                </a:path>
              </a:pathLst>
            </a:custGeom>
            <a:noFill/>
            <a:ln w="16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4"/>
            <p:cNvSpPr/>
            <p:nvPr/>
          </p:nvSpPr>
          <p:spPr>
            <a:xfrm>
              <a:off x="6018050" y="1956725"/>
              <a:ext cx="12750" cy="10875"/>
            </a:xfrm>
            <a:custGeom>
              <a:avLst/>
              <a:gdLst/>
              <a:ahLst/>
              <a:cxnLst/>
              <a:rect l="l" t="t" r="r" b="b"/>
              <a:pathLst>
                <a:path w="510" h="435" fill="none" extrusionOk="0">
                  <a:moveTo>
                    <a:pt x="1" y="312"/>
                  </a:moveTo>
                  <a:cubicBezTo>
                    <a:pt x="1" y="312"/>
                    <a:pt x="343" y="0"/>
                    <a:pt x="509" y="435"/>
                  </a:cubicBezTo>
                </a:path>
              </a:pathLst>
            </a:custGeom>
            <a:noFill/>
            <a:ln w="16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4"/>
            <p:cNvSpPr/>
            <p:nvPr/>
          </p:nvSpPr>
          <p:spPr>
            <a:xfrm>
              <a:off x="6045950" y="1956225"/>
              <a:ext cx="37500" cy="31175"/>
            </a:xfrm>
            <a:custGeom>
              <a:avLst/>
              <a:gdLst/>
              <a:ahLst/>
              <a:cxnLst/>
              <a:rect l="l" t="t" r="r" b="b"/>
              <a:pathLst>
                <a:path w="1500" h="1247" extrusionOk="0">
                  <a:moveTo>
                    <a:pt x="1034" y="1"/>
                  </a:moveTo>
                  <a:cubicBezTo>
                    <a:pt x="789" y="1"/>
                    <a:pt x="681" y="484"/>
                    <a:pt x="681" y="484"/>
                  </a:cubicBezTo>
                  <a:cubicBezTo>
                    <a:pt x="681" y="484"/>
                    <a:pt x="0" y="1236"/>
                    <a:pt x="752" y="1246"/>
                  </a:cubicBezTo>
                  <a:cubicBezTo>
                    <a:pt x="756" y="1246"/>
                    <a:pt x="759" y="1246"/>
                    <a:pt x="763" y="1246"/>
                  </a:cubicBezTo>
                  <a:cubicBezTo>
                    <a:pt x="1499" y="1246"/>
                    <a:pt x="1403" y="123"/>
                    <a:pt x="1107" y="14"/>
                  </a:cubicBezTo>
                  <a:cubicBezTo>
                    <a:pt x="1081" y="5"/>
                    <a:pt x="1057" y="1"/>
                    <a:pt x="1034" y="1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4"/>
            <p:cNvSpPr/>
            <p:nvPr/>
          </p:nvSpPr>
          <p:spPr>
            <a:xfrm>
              <a:off x="6062850" y="1959875"/>
              <a:ext cx="12775" cy="24000"/>
            </a:xfrm>
            <a:custGeom>
              <a:avLst/>
              <a:gdLst/>
              <a:ahLst/>
              <a:cxnLst/>
              <a:rect l="l" t="t" r="r" b="b"/>
              <a:pathLst>
                <a:path w="511" h="960" fill="none" extrusionOk="0">
                  <a:moveTo>
                    <a:pt x="87" y="424"/>
                  </a:moveTo>
                  <a:cubicBezTo>
                    <a:pt x="87" y="424"/>
                    <a:pt x="270" y="1"/>
                    <a:pt x="389" y="188"/>
                  </a:cubicBezTo>
                  <a:cubicBezTo>
                    <a:pt x="510" y="378"/>
                    <a:pt x="437" y="761"/>
                    <a:pt x="345" y="860"/>
                  </a:cubicBezTo>
                  <a:cubicBezTo>
                    <a:pt x="255" y="960"/>
                    <a:pt x="1" y="749"/>
                    <a:pt x="189" y="637"/>
                  </a:cubicBezTo>
                  <a:cubicBezTo>
                    <a:pt x="375" y="525"/>
                    <a:pt x="306" y="695"/>
                    <a:pt x="306" y="695"/>
                  </a:cubicBezTo>
                </a:path>
              </a:pathLst>
            </a:custGeom>
            <a:noFill/>
            <a:ln w="13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4"/>
            <p:cNvSpPr/>
            <p:nvPr/>
          </p:nvSpPr>
          <p:spPr>
            <a:xfrm>
              <a:off x="5969700" y="1855450"/>
              <a:ext cx="113350" cy="91225"/>
            </a:xfrm>
            <a:custGeom>
              <a:avLst/>
              <a:gdLst/>
              <a:ahLst/>
              <a:cxnLst/>
              <a:rect l="l" t="t" r="r" b="b"/>
              <a:pathLst>
                <a:path w="4534" h="3649" extrusionOk="0">
                  <a:moveTo>
                    <a:pt x="2429" y="1"/>
                  </a:moveTo>
                  <a:cubicBezTo>
                    <a:pt x="1690" y="1"/>
                    <a:pt x="542" y="403"/>
                    <a:pt x="460" y="1166"/>
                  </a:cubicBezTo>
                  <a:cubicBezTo>
                    <a:pt x="460" y="1166"/>
                    <a:pt x="0" y="2651"/>
                    <a:pt x="1011" y="3499"/>
                  </a:cubicBezTo>
                  <a:cubicBezTo>
                    <a:pt x="1137" y="3604"/>
                    <a:pt x="1309" y="3649"/>
                    <a:pt x="1510" y="3649"/>
                  </a:cubicBezTo>
                  <a:cubicBezTo>
                    <a:pt x="2599" y="3649"/>
                    <a:pt x="4534" y="2339"/>
                    <a:pt x="4534" y="2339"/>
                  </a:cubicBezTo>
                  <a:cubicBezTo>
                    <a:pt x="4534" y="2339"/>
                    <a:pt x="2399" y="1291"/>
                    <a:pt x="2965" y="497"/>
                  </a:cubicBezTo>
                  <a:cubicBezTo>
                    <a:pt x="3203" y="163"/>
                    <a:pt x="2899" y="1"/>
                    <a:pt x="2429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4"/>
            <p:cNvSpPr/>
            <p:nvPr/>
          </p:nvSpPr>
          <p:spPr>
            <a:xfrm>
              <a:off x="5976550" y="1950200"/>
              <a:ext cx="36000" cy="36050"/>
            </a:xfrm>
            <a:custGeom>
              <a:avLst/>
              <a:gdLst/>
              <a:ahLst/>
              <a:cxnLst/>
              <a:rect l="l" t="t" r="r" b="b"/>
              <a:pathLst>
                <a:path w="1440" h="1442" fill="none" extrusionOk="0">
                  <a:moveTo>
                    <a:pt x="1440" y="721"/>
                  </a:moveTo>
                  <a:cubicBezTo>
                    <a:pt x="1440" y="1119"/>
                    <a:pt x="1119" y="1441"/>
                    <a:pt x="721" y="1441"/>
                  </a:cubicBezTo>
                  <a:cubicBezTo>
                    <a:pt x="322" y="1441"/>
                    <a:pt x="0" y="1119"/>
                    <a:pt x="0" y="721"/>
                  </a:cubicBezTo>
                  <a:cubicBezTo>
                    <a:pt x="0" y="323"/>
                    <a:pt x="322" y="0"/>
                    <a:pt x="721" y="0"/>
                  </a:cubicBezTo>
                  <a:cubicBezTo>
                    <a:pt x="1119" y="0"/>
                    <a:pt x="1440" y="323"/>
                    <a:pt x="1440" y="721"/>
                  </a:cubicBezTo>
                  <a:close/>
                </a:path>
              </a:pathLst>
            </a:custGeom>
            <a:noFill/>
            <a:ln w="1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4"/>
            <p:cNvSpPr/>
            <p:nvPr/>
          </p:nvSpPr>
          <p:spPr>
            <a:xfrm>
              <a:off x="6012175" y="1958200"/>
              <a:ext cx="36050" cy="36000"/>
            </a:xfrm>
            <a:custGeom>
              <a:avLst/>
              <a:gdLst/>
              <a:ahLst/>
              <a:cxnLst/>
              <a:rect l="l" t="t" r="r" b="b"/>
              <a:pathLst>
                <a:path w="1442" h="1440" fill="none" extrusionOk="0">
                  <a:moveTo>
                    <a:pt x="1441" y="719"/>
                  </a:moveTo>
                  <a:cubicBezTo>
                    <a:pt x="1441" y="1117"/>
                    <a:pt x="1118" y="1440"/>
                    <a:pt x="721" y="1440"/>
                  </a:cubicBezTo>
                  <a:cubicBezTo>
                    <a:pt x="323" y="1440"/>
                    <a:pt x="0" y="1117"/>
                    <a:pt x="0" y="719"/>
                  </a:cubicBezTo>
                  <a:cubicBezTo>
                    <a:pt x="0" y="321"/>
                    <a:pt x="323" y="0"/>
                    <a:pt x="721" y="0"/>
                  </a:cubicBezTo>
                  <a:cubicBezTo>
                    <a:pt x="1118" y="0"/>
                    <a:pt x="1441" y="321"/>
                    <a:pt x="1441" y="719"/>
                  </a:cubicBezTo>
                  <a:close/>
                </a:path>
              </a:pathLst>
            </a:custGeom>
            <a:noFill/>
            <a:ln w="1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4"/>
            <p:cNvSpPr/>
            <p:nvPr/>
          </p:nvSpPr>
          <p:spPr>
            <a:xfrm>
              <a:off x="6046675" y="1963375"/>
              <a:ext cx="16875" cy="4200"/>
            </a:xfrm>
            <a:custGeom>
              <a:avLst/>
              <a:gdLst/>
              <a:ahLst/>
              <a:cxnLst/>
              <a:rect l="l" t="t" r="r" b="b"/>
              <a:pathLst>
                <a:path w="675" h="168" fill="none" extrusionOk="0">
                  <a:moveTo>
                    <a:pt x="674" y="1"/>
                  </a:moveTo>
                  <a:lnTo>
                    <a:pt x="1" y="167"/>
                  </a:lnTo>
                </a:path>
              </a:pathLst>
            </a:custGeom>
            <a:noFill/>
            <a:ln w="1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4"/>
            <p:cNvSpPr/>
            <p:nvPr/>
          </p:nvSpPr>
          <p:spPr>
            <a:xfrm>
              <a:off x="5978575" y="1958200"/>
              <a:ext cx="12425" cy="825"/>
            </a:xfrm>
            <a:custGeom>
              <a:avLst/>
              <a:gdLst/>
              <a:ahLst/>
              <a:cxnLst/>
              <a:rect l="l" t="t" r="r" b="b"/>
              <a:pathLst>
                <a:path w="497" h="33" fill="none" extrusionOk="0">
                  <a:moveTo>
                    <a:pt x="0" y="32"/>
                  </a:moveTo>
                  <a:lnTo>
                    <a:pt x="497" y="0"/>
                  </a:lnTo>
                </a:path>
              </a:pathLst>
            </a:custGeom>
            <a:noFill/>
            <a:ln w="1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4"/>
            <p:cNvSpPr/>
            <p:nvPr/>
          </p:nvSpPr>
          <p:spPr>
            <a:xfrm>
              <a:off x="5654800" y="3248950"/>
              <a:ext cx="240400" cy="95825"/>
            </a:xfrm>
            <a:custGeom>
              <a:avLst/>
              <a:gdLst/>
              <a:ahLst/>
              <a:cxnLst/>
              <a:rect l="l" t="t" r="r" b="b"/>
              <a:pathLst>
                <a:path w="9616" h="3833" extrusionOk="0">
                  <a:moveTo>
                    <a:pt x="0" y="0"/>
                  </a:moveTo>
                  <a:lnTo>
                    <a:pt x="386" y="36"/>
                  </a:lnTo>
                  <a:lnTo>
                    <a:pt x="9212" y="3833"/>
                  </a:lnTo>
                  <a:lnTo>
                    <a:pt x="9616" y="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4"/>
            <p:cNvSpPr/>
            <p:nvPr/>
          </p:nvSpPr>
          <p:spPr>
            <a:xfrm>
              <a:off x="6058650" y="3255400"/>
              <a:ext cx="203650" cy="71225"/>
            </a:xfrm>
            <a:custGeom>
              <a:avLst/>
              <a:gdLst/>
              <a:ahLst/>
              <a:cxnLst/>
              <a:rect l="l" t="t" r="r" b="b"/>
              <a:pathLst>
                <a:path w="8146" h="2849" extrusionOk="0">
                  <a:moveTo>
                    <a:pt x="8145" y="0"/>
                  </a:moveTo>
                  <a:lnTo>
                    <a:pt x="1" y="687"/>
                  </a:lnTo>
                  <a:lnTo>
                    <a:pt x="8041" y="2848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4"/>
            <p:cNvSpPr/>
            <p:nvPr/>
          </p:nvSpPr>
          <p:spPr>
            <a:xfrm>
              <a:off x="5885200" y="2853650"/>
              <a:ext cx="71800" cy="418925"/>
            </a:xfrm>
            <a:custGeom>
              <a:avLst/>
              <a:gdLst/>
              <a:ahLst/>
              <a:cxnLst/>
              <a:rect l="l" t="t" r="r" b="b"/>
              <a:pathLst>
                <a:path w="2872" h="16757" extrusionOk="0">
                  <a:moveTo>
                    <a:pt x="1976" y="0"/>
                  </a:moveTo>
                  <a:lnTo>
                    <a:pt x="0" y="9101"/>
                  </a:lnTo>
                  <a:lnTo>
                    <a:pt x="1480" y="16757"/>
                  </a:lnTo>
                  <a:lnTo>
                    <a:pt x="1888" y="9209"/>
                  </a:lnTo>
                  <a:lnTo>
                    <a:pt x="2872" y="5727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4"/>
            <p:cNvSpPr/>
            <p:nvPr/>
          </p:nvSpPr>
          <p:spPr>
            <a:xfrm>
              <a:off x="5689925" y="3612250"/>
              <a:ext cx="159150" cy="164500"/>
            </a:xfrm>
            <a:custGeom>
              <a:avLst/>
              <a:gdLst/>
              <a:ahLst/>
              <a:cxnLst/>
              <a:rect l="l" t="t" r="r" b="b"/>
              <a:pathLst>
                <a:path w="6366" h="6580" extrusionOk="0">
                  <a:moveTo>
                    <a:pt x="35" y="0"/>
                  </a:moveTo>
                  <a:lnTo>
                    <a:pt x="1" y="40"/>
                  </a:lnTo>
                  <a:lnTo>
                    <a:pt x="422" y="6065"/>
                  </a:lnTo>
                  <a:lnTo>
                    <a:pt x="5478" y="6579"/>
                  </a:lnTo>
                  <a:lnTo>
                    <a:pt x="63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4"/>
            <p:cNvSpPr/>
            <p:nvPr/>
          </p:nvSpPr>
          <p:spPr>
            <a:xfrm>
              <a:off x="6097800" y="3612250"/>
              <a:ext cx="151300" cy="163300"/>
            </a:xfrm>
            <a:custGeom>
              <a:avLst/>
              <a:gdLst/>
              <a:ahLst/>
              <a:cxnLst/>
              <a:rect l="l" t="t" r="r" b="b"/>
              <a:pathLst>
                <a:path w="6052" h="6532" extrusionOk="0">
                  <a:moveTo>
                    <a:pt x="1" y="0"/>
                  </a:moveTo>
                  <a:lnTo>
                    <a:pt x="755" y="6532"/>
                  </a:lnTo>
                  <a:lnTo>
                    <a:pt x="5827" y="6065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4"/>
            <p:cNvSpPr/>
            <p:nvPr/>
          </p:nvSpPr>
          <p:spPr>
            <a:xfrm>
              <a:off x="5261775" y="2102942"/>
              <a:ext cx="161125" cy="43900"/>
            </a:xfrm>
            <a:custGeom>
              <a:avLst/>
              <a:gdLst/>
              <a:ahLst/>
              <a:cxnLst/>
              <a:rect l="l" t="t" r="r" b="b"/>
              <a:pathLst>
                <a:path w="6445" h="1756" extrusionOk="0">
                  <a:moveTo>
                    <a:pt x="2889" y="0"/>
                  </a:moveTo>
                  <a:cubicBezTo>
                    <a:pt x="2852" y="0"/>
                    <a:pt x="2815" y="1"/>
                    <a:pt x="2779" y="3"/>
                  </a:cubicBezTo>
                  <a:cubicBezTo>
                    <a:pt x="1127" y="86"/>
                    <a:pt x="0" y="1755"/>
                    <a:pt x="0" y="1755"/>
                  </a:cubicBezTo>
                  <a:lnTo>
                    <a:pt x="6445" y="1755"/>
                  </a:lnTo>
                  <a:cubicBezTo>
                    <a:pt x="6445" y="1755"/>
                    <a:pt x="4518" y="0"/>
                    <a:pt x="2889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4"/>
            <p:cNvSpPr/>
            <p:nvPr/>
          </p:nvSpPr>
          <p:spPr>
            <a:xfrm>
              <a:off x="6122375" y="2144350"/>
              <a:ext cx="118700" cy="204200"/>
            </a:xfrm>
            <a:custGeom>
              <a:avLst/>
              <a:gdLst/>
              <a:ahLst/>
              <a:cxnLst/>
              <a:rect l="l" t="t" r="r" b="b"/>
              <a:pathLst>
                <a:path w="4748" h="8168" extrusionOk="0">
                  <a:moveTo>
                    <a:pt x="2355" y="0"/>
                  </a:moveTo>
                  <a:cubicBezTo>
                    <a:pt x="2091" y="0"/>
                    <a:pt x="1853" y="599"/>
                    <a:pt x="1853" y="599"/>
                  </a:cubicBezTo>
                  <a:cubicBezTo>
                    <a:pt x="1730" y="455"/>
                    <a:pt x="1633" y="403"/>
                    <a:pt x="1554" y="403"/>
                  </a:cubicBezTo>
                  <a:cubicBezTo>
                    <a:pt x="1374" y="403"/>
                    <a:pt x="1293" y="672"/>
                    <a:pt x="1246" y="755"/>
                  </a:cubicBezTo>
                  <a:cubicBezTo>
                    <a:pt x="1116" y="979"/>
                    <a:pt x="1050" y="3090"/>
                    <a:pt x="1058" y="3451"/>
                  </a:cubicBezTo>
                  <a:lnTo>
                    <a:pt x="1058" y="3451"/>
                  </a:lnTo>
                  <a:cubicBezTo>
                    <a:pt x="1008" y="3251"/>
                    <a:pt x="671" y="2604"/>
                    <a:pt x="357" y="2544"/>
                  </a:cubicBezTo>
                  <a:cubicBezTo>
                    <a:pt x="333" y="2539"/>
                    <a:pt x="311" y="2537"/>
                    <a:pt x="291" y="2537"/>
                  </a:cubicBezTo>
                  <a:cubicBezTo>
                    <a:pt x="9" y="2537"/>
                    <a:pt x="16" y="2970"/>
                    <a:pt x="9" y="3526"/>
                  </a:cubicBezTo>
                  <a:cubicBezTo>
                    <a:pt x="1" y="4323"/>
                    <a:pt x="472" y="5685"/>
                    <a:pt x="770" y="6348"/>
                  </a:cubicBezTo>
                  <a:cubicBezTo>
                    <a:pt x="1070" y="7011"/>
                    <a:pt x="2068" y="7879"/>
                    <a:pt x="2068" y="7879"/>
                  </a:cubicBezTo>
                  <a:lnTo>
                    <a:pt x="4241" y="8168"/>
                  </a:lnTo>
                  <a:lnTo>
                    <a:pt x="4300" y="7491"/>
                  </a:lnTo>
                  <a:cubicBezTo>
                    <a:pt x="4300" y="7491"/>
                    <a:pt x="4558" y="6809"/>
                    <a:pt x="4653" y="5772"/>
                  </a:cubicBezTo>
                  <a:cubicBezTo>
                    <a:pt x="4748" y="4736"/>
                    <a:pt x="4396" y="1652"/>
                    <a:pt x="4098" y="1353"/>
                  </a:cubicBezTo>
                  <a:cubicBezTo>
                    <a:pt x="4021" y="1276"/>
                    <a:pt x="3948" y="1247"/>
                    <a:pt x="3881" y="1247"/>
                  </a:cubicBezTo>
                  <a:cubicBezTo>
                    <a:pt x="3689" y="1247"/>
                    <a:pt x="3554" y="1486"/>
                    <a:pt x="3554" y="1486"/>
                  </a:cubicBezTo>
                  <a:cubicBezTo>
                    <a:pt x="3554" y="1486"/>
                    <a:pt x="3569" y="820"/>
                    <a:pt x="3263" y="490"/>
                  </a:cubicBezTo>
                  <a:cubicBezTo>
                    <a:pt x="3189" y="411"/>
                    <a:pt x="3118" y="380"/>
                    <a:pt x="3052" y="380"/>
                  </a:cubicBezTo>
                  <a:cubicBezTo>
                    <a:pt x="2843" y="380"/>
                    <a:pt x="2686" y="683"/>
                    <a:pt x="2686" y="683"/>
                  </a:cubicBezTo>
                  <a:cubicBezTo>
                    <a:pt x="2686" y="683"/>
                    <a:pt x="2763" y="232"/>
                    <a:pt x="2458" y="33"/>
                  </a:cubicBezTo>
                  <a:cubicBezTo>
                    <a:pt x="2424" y="10"/>
                    <a:pt x="2389" y="0"/>
                    <a:pt x="2355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4"/>
            <p:cNvSpPr/>
            <p:nvPr/>
          </p:nvSpPr>
          <p:spPr>
            <a:xfrm>
              <a:off x="6167250" y="2157950"/>
              <a:ext cx="3775" cy="61925"/>
            </a:xfrm>
            <a:custGeom>
              <a:avLst/>
              <a:gdLst/>
              <a:ahLst/>
              <a:cxnLst/>
              <a:rect l="l" t="t" r="r" b="b"/>
              <a:pathLst>
                <a:path w="151" h="2477" extrusionOk="0">
                  <a:moveTo>
                    <a:pt x="56" y="0"/>
                  </a:moveTo>
                  <a:cubicBezTo>
                    <a:pt x="24" y="5"/>
                    <a:pt x="0" y="27"/>
                    <a:pt x="0" y="58"/>
                  </a:cubicBezTo>
                  <a:lnTo>
                    <a:pt x="37" y="2422"/>
                  </a:lnTo>
                  <a:cubicBezTo>
                    <a:pt x="37" y="2453"/>
                    <a:pt x="63" y="2477"/>
                    <a:pt x="93" y="2477"/>
                  </a:cubicBezTo>
                  <a:cubicBezTo>
                    <a:pt x="102" y="2476"/>
                    <a:pt x="109" y="2474"/>
                    <a:pt x="115" y="2473"/>
                  </a:cubicBezTo>
                  <a:cubicBezTo>
                    <a:pt x="136" y="2464"/>
                    <a:pt x="150" y="2443"/>
                    <a:pt x="147" y="2421"/>
                  </a:cubicBezTo>
                  <a:lnTo>
                    <a:pt x="111" y="56"/>
                  </a:lnTo>
                  <a:cubicBezTo>
                    <a:pt x="111" y="25"/>
                    <a:pt x="86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4"/>
            <p:cNvSpPr/>
            <p:nvPr/>
          </p:nvSpPr>
          <p:spPr>
            <a:xfrm>
              <a:off x="6184600" y="2160025"/>
              <a:ext cx="6375" cy="57950"/>
            </a:xfrm>
            <a:custGeom>
              <a:avLst/>
              <a:gdLst/>
              <a:ahLst/>
              <a:cxnLst/>
              <a:rect l="l" t="t" r="r" b="b"/>
              <a:pathLst>
                <a:path w="255" h="2318" extrusionOk="0">
                  <a:moveTo>
                    <a:pt x="195" y="1"/>
                  </a:moveTo>
                  <a:cubicBezTo>
                    <a:pt x="168" y="1"/>
                    <a:pt x="144" y="23"/>
                    <a:pt x="143" y="53"/>
                  </a:cubicBezTo>
                  <a:lnTo>
                    <a:pt x="3" y="2258"/>
                  </a:lnTo>
                  <a:cubicBezTo>
                    <a:pt x="0" y="2289"/>
                    <a:pt x="24" y="2316"/>
                    <a:pt x="55" y="2317"/>
                  </a:cubicBezTo>
                  <a:cubicBezTo>
                    <a:pt x="56" y="2318"/>
                    <a:pt x="58" y="2318"/>
                    <a:pt x="60" y="2318"/>
                  </a:cubicBezTo>
                  <a:cubicBezTo>
                    <a:pt x="66" y="2318"/>
                    <a:pt x="72" y="2316"/>
                    <a:pt x="80" y="2314"/>
                  </a:cubicBezTo>
                  <a:cubicBezTo>
                    <a:pt x="99" y="2307"/>
                    <a:pt x="114" y="2288"/>
                    <a:pt x="114" y="2266"/>
                  </a:cubicBezTo>
                  <a:lnTo>
                    <a:pt x="253" y="60"/>
                  </a:lnTo>
                  <a:cubicBezTo>
                    <a:pt x="255" y="28"/>
                    <a:pt x="233" y="3"/>
                    <a:pt x="202" y="1"/>
                  </a:cubicBezTo>
                  <a:cubicBezTo>
                    <a:pt x="200" y="1"/>
                    <a:pt x="197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4"/>
            <p:cNvSpPr/>
            <p:nvPr/>
          </p:nvSpPr>
          <p:spPr>
            <a:xfrm>
              <a:off x="6205325" y="2180200"/>
              <a:ext cx="7400" cy="41200"/>
            </a:xfrm>
            <a:custGeom>
              <a:avLst/>
              <a:gdLst/>
              <a:ahLst/>
              <a:cxnLst/>
              <a:rect l="l" t="t" r="r" b="b"/>
              <a:pathLst>
                <a:path w="296" h="1648" extrusionOk="0">
                  <a:moveTo>
                    <a:pt x="240" y="0"/>
                  </a:moveTo>
                  <a:cubicBezTo>
                    <a:pt x="211" y="0"/>
                    <a:pt x="185" y="18"/>
                    <a:pt x="183" y="50"/>
                  </a:cubicBezTo>
                  <a:lnTo>
                    <a:pt x="5" y="1586"/>
                  </a:lnTo>
                  <a:cubicBezTo>
                    <a:pt x="1" y="1615"/>
                    <a:pt x="23" y="1643"/>
                    <a:pt x="52" y="1647"/>
                  </a:cubicBezTo>
                  <a:cubicBezTo>
                    <a:pt x="61" y="1644"/>
                    <a:pt x="73" y="1644"/>
                    <a:pt x="80" y="1641"/>
                  </a:cubicBezTo>
                  <a:cubicBezTo>
                    <a:pt x="98" y="1634"/>
                    <a:pt x="111" y="1618"/>
                    <a:pt x="113" y="1597"/>
                  </a:cubicBezTo>
                  <a:lnTo>
                    <a:pt x="292" y="61"/>
                  </a:lnTo>
                  <a:cubicBezTo>
                    <a:pt x="295" y="31"/>
                    <a:pt x="273" y="5"/>
                    <a:pt x="244" y="0"/>
                  </a:cubicBezTo>
                  <a:cubicBezTo>
                    <a:pt x="242" y="0"/>
                    <a:pt x="24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4"/>
            <p:cNvSpPr/>
            <p:nvPr/>
          </p:nvSpPr>
          <p:spPr>
            <a:xfrm>
              <a:off x="6147450" y="2221950"/>
              <a:ext cx="6000" cy="21800"/>
            </a:xfrm>
            <a:custGeom>
              <a:avLst/>
              <a:gdLst/>
              <a:ahLst/>
              <a:cxnLst/>
              <a:rect l="l" t="t" r="r" b="b"/>
              <a:pathLst>
                <a:path w="240" h="872" extrusionOk="0">
                  <a:moveTo>
                    <a:pt x="39" y="1"/>
                  </a:moveTo>
                  <a:lnTo>
                    <a:pt x="38" y="82"/>
                  </a:lnTo>
                  <a:cubicBezTo>
                    <a:pt x="39" y="88"/>
                    <a:pt x="1" y="225"/>
                    <a:pt x="95" y="813"/>
                  </a:cubicBezTo>
                  <a:cubicBezTo>
                    <a:pt x="103" y="847"/>
                    <a:pt x="132" y="871"/>
                    <a:pt x="164" y="871"/>
                  </a:cubicBezTo>
                  <a:cubicBezTo>
                    <a:pt x="168" y="871"/>
                    <a:pt x="172" y="871"/>
                    <a:pt x="176" y="870"/>
                  </a:cubicBezTo>
                  <a:cubicBezTo>
                    <a:pt x="215" y="864"/>
                    <a:pt x="240" y="828"/>
                    <a:pt x="235" y="789"/>
                  </a:cubicBezTo>
                  <a:cubicBezTo>
                    <a:pt x="144" y="229"/>
                    <a:pt x="39" y="1"/>
                    <a:pt x="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0" name="Google Shape;1330;p44"/>
          <p:cNvSpPr txBox="1">
            <a:spLocks noGrp="1"/>
          </p:cNvSpPr>
          <p:nvPr>
            <p:ph type="subTitle" idx="1"/>
          </p:nvPr>
        </p:nvSpPr>
        <p:spPr>
          <a:xfrm>
            <a:off x="1901400" y="1552134"/>
            <a:ext cx="6217800" cy="114106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indent="0"/>
            <a:r>
              <a:rPr lang="en-US" sz="3200" cap="all" spc="60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charset="0"/>
              </a:rPr>
              <a:t>Virus Structure</a:t>
            </a:r>
          </a:p>
        </p:txBody>
      </p:sp>
      <p:grpSp>
        <p:nvGrpSpPr>
          <p:cNvPr id="1331" name="Google Shape;1331;p44"/>
          <p:cNvGrpSpPr/>
          <p:nvPr/>
        </p:nvGrpSpPr>
        <p:grpSpPr>
          <a:xfrm flipH="1">
            <a:off x="2348563" y="1547243"/>
            <a:ext cx="272056" cy="146097"/>
            <a:chOff x="5248475" y="2145725"/>
            <a:chExt cx="179350" cy="96300"/>
          </a:xfrm>
        </p:grpSpPr>
        <p:sp>
          <p:nvSpPr>
            <p:cNvPr id="1332" name="Google Shape;1332;p44"/>
            <p:cNvSpPr/>
            <p:nvPr/>
          </p:nvSpPr>
          <p:spPr>
            <a:xfrm>
              <a:off x="5248475" y="2145725"/>
              <a:ext cx="179350" cy="96300"/>
            </a:xfrm>
            <a:custGeom>
              <a:avLst/>
              <a:gdLst/>
              <a:ahLst/>
              <a:cxnLst/>
              <a:rect l="l" t="t" r="r" b="b"/>
              <a:pathLst>
                <a:path w="7174" h="3852" extrusionOk="0">
                  <a:moveTo>
                    <a:pt x="532" y="0"/>
                  </a:moveTo>
                  <a:cubicBezTo>
                    <a:pt x="217" y="536"/>
                    <a:pt x="0" y="978"/>
                    <a:pt x="15" y="1136"/>
                  </a:cubicBezTo>
                  <a:cubicBezTo>
                    <a:pt x="37" y="1396"/>
                    <a:pt x="206" y="1455"/>
                    <a:pt x="353" y="1455"/>
                  </a:cubicBezTo>
                  <a:cubicBezTo>
                    <a:pt x="473" y="1455"/>
                    <a:pt x="579" y="1416"/>
                    <a:pt x="579" y="1416"/>
                  </a:cubicBezTo>
                  <a:lnTo>
                    <a:pt x="579" y="1416"/>
                  </a:lnTo>
                  <a:cubicBezTo>
                    <a:pt x="579" y="1416"/>
                    <a:pt x="83" y="1980"/>
                    <a:pt x="108" y="2487"/>
                  </a:cubicBezTo>
                  <a:cubicBezTo>
                    <a:pt x="121" y="2741"/>
                    <a:pt x="280" y="2804"/>
                    <a:pt x="436" y="2804"/>
                  </a:cubicBezTo>
                  <a:cubicBezTo>
                    <a:pt x="593" y="2804"/>
                    <a:pt x="746" y="2741"/>
                    <a:pt x="746" y="2741"/>
                  </a:cubicBezTo>
                  <a:lnTo>
                    <a:pt x="746" y="2741"/>
                  </a:lnTo>
                  <a:cubicBezTo>
                    <a:pt x="746" y="2741"/>
                    <a:pt x="354" y="3075"/>
                    <a:pt x="472" y="3465"/>
                  </a:cubicBezTo>
                  <a:cubicBezTo>
                    <a:pt x="508" y="3586"/>
                    <a:pt x="611" y="3628"/>
                    <a:pt x="735" y="3628"/>
                  </a:cubicBezTo>
                  <a:cubicBezTo>
                    <a:pt x="1014" y="3628"/>
                    <a:pt x="1403" y="3418"/>
                    <a:pt x="1403" y="3418"/>
                  </a:cubicBezTo>
                  <a:cubicBezTo>
                    <a:pt x="1405" y="3758"/>
                    <a:pt x="1524" y="3851"/>
                    <a:pt x="1661" y="3851"/>
                  </a:cubicBezTo>
                  <a:cubicBezTo>
                    <a:pt x="1804" y="3851"/>
                    <a:pt x="1968" y="3750"/>
                    <a:pt x="2043" y="3723"/>
                  </a:cubicBezTo>
                  <a:cubicBezTo>
                    <a:pt x="2346" y="3613"/>
                    <a:pt x="3323" y="2477"/>
                    <a:pt x="4189" y="1488"/>
                  </a:cubicBezTo>
                  <a:cubicBezTo>
                    <a:pt x="4241" y="1430"/>
                    <a:pt x="4856" y="756"/>
                    <a:pt x="5239" y="756"/>
                  </a:cubicBezTo>
                  <a:cubicBezTo>
                    <a:pt x="5384" y="756"/>
                    <a:pt x="5495" y="852"/>
                    <a:pt x="5530" y="1114"/>
                  </a:cubicBezTo>
                  <a:cubicBezTo>
                    <a:pt x="5652" y="2021"/>
                    <a:pt x="6011" y="2502"/>
                    <a:pt x="6348" y="2502"/>
                  </a:cubicBezTo>
                  <a:cubicBezTo>
                    <a:pt x="6780" y="2502"/>
                    <a:pt x="7174" y="1708"/>
                    <a:pt x="6978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4"/>
            <p:cNvSpPr/>
            <p:nvPr/>
          </p:nvSpPr>
          <p:spPr>
            <a:xfrm>
              <a:off x="5281800" y="2177900"/>
              <a:ext cx="45700" cy="54825"/>
            </a:xfrm>
            <a:custGeom>
              <a:avLst/>
              <a:gdLst/>
              <a:ahLst/>
              <a:cxnLst/>
              <a:rect l="l" t="t" r="r" b="b"/>
              <a:pathLst>
                <a:path w="1828" h="2193" extrusionOk="0">
                  <a:moveTo>
                    <a:pt x="1755" y="1"/>
                  </a:moveTo>
                  <a:cubicBezTo>
                    <a:pt x="1738" y="1"/>
                    <a:pt x="1720" y="9"/>
                    <a:pt x="1707" y="24"/>
                  </a:cubicBezTo>
                  <a:lnTo>
                    <a:pt x="23" y="2090"/>
                  </a:lnTo>
                  <a:cubicBezTo>
                    <a:pt x="1" y="2117"/>
                    <a:pt x="4" y="2156"/>
                    <a:pt x="32" y="2178"/>
                  </a:cubicBezTo>
                  <a:cubicBezTo>
                    <a:pt x="45" y="2188"/>
                    <a:pt x="60" y="2192"/>
                    <a:pt x="74" y="2192"/>
                  </a:cubicBezTo>
                  <a:cubicBezTo>
                    <a:pt x="91" y="2192"/>
                    <a:pt x="108" y="2185"/>
                    <a:pt x="120" y="2170"/>
                  </a:cubicBezTo>
                  <a:lnTo>
                    <a:pt x="1806" y="104"/>
                  </a:lnTo>
                  <a:cubicBezTo>
                    <a:pt x="1828" y="77"/>
                    <a:pt x="1823" y="38"/>
                    <a:pt x="1798" y="16"/>
                  </a:cubicBezTo>
                  <a:cubicBezTo>
                    <a:pt x="1788" y="10"/>
                    <a:pt x="1781" y="5"/>
                    <a:pt x="1773" y="4"/>
                  </a:cubicBezTo>
                  <a:cubicBezTo>
                    <a:pt x="1767" y="2"/>
                    <a:pt x="1761" y="1"/>
                    <a:pt x="17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4"/>
            <p:cNvSpPr/>
            <p:nvPr/>
          </p:nvSpPr>
          <p:spPr>
            <a:xfrm>
              <a:off x="5265425" y="2167600"/>
              <a:ext cx="46475" cy="48200"/>
            </a:xfrm>
            <a:custGeom>
              <a:avLst/>
              <a:gdLst/>
              <a:ahLst/>
              <a:cxnLst/>
              <a:rect l="l" t="t" r="r" b="b"/>
              <a:pathLst>
                <a:path w="1859" h="1928" extrusionOk="0">
                  <a:moveTo>
                    <a:pt x="1788" y="0"/>
                  </a:moveTo>
                  <a:cubicBezTo>
                    <a:pt x="1772" y="0"/>
                    <a:pt x="1756" y="7"/>
                    <a:pt x="1743" y="19"/>
                  </a:cubicBezTo>
                  <a:lnTo>
                    <a:pt x="24" y="1821"/>
                  </a:lnTo>
                  <a:cubicBezTo>
                    <a:pt x="0" y="1845"/>
                    <a:pt x="2" y="1886"/>
                    <a:pt x="25" y="1910"/>
                  </a:cubicBezTo>
                  <a:cubicBezTo>
                    <a:pt x="37" y="1922"/>
                    <a:pt x="52" y="1928"/>
                    <a:pt x="68" y="1928"/>
                  </a:cubicBezTo>
                  <a:cubicBezTo>
                    <a:pt x="85" y="1928"/>
                    <a:pt x="101" y="1921"/>
                    <a:pt x="114" y="1908"/>
                  </a:cubicBezTo>
                  <a:lnTo>
                    <a:pt x="1835" y="106"/>
                  </a:lnTo>
                  <a:cubicBezTo>
                    <a:pt x="1858" y="83"/>
                    <a:pt x="1857" y="42"/>
                    <a:pt x="1832" y="18"/>
                  </a:cubicBezTo>
                  <a:cubicBezTo>
                    <a:pt x="1823" y="11"/>
                    <a:pt x="1814" y="8"/>
                    <a:pt x="1807" y="3"/>
                  </a:cubicBezTo>
                  <a:cubicBezTo>
                    <a:pt x="1800" y="1"/>
                    <a:pt x="1794" y="0"/>
                    <a:pt x="17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4"/>
            <p:cNvSpPr/>
            <p:nvPr/>
          </p:nvSpPr>
          <p:spPr>
            <a:xfrm>
              <a:off x="5261250" y="2149650"/>
              <a:ext cx="35175" cy="33050"/>
            </a:xfrm>
            <a:custGeom>
              <a:avLst/>
              <a:gdLst/>
              <a:ahLst/>
              <a:cxnLst/>
              <a:rect l="l" t="t" r="r" b="b"/>
              <a:pathLst>
                <a:path w="1407" h="1322" extrusionOk="0">
                  <a:moveTo>
                    <a:pt x="1335" y="1"/>
                  </a:moveTo>
                  <a:cubicBezTo>
                    <a:pt x="1321" y="1"/>
                    <a:pt x="1306" y="6"/>
                    <a:pt x="1294" y="18"/>
                  </a:cubicBezTo>
                  <a:lnTo>
                    <a:pt x="27" y="1213"/>
                  </a:lnTo>
                  <a:cubicBezTo>
                    <a:pt x="1" y="1235"/>
                    <a:pt x="1" y="1275"/>
                    <a:pt x="24" y="1302"/>
                  </a:cubicBezTo>
                  <a:cubicBezTo>
                    <a:pt x="38" y="1314"/>
                    <a:pt x="55" y="1321"/>
                    <a:pt x="72" y="1321"/>
                  </a:cubicBezTo>
                  <a:cubicBezTo>
                    <a:pt x="86" y="1321"/>
                    <a:pt x="101" y="1316"/>
                    <a:pt x="113" y="1303"/>
                  </a:cubicBezTo>
                  <a:lnTo>
                    <a:pt x="1380" y="108"/>
                  </a:lnTo>
                  <a:cubicBezTo>
                    <a:pt x="1406" y="86"/>
                    <a:pt x="1406" y="45"/>
                    <a:pt x="1383" y="20"/>
                  </a:cubicBezTo>
                  <a:cubicBezTo>
                    <a:pt x="1372" y="12"/>
                    <a:pt x="1364" y="7"/>
                    <a:pt x="1355" y="4"/>
                  </a:cubicBezTo>
                  <a:cubicBezTo>
                    <a:pt x="1348" y="2"/>
                    <a:pt x="1342" y="1"/>
                    <a:pt x="13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6" name="Google Shape;1336;p44"/>
          <p:cNvGrpSpPr/>
          <p:nvPr/>
        </p:nvGrpSpPr>
        <p:grpSpPr>
          <a:xfrm>
            <a:off x="2708600" y="1467200"/>
            <a:ext cx="158300" cy="177500"/>
            <a:chOff x="5815475" y="1122850"/>
            <a:chExt cx="158300" cy="177500"/>
          </a:xfrm>
        </p:grpSpPr>
        <p:sp>
          <p:nvSpPr>
            <p:cNvPr id="1337" name="Google Shape;1337;p44"/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4"/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4"/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4"/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44"/>
          <p:cNvGrpSpPr/>
          <p:nvPr/>
        </p:nvGrpSpPr>
        <p:grpSpPr>
          <a:xfrm flipH="1">
            <a:off x="561700" y="3228125"/>
            <a:ext cx="158300" cy="177500"/>
            <a:chOff x="5815475" y="1122850"/>
            <a:chExt cx="158300" cy="177500"/>
          </a:xfrm>
        </p:grpSpPr>
        <p:sp>
          <p:nvSpPr>
            <p:cNvPr id="1342" name="Google Shape;1342;p44"/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4"/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4"/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4"/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44"/>
          <p:cNvGrpSpPr/>
          <p:nvPr/>
        </p:nvGrpSpPr>
        <p:grpSpPr>
          <a:xfrm flipH="1">
            <a:off x="2222825" y="1224750"/>
            <a:ext cx="158300" cy="177500"/>
            <a:chOff x="5815475" y="1122850"/>
            <a:chExt cx="158300" cy="177500"/>
          </a:xfrm>
        </p:grpSpPr>
        <p:sp>
          <p:nvSpPr>
            <p:cNvPr id="1347" name="Google Shape;1347;p44"/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4"/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4"/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4"/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1" name="Google Shape;1351;p44"/>
          <p:cNvGrpSpPr/>
          <p:nvPr/>
        </p:nvGrpSpPr>
        <p:grpSpPr>
          <a:xfrm>
            <a:off x="304600" y="3519000"/>
            <a:ext cx="158300" cy="177500"/>
            <a:chOff x="5815475" y="1122850"/>
            <a:chExt cx="158300" cy="177500"/>
          </a:xfrm>
        </p:grpSpPr>
        <p:sp>
          <p:nvSpPr>
            <p:cNvPr id="1352" name="Google Shape;1352;p44"/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4"/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4"/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4"/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1356;p44"/>
          <p:cNvGrpSpPr/>
          <p:nvPr/>
        </p:nvGrpSpPr>
        <p:grpSpPr>
          <a:xfrm>
            <a:off x="7803604" y="2481942"/>
            <a:ext cx="689075" cy="1018300"/>
            <a:chOff x="4099350" y="1617925"/>
            <a:chExt cx="689075" cy="1018300"/>
          </a:xfrm>
        </p:grpSpPr>
        <p:sp>
          <p:nvSpPr>
            <p:cNvPr id="1357" name="Google Shape;1357;p44"/>
            <p:cNvSpPr/>
            <p:nvPr/>
          </p:nvSpPr>
          <p:spPr>
            <a:xfrm>
              <a:off x="4175000" y="1617925"/>
              <a:ext cx="339850" cy="230150"/>
            </a:xfrm>
            <a:custGeom>
              <a:avLst/>
              <a:gdLst/>
              <a:ahLst/>
              <a:cxnLst/>
              <a:rect l="l" t="t" r="r" b="b"/>
              <a:pathLst>
                <a:path w="13594" h="9206" extrusionOk="0">
                  <a:moveTo>
                    <a:pt x="4933" y="1"/>
                  </a:moveTo>
                  <a:cubicBezTo>
                    <a:pt x="3563" y="1"/>
                    <a:pt x="2063" y="622"/>
                    <a:pt x="849" y="2676"/>
                  </a:cubicBezTo>
                  <a:cubicBezTo>
                    <a:pt x="1" y="4108"/>
                    <a:pt x="2135" y="9206"/>
                    <a:pt x="2135" y="9206"/>
                  </a:cubicBezTo>
                  <a:cubicBezTo>
                    <a:pt x="2135" y="9206"/>
                    <a:pt x="2760" y="7044"/>
                    <a:pt x="6451" y="7044"/>
                  </a:cubicBezTo>
                  <a:cubicBezTo>
                    <a:pt x="6991" y="7044"/>
                    <a:pt x="7596" y="7090"/>
                    <a:pt x="8275" y="7196"/>
                  </a:cubicBezTo>
                  <a:lnTo>
                    <a:pt x="13594" y="8024"/>
                  </a:lnTo>
                  <a:lnTo>
                    <a:pt x="8832" y="1460"/>
                  </a:lnTo>
                  <a:cubicBezTo>
                    <a:pt x="8832" y="1460"/>
                    <a:pt x="7034" y="1"/>
                    <a:pt x="49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4"/>
            <p:cNvSpPr/>
            <p:nvPr/>
          </p:nvSpPr>
          <p:spPr>
            <a:xfrm>
              <a:off x="4099350" y="1684775"/>
              <a:ext cx="689075" cy="878200"/>
            </a:xfrm>
            <a:custGeom>
              <a:avLst/>
              <a:gdLst/>
              <a:ahLst/>
              <a:cxnLst/>
              <a:rect l="l" t="t" r="r" b="b"/>
              <a:pathLst>
                <a:path w="27563" h="35128" extrusionOk="0">
                  <a:moveTo>
                    <a:pt x="3874" y="0"/>
                  </a:moveTo>
                  <a:cubicBezTo>
                    <a:pt x="3874" y="0"/>
                    <a:pt x="3667" y="348"/>
                    <a:pt x="1835" y="5033"/>
                  </a:cubicBezTo>
                  <a:cubicBezTo>
                    <a:pt x="0" y="9719"/>
                    <a:pt x="1110" y="10610"/>
                    <a:pt x="2763" y="13224"/>
                  </a:cubicBezTo>
                  <a:cubicBezTo>
                    <a:pt x="4416" y="15839"/>
                    <a:pt x="22801" y="35127"/>
                    <a:pt x="22801" y="35127"/>
                  </a:cubicBezTo>
                  <a:lnTo>
                    <a:pt x="27563" y="27337"/>
                  </a:lnTo>
                  <a:cubicBezTo>
                    <a:pt x="27563" y="27337"/>
                    <a:pt x="27217" y="27132"/>
                    <a:pt x="25544" y="25210"/>
                  </a:cubicBezTo>
                  <a:cubicBezTo>
                    <a:pt x="23875" y="23285"/>
                    <a:pt x="16641" y="15736"/>
                    <a:pt x="10710" y="10202"/>
                  </a:cubicBezTo>
                  <a:cubicBezTo>
                    <a:pt x="4780" y="4669"/>
                    <a:pt x="3874" y="0"/>
                    <a:pt x="3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4"/>
            <p:cNvSpPr/>
            <p:nvPr/>
          </p:nvSpPr>
          <p:spPr>
            <a:xfrm>
              <a:off x="4186100" y="1638725"/>
              <a:ext cx="391375" cy="997500"/>
            </a:xfrm>
            <a:custGeom>
              <a:avLst/>
              <a:gdLst/>
              <a:ahLst/>
              <a:cxnLst/>
              <a:rect l="l" t="t" r="r" b="b"/>
              <a:pathLst>
                <a:path w="15655" h="39900" extrusionOk="0">
                  <a:moveTo>
                    <a:pt x="7573" y="0"/>
                  </a:moveTo>
                  <a:cubicBezTo>
                    <a:pt x="7573" y="1"/>
                    <a:pt x="9032" y="4525"/>
                    <a:pt x="6504" y="12234"/>
                  </a:cubicBezTo>
                  <a:cubicBezTo>
                    <a:pt x="3975" y="19941"/>
                    <a:pt x="1280" y="30043"/>
                    <a:pt x="743" y="32534"/>
                  </a:cubicBezTo>
                  <a:cubicBezTo>
                    <a:pt x="206" y="35024"/>
                    <a:pt x="0" y="35370"/>
                    <a:pt x="0" y="35370"/>
                  </a:cubicBezTo>
                  <a:lnTo>
                    <a:pt x="7930" y="39900"/>
                  </a:lnTo>
                  <a:cubicBezTo>
                    <a:pt x="7930" y="39900"/>
                    <a:pt x="14738" y="14136"/>
                    <a:pt x="14924" y="11049"/>
                  </a:cubicBezTo>
                  <a:cubicBezTo>
                    <a:pt x="15110" y="7963"/>
                    <a:pt x="15655" y="6647"/>
                    <a:pt x="11787" y="3426"/>
                  </a:cubicBezTo>
                  <a:cubicBezTo>
                    <a:pt x="7923" y="206"/>
                    <a:pt x="7573" y="0"/>
                    <a:pt x="7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4"/>
            <p:cNvSpPr/>
            <p:nvPr/>
          </p:nvSpPr>
          <p:spPr>
            <a:xfrm>
              <a:off x="4462175" y="2093550"/>
              <a:ext cx="72475" cy="259925"/>
            </a:xfrm>
            <a:custGeom>
              <a:avLst/>
              <a:gdLst/>
              <a:ahLst/>
              <a:cxnLst/>
              <a:rect l="l" t="t" r="r" b="b"/>
              <a:pathLst>
                <a:path w="2899" h="10397" extrusionOk="0">
                  <a:moveTo>
                    <a:pt x="2517" y="1"/>
                  </a:moveTo>
                  <a:cubicBezTo>
                    <a:pt x="2486" y="32"/>
                    <a:pt x="2458" y="69"/>
                    <a:pt x="2446" y="114"/>
                  </a:cubicBezTo>
                  <a:lnTo>
                    <a:pt x="0" y="9995"/>
                  </a:lnTo>
                  <a:cubicBezTo>
                    <a:pt x="125" y="10130"/>
                    <a:pt x="251" y="10263"/>
                    <a:pt x="376" y="10397"/>
                  </a:cubicBezTo>
                  <a:cubicBezTo>
                    <a:pt x="411" y="10363"/>
                    <a:pt x="439" y="10325"/>
                    <a:pt x="449" y="10275"/>
                  </a:cubicBezTo>
                  <a:lnTo>
                    <a:pt x="2898" y="381"/>
                  </a:lnTo>
                  <a:cubicBezTo>
                    <a:pt x="2773" y="254"/>
                    <a:pt x="2645" y="127"/>
                    <a:pt x="2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4"/>
            <p:cNvSpPr/>
            <p:nvPr/>
          </p:nvSpPr>
          <p:spPr>
            <a:xfrm>
              <a:off x="4276700" y="1917300"/>
              <a:ext cx="77300" cy="235475"/>
            </a:xfrm>
            <a:custGeom>
              <a:avLst/>
              <a:gdLst/>
              <a:ahLst/>
              <a:cxnLst/>
              <a:rect l="l" t="t" r="r" b="b"/>
              <a:pathLst>
                <a:path w="3092" h="9419" extrusionOk="0">
                  <a:moveTo>
                    <a:pt x="2692" y="1"/>
                  </a:moveTo>
                  <a:cubicBezTo>
                    <a:pt x="2682" y="18"/>
                    <a:pt x="2666" y="32"/>
                    <a:pt x="2660" y="52"/>
                  </a:cubicBezTo>
                  <a:lnTo>
                    <a:pt x="1" y="9006"/>
                  </a:lnTo>
                  <a:cubicBezTo>
                    <a:pt x="123" y="9143"/>
                    <a:pt x="248" y="9279"/>
                    <a:pt x="373" y="9418"/>
                  </a:cubicBezTo>
                  <a:lnTo>
                    <a:pt x="3092" y="388"/>
                  </a:lnTo>
                  <a:cubicBezTo>
                    <a:pt x="2959" y="260"/>
                    <a:pt x="2819" y="129"/>
                    <a:pt x="2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32" y="417910"/>
            <a:ext cx="2978944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9" y="2840833"/>
            <a:ext cx="2999185" cy="219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70" y="3137299"/>
            <a:ext cx="2532460" cy="189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621507"/>
            <a:ext cx="2286000" cy="24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83585" y="24824"/>
            <a:ext cx="2518190" cy="5078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700" b="1" kern="1200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+mn-ea"/>
                <a:cs typeface="Arial" charset="0"/>
              </a:rPr>
              <a:t>Kaposi Sarcoma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8258" y="139124"/>
            <a:ext cx="1852495" cy="5078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700" b="1" kern="1200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+mn-ea"/>
                <a:cs typeface="Arial" charset="0"/>
              </a:rPr>
              <a:t>Candidiasis</a:t>
            </a:r>
          </a:p>
        </p:txBody>
      </p:sp>
    </p:spTree>
    <p:extLst>
      <p:ext uri="{BB962C8B-B14F-4D97-AF65-F5344CB8AC3E}">
        <p14:creationId xmlns:p14="http://schemas.microsoft.com/office/powerpoint/2010/main" val="1354037375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920262-1FD8-6B36-5808-5BA0997F279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prophylaxis is indicated for specific opportunistic infections, including the following:</a:t>
            </a:r>
            <a:endParaRPr lang="en-US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1B4B46-38C4-7811-DE27-46812DF1CF0B}"/>
              </a:ext>
            </a:extLst>
          </p:cNvPr>
          <p:cNvSpPr txBox="1">
            <a:spLocks/>
          </p:cNvSpPr>
          <p:nvPr/>
        </p:nvSpPr>
        <p:spPr bwMode="auto">
          <a:xfrm>
            <a:off x="0" y="1275735"/>
            <a:ext cx="9144000" cy="346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Pneumocystis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jiroveci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(CD4 &lt; 200) :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TMP-SMX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Toxoplasma (CD4 &lt; 100) :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TMP-SMX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Mycobacterium avium complex (CD4&lt; 50) :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Azithromycin</a:t>
            </a:r>
            <a:endParaRPr lang="en-US" sz="2000" dirty="0">
              <a:solidFill>
                <a:schemeClr val="accent2"/>
              </a:solidFill>
              <a:latin typeface="Calibri"/>
            </a:endParaRPr>
          </a:p>
          <a:p>
            <a:pPr>
              <a:lnSpc>
                <a:spcPct val="150000"/>
              </a:lnSpc>
              <a:buClrTx/>
            </a:pPr>
            <a:r>
              <a:rPr lang="en-US" sz="2000" dirty="0">
                <a:solidFill>
                  <a:sysClr val="windowText" lastClr="000000"/>
                </a:solidFill>
                <a:latin typeface="Calibri"/>
              </a:rPr>
              <a:t>Tuberculosis : Isoniazid +pyridoxine for 6 months if latent TB present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Fungal and viral infections: Although prophylaxis for these infections is not routinely necessary. some recommend fluconazole in patients with CD4 </a:t>
            </a:r>
            <a:r>
              <a:rPr kumimoji="0" lang="en-US" sz="200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T-cell counts under 50/µL to protect against cryptococcosis and endemic fungal infections.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099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F54E8-F302-072C-56E7-1246C99236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accent2"/>
                </a:solidFill>
                <a:latin typeface="Bahnschrift Condensed" panose="020B0502040204020203" pitchFamily="34" charset="0"/>
              </a:rPr>
              <a:t>The CDC has recommended HIV postexposure prophylaxis (PEP) and HIV pre-exposure prophylaxis (</a:t>
            </a:r>
            <a:r>
              <a:rPr lang="en-US" sz="3200" dirty="0" err="1">
                <a:solidFill>
                  <a:schemeClr val="accent2"/>
                </a:solidFill>
                <a:latin typeface="Bahnschrift Condensed" panose="020B0502040204020203" pitchFamily="34" charset="0"/>
              </a:rPr>
              <a:t>PrEP</a:t>
            </a:r>
            <a:r>
              <a:rPr lang="en-US" sz="3200" dirty="0">
                <a:solidFill>
                  <a:schemeClr val="accent2"/>
                </a:solidFill>
                <a:latin typeface="Bahnschrift Condensed" panose="020B0502040204020203" pitchFamily="34" charset="0"/>
              </a:rPr>
              <a:t>) regimens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FC04B-0D12-0C83-27AB-CF4266A2CBA4}"/>
              </a:ext>
            </a:extLst>
          </p:cNvPr>
          <p:cNvSpPr txBox="1">
            <a:spLocks/>
          </p:cNvSpPr>
          <p:nvPr/>
        </p:nvSpPr>
        <p:spPr bwMode="auto">
          <a:xfrm>
            <a:off x="0" y="1378284"/>
            <a:ext cx="8922775" cy="299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PEP drug regimens are as follows: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Dolutegravir plus tenofovir disoproxil fumarate/emtricitabine (TDF/FTC) (Truvada)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Raltegravir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plus Truvada (TDF/FTC)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Alternative: Truvada (TDF/FTC ) plus darunavir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Prezista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plus ritonavir daily</a:t>
            </a:r>
            <a:endParaRPr kumimoji="0" lang="ar-JO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drug regiments are as follows: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Preferred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drug regimen: Truvada (TDF/FTC)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Alternative: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Descovy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(TAF/FTC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548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03B44F-579C-5324-C5C9-6E7B9E32AD87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Immunizations: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3839B-19F7-BE52-4589-EC9B807CF130}"/>
              </a:ext>
            </a:extLst>
          </p:cNvPr>
          <p:cNvSpPr txBox="1"/>
          <p:nvPr/>
        </p:nvSpPr>
        <p:spPr>
          <a:xfrm>
            <a:off x="0" y="732056"/>
            <a:ext cx="9144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addition to routine vaccinations, the following vaccines should be prioritized </a:t>
            </a:r>
          </a:p>
          <a:p>
            <a:r>
              <a:rPr lang="en-US" sz="1800" dirty="0"/>
              <a:t>in this population:</a:t>
            </a:r>
          </a:p>
          <a:p>
            <a:r>
              <a:rPr lang="en-US" sz="1800" dirty="0"/>
              <a:t>✓ Hepatitis A vaccine</a:t>
            </a:r>
          </a:p>
          <a:p>
            <a:r>
              <a:rPr lang="en-US" sz="1800" dirty="0"/>
              <a:t>✓ Hepatitis B vaccine</a:t>
            </a:r>
          </a:p>
          <a:p>
            <a:r>
              <a:rPr lang="en-US" sz="1800" dirty="0"/>
              <a:t>✓ Human papilloma virus vaccine</a:t>
            </a:r>
          </a:p>
          <a:p>
            <a:r>
              <a:rPr lang="en-US" sz="1800" dirty="0"/>
              <a:t>✓ Influenza vaccine (annually)</a:t>
            </a:r>
          </a:p>
          <a:p>
            <a:r>
              <a:rPr lang="en-US" sz="1800" dirty="0"/>
              <a:t>✓ Meningococcal vaccine </a:t>
            </a:r>
          </a:p>
          <a:p>
            <a:r>
              <a:rPr lang="en-US" sz="1800" dirty="0"/>
              <a:t>✓ Pneumococcal vaccine</a:t>
            </a:r>
          </a:p>
          <a:p>
            <a:r>
              <a:rPr lang="en-US" sz="1800" dirty="0"/>
              <a:t>✓ Herpes zoster vaccine</a:t>
            </a:r>
          </a:p>
          <a:p>
            <a:r>
              <a:rPr lang="en-US" sz="1800" dirty="0"/>
              <a:t>✓ COVID vaccine</a:t>
            </a:r>
          </a:p>
          <a:p>
            <a:endParaRPr lang="en-US" sz="1800" dirty="0"/>
          </a:p>
          <a:p>
            <a:endParaRPr lang="en-US" sz="1800" dirty="0"/>
          </a:p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Some live vaccinations, e.g., the MMR vaccine, should not be given until </a:t>
            </a:r>
          </a:p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CD4 count is ≥ 200; consult with an infectious disease specialist before </a:t>
            </a:r>
          </a:p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giving vaccinations to patients with low CD4 counts.</a:t>
            </a:r>
          </a:p>
        </p:txBody>
      </p:sp>
    </p:spTree>
    <p:extLst>
      <p:ext uri="{BB962C8B-B14F-4D97-AF65-F5344CB8AC3E}">
        <p14:creationId xmlns:p14="http://schemas.microsoft.com/office/powerpoint/2010/main" val="1808612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96397E-6E96-5EAB-FC3A-353794C8C3E1}"/>
              </a:ext>
            </a:extLst>
          </p:cNvPr>
          <p:cNvSpPr txBox="1"/>
          <p:nvPr/>
        </p:nvSpPr>
        <p:spPr>
          <a:xfrm>
            <a:off x="0" y="1350169"/>
            <a:ext cx="399335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Viral load: </a:t>
            </a:r>
            <a:r>
              <a:rPr lang="en-US" sz="1600" dirty="0"/>
              <a:t>2-4 weeks after ART initiation, then every 3-6 months. Goal: undetectable viral load.</a:t>
            </a:r>
          </a:p>
          <a:p>
            <a:endParaRPr lang="en-US" sz="1600" dirty="0"/>
          </a:p>
          <a:p>
            <a:r>
              <a:rPr lang="en-US" sz="1600" b="1" dirty="0"/>
              <a:t>CD4 count: </a:t>
            </a:r>
            <a:r>
              <a:rPr lang="en-US" sz="1600" dirty="0"/>
              <a:t>Every 6-12 months (less frequently if stable on ART).</a:t>
            </a:r>
          </a:p>
          <a:p>
            <a:endParaRPr lang="en-US" sz="1600" dirty="0"/>
          </a:p>
          <a:p>
            <a:r>
              <a:rPr lang="en-US" sz="1600" dirty="0"/>
              <a:t>Adherence &amp; resistance testing if viral load remains high.</a:t>
            </a:r>
          </a:p>
          <a:p>
            <a:endParaRPr lang="en-US" sz="1600" dirty="0"/>
          </a:p>
          <a:p>
            <a:r>
              <a:rPr lang="en-US" sz="1600" b="1" dirty="0"/>
              <a:t>Screening for comorbidities: </a:t>
            </a:r>
            <a:r>
              <a:rPr lang="en-US" sz="1600" dirty="0"/>
              <a:t>Cardiovascular risk, osteoporosis, mental health, kidney/liver disease.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E116660-C023-B8A8-821C-8806292EE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172" y="636468"/>
            <a:ext cx="3347122" cy="457200"/>
          </a:xfrm>
        </p:spPr>
        <p:txBody>
          <a:bodyPr/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Monitoring &amp; Follow-up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5BC645B-235D-FECF-79AF-1E5A7D16CDE0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957763" y="636468"/>
            <a:ext cx="3586162" cy="457200"/>
          </a:xfrm>
        </p:spPr>
        <p:txBody>
          <a:bodyPr/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Special considerations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998C9C53-050A-BA45-2949-6DD8AFD2B48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957764" y="1350168"/>
            <a:ext cx="3586162" cy="3293209"/>
          </a:xfrm>
        </p:spPr>
        <p:txBody>
          <a:bodyPr/>
          <a:lstStyle/>
          <a:p>
            <a:pPr algn="l"/>
            <a:r>
              <a:rPr lang="en-US" sz="1600" b="1" dirty="0"/>
              <a:t>Pregnancy: </a:t>
            </a:r>
            <a:r>
              <a:rPr lang="en-US" sz="1600" dirty="0"/>
              <a:t>ART continuation, C-section if high viral load, neonatal ART prophylaxis.</a:t>
            </a:r>
          </a:p>
          <a:p>
            <a:pPr algn="l"/>
            <a:endParaRPr lang="en-US" sz="1600" dirty="0"/>
          </a:p>
          <a:p>
            <a:pPr algn="l"/>
            <a:r>
              <a:rPr lang="en-US" sz="1600" b="1" dirty="0"/>
              <a:t>Post-Exposure Prophylaxis (PEP): </a:t>
            </a:r>
            <a:r>
              <a:rPr lang="en-US" sz="1600" dirty="0"/>
              <a:t>Within 72 hours of exposure, TDF + FTC + Dolutegravir for 28 days.</a:t>
            </a:r>
          </a:p>
          <a:p>
            <a:pPr algn="l"/>
            <a:endParaRPr lang="en-US" sz="1600" dirty="0"/>
          </a:p>
          <a:p>
            <a:pPr algn="l"/>
            <a:r>
              <a:rPr lang="en-US" sz="1600" b="1" dirty="0"/>
              <a:t>Pre-Exposure Prophylaxis (</a:t>
            </a:r>
            <a:r>
              <a:rPr lang="en-US" sz="1600" b="1" dirty="0" err="1"/>
              <a:t>PrEP</a:t>
            </a:r>
            <a:r>
              <a:rPr lang="en-US" sz="1600" b="1" dirty="0"/>
              <a:t>): </a:t>
            </a:r>
            <a:r>
              <a:rPr lang="en-US" sz="1600" dirty="0"/>
              <a:t>For high-risk groups (e.g., MSM, </a:t>
            </a:r>
            <a:r>
              <a:rPr lang="en-US" sz="1600" dirty="0" err="1"/>
              <a:t>serodiscordant</a:t>
            </a:r>
            <a:r>
              <a:rPr lang="en-US" sz="1600" dirty="0"/>
              <a:t> couples) TDF/FTC daily.</a:t>
            </a:r>
          </a:p>
        </p:txBody>
      </p:sp>
    </p:spTree>
    <p:extLst>
      <p:ext uri="{BB962C8B-B14F-4D97-AF65-F5344CB8AC3E}">
        <p14:creationId xmlns:p14="http://schemas.microsoft.com/office/powerpoint/2010/main" val="1537032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41E2BF-ED38-CC01-781A-9E7B29880D9B}"/>
              </a:ext>
            </a:extLst>
          </p:cNvPr>
          <p:cNvSpPr txBox="1"/>
          <p:nvPr/>
        </p:nvSpPr>
        <p:spPr>
          <a:xfrm>
            <a:off x="0" y="1091380"/>
            <a:ext cx="9144000" cy="2805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▪ Age-appropriate cancer screening 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▪ Follow modified screening for HPV-associated cancers.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o </a:t>
            </a:r>
            <a:r>
              <a:rPr lang="en-US" sz="2000" dirty="0">
                <a:solidFill>
                  <a:srgbClr val="FF0000"/>
                </a:solidFill>
              </a:rPr>
              <a:t>Cervical cancer screening: </a:t>
            </a:r>
            <a:r>
              <a:rPr lang="en-US" sz="2000" dirty="0"/>
              <a:t>perform annual pap smears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o </a:t>
            </a:r>
            <a:r>
              <a:rPr lang="en-US" sz="2000" dirty="0">
                <a:solidFill>
                  <a:srgbClr val="FF0000"/>
                </a:solidFill>
              </a:rPr>
              <a:t>Anal cancer screening: </a:t>
            </a:r>
            <a:r>
              <a:rPr lang="en-US" sz="2000" dirty="0"/>
              <a:t>consider annual </a:t>
            </a:r>
            <a:r>
              <a:rPr lang="en-US" sz="2000" dirty="0" err="1"/>
              <a:t>anoscopy</a:t>
            </a:r>
            <a:r>
              <a:rPr lang="en-US" sz="2000" dirty="0"/>
              <a:t> and/or anal cytologic screening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6D972-EF6A-A3D9-317A-7AB7C0328F2F}"/>
              </a:ext>
            </a:extLst>
          </p:cNvPr>
          <p:cNvSpPr txBox="1"/>
          <p:nvPr/>
        </p:nvSpPr>
        <p:spPr>
          <a:xfrm>
            <a:off x="0" y="127942"/>
            <a:ext cx="4649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Arial"/>
              </a:rPr>
              <a:t>Screening</a:t>
            </a:r>
          </a:p>
        </p:txBody>
      </p:sp>
    </p:spTree>
    <p:extLst>
      <p:ext uri="{BB962C8B-B14F-4D97-AF65-F5344CB8AC3E}">
        <p14:creationId xmlns:p14="http://schemas.microsoft.com/office/powerpoint/2010/main" val="2875626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57"/>
          <p:cNvSpPr/>
          <p:nvPr/>
        </p:nvSpPr>
        <p:spPr>
          <a:xfrm>
            <a:off x="5274574" y="970700"/>
            <a:ext cx="1866600" cy="1866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8" name="Google Shape;1988;p57"/>
          <p:cNvGrpSpPr/>
          <p:nvPr/>
        </p:nvGrpSpPr>
        <p:grpSpPr>
          <a:xfrm flipH="1">
            <a:off x="5224698" y="1371763"/>
            <a:ext cx="1698836" cy="3003157"/>
            <a:chOff x="7557875" y="2056963"/>
            <a:chExt cx="1138325" cy="2012300"/>
          </a:xfrm>
        </p:grpSpPr>
        <p:sp>
          <p:nvSpPr>
            <p:cNvPr id="1989" name="Google Shape;1989;p57"/>
            <p:cNvSpPr/>
            <p:nvPr/>
          </p:nvSpPr>
          <p:spPr>
            <a:xfrm>
              <a:off x="7849950" y="2625938"/>
              <a:ext cx="35700" cy="39275"/>
            </a:xfrm>
            <a:custGeom>
              <a:avLst/>
              <a:gdLst/>
              <a:ahLst/>
              <a:cxnLst/>
              <a:rect l="l" t="t" r="r" b="b"/>
              <a:pathLst>
                <a:path w="1428" h="1571" extrusionOk="0">
                  <a:moveTo>
                    <a:pt x="1427" y="1"/>
                  </a:moveTo>
                  <a:lnTo>
                    <a:pt x="1" y="469"/>
                  </a:lnTo>
                  <a:cubicBezTo>
                    <a:pt x="1" y="469"/>
                    <a:pt x="42" y="1570"/>
                    <a:pt x="1094" y="1570"/>
                  </a:cubicBezTo>
                  <a:lnTo>
                    <a:pt x="1427" y="1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7"/>
            <p:cNvSpPr/>
            <p:nvPr/>
          </p:nvSpPr>
          <p:spPr>
            <a:xfrm>
              <a:off x="7667075" y="2073688"/>
              <a:ext cx="447825" cy="312550"/>
            </a:xfrm>
            <a:custGeom>
              <a:avLst/>
              <a:gdLst/>
              <a:ahLst/>
              <a:cxnLst/>
              <a:rect l="l" t="t" r="r" b="b"/>
              <a:pathLst>
                <a:path w="17913" h="12502" extrusionOk="0">
                  <a:moveTo>
                    <a:pt x="14060" y="1"/>
                  </a:moveTo>
                  <a:cubicBezTo>
                    <a:pt x="13367" y="1"/>
                    <a:pt x="12477" y="262"/>
                    <a:pt x="11434" y="1136"/>
                  </a:cubicBezTo>
                  <a:cubicBezTo>
                    <a:pt x="11434" y="1136"/>
                    <a:pt x="10465" y="2514"/>
                    <a:pt x="8786" y="2846"/>
                  </a:cubicBezTo>
                  <a:cubicBezTo>
                    <a:pt x="7110" y="3177"/>
                    <a:pt x="4978" y="3671"/>
                    <a:pt x="3540" y="4101"/>
                  </a:cubicBezTo>
                  <a:cubicBezTo>
                    <a:pt x="1" y="5160"/>
                    <a:pt x="273" y="12103"/>
                    <a:pt x="4848" y="12477"/>
                  </a:cubicBezTo>
                  <a:cubicBezTo>
                    <a:pt x="5048" y="12493"/>
                    <a:pt x="5258" y="12501"/>
                    <a:pt x="5474" y="12501"/>
                  </a:cubicBezTo>
                  <a:cubicBezTo>
                    <a:pt x="9340" y="12501"/>
                    <a:pt x="15582" y="9971"/>
                    <a:pt x="16716" y="7475"/>
                  </a:cubicBezTo>
                  <a:cubicBezTo>
                    <a:pt x="17913" y="4839"/>
                    <a:pt x="17322" y="3431"/>
                    <a:pt x="16326" y="2846"/>
                  </a:cubicBezTo>
                  <a:cubicBezTo>
                    <a:pt x="15328" y="2259"/>
                    <a:pt x="15682" y="581"/>
                    <a:pt x="15682" y="581"/>
                  </a:cubicBezTo>
                  <a:cubicBezTo>
                    <a:pt x="15682" y="581"/>
                    <a:pt x="15091" y="1"/>
                    <a:pt x="14060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7"/>
            <p:cNvSpPr/>
            <p:nvPr/>
          </p:nvSpPr>
          <p:spPr>
            <a:xfrm>
              <a:off x="8153775" y="3833013"/>
              <a:ext cx="344025" cy="59250"/>
            </a:xfrm>
            <a:custGeom>
              <a:avLst/>
              <a:gdLst/>
              <a:ahLst/>
              <a:cxnLst/>
              <a:rect l="l" t="t" r="r" b="b"/>
              <a:pathLst>
                <a:path w="13761" h="2370" extrusionOk="0">
                  <a:moveTo>
                    <a:pt x="13760" y="1"/>
                  </a:moveTo>
                  <a:lnTo>
                    <a:pt x="0" y="1215"/>
                  </a:lnTo>
                  <a:cubicBezTo>
                    <a:pt x="1397" y="2059"/>
                    <a:pt x="3022" y="2369"/>
                    <a:pt x="4657" y="2369"/>
                  </a:cubicBezTo>
                  <a:cubicBezTo>
                    <a:pt x="9175" y="2369"/>
                    <a:pt x="13760" y="1"/>
                    <a:pt x="13760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7"/>
            <p:cNvSpPr/>
            <p:nvPr/>
          </p:nvSpPr>
          <p:spPr>
            <a:xfrm>
              <a:off x="7673825" y="3833013"/>
              <a:ext cx="328150" cy="59250"/>
            </a:xfrm>
            <a:custGeom>
              <a:avLst/>
              <a:gdLst/>
              <a:ahLst/>
              <a:cxnLst/>
              <a:rect l="l" t="t" r="r" b="b"/>
              <a:pathLst>
                <a:path w="13126" h="2370" extrusionOk="0">
                  <a:moveTo>
                    <a:pt x="0" y="1"/>
                  </a:moveTo>
                  <a:cubicBezTo>
                    <a:pt x="0" y="1"/>
                    <a:pt x="4245" y="2369"/>
                    <a:pt x="8580" y="2369"/>
                  </a:cubicBezTo>
                  <a:cubicBezTo>
                    <a:pt x="10149" y="2369"/>
                    <a:pt x="11729" y="2059"/>
                    <a:pt x="13125" y="12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7"/>
            <p:cNvSpPr/>
            <p:nvPr/>
          </p:nvSpPr>
          <p:spPr>
            <a:xfrm>
              <a:off x="8206275" y="3863413"/>
              <a:ext cx="382125" cy="169750"/>
            </a:xfrm>
            <a:custGeom>
              <a:avLst/>
              <a:gdLst/>
              <a:ahLst/>
              <a:cxnLst/>
              <a:rect l="l" t="t" r="r" b="b"/>
              <a:pathLst>
                <a:path w="15285" h="6790" extrusionOk="0">
                  <a:moveTo>
                    <a:pt x="5223" y="0"/>
                  </a:moveTo>
                  <a:lnTo>
                    <a:pt x="612" y="926"/>
                  </a:lnTo>
                  <a:lnTo>
                    <a:pt x="460" y="2646"/>
                  </a:lnTo>
                  <a:cubicBezTo>
                    <a:pt x="0" y="4979"/>
                    <a:pt x="461" y="6790"/>
                    <a:pt x="461" y="6790"/>
                  </a:cubicBezTo>
                  <a:lnTo>
                    <a:pt x="15285" y="6704"/>
                  </a:lnTo>
                  <a:lnTo>
                    <a:pt x="15279" y="5680"/>
                  </a:lnTo>
                  <a:cubicBezTo>
                    <a:pt x="14886" y="5016"/>
                    <a:pt x="12055" y="4303"/>
                    <a:pt x="12055" y="4303"/>
                  </a:cubicBezTo>
                  <a:cubicBezTo>
                    <a:pt x="8325" y="2462"/>
                    <a:pt x="5223" y="0"/>
                    <a:pt x="5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7"/>
            <p:cNvSpPr/>
            <p:nvPr/>
          </p:nvSpPr>
          <p:spPr>
            <a:xfrm>
              <a:off x="8217750" y="4031038"/>
              <a:ext cx="370875" cy="38225"/>
            </a:xfrm>
            <a:custGeom>
              <a:avLst/>
              <a:gdLst/>
              <a:ahLst/>
              <a:cxnLst/>
              <a:rect l="l" t="t" r="r" b="b"/>
              <a:pathLst>
                <a:path w="14835" h="1529" extrusionOk="0">
                  <a:moveTo>
                    <a:pt x="14826" y="1"/>
                  </a:moveTo>
                  <a:lnTo>
                    <a:pt x="1" y="86"/>
                  </a:lnTo>
                  <a:lnTo>
                    <a:pt x="10" y="1529"/>
                  </a:lnTo>
                  <a:lnTo>
                    <a:pt x="14835" y="1443"/>
                  </a:lnTo>
                  <a:lnTo>
                    <a:pt x="14826" y="1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7"/>
            <p:cNvSpPr/>
            <p:nvPr/>
          </p:nvSpPr>
          <p:spPr>
            <a:xfrm>
              <a:off x="8211750" y="3846013"/>
              <a:ext cx="125125" cy="40550"/>
            </a:xfrm>
            <a:custGeom>
              <a:avLst/>
              <a:gdLst/>
              <a:ahLst/>
              <a:cxnLst/>
              <a:rect l="l" t="t" r="r" b="b"/>
              <a:pathLst>
                <a:path w="5005" h="1622" extrusionOk="0">
                  <a:moveTo>
                    <a:pt x="4830" y="1"/>
                  </a:moveTo>
                  <a:lnTo>
                    <a:pt x="1" y="491"/>
                  </a:lnTo>
                  <a:lnTo>
                    <a:pt x="393" y="1622"/>
                  </a:lnTo>
                  <a:lnTo>
                    <a:pt x="5004" y="696"/>
                  </a:lnTo>
                  <a:lnTo>
                    <a:pt x="4830" y="1"/>
                  </a:lnTo>
                  <a:close/>
                </a:path>
              </a:pathLst>
            </a:custGeom>
            <a:solidFill>
              <a:srgbClr val="F5B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7"/>
            <p:cNvSpPr/>
            <p:nvPr/>
          </p:nvSpPr>
          <p:spPr>
            <a:xfrm>
              <a:off x="7558075" y="3863413"/>
              <a:ext cx="382150" cy="169750"/>
            </a:xfrm>
            <a:custGeom>
              <a:avLst/>
              <a:gdLst/>
              <a:ahLst/>
              <a:cxnLst/>
              <a:rect l="l" t="t" r="r" b="b"/>
              <a:pathLst>
                <a:path w="15286" h="6790" extrusionOk="0">
                  <a:moveTo>
                    <a:pt x="10063" y="0"/>
                  </a:moveTo>
                  <a:cubicBezTo>
                    <a:pt x="10063" y="0"/>
                    <a:pt x="6961" y="2462"/>
                    <a:pt x="3231" y="4303"/>
                  </a:cubicBezTo>
                  <a:cubicBezTo>
                    <a:pt x="3231" y="4303"/>
                    <a:pt x="400" y="5016"/>
                    <a:pt x="7" y="5680"/>
                  </a:cubicBezTo>
                  <a:lnTo>
                    <a:pt x="1" y="6704"/>
                  </a:lnTo>
                  <a:lnTo>
                    <a:pt x="14825" y="6790"/>
                  </a:lnTo>
                  <a:cubicBezTo>
                    <a:pt x="14825" y="6790"/>
                    <a:pt x="15286" y="4979"/>
                    <a:pt x="14826" y="2646"/>
                  </a:cubicBezTo>
                  <a:lnTo>
                    <a:pt x="14674" y="926"/>
                  </a:lnTo>
                  <a:lnTo>
                    <a:pt x="100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7"/>
            <p:cNvSpPr/>
            <p:nvPr/>
          </p:nvSpPr>
          <p:spPr>
            <a:xfrm>
              <a:off x="7557875" y="4030938"/>
              <a:ext cx="370875" cy="38225"/>
            </a:xfrm>
            <a:custGeom>
              <a:avLst/>
              <a:gdLst/>
              <a:ahLst/>
              <a:cxnLst/>
              <a:rect l="l" t="t" r="r" b="b"/>
              <a:pathLst>
                <a:path w="14835" h="1529" extrusionOk="0">
                  <a:moveTo>
                    <a:pt x="7" y="0"/>
                  </a:moveTo>
                  <a:lnTo>
                    <a:pt x="0" y="1443"/>
                  </a:lnTo>
                  <a:lnTo>
                    <a:pt x="14825" y="1528"/>
                  </a:lnTo>
                  <a:lnTo>
                    <a:pt x="14834" y="8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7"/>
            <p:cNvSpPr/>
            <p:nvPr/>
          </p:nvSpPr>
          <p:spPr>
            <a:xfrm>
              <a:off x="7809625" y="3846013"/>
              <a:ext cx="125475" cy="40550"/>
            </a:xfrm>
            <a:custGeom>
              <a:avLst/>
              <a:gdLst/>
              <a:ahLst/>
              <a:cxnLst/>
              <a:rect l="l" t="t" r="r" b="b"/>
              <a:pathLst>
                <a:path w="5019" h="1622" extrusionOk="0">
                  <a:moveTo>
                    <a:pt x="174" y="1"/>
                  </a:moveTo>
                  <a:lnTo>
                    <a:pt x="1" y="696"/>
                  </a:lnTo>
                  <a:lnTo>
                    <a:pt x="4612" y="1622"/>
                  </a:lnTo>
                  <a:lnTo>
                    <a:pt x="5019" y="447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5B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7"/>
            <p:cNvSpPr/>
            <p:nvPr/>
          </p:nvSpPr>
          <p:spPr>
            <a:xfrm>
              <a:off x="7990475" y="2637663"/>
              <a:ext cx="507325" cy="1225775"/>
            </a:xfrm>
            <a:custGeom>
              <a:avLst/>
              <a:gdLst/>
              <a:ahLst/>
              <a:cxnLst/>
              <a:rect l="l" t="t" r="r" b="b"/>
              <a:pathLst>
                <a:path w="20293" h="49031" extrusionOk="0">
                  <a:moveTo>
                    <a:pt x="1" y="0"/>
                  </a:moveTo>
                  <a:lnTo>
                    <a:pt x="4822" y="22363"/>
                  </a:lnTo>
                  <a:lnTo>
                    <a:pt x="6535" y="49030"/>
                  </a:lnTo>
                  <a:lnTo>
                    <a:pt x="20292" y="47815"/>
                  </a:lnTo>
                  <a:lnTo>
                    <a:pt x="17173" y="20439"/>
                  </a:lnTo>
                  <a:lnTo>
                    <a:pt x="11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7"/>
            <p:cNvSpPr/>
            <p:nvPr/>
          </p:nvSpPr>
          <p:spPr>
            <a:xfrm>
              <a:off x="8083609" y="3015652"/>
              <a:ext cx="60250" cy="682425"/>
            </a:xfrm>
            <a:custGeom>
              <a:avLst/>
              <a:gdLst/>
              <a:ahLst/>
              <a:cxnLst/>
              <a:rect l="l" t="t" r="r" b="b"/>
              <a:pathLst>
                <a:path w="2410" h="27297" extrusionOk="0">
                  <a:moveTo>
                    <a:pt x="520" y="1"/>
                  </a:moveTo>
                  <a:lnTo>
                    <a:pt x="0" y="3506"/>
                  </a:lnTo>
                  <a:lnTo>
                    <a:pt x="774" y="7096"/>
                  </a:lnTo>
                  <a:lnTo>
                    <a:pt x="2070" y="27297"/>
                  </a:lnTo>
                  <a:lnTo>
                    <a:pt x="2409" y="6233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7"/>
            <p:cNvSpPr/>
            <p:nvPr/>
          </p:nvSpPr>
          <p:spPr>
            <a:xfrm>
              <a:off x="7673825" y="2637663"/>
              <a:ext cx="511550" cy="1225775"/>
            </a:xfrm>
            <a:custGeom>
              <a:avLst/>
              <a:gdLst/>
              <a:ahLst/>
              <a:cxnLst/>
              <a:rect l="l" t="t" r="r" b="b"/>
              <a:pathLst>
                <a:path w="20462" h="49031" extrusionOk="0">
                  <a:moveTo>
                    <a:pt x="8331" y="0"/>
                  </a:moveTo>
                  <a:lnTo>
                    <a:pt x="0" y="47815"/>
                  </a:lnTo>
                  <a:lnTo>
                    <a:pt x="13147" y="49030"/>
                  </a:lnTo>
                  <a:lnTo>
                    <a:pt x="15241" y="25402"/>
                  </a:lnTo>
                  <a:lnTo>
                    <a:pt x="20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7"/>
            <p:cNvSpPr/>
            <p:nvPr/>
          </p:nvSpPr>
          <p:spPr>
            <a:xfrm>
              <a:off x="7849950" y="2226988"/>
              <a:ext cx="436750" cy="410700"/>
            </a:xfrm>
            <a:custGeom>
              <a:avLst/>
              <a:gdLst/>
              <a:ahLst/>
              <a:cxnLst/>
              <a:rect l="l" t="t" r="r" b="b"/>
              <a:pathLst>
                <a:path w="17470" h="16428" extrusionOk="0">
                  <a:moveTo>
                    <a:pt x="13104" y="1"/>
                  </a:moveTo>
                  <a:lnTo>
                    <a:pt x="1606" y="192"/>
                  </a:lnTo>
                  <a:cubicBezTo>
                    <a:pt x="1028" y="203"/>
                    <a:pt x="584" y="709"/>
                    <a:pt x="654" y="1284"/>
                  </a:cubicBezTo>
                  <a:lnTo>
                    <a:pt x="1" y="16427"/>
                  </a:lnTo>
                  <a:lnTo>
                    <a:pt x="16756" y="16427"/>
                  </a:lnTo>
                  <a:cubicBezTo>
                    <a:pt x="17469" y="12194"/>
                    <a:pt x="13104" y="1"/>
                    <a:pt x="13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7"/>
            <p:cNvSpPr/>
            <p:nvPr/>
          </p:nvSpPr>
          <p:spPr>
            <a:xfrm>
              <a:off x="7849950" y="2494788"/>
              <a:ext cx="327675" cy="142825"/>
            </a:xfrm>
            <a:custGeom>
              <a:avLst/>
              <a:gdLst/>
              <a:ahLst/>
              <a:cxnLst/>
              <a:rect l="l" t="t" r="r" b="b"/>
              <a:pathLst>
                <a:path w="13107" h="5713" extrusionOk="0">
                  <a:moveTo>
                    <a:pt x="3384" y="0"/>
                  </a:moveTo>
                  <a:lnTo>
                    <a:pt x="3384" y="0"/>
                  </a:lnTo>
                  <a:cubicBezTo>
                    <a:pt x="3384" y="1"/>
                    <a:pt x="2355" y="3818"/>
                    <a:pt x="105" y="3818"/>
                  </a:cubicBezTo>
                  <a:cubicBezTo>
                    <a:pt x="98" y="3818"/>
                    <a:pt x="90" y="3818"/>
                    <a:pt x="82" y="3818"/>
                  </a:cubicBezTo>
                  <a:lnTo>
                    <a:pt x="1" y="5713"/>
                  </a:lnTo>
                  <a:lnTo>
                    <a:pt x="12948" y="5713"/>
                  </a:lnTo>
                  <a:cubicBezTo>
                    <a:pt x="11983" y="5705"/>
                    <a:pt x="6905" y="5581"/>
                    <a:pt x="5420" y="4059"/>
                  </a:cubicBezTo>
                  <a:cubicBezTo>
                    <a:pt x="3122" y="1704"/>
                    <a:pt x="3384" y="1"/>
                    <a:pt x="3384" y="0"/>
                  </a:cubicBezTo>
                  <a:close/>
                  <a:moveTo>
                    <a:pt x="12948" y="5713"/>
                  </a:moveTo>
                  <a:lnTo>
                    <a:pt x="12948" y="5713"/>
                  </a:lnTo>
                  <a:cubicBezTo>
                    <a:pt x="12988" y="5713"/>
                    <a:pt x="13022" y="5713"/>
                    <a:pt x="13047" y="5713"/>
                  </a:cubicBezTo>
                  <a:cubicBezTo>
                    <a:pt x="13086" y="5713"/>
                    <a:pt x="13107" y="5713"/>
                    <a:pt x="13107" y="5713"/>
                  </a:cubicBez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7"/>
            <p:cNvSpPr/>
            <p:nvPr/>
          </p:nvSpPr>
          <p:spPr>
            <a:xfrm>
              <a:off x="7926650" y="2226988"/>
              <a:ext cx="198725" cy="63725"/>
            </a:xfrm>
            <a:custGeom>
              <a:avLst/>
              <a:gdLst/>
              <a:ahLst/>
              <a:cxnLst/>
              <a:rect l="l" t="t" r="r" b="b"/>
              <a:pathLst>
                <a:path w="7949" h="2549" extrusionOk="0">
                  <a:moveTo>
                    <a:pt x="7948" y="1"/>
                  </a:moveTo>
                  <a:lnTo>
                    <a:pt x="1" y="169"/>
                  </a:lnTo>
                  <a:cubicBezTo>
                    <a:pt x="1" y="169"/>
                    <a:pt x="1446" y="2548"/>
                    <a:pt x="4219" y="2548"/>
                  </a:cubicBezTo>
                  <a:cubicBezTo>
                    <a:pt x="6990" y="2548"/>
                    <a:pt x="7948" y="1"/>
                    <a:pt x="7948" y="1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7"/>
            <p:cNvSpPr/>
            <p:nvPr/>
          </p:nvSpPr>
          <p:spPr>
            <a:xfrm>
              <a:off x="7916825" y="2056963"/>
              <a:ext cx="155175" cy="119250"/>
            </a:xfrm>
            <a:custGeom>
              <a:avLst/>
              <a:gdLst/>
              <a:ahLst/>
              <a:cxnLst/>
              <a:rect l="l" t="t" r="r" b="b"/>
              <a:pathLst>
                <a:path w="6207" h="4770" extrusionOk="0">
                  <a:moveTo>
                    <a:pt x="3979" y="1"/>
                  </a:moveTo>
                  <a:cubicBezTo>
                    <a:pt x="3414" y="1"/>
                    <a:pt x="2744" y="201"/>
                    <a:pt x="2041" y="914"/>
                  </a:cubicBezTo>
                  <a:cubicBezTo>
                    <a:pt x="0" y="2981"/>
                    <a:pt x="2957" y="4770"/>
                    <a:pt x="2957" y="4770"/>
                  </a:cubicBezTo>
                  <a:lnTo>
                    <a:pt x="3069" y="1707"/>
                  </a:lnTo>
                  <a:cubicBezTo>
                    <a:pt x="3069" y="1707"/>
                    <a:pt x="3583" y="2343"/>
                    <a:pt x="4513" y="2343"/>
                  </a:cubicBezTo>
                  <a:cubicBezTo>
                    <a:pt x="4630" y="2343"/>
                    <a:pt x="4755" y="2332"/>
                    <a:pt x="4886" y="2309"/>
                  </a:cubicBezTo>
                  <a:cubicBezTo>
                    <a:pt x="6206" y="2079"/>
                    <a:pt x="5842" y="474"/>
                    <a:pt x="4967" y="182"/>
                  </a:cubicBezTo>
                  <a:cubicBezTo>
                    <a:pt x="4701" y="94"/>
                    <a:pt x="4364" y="1"/>
                    <a:pt x="3979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7"/>
            <p:cNvSpPr/>
            <p:nvPr/>
          </p:nvSpPr>
          <p:spPr>
            <a:xfrm>
              <a:off x="7982500" y="2156413"/>
              <a:ext cx="101975" cy="114175"/>
            </a:xfrm>
            <a:custGeom>
              <a:avLst/>
              <a:gdLst/>
              <a:ahLst/>
              <a:cxnLst/>
              <a:rect l="l" t="t" r="r" b="b"/>
              <a:pathLst>
                <a:path w="4079" h="4567" extrusionOk="0">
                  <a:moveTo>
                    <a:pt x="2837" y="1"/>
                  </a:moveTo>
                  <a:lnTo>
                    <a:pt x="360" y="89"/>
                  </a:lnTo>
                  <a:cubicBezTo>
                    <a:pt x="320" y="1462"/>
                    <a:pt x="183" y="2432"/>
                    <a:pt x="128" y="2906"/>
                  </a:cubicBezTo>
                  <a:cubicBezTo>
                    <a:pt x="0" y="4000"/>
                    <a:pt x="1054" y="4566"/>
                    <a:pt x="1953" y="4566"/>
                  </a:cubicBezTo>
                  <a:cubicBezTo>
                    <a:pt x="1974" y="4566"/>
                    <a:pt x="1996" y="4566"/>
                    <a:pt x="2017" y="4565"/>
                  </a:cubicBezTo>
                  <a:cubicBezTo>
                    <a:pt x="4079" y="4505"/>
                    <a:pt x="3718" y="2676"/>
                    <a:pt x="3718" y="2676"/>
                  </a:cubicBezTo>
                  <a:cubicBezTo>
                    <a:pt x="3547" y="2424"/>
                    <a:pt x="3112" y="992"/>
                    <a:pt x="2837" y="1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7"/>
            <p:cNvSpPr/>
            <p:nvPr/>
          </p:nvSpPr>
          <p:spPr>
            <a:xfrm>
              <a:off x="7993075" y="2156463"/>
              <a:ext cx="81300" cy="61350"/>
            </a:xfrm>
            <a:custGeom>
              <a:avLst/>
              <a:gdLst/>
              <a:ahLst/>
              <a:cxnLst/>
              <a:rect l="l" t="t" r="r" b="b"/>
              <a:pathLst>
                <a:path w="3252" h="2454" extrusionOk="0">
                  <a:moveTo>
                    <a:pt x="2478" y="0"/>
                  </a:moveTo>
                  <a:lnTo>
                    <a:pt x="3" y="89"/>
                  </a:lnTo>
                  <a:cubicBezTo>
                    <a:pt x="2" y="112"/>
                    <a:pt x="0" y="131"/>
                    <a:pt x="0" y="155"/>
                  </a:cubicBezTo>
                  <a:cubicBezTo>
                    <a:pt x="130" y="548"/>
                    <a:pt x="830" y="1812"/>
                    <a:pt x="3252" y="2453"/>
                  </a:cubicBezTo>
                  <a:cubicBezTo>
                    <a:pt x="3250" y="2452"/>
                    <a:pt x="3249" y="2445"/>
                    <a:pt x="3249" y="2442"/>
                  </a:cubicBezTo>
                  <a:cubicBezTo>
                    <a:pt x="3057" y="1976"/>
                    <a:pt x="2757" y="989"/>
                    <a:pt x="2531" y="192"/>
                  </a:cubicBezTo>
                  <a:cubicBezTo>
                    <a:pt x="2502" y="94"/>
                    <a:pt x="2480" y="18"/>
                    <a:pt x="2478" y="0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7"/>
            <p:cNvSpPr/>
            <p:nvPr/>
          </p:nvSpPr>
          <p:spPr>
            <a:xfrm>
              <a:off x="7968600" y="2084038"/>
              <a:ext cx="95975" cy="106775"/>
            </a:xfrm>
            <a:custGeom>
              <a:avLst/>
              <a:gdLst/>
              <a:ahLst/>
              <a:cxnLst/>
              <a:rect l="l" t="t" r="r" b="b"/>
              <a:pathLst>
                <a:path w="3839" h="4271" extrusionOk="0">
                  <a:moveTo>
                    <a:pt x="2236" y="0"/>
                  </a:moveTo>
                  <a:cubicBezTo>
                    <a:pt x="2056" y="0"/>
                    <a:pt x="1848" y="40"/>
                    <a:pt x="1610" y="135"/>
                  </a:cubicBezTo>
                  <a:cubicBezTo>
                    <a:pt x="1" y="413"/>
                    <a:pt x="437" y="1972"/>
                    <a:pt x="437" y="1972"/>
                  </a:cubicBezTo>
                  <a:cubicBezTo>
                    <a:pt x="437" y="1972"/>
                    <a:pt x="814" y="3441"/>
                    <a:pt x="1563" y="3980"/>
                  </a:cubicBezTo>
                  <a:cubicBezTo>
                    <a:pt x="1624" y="4024"/>
                    <a:pt x="1686" y="4064"/>
                    <a:pt x="1745" y="4099"/>
                  </a:cubicBezTo>
                  <a:cubicBezTo>
                    <a:pt x="1940" y="4216"/>
                    <a:pt x="2151" y="4271"/>
                    <a:pt x="2358" y="4271"/>
                  </a:cubicBezTo>
                  <a:cubicBezTo>
                    <a:pt x="2778" y="4271"/>
                    <a:pt x="3181" y="4043"/>
                    <a:pt x="3395" y="3634"/>
                  </a:cubicBezTo>
                  <a:cubicBezTo>
                    <a:pt x="3426" y="3572"/>
                    <a:pt x="3457" y="3509"/>
                    <a:pt x="3485" y="3441"/>
                  </a:cubicBezTo>
                  <a:cubicBezTo>
                    <a:pt x="3839" y="2591"/>
                    <a:pt x="3388" y="1144"/>
                    <a:pt x="3388" y="1144"/>
                  </a:cubicBezTo>
                  <a:cubicBezTo>
                    <a:pt x="3388" y="1144"/>
                    <a:pt x="3202" y="0"/>
                    <a:pt x="2236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7"/>
            <p:cNvSpPr/>
            <p:nvPr/>
          </p:nvSpPr>
          <p:spPr>
            <a:xfrm>
              <a:off x="7966550" y="2073363"/>
              <a:ext cx="96975" cy="65675"/>
            </a:xfrm>
            <a:custGeom>
              <a:avLst/>
              <a:gdLst/>
              <a:ahLst/>
              <a:cxnLst/>
              <a:rect l="l" t="t" r="r" b="b"/>
              <a:pathLst>
                <a:path w="3879" h="2627" extrusionOk="0">
                  <a:moveTo>
                    <a:pt x="1186" y="0"/>
                  </a:moveTo>
                  <a:cubicBezTo>
                    <a:pt x="1186" y="0"/>
                    <a:pt x="0" y="1964"/>
                    <a:pt x="466" y="2579"/>
                  </a:cubicBezTo>
                  <a:cubicBezTo>
                    <a:pt x="491" y="2611"/>
                    <a:pt x="512" y="2626"/>
                    <a:pt x="530" y="2626"/>
                  </a:cubicBezTo>
                  <a:cubicBezTo>
                    <a:pt x="677" y="2626"/>
                    <a:pt x="682" y="1681"/>
                    <a:pt x="1768" y="1609"/>
                  </a:cubicBezTo>
                  <a:cubicBezTo>
                    <a:pt x="2981" y="1528"/>
                    <a:pt x="3416" y="1363"/>
                    <a:pt x="3416" y="1363"/>
                  </a:cubicBezTo>
                  <a:cubicBezTo>
                    <a:pt x="3878" y="665"/>
                    <a:pt x="2568" y="62"/>
                    <a:pt x="2571" y="6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7"/>
            <p:cNvSpPr/>
            <p:nvPr/>
          </p:nvSpPr>
          <p:spPr>
            <a:xfrm>
              <a:off x="8013000" y="2163613"/>
              <a:ext cx="11650" cy="6500"/>
            </a:xfrm>
            <a:custGeom>
              <a:avLst/>
              <a:gdLst/>
              <a:ahLst/>
              <a:cxnLst/>
              <a:rect l="l" t="t" r="r" b="b"/>
              <a:pathLst>
                <a:path w="466" h="260" fill="none" extrusionOk="0">
                  <a:moveTo>
                    <a:pt x="466" y="111"/>
                  </a:moveTo>
                  <a:cubicBezTo>
                    <a:pt x="466" y="111"/>
                    <a:pt x="276" y="259"/>
                    <a:pt x="0" y="0"/>
                  </a:cubicBezTo>
                </a:path>
              </a:pathLst>
            </a:custGeom>
            <a:noFill/>
            <a:ln w="15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7"/>
            <p:cNvSpPr/>
            <p:nvPr/>
          </p:nvSpPr>
          <p:spPr>
            <a:xfrm>
              <a:off x="8048325" y="2130138"/>
              <a:ext cx="5125" cy="9775"/>
            </a:xfrm>
            <a:custGeom>
              <a:avLst/>
              <a:gdLst/>
              <a:ahLst/>
              <a:cxnLst/>
              <a:rect l="l" t="t" r="r" b="b"/>
              <a:pathLst>
                <a:path w="205" h="391" extrusionOk="0">
                  <a:moveTo>
                    <a:pt x="83" y="1"/>
                  </a:moveTo>
                  <a:cubicBezTo>
                    <a:pt x="81" y="1"/>
                    <a:pt x="79" y="1"/>
                    <a:pt x="77" y="1"/>
                  </a:cubicBezTo>
                  <a:cubicBezTo>
                    <a:pt x="30" y="7"/>
                    <a:pt x="0" y="98"/>
                    <a:pt x="15" y="207"/>
                  </a:cubicBezTo>
                  <a:cubicBezTo>
                    <a:pt x="29" y="311"/>
                    <a:pt x="77" y="391"/>
                    <a:pt x="122" y="391"/>
                  </a:cubicBezTo>
                  <a:cubicBezTo>
                    <a:pt x="124" y="391"/>
                    <a:pt x="126" y="390"/>
                    <a:pt x="128" y="390"/>
                  </a:cubicBezTo>
                  <a:cubicBezTo>
                    <a:pt x="178" y="383"/>
                    <a:pt x="205" y="290"/>
                    <a:pt x="192" y="184"/>
                  </a:cubicBezTo>
                  <a:cubicBezTo>
                    <a:pt x="176" y="81"/>
                    <a:pt x="130" y="1"/>
                    <a:pt x="83" y="1"/>
                  </a:cubicBezTo>
                  <a:close/>
                </a:path>
              </a:pathLst>
            </a:custGeom>
            <a:solidFill>
              <a:srgbClr val="3B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7"/>
            <p:cNvSpPr/>
            <p:nvPr/>
          </p:nvSpPr>
          <p:spPr>
            <a:xfrm>
              <a:off x="8026775" y="2134888"/>
              <a:ext cx="4850" cy="9150"/>
            </a:xfrm>
            <a:custGeom>
              <a:avLst/>
              <a:gdLst/>
              <a:ahLst/>
              <a:cxnLst/>
              <a:rect l="l" t="t" r="r" b="b"/>
              <a:pathLst>
                <a:path w="194" h="366" extrusionOk="0">
                  <a:moveTo>
                    <a:pt x="76" y="1"/>
                  </a:moveTo>
                  <a:cubicBezTo>
                    <a:pt x="74" y="1"/>
                    <a:pt x="73" y="1"/>
                    <a:pt x="71" y="1"/>
                  </a:cubicBezTo>
                  <a:cubicBezTo>
                    <a:pt x="25" y="9"/>
                    <a:pt x="0" y="96"/>
                    <a:pt x="12" y="194"/>
                  </a:cubicBezTo>
                  <a:cubicBezTo>
                    <a:pt x="25" y="292"/>
                    <a:pt x="72" y="365"/>
                    <a:pt x="116" y="365"/>
                  </a:cubicBezTo>
                  <a:cubicBezTo>
                    <a:pt x="118" y="365"/>
                    <a:pt x="119" y="365"/>
                    <a:pt x="121" y="365"/>
                  </a:cubicBezTo>
                  <a:cubicBezTo>
                    <a:pt x="167" y="361"/>
                    <a:pt x="193" y="274"/>
                    <a:pt x="180" y="172"/>
                  </a:cubicBezTo>
                  <a:cubicBezTo>
                    <a:pt x="167" y="74"/>
                    <a:pt x="120" y="1"/>
                    <a:pt x="76" y="1"/>
                  </a:cubicBezTo>
                  <a:close/>
                </a:path>
              </a:pathLst>
            </a:custGeom>
            <a:solidFill>
              <a:srgbClr val="3B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7"/>
            <p:cNvSpPr/>
            <p:nvPr/>
          </p:nvSpPr>
          <p:spPr>
            <a:xfrm>
              <a:off x="8041050" y="2117963"/>
              <a:ext cx="12200" cy="10400"/>
            </a:xfrm>
            <a:custGeom>
              <a:avLst/>
              <a:gdLst/>
              <a:ahLst/>
              <a:cxnLst/>
              <a:rect l="l" t="t" r="r" b="b"/>
              <a:pathLst>
                <a:path w="488" h="416" fill="none" extrusionOk="0">
                  <a:moveTo>
                    <a:pt x="487" y="301"/>
                  </a:moveTo>
                  <a:cubicBezTo>
                    <a:pt x="487" y="301"/>
                    <a:pt x="162" y="0"/>
                    <a:pt x="1" y="416"/>
                  </a:cubicBezTo>
                </a:path>
              </a:pathLst>
            </a:custGeom>
            <a:noFill/>
            <a:ln w="15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7"/>
            <p:cNvSpPr/>
            <p:nvPr/>
          </p:nvSpPr>
          <p:spPr>
            <a:xfrm>
              <a:off x="8017050" y="2120613"/>
              <a:ext cx="12175" cy="10425"/>
            </a:xfrm>
            <a:custGeom>
              <a:avLst/>
              <a:gdLst/>
              <a:ahLst/>
              <a:cxnLst/>
              <a:rect l="l" t="t" r="r" b="b"/>
              <a:pathLst>
                <a:path w="487" h="417" fill="none" extrusionOk="0">
                  <a:moveTo>
                    <a:pt x="486" y="300"/>
                  </a:moveTo>
                  <a:cubicBezTo>
                    <a:pt x="486" y="300"/>
                    <a:pt x="161" y="1"/>
                    <a:pt x="0" y="416"/>
                  </a:cubicBezTo>
                </a:path>
              </a:pathLst>
            </a:custGeom>
            <a:noFill/>
            <a:ln w="1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7"/>
            <p:cNvSpPr/>
            <p:nvPr/>
          </p:nvSpPr>
          <p:spPr>
            <a:xfrm>
              <a:off x="7966750" y="2120163"/>
              <a:ext cx="35850" cy="29750"/>
            </a:xfrm>
            <a:custGeom>
              <a:avLst/>
              <a:gdLst/>
              <a:ahLst/>
              <a:cxnLst/>
              <a:rect l="l" t="t" r="r" b="b"/>
              <a:pathLst>
                <a:path w="1434" h="1190" extrusionOk="0">
                  <a:moveTo>
                    <a:pt x="448" y="1"/>
                  </a:moveTo>
                  <a:cubicBezTo>
                    <a:pt x="426" y="1"/>
                    <a:pt x="402" y="5"/>
                    <a:pt x="377" y="14"/>
                  </a:cubicBezTo>
                  <a:cubicBezTo>
                    <a:pt x="94" y="117"/>
                    <a:pt x="1" y="1190"/>
                    <a:pt x="706" y="1190"/>
                  </a:cubicBezTo>
                  <a:cubicBezTo>
                    <a:pt x="709" y="1190"/>
                    <a:pt x="713" y="1190"/>
                    <a:pt x="717" y="1190"/>
                  </a:cubicBezTo>
                  <a:cubicBezTo>
                    <a:pt x="1433" y="1180"/>
                    <a:pt x="783" y="461"/>
                    <a:pt x="783" y="461"/>
                  </a:cubicBezTo>
                  <a:cubicBezTo>
                    <a:pt x="783" y="461"/>
                    <a:pt x="683" y="1"/>
                    <a:pt x="448" y="1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7"/>
            <p:cNvSpPr/>
            <p:nvPr/>
          </p:nvSpPr>
          <p:spPr>
            <a:xfrm>
              <a:off x="7974325" y="2123638"/>
              <a:ext cx="12125" cy="22925"/>
            </a:xfrm>
            <a:custGeom>
              <a:avLst/>
              <a:gdLst/>
              <a:ahLst/>
              <a:cxnLst/>
              <a:rect l="l" t="t" r="r" b="b"/>
              <a:pathLst>
                <a:path w="485" h="917" fill="none" extrusionOk="0">
                  <a:moveTo>
                    <a:pt x="401" y="406"/>
                  </a:moveTo>
                  <a:cubicBezTo>
                    <a:pt x="401" y="406"/>
                    <a:pt x="227" y="0"/>
                    <a:pt x="114" y="180"/>
                  </a:cubicBezTo>
                  <a:cubicBezTo>
                    <a:pt x="0" y="361"/>
                    <a:pt x="69" y="727"/>
                    <a:pt x="156" y="821"/>
                  </a:cubicBezTo>
                  <a:cubicBezTo>
                    <a:pt x="243" y="917"/>
                    <a:pt x="485" y="716"/>
                    <a:pt x="308" y="607"/>
                  </a:cubicBezTo>
                  <a:cubicBezTo>
                    <a:pt x="128" y="501"/>
                    <a:pt x="198" y="663"/>
                    <a:pt x="198" y="663"/>
                  </a:cubicBezTo>
                </a:path>
              </a:pathLst>
            </a:custGeom>
            <a:noFill/>
            <a:ln w="12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7"/>
            <p:cNvSpPr/>
            <p:nvPr/>
          </p:nvSpPr>
          <p:spPr>
            <a:xfrm>
              <a:off x="8422450" y="2256513"/>
              <a:ext cx="126950" cy="72900"/>
            </a:xfrm>
            <a:custGeom>
              <a:avLst/>
              <a:gdLst/>
              <a:ahLst/>
              <a:cxnLst/>
              <a:rect l="l" t="t" r="r" b="b"/>
              <a:pathLst>
                <a:path w="5078" h="2916" extrusionOk="0">
                  <a:moveTo>
                    <a:pt x="401" y="0"/>
                  </a:moveTo>
                  <a:cubicBezTo>
                    <a:pt x="149" y="0"/>
                    <a:pt x="0" y="21"/>
                    <a:pt x="0" y="21"/>
                  </a:cubicBezTo>
                  <a:lnTo>
                    <a:pt x="5078" y="2916"/>
                  </a:lnTo>
                  <a:cubicBezTo>
                    <a:pt x="3683" y="280"/>
                    <a:pt x="1335" y="0"/>
                    <a:pt x="401" y="0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7"/>
            <p:cNvSpPr/>
            <p:nvPr/>
          </p:nvSpPr>
          <p:spPr>
            <a:xfrm>
              <a:off x="8177525" y="2226988"/>
              <a:ext cx="371950" cy="358800"/>
            </a:xfrm>
            <a:custGeom>
              <a:avLst/>
              <a:gdLst/>
              <a:ahLst/>
              <a:cxnLst/>
              <a:rect l="l" t="t" r="r" b="b"/>
              <a:pathLst>
                <a:path w="14878" h="14352" extrusionOk="0">
                  <a:moveTo>
                    <a:pt x="1" y="1"/>
                  </a:moveTo>
                  <a:lnTo>
                    <a:pt x="2666" y="10995"/>
                  </a:lnTo>
                  <a:lnTo>
                    <a:pt x="9245" y="14052"/>
                  </a:lnTo>
                  <a:cubicBezTo>
                    <a:pt x="9908" y="14258"/>
                    <a:pt x="10433" y="14352"/>
                    <a:pt x="10853" y="14352"/>
                  </a:cubicBezTo>
                  <a:cubicBezTo>
                    <a:pt x="12068" y="14352"/>
                    <a:pt x="12417" y="13573"/>
                    <a:pt x="12728" y="12476"/>
                  </a:cubicBezTo>
                  <a:lnTo>
                    <a:pt x="14878" y="4097"/>
                  </a:lnTo>
                  <a:lnTo>
                    <a:pt x="9799" y="1202"/>
                  </a:lnTo>
                  <a:lnTo>
                    <a:pt x="8082" y="59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7"/>
            <p:cNvSpPr/>
            <p:nvPr/>
          </p:nvSpPr>
          <p:spPr>
            <a:xfrm>
              <a:off x="7788200" y="23309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B6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7"/>
            <p:cNvSpPr/>
            <p:nvPr/>
          </p:nvSpPr>
          <p:spPr>
            <a:xfrm>
              <a:off x="7882075" y="2637613"/>
              <a:ext cx="386825" cy="25"/>
            </a:xfrm>
            <a:custGeom>
              <a:avLst/>
              <a:gdLst/>
              <a:ahLst/>
              <a:cxnLst/>
              <a:rect l="l" t="t" r="r" b="b"/>
              <a:pathLst>
                <a:path w="15473" h="1" fill="none" extrusionOk="0">
                  <a:moveTo>
                    <a:pt x="15473" y="1"/>
                  </a:moveTo>
                  <a:lnTo>
                    <a:pt x="1" y="1"/>
                  </a:lnTo>
                </a:path>
              </a:pathLst>
            </a:custGeom>
            <a:noFill/>
            <a:ln w="2475" cap="rnd" cmpd="sng">
              <a:solidFill>
                <a:srgbClr val="3D2B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7"/>
            <p:cNvSpPr/>
            <p:nvPr/>
          </p:nvSpPr>
          <p:spPr>
            <a:xfrm>
              <a:off x="8379575" y="2376238"/>
              <a:ext cx="10325" cy="20025"/>
            </a:xfrm>
            <a:custGeom>
              <a:avLst/>
              <a:gdLst/>
              <a:ahLst/>
              <a:cxnLst/>
              <a:rect l="l" t="t" r="r" b="b"/>
              <a:pathLst>
                <a:path w="413" h="801" fill="none" extrusionOk="0">
                  <a:moveTo>
                    <a:pt x="0" y="1"/>
                  </a:moveTo>
                  <a:lnTo>
                    <a:pt x="413" y="801"/>
                  </a:lnTo>
                </a:path>
              </a:pathLst>
            </a:custGeom>
            <a:noFill/>
            <a:ln w="2475" cap="rnd" cmpd="sng">
              <a:solidFill>
                <a:srgbClr val="3D2B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7"/>
            <p:cNvSpPr/>
            <p:nvPr/>
          </p:nvSpPr>
          <p:spPr>
            <a:xfrm>
              <a:off x="7904225" y="2672213"/>
              <a:ext cx="374925" cy="25"/>
            </a:xfrm>
            <a:custGeom>
              <a:avLst/>
              <a:gdLst/>
              <a:ahLst/>
              <a:cxnLst/>
              <a:rect l="l" t="t" r="r" b="b"/>
              <a:pathLst>
                <a:path w="14997" h="1" fill="none" extrusionOk="0">
                  <a:moveTo>
                    <a:pt x="14996" y="0"/>
                  </a:moveTo>
                  <a:lnTo>
                    <a:pt x="7979" y="0"/>
                  </a:lnTo>
                  <a:lnTo>
                    <a:pt x="0" y="0"/>
                  </a:lnTo>
                </a:path>
              </a:pathLst>
            </a:custGeom>
            <a:noFill/>
            <a:ln w="2475" cap="rnd" cmpd="sng">
              <a:solidFill>
                <a:srgbClr val="3D2B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7"/>
            <p:cNvSpPr/>
            <p:nvPr/>
          </p:nvSpPr>
          <p:spPr>
            <a:xfrm>
              <a:off x="8091675" y="2672213"/>
              <a:ext cx="26025" cy="421350"/>
            </a:xfrm>
            <a:custGeom>
              <a:avLst/>
              <a:gdLst/>
              <a:ahLst/>
              <a:cxnLst/>
              <a:rect l="l" t="t" r="r" b="b"/>
              <a:pathLst>
                <a:path w="1041" h="16854" fill="none" extrusionOk="0">
                  <a:moveTo>
                    <a:pt x="0" y="16853"/>
                  </a:moveTo>
                  <a:lnTo>
                    <a:pt x="1041" y="9825"/>
                  </a:lnTo>
                  <a:lnTo>
                    <a:pt x="481" y="0"/>
                  </a:lnTo>
                </a:path>
              </a:pathLst>
            </a:custGeom>
            <a:noFill/>
            <a:ln w="2475" cap="rnd" cmpd="sng">
              <a:solidFill>
                <a:srgbClr val="3D2B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7"/>
            <p:cNvSpPr/>
            <p:nvPr/>
          </p:nvSpPr>
          <p:spPr>
            <a:xfrm>
              <a:off x="8075125" y="2672213"/>
              <a:ext cx="42575" cy="218350"/>
            </a:xfrm>
            <a:custGeom>
              <a:avLst/>
              <a:gdLst/>
              <a:ahLst/>
              <a:cxnLst/>
              <a:rect l="l" t="t" r="r" b="b"/>
              <a:pathLst>
                <a:path w="1703" h="8734" fill="none" extrusionOk="0">
                  <a:moveTo>
                    <a:pt x="1" y="0"/>
                  </a:moveTo>
                  <a:lnTo>
                    <a:pt x="458" y="8307"/>
                  </a:lnTo>
                  <a:lnTo>
                    <a:pt x="1703" y="8733"/>
                  </a:lnTo>
                </a:path>
              </a:pathLst>
            </a:custGeom>
            <a:noFill/>
            <a:ln w="2475" cap="rnd" cmpd="sng">
              <a:solidFill>
                <a:srgbClr val="3D2B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7"/>
            <p:cNvSpPr/>
            <p:nvPr/>
          </p:nvSpPr>
          <p:spPr>
            <a:xfrm>
              <a:off x="7719575" y="2672213"/>
              <a:ext cx="207100" cy="1165075"/>
            </a:xfrm>
            <a:custGeom>
              <a:avLst/>
              <a:gdLst/>
              <a:ahLst/>
              <a:cxnLst/>
              <a:rect l="l" t="t" r="r" b="b"/>
              <a:pathLst>
                <a:path w="8284" h="46603" fill="none" extrusionOk="0">
                  <a:moveTo>
                    <a:pt x="8284" y="0"/>
                  </a:moveTo>
                  <a:lnTo>
                    <a:pt x="0" y="46602"/>
                  </a:lnTo>
                </a:path>
              </a:pathLst>
            </a:custGeom>
            <a:noFill/>
            <a:ln w="2475" cap="rnd" cmpd="sng">
              <a:solidFill>
                <a:srgbClr val="3D2B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7"/>
            <p:cNvSpPr/>
            <p:nvPr/>
          </p:nvSpPr>
          <p:spPr>
            <a:xfrm>
              <a:off x="8244125" y="2672213"/>
              <a:ext cx="195100" cy="1169350"/>
            </a:xfrm>
            <a:custGeom>
              <a:avLst/>
              <a:gdLst/>
              <a:ahLst/>
              <a:cxnLst/>
              <a:rect l="l" t="t" r="r" b="b"/>
              <a:pathLst>
                <a:path w="7804" h="46774" fill="none" extrusionOk="0">
                  <a:moveTo>
                    <a:pt x="1" y="0"/>
                  </a:moveTo>
                  <a:lnTo>
                    <a:pt x="5418" y="20034"/>
                  </a:lnTo>
                  <a:lnTo>
                    <a:pt x="7804" y="46773"/>
                  </a:lnTo>
                </a:path>
              </a:pathLst>
            </a:custGeom>
            <a:noFill/>
            <a:ln w="2475" cap="rnd" cmpd="sng">
              <a:solidFill>
                <a:srgbClr val="3D2B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7"/>
            <p:cNvSpPr/>
            <p:nvPr/>
          </p:nvSpPr>
          <p:spPr>
            <a:xfrm>
              <a:off x="8213600" y="3863413"/>
              <a:ext cx="123275" cy="95450"/>
            </a:xfrm>
            <a:custGeom>
              <a:avLst/>
              <a:gdLst/>
              <a:ahLst/>
              <a:cxnLst/>
              <a:rect l="l" t="t" r="r" b="b"/>
              <a:pathLst>
                <a:path w="4931" h="3818" extrusionOk="0">
                  <a:moveTo>
                    <a:pt x="4930" y="0"/>
                  </a:moveTo>
                  <a:lnTo>
                    <a:pt x="319" y="926"/>
                  </a:lnTo>
                  <a:lnTo>
                    <a:pt x="0" y="3818"/>
                  </a:lnTo>
                  <a:lnTo>
                    <a:pt x="4930" y="0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7"/>
            <p:cNvSpPr/>
            <p:nvPr/>
          </p:nvSpPr>
          <p:spPr>
            <a:xfrm>
              <a:off x="7809625" y="3863413"/>
              <a:ext cx="124150" cy="111475"/>
            </a:xfrm>
            <a:custGeom>
              <a:avLst/>
              <a:gdLst/>
              <a:ahLst/>
              <a:cxnLst/>
              <a:rect l="l" t="t" r="r" b="b"/>
              <a:pathLst>
                <a:path w="4966" h="4459" extrusionOk="0">
                  <a:moveTo>
                    <a:pt x="1" y="0"/>
                  </a:moveTo>
                  <a:lnTo>
                    <a:pt x="4966" y="4459"/>
                  </a:lnTo>
                  <a:lnTo>
                    <a:pt x="4573" y="9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7"/>
            <p:cNvSpPr/>
            <p:nvPr/>
          </p:nvSpPr>
          <p:spPr>
            <a:xfrm>
              <a:off x="7711400" y="2237113"/>
              <a:ext cx="163925" cy="361300"/>
            </a:xfrm>
            <a:custGeom>
              <a:avLst/>
              <a:gdLst/>
              <a:ahLst/>
              <a:cxnLst/>
              <a:rect l="l" t="t" r="r" b="b"/>
              <a:pathLst>
                <a:path w="6557" h="14452" extrusionOk="0">
                  <a:moveTo>
                    <a:pt x="6557" y="1"/>
                  </a:moveTo>
                  <a:cubicBezTo>
                    <a:pt x="6556" y="1"/>
                    <a:pt x="2061" y="1109"/>
                    <a:pt x="326" y="11975"/>
                  </a:cubicBezTo>
                  <a:cubicBezTo>
                    <a:pt x="0" y="14012"/>
                    <a:pt x="1827" y="14451"/>
                    <a:pt x="3461" y="14451"/>
                  </a:cubicBezTo>
                  <a:cubicBezTo>
                    <a:pt x="4698" y="14451"/>
                    <a:pt x="5824" y="14200"/>
                    <a:pt x="5824" y="14200"/>
                  </a:cubicBezTo>
                  <a:lnTo>
                    <a:pt x="6392" y="5566"/>
                  </a:lnTo>
                  <a:lnTo>
                    <a:pt x="65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7"/>
            <p:cNvSpPr/>
            <p:nvPr/>
          </p:nvSpPr>
          <p:spPr>
            <a:xfrm>
              <a:off x="7816250" y="2299738"/>
              <a:ext cx="113400" cy="195000"/>
            </a:xfrm>
            <a:custGeom>
              <a:avLst/>
              <a:gdLst/>
              <a:ahLst/>
              <a:cxnLst/>
              <a:rect l="l" t="t" r="r" b="b"/>
              <a:pathLst>
                <a:path w="4536" h="7800" extrusionOk="0">
                  <a:moveTo>
                    <a:pt x="2288" y="0"/>
                  </a:moveTo>
                  <a:cubicBezTo>
                    <a:pt x="2255" y="0"/>
                    <a:pt x="2222" y="10"/>
                    <a:pt x="2189" y="32"/>
                  </a:cubicBezTo>
                  <a:cubicBezTo>
                    <a:pt x="1899" y="222"/>
                    <a:pt x="1969" y="652"/>
                    <a:pt x="1969" y="652"/>
                  </a:cubicBezTo>
                  <a:cubicBezTo>
                    <a:pt x="1969" y="652"/>
                    <a:pt x="1820" y="363"/>
                    <a:pt x="1620" y="363"/>
                  </a:cubicBezTo>
                  <a:cubicBezTo>
                    <a:pt x="1557" y="363"/>
                    <a:pt x="1489" y="392"/>
                    <a:pt x="1418" y="468"/>
                  </a:cubicBezTo>
                  <a:cubicBezTo>
                    <a:pt x="1125" y="783"/>
                    <a:pt x="1140" y="1420"/>
                    <a:pt x="1140" y="1420"/>
                  </a:cubicBezTo>
                  <a:cubicBezTo>
                    <a:pt x="1140" y="1420"/>
                    <a:pt x="1011" y="1192"/>
                    <a:pt x="828" y="1192"/>
                  </a:cubicBezTo>
                  <a:cubicBezTo>
                    <a:pt x="765" y="1192"/>
                    <a:pt x="695" y="1219"/>
                    <a:pt x="621" y="1293"/>
                  </a:cubicBezTo>
                  <a:cubicBezTo>
                    <a:pt x="337" y="1579"/>
                    <a:pt x="1" y="4521"/>
                    <a:pt x="91" y="5513"/>
                  </a:cubicBezTo>
                  <a:cubicBezTo>
                    <a:pt x="181" y="6501"/>
                    <a:pt x="428" y="7155"/>
                    <a:pt x="428" y="7155"/>
                  </a:cubicBezTo>
                  <a:lnTo>
                    <a:pt x="484" y="7799"/>
                  </a:lnTo>
                  <a:lnTo>
                    <a:pt x="3561" y="7388"/>
                  </a:lnTo>
                  <a:cubicBezTo>
                    <a:pt x="3561" y="7388"/>
                    <a:pt x="3515" y="6694"/>
                    <a:pt x="3799" y="6062"/>
                  </a:cubicBezTo>
                  <a:cubicBezTo>
                    <a:pt x="4085" y="5429"/>
                    <a:pt x="4536" y="4129"/>
                    <a:pt x="4527" y="3367"/>
                  </a:cubicBezTo>
                  <a:cubicBezTo>
                    <a:pt x="4520" y="2836"/>
                    <a:pt x="4527" y="2421"/>
                    <a:pt x="4256" y="2421"/>
                  </a:cubicBezTo>
                  <a:cubicBezTo>
                    <a:pt x="4238" y="2421"/>
                    <a:pt x="4217" y="2423"/>
                    <a:pt x="4196" y="2427"/>
                  </a:cubicBezTo>
                  <a:cubicBezTo>
                    <a:pt x="3895" y="2487"/>
                    <a:pt x="3572" y="3110"/>
                    <a:pt x="3527" y="3296"/>
                  </a:cubicBezTo>
                  <a:lnTo>
                    <a:pt x="3527" y="3296"/>
                  </a:lnTo>
                  <a:cubicBezTo>
                    <a:pt x="3533" y="2962"/>
                    <a:pt x="3472" y="933"/>
                    <a:pt x="3348" y="720"/>
                  </a:cubicBezTo>
                  <a:cubicBezTo>
                    <a:pt x="3302" y="641"/>
                    <a:pt x="3224" y="383"/>
                    <a:pt x="3053" y="383"/>
                  </a:cubicBezTo>
                  <a:cubicBezTo>
                    <a:pt x="2977" y="383"/>
                    <a:pt x="2884" y="433"/>
                    <a:pt x="2766" y="571"/>
                  </a:cubicBezTo>
                  <a:cubicBezTo>
                    <a:pt x="2766" y="571"/>
                    <a:pt x="2540" y="0"/>
                    <a:pt x="2288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7"/>
            <p:cNvSpPr/>
            <p:nvPr/>
          </p:nvSpPr>
          <p:spPr>
            <a:xfrm>
              <a:off x="7883175" y="2312713"/>
              <a:ext cx="3650" cy="59150"/>
            </a:xfrm>
            <a:custGeom>
              <a:avLst/>
              <a:gdLst/>
              <a:ahLst/>
              <a:cxnLst/>
              <a:rect l="l" t="t" r="r" b="b"/>
              <a:pathLst>
                <a:path w="146" h="2366" extrusionOk="0">
                  <a:moveTo>
                    <a:pt x="91" y="0"/>
                  </a:moveTo>
                  <a:cubicBezTo>
                    <a:pt x="61" y="0"/>
                    <a:pt x="38" y="25"/>
                    <a:pt x="38" y="55"/>
                  </a:cubicBezTo>
                  <a:lnTo>
                    <a:pt x="2" y="2312"/>
                  </a:lnTo>
                  <a:cubicBezTo>
                    <a:pt x="1" y="2334"/>
                    <a:pt x="16" y="2355"/>
                    <a:pt x="35" y="2362"/>
                  </a:cubicBezTo>
                  <a:cubicBezTo>
                    <a:pt x="39" y="2364"/>
                    <a:pt x="47" y="2365"/>
                    <a:pt x="54" y="2365"/>
                  </a:cubicBezTo>
                  <a:cubicBezTo>
                    <a:pt x="83" y="2365"/>
                    <a:pt x="109" y="2341"/>
                    <a:pt x="109" y="2312"/>
                  </a:cubicBezTo>
                  <a:lnTo>
                    <a:pt x="142" y="55"/>
                  </a:lnTo>
                  <a:cubicBezTo>
                    <a:pt x="145" y="27"/>
                    <a:pt x="120" y="3"/>
                    <a:pt x="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7"/>
            <p:cNvSpPr/>
            <p:nvPr/>
          </p:nvSpPr>
          <p:spPr>
            <a:xfrm>
              <a:off x="7864150" y="2314788"/>
              <a:ext cx="6100" cy="55300"/>
            </a:xfrm>
            <a:custGeom>
              <a:avLst/>
              <a:gdLst/>
              <a:ahLst/>
              <a:cxnLst/>
              <a:rect l="l" t="t" r="r" b="b"/>
              <a:pathLst>
                <a:path w="244" h="2212" extrusionOk="0">
                  <a:moveTo>
                    <a:pt x="59" y="1"/>
                  </a:moveTo>
                  <a:cubicBezTo>
                    <a:pt x="56" y="1"/>
                    <a:pt x="54" y="1"/>
                    <a:pt x="52" y="1"/>
                  </a:cubicBezTo>
                  <a:cubicBezTo>
                    <a:pt x="22" y="3"/>
                    <a:pt x="0" y="26"/>
                    <a:pt x="2" y="56"/>
                  </a:cubicBezTo>
                  <a:lnTo>
                    <a:pt x="136" y="2161"/>
                  </a:lnTo>
                  <a:cubicBezTo>
                    <a:pt x="136" y="2183"/>
                    <a:pt x="149" y="2200"/>
                    <a:pt x="167" y="2207"/>
                  </a:cubicBezTo>
                  <a:cubicBezTo>
                    <a:pt x="174" y="2208"/>
                    <a:pt x="181" y="2211"/>
                    <a:pt x="192" y="2211"/>
                  </a:cubicBezTo>
                  <a:cubicBezTo>
                    <a:pt x="221" y="2208"/>
                    <a:pt x="243" y="2185"/>
                    <a:pt x="240" y="2155"/>
                  </a:cubicBezTo>
                  <a:lnTo>
                    <a:pt x="106" y="50"/>
                  </a:lnTo>
                  <a:cubicBezTo>
                    <a:pt x="106" y="23"/>
                    <a:pt x="84" y="1"/>
                    <a:pt x="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7"/>
            <p:cNvSpPr/>
            <p:nvPr/>
          </p:nvSpPr>
          <p:spPr>
            <a:xfrm>
              <a:off x="7843375" y="2333963"/>
              <a:ext cx="7100" cy="39300"/>
            </a:xfrm>
            <a:custGeom>
              <a:avLst/>
              <a:gdLst/>
              <a:ahLst/>
              <a:cxnLst/>
              <a:rect l="l" t="t" r="r" b="b"/>
              <a:pathLst>
                <a:path w="284" h="1572" extrusionOk="0">
                  <a:moveTo>
                    <a:pt x="56" y="0"/>
                  </a:moveTo>
                  <a:cubicBezTo>
                    <a:pt x="54" y="0"/>
                    <a:pt x="52" y="0"/>
                    <a:pt x="50" y="0"/>
                  </a:cubicBezTo>
                  <a:cubicBezTo>
                    <a:pt x="21" y="3"/>
                    <a:pt x="0" y="31"/>
                    <a:pt x="3" y="59"/>
                  </a:cubicBezTo>
                  <a:lnTo>
                    <a:pt x="176" y="1525"/>
                  </a:lnTo>
                  <a:cubicBezTo>
                    <a:pt x="177" y="1545"/>
                    <a:pt x="190" y="1559"/>
                    <a:pt x="207" y="1567"/>
                  </a:cubicBezTo>
                  <a:cubicBezTo>
                    <a:pt x="212" y="1570"/>
                    <a:pt x="218" y="1572"/>
                    <a:pt x="226" y="1572"/>
                  </a:cubicBezTo>
                  <a:cubicBezTo>
                    <a:pt x="229" y="1572"/>
                    <a:pt x="232" y="1571"/>
                    <a:pt x="235" y="1571"/>
                  </a:cubicBezTo>
                  <a:cubicBezTo>
                    <a:pt x="264" y="1567"/>
                    <a:pt x="283" y="1540"/>
                    <a:pt x="280" y="1512"/>
                  </a:cubicBezTo>
                  <a:lnTo>
                    <a:pt x="109" y="46"/>
                  </a:lnTo>
                  <a:cubicBezTo>
                    <a:pt x="107" y="19"/>
                    <a:pt x="83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7"/>
            <p:cNvSpPr/>
            <p:nvPr/>
          </p:nvSpPr>
          <p:spPr>
            <a:xfrm>
              <a:off x="7899950" y="2373863"/>
              <a:ext cx="5725" cy="20825"/>
            </a:xfrm>
            <a:custGeom>
              <a:avLst/>
              <a:gdLst/>
              <a:ahLst/>
              <a:cxnLst/>
              <a:rect l="l" t="t" r="r" b="b"/>
              <a:pathLst>
                <a:path w="229" h="833" extrusionOk="0">
                  <a:moveTo>
                    <a:pt x="192" y="0"/>
                  </a:moveTo>
                  <a:cubicBezTo>
                    <a:pt x="192" y="0"/>
                    <a:pt x="93" y="220"/>
                    <a:pt x="6" y="754"/>
                  </a:cubicBezTo>
                  <a:cubicBezTo>
                    <a:pt x="0" y="791"/>
                    <a:pt x="24" y="825"/>
                    <a:pt x="61" y="831"/>
                  </a:cubicBezTo>
                  <a:cubicBezTo>
                    <a:pt x="65" y="832"/>
                    <a:pt x="69" y="832"/>
                    <a:pt x="74" y="832"/>
                  </a:cubicBezTo>
                  <a:cubicBezTo>
                    <a:pt x="105" y="832"/>
                    <a:pt x="131" y="809"/>
                    <a:pt x="139" y="777"/>
                  </a:cubicBezTo>
                  <a:cubicBezTo>
                    <a:pt x="229" y="214"/>
                    <a:pt x="192" y="84"/>
                    <a:pt x="193" y="78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7"/>
            <p:cNvSpPr/>
            <p:nvPr/>
          </p:nvSpPr>
          <p:spPr>
            <a:xfrm>
              <a:off x="8444700" y="2132013"/>
              <a:ext cx="251500" cy="177325"/>
            </a:xfrm>
            <a:custGeom>
              <a:avLst/>
              <a:gdLst/>
              <a:ahLst/>
              <a:cxnLst/>
              <a:rect l="l" t="t" r="r" b="b"/>
              <a:pathLst>
                <a:path w="10060" h="7093" extrusionOk="0">
                  <a:moveTo>
                    <a:pt x="6241" y="0"/>
                  </a:moveTo>
                  <a:cubicBezTo>
                    <a:pt x="6034" y="0"/>
                    <a:pt x="5732" y="149"/>
                    <a:pt x="5393" y="348"/>
                  </a:cubicBezTo>
                  <a:cubicBezTo>
                    <a:pt x="4051" y="1134"/>
                    <a:pt x="3610" y="1230"/>
                    <a:pt x="2926" y="1613"/>
                  </a:cubicBezTo>
                  <a:cubicBezTo>
                    <a:pt x="1288" y="2531"/>
                    <a:pt x="0" y="5507"/>
                    <a:pt x="0" y="5507"/>
                  </a:cubicBezTo>
                  <a:lnTo>
                    <a:pt x="2779" y="7093"/>
                  </a:lnTo>
                  <a:lnTo>
                    <a:pt x="3678" y="6402"/>
                  </a:lnTo>
                  <a:cubicBezTo>
                    <a:pt x="3678" y="6402"/>
                    <a:pt x="4460" y="6318"/>
                    <a:pt x="5502" y="5902"/>
                  </a:cubicBezTo>
                  <a:cubicBezTo>
                    <a:pt x="6544" y="5488"/>
                    <a:pt x="9328" y="3645"/>
                    <a:pt x="9470" y="3213"/>
                  </a:cubicBezTo>
                  <a:cubicBezTo>
                    <a:pt x="9613" y="2782"/>
                    <a:pt x="9078" y="2757"/>
                    <a:pt x="9078" y="2757"/>
                  </a:cubicBezTo>
                  <a:cubicBezTo>
                    <a:pt x="9078" y="2757"/>
                    <a:pt x="9725" y="2446"/>
                    <a:pt x="9893" y="1990"/>
                  </a:cubicBezTo>
                  <a:cubicBezTo>
                    <a:pt x="10059" y="1535"/>
                    <a:pt x="9426" y="1532"/>
                    <a:pt x="9426" y="1532"/>
                  </a:cubicBezTo>
                  <a:cubicBezTo>
                    <a:pt x="9426" y="1532"/>
                    <a:pt x="9896" y="1383"/>
                    <a:pt x="9938" y="996"/>
                  </a:cubicBezTo>
                  <a:cubicBezTo>
                    <a:pt x="9968" y="724"/>
                    <a:pt x="9540" y="684"/>
                    <a:pt x="9284" y="684"/>
                  </a:cubicBezTo>
                  <a:cubicBezTo>
                    <a:pt x="9177" y="684"/>
                    <a:pt x="9100" y="691"/>
                    <a:pt x="9100" y="691"/>
                  </a:cubicBezTo>
                  <a:cubicBezTo>
                    <a:pt x="9292" y="230"/>
                    <a:pt x="9025" y="179"/>
                    <a:pt x="8818" y="179"/>
                  </a:cubicBezTo>
                  <a:cubicBezTo>
                    <a:pt x="8760" y="179"/>
                    <a:pt x="8706" y="183"/>
                    <a:pt x="8669" y="183"/>
                  </a:cubicBezTo>
                  <a:cubicBezTo>
                    <a:pt x="8663" y="183"/>
                    <a:pt x="8657" y="183"/>
                    <a:pt x="8652" y="183"/>
                  </a:cubicBezTo>
                  <a:cubicBezTo>
                    <a:pt x="8650" y="182"/>
                    <a:pt x="8648" y="182"/>
                    <a:pt x="8646" y="182"/>
                  </a:cubicBezTo>
                  <a:cubicBezTo>
                    <a:pt x="8345" y="182"/>
                    <a:pt x="6307" y="1142"/>
                    <a:pt x="5974" y="1319"/>
                  </a:cubicBezTo>
                  <a:lnTo>
                    <a:pt x="5974" y="1319"/>
                  </a:lnTo>
                  <a:cubicBezTo>
                    <a:pt x="6139" y="1177"/>
                    <a:pt x="6599" y="536"/>
                    <a:pt x="6505" y="203"/>
                  </a:cubicBezTo>
                  <a:cubicBezTo>
                    <a:pt x="6465" y="59"/>
                    <a:pt x="6372" y="0"/>
                    <a:pt x="6241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7"/>
            <p:cNvSpPr/>
            <p:nvPr/>
          </p:nvSpPr>
          <p:spPr>
            <a:xfrm>
              <a:off x="8614200" y="2147738"/>
              <a:ext cx="59700" cy="32700"/>
            </a:xfrm>
            <a:custGeom>
              <a:avLst/>
              <a:gdLst/>
              <a:ahLst/>
              <a:cxnLst/>
              <a:rect l="l" t="t" r="r" b="b"/>
              <a:pathLst>
                <a:path w="2388" h="1308" extrusionOk="0">
                  <a:moveTo>
                    <a:pt x="2320" y="1"/>
                  </a:moveTo>
                  <a:cubicBezTo>
                    <a:pt x="2311" y="1"/>
                    <a:pt x="2301" y="3"/>
                    <a:pt x="2292" y="9"/>
                  </a:cubicBezTo>
                  <a:lnTo>
                    <a:pt x="42" y="1196"/>
                  </a:lnTo>
                  <a:cubicBezTo>
                    <a:pt x="13" y="1211"/>
                    <a:pt x="1" y="1248"/>
                    <a:pt x="16" y="1277"/>
                  </a:cubicBezTo>
                  <a:cubicBezTo>
                    <a:pt x="20" y="1283"/>
                    <a:pt x="26" y="1288"/>
                    <a:pt x="30" y="1294"/>
                  </a:cubicBezTo>
                  <a:cubicBezTo>
                    <a:pt x="42" y="1303"/>
                    <a:pt x="56" y="1308"/>
                    <a:pt x="70" y="1308"/>
                  </a:cubicBezTo>
                  <a:cubicBezTo>
                    <a:pt x="79" y="1308"/>
                    <a:pt x="88" y="1306"/>
                    <a:pt x="97" y="1301"/>
                  </a:cubicBezTo>
                  <a:lnTo>
                    <a:pt x="2348" y="113"/>
                  </a:lnTo>
                  <a:cubicBezTo>
                    <a:pt x="2377" y="99"/>
                    <a:pt x="2388" y="62"/>
                    <a:pt x="2373" y="32"/>
                  </a:cubicBezTo>
                  <a:cubicBezTo>
                    <a:pt x="2361" y="13"/>
                    <a:pt x="2341" y="1"/>
                    <a:pt x="2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7"/>
            <p:cNvSpPr/>
            <p:nvPr/>
          </p:nvSpPr>
          <p:spPr>
            <a:xfrm>
              <a:off x="8605600" y="2169213"/>
              <a:ext cx="26975" cy="56925"/>
            </a:xfrm>
            <a:custGeom>
              <a:avLst/>
              <a:gdLst/>
              <a:ahLst/>
              <a:cxnLst/>
              <a:rect l="l" t="t" r="r" b="b"/>
              <a:pathLst>
                <a:path w="1079" h="2277" extrusionOk="0">
                  <a:moveTo>
                    <a:pt x="63" y="1"/>
                  </a:moveTo>
                  <a:cubicBezTo>
                    <a:pt x="45" y="1"/>
                    <a:pt x="27" y="11"/>
                    <a:pt x="15" y="29"/>
                  </a:cubicBezTo>
                  <a:cubicBezTo>
                    <a:pt x="0" y="56"/>
                    <a:pt x="7" y="88"/>
                    <a:pt x="34" y="105"/>
                  </a:cubicBezTo>
                  <a:cubicBezTo>
                    <a:pt x="43" y="110"/>
                    <a:pt x="961" y="684"/>
                    <a:pt x="968" y="2223"/>
                  </a:cubicBezTo>
                  <a:cubicBezTo>
                    <a:pt x="968" y="2253"/>
                    <a:pt x="992" y="2276"/>
                    <a:pt x="1023" y="2276"/>
                  </a:cubicBezTo>
                  <a:cubicBezTo>
                    <a:pt x="1054" y="2276"/>
                    <a:pt x="1079" y="2253"/>
                    <a:pt x="1079" y="2222"/>
                  </a:cubicBezTo>
                  <a:cubicBezTo>
                    <a:pt x="1071" y="616"/>
                    <a:pt x="131" y="31"/>
                    <a:pt x="91" y="9"/>
                  </a:cubicBezTo>
                  <a:cubicBezTo>
                    <a:pt x="82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7"/>
            <p:cNvSpPr/>
            <p:nvPr/>
          </p:nvSpPr>
          <p:spPr>
            <a:xfrm>
              <a:off x="8624075" y="2168813"/>
              <a:ext cx="58000" cy="26500"/>
            </a:xfrm>
            <a:custGeom>
              <a:avLst/>
              <a:gdLst/>
              <a:ahLst/>
              <a:cxnLst/>
              <a:rect l="l" t="t" r="r" b="b"/>
              <a:pathLst>
                <a:path w="2320" h="1060" extrusionOk="0">
                  <a:moveTo>
                    <a:pt x="2252" y="1"/>
                  </a:moveTo>
                  <a:cubicBezTo>
                    <a:pt x="2244" y="1"/>
                    <a:pt x="2236" y="2"/>
                    <a:pt x="2228" y="6"/>
                  </a:cubicBezTo>
                  <a:lnTo>
                    <a:pt x="45" y="946"/>
                  </a:lnTo>
                  <a:cubicBezTo>
                    <a:pt x="15" y="959"/>
                    <a:pt x="1" y="994"/>
                    <a:pt x="14" y="1024"/>
                  </a:cubicBezTo>
                  <a:cubicBezTo>
                    <a:pt x="15" y="1033"/>
                    <a:pt x="23" y="1038"/>
                    <a:pt x="29" y="1046"/>
                  </a:cubicBezTo>
                  <a:cubicBezTo>
                    <a:pt x="39" y="1055"/>
                    <a:pt x="52" y="1060"/>
                    <a:pt x="66" y="1060"/>
                  </a:cubicBezTo>
                  <a:cubicBezTo>
                    <a:pt x="74" y="1060"/>
                    <a:pt x="82" y="1058"/>
                    <a:pt x="91" y="1055"/>
                  </a:cubicBezTo>
                  <a:lnTo>
                    <a:pt x="2276" y="113"/>
                  </a:lnTo>
                  <a:cubicBezTo>
                    <a:pt x="2305" y="101"/>
                    <a:pt x="2320" y="66"/>
                    <a:pt x="2307" y="37"/>
                  </a:cubicBezTo>
                  <a:cubicBezTo>
                    <a:pt x="2298" y="14"/>
                    <a:pt x="2275" y="1"/>
                    <a:pt x="2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7"/>
            <p:cNvSpPr/>
            <p:nvPr/>
          </p:nvSpPr>
          <p:spPr>
            <a:xfrm>
              <a:off x="8630925" y="2199388"/>
              <a:ext cx="42400" cy="17425"/>
            </a:xfrm>
            <a:custGeom>
              <a:avLst/>
              <a:gdLst/>
              <a:ahLst/>
              <a:cxnLst/>
              <a:rect l="l" t="t" r="r" b="b"/>
              <a:pathLst>
                <a:path w="1696" h="697" extrusionOk="0">
                  <a:moveTo>
                    <a:pt x="1629" y="1"/>
                  </a:moveTo>
                  <a:cubicBezTo>
                    <a:pt x="1622" y="1"/>
                    <a:pt x="1614" y="2"/>
                    <a:pt x="1607" y="6"/>
                  </a:cubicBezTo>
                  <a:lnTo>
                    <a:pt x="46" y="582"/>
                  </a:lnTo>
                  <a:cubicBezTo>
                    <a:pt x="15" y="592"/>
                    <a:pt x="1" y="627"/>
                    <a:pt x="13" y="657"/>
                  </a:cubicBezTo>
                  <a:cubicBezTo>
                    <a:pt x="17" y="669"/>
                    <a:pt x="23" y="677"/>
                    <a:pt x="30" y="683"/>
                  </a:cubicBezTo>
                  <a:cubicBezTo>
                    <a:pt x="41" y="691"/>
                    <a:pt x="54" y="696"/>
                    <a:pt x="68" y="696"/>
                  </a:cubicBezTo>
                  <a:cubicBezTo>
                    <a:pt x="75" y="696"/>
                    <a:pt x="82" y="695"/>
                    <a:pt x="89" y="692"/>
                  </a:cubicBezTo>
                  <a:lnTo>
                    <a:pt x="1649" y="116"/>
                  </a:lnTo>
                  <a:cubicBezTo>
                    <a:pt x="1680" y="104"/>
                    <a:pt x="1695" y="69"/>
                    <a:pt x="1683" y="39"/>
                  </a:cubicBezTo>
                  <a:cubicBezTo>
                    <a:pt x="1674" y="16"/>
                    <a:pt x="1653" y="1"/>
                    <a:pt x="16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7"/>
            <p:cNvSpPr/>
            <p:nvPr/>
          </p:nvSpPr>
          <p:spPr>
            <a:xfrm>
              <a:off x="8582350" y="2160363"/>
              <a:ext cx="19875" cy="14650"/>
            </a:xfrm>
            <a:custGeom>
              <a:avLst/>
              <a:gdLst/>
              <a:ahLst/>
              <a:cxnLst/>
              <a:rect l="l" t="t" r="r" b="b"/>
              <a:pathLst>
                <a:path w="795" h="586" extrusionOk="0">
                  <a:moveTo>
                    <a:pt x="794" y="0"/>
                  </a:moveTo>
                  <a:lnTo>
                    <a:pt x="715" y="37"/>
                  </a:lnTo>
                  <a:cubicBezTo>
                    <a:pt x="712" y="40"/>
                    <a:pt x="559" y="73"/>
                    <a:pt x="42" y="448"/>
                  </a:cubicBezTo>
                  <a:cubicBezTo>
                    <a:pt x="11" y="476"/>
                    <a:pt x="0" y="522"/>
                    <a:pt x="25" y="554"/>
                  </a:cubicBezTo>
                  <a:cubicBezTo>
                    <a:pt x="40" y="575"/>
                    <a:pt x="63" y="586"/>
                    <a:pt x="86" y="586"/>
                  </a:cubicBezTo>
                  <a:cubicBezTo>
                    <a:pt x="101" y="586"/>
                    <a:pt x="117" y="581"/>
                    <a:pt x="130" y="572"/>
                  </a:cubicBezTo>
                  <a:cubicBezTo>
                    <a:pt x="626" y="211"/>
                    <a:pt x="794" y="0"/>
                    <a:pt x="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7"/>
            <p:cNvSpPr/>
            <p:nvPr/>
          </p:nvSpPr>
          <p:spPr>
            <a:xfrm>
              <a:off x="8216125" y="2386263"/>
              <a:ext cx="153225" cy="173775"/>
            </a:xfrm>
            <a:custGeom>
              <a:avLst/>
              <a:gdLst/>
              <a:ahLst/>
              <a:cxnLst/>
              <a:rect l="l" t="t" r="r" b="b"/>
              <a:pathLst>
                <a:path w="6129" h="6951" extrusionOk="0">
                  <a:moveTo>
                    <a:pt x="1" y="1"/>
                  </a:moveTo>
                  <a:cubicBezTo>
                    <a:pt x="1" y="1"/>
                    <a:pt x="1461" y="3669"/>
                    <a:pt x="1684" y="4885"/>
                  </a:cubicBezTo>
                  <a:lnTo>
                    <a:pt x="6129" y="6951"/>
                  </a:lnTo>
                  <a:lnTo>
                    <a:pt x="6129" y="69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7"/>
            <p:cNvSpPr/>
            <p:nvPr/>
          </p:nvSpPr>
          <p:spPr>
            <a:xfrm>
              <a:off x="8136025" y="2340663"/>
              <a:ext cx="27800" cy="19300"/>
            </a:xfrm>
            <a:custGeom>
              <a:avLst/>
              <a:gdLst/>
              <a:ahLst/>
              <a:cxnLst/>
              <a:rect l="l" t="t" r="r" b="b"/>
              <a:pathLst>
                <a:path w="1112" h="772" extrusionOk="0">
                  <a:moveTo>
                    <a:pt x="413" y="1"/>
                  </a:moveTo>
                  <a:cubicBezTo>
                    <a:pt x="308" y="1"/>
                    <a:pt x="193" y="47"/>
                    <a:pt x="84" y="188"/>
                  </a:cubicBezTo>
                  <a:cubicBezTo>
                    <a:pt x="0" y="303"/>
                    <a:pt x="128" y="756"/>
                    <a:pt x="128" y="756"/>
                  </a:cubicBezTo>
                  <a:cubicBezTo>
                    <a:pt x="128" y="756"/>
                    <a:pt x="190" y="611"/>
                    <a:pt x="434" y="611"/>
                  </a:cubicBezTo>
                  <a:cubicBezTo>
                    <a:pt x="499" y="611"/>
                    <a:pt x="576" y="621"/>
                    <a:pt x="669" y="647"/>
                  </a:cubicBezTo>
                  <a:lnTo>
                    <a:pt x="1111" y="771"/>
                  </a:lnTo>
                  <a:lnTo>
                    <a:pt x="774" y="167"/>
                  </a:lnTo>
                  <a:cubicBezTo>
                    <a:pt x="774" y="167"/>
                    <a:pt x="613" y="1"/>
                    <a:pt x="413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7"/>
            <p:cNvSpPr/>
            <p:nvPr/>
          </p:nvSpPr>
          <p:spPr>
            <a:xfrm>
              <a:off x="8127500" y="2345388"/>
              <a:ext cx="53900" cy="79125"/>
            </a:xfrm>
            <a:custGeom>
              <a:avLst/>
              <a:gdLst/>
              <a:ahLst/>
              <a:cxnLst/>
              <a:rect l="l" t="t" r="r" b="b"/>
              <a:pathLst>
                <a:path w="2156" h="3165" extrusionOk="0">
                  <a:moveTo>
                    <a:pt x="425" y="0"/>
                  </a:moveTo>
                  <a:cubicBezTo>
                    <a:pt x="425" y="0"/>
                    <a:pt x="406" y="27"/>
                    <a:pt x="203" y="405"/>
                  </a:cubicBezTo>
                  <a:cubicBezTo>
                    <a:pt x="1" y="784"/>
                    <a:pt x="85" y="871"/>
                    <a:pt x="200" y="1108"/>
                  </a:cubicBezTo>
                  <a:cubicBezTo>
                    <a:pt x="312" y="1348"/>
                    <a:pt x="1675" y="3165"/>
                    <a:pt x="1675" y="3165"/>
                  </a:cubicBezTo>
                  <a:lnTo>
                    <a:pt x="2155" y="2552"/>
                  </a:lnTo>
                  <a:cubicBezTo>
                    <a:pt x="2155" y="2552"/>
                    <a:pt x="2127" y="2531"/>
                    <a:pt x="2006" y="2352"/>
                  </a:cubicBezTo>
                  <a:cubicBezTo>
                    <a:pt x="1884" y="2173"/>
                    <a:pt x="1346" y="1460"/>
                    <a:pt x="901" y="931"/>
                  </a:cubicBezTo>
                  <a:cubicBezTo>
                    <a:pt x="455" y="405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7"/>
            <p:cNvSpPr/>
            <p:nvPr/>
          </p:nvSpPr>
          <p:spPr>
            <a:xfrm>
              <a:off x="8128850" y="2343238"/>
              <a:ext cx="40375" cy="84600"/>
            </a:xfrm>
            <a:custGeom>
              <a:avLst/>
              <a:gdLst/>
              <a:ahLst/>
              <a:cxnLst/>
              <a:rect l="l" t="t" r="r" b="b"/>
              <a:pathLst>
                <a:path w="1615" h="3384" extrusionOk="0">
                  <a:moveTo>
                    <a:pt x="997" y="1"/>
                  </a:moveTo>
                  <a:cubicBezTo>
                    <a:pt x="997" y="1"/>
                    <a:pt x="1076" y="399"/>
                    <a:pt x="784" y="1026"/>
                  </a:cubicBezTo>
                  <a:cubicBezTo>
                    <a:pt x="494" y="1652"/>
                    <a:pt x="162" y="2482"/>
                    <a:pt x="91" y="2688"/>
                  </a:cubicBezTo>
                  <a:cubicBezTo>
                    <a:pt x="22" y="2894"/>
                    <a:pt x="0" y="2919"/>
                    <a:pt x="0" y="2919"/>
                  </a:cubicBezTo>
                  <a:lnTo>
                    <a:pt x="626" y="3384"/>
                  </a:lnTo>
                  <a:cubicBezTo>
                    <a:pt x="626" y="3384"/>
                    <a:pt x="1462" y="1272"/>
                    <a:pt x="1509" y="1011"/>
                  </a:cubicBezTo>
                  <a:cubicBezTo>
                    <a:pt x="1554" y="752"/>
                    <a:pt x="1615" y="648"/>
                    <a:pt x="1320" y="334"/>
                  </a:cubicBezTo>
                  <a:cubicBezTo>
                    <a:pt x="1026" y="23"/>
                    <a:pt x="998" y="1"/>
                    <a:pt x="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7"/>
            <p:cNvSpPr/>
            <p:nvPr/>
          </p:nvSpPr>
          <p:spPr>
            <a:xfrm>
              <a:off x="8154025" y="2383313"/>
              <a:ext cx="8575" cy="21475"/>
            </a:xfrm>
            <a:custGeom>
              <a:avLst/>
              <a:gdLst/>
              <a:ahLst/>
              <a:cxnLst/>
              <a:rect l="l" t="t" r="r" b="b"/>
              <a:pathLst>
                <a:path w="343" h="859" extrusionOk="0">
                  <a:moveTo>
                    <a:pt x="315" y="1"/>
                  </a:moveTo>
                  <a:cubicBezTo>
                    <a:pt x="312" y="2"/>
                    <a:pt x="310" y="5"/>
                    <a:pt x="307" y="10"/>
                  </a:cubicBezTo>
                  <a:lnTo>
                    <a:pt x="1" y="821"/>
                  </a:lnTo>
                  <a:cubicBezTo>
                    <a:pt x="10" y="835"/>
                    <a:pt x="18" y="848"/>
                    <a:pt x="27" y="858"/>
                  </a:cubicBezTo>
                  <a:cubicBezTo>
                    <a:pt x="32" y="857"/>
                    <a:pt x="33" y="852"/>
                    <a:pt x="35" y="849"/>
                  </a:cubicBezTo>
                  <a:lnTo>
                    <a:pt x="343" y="38"/>
                  </a:lnTo>
                  <a:cubicBezTo>
                    <a:pt x="334" y="24"/>
                    <a:pt x="325" y="13"/>
                    <a:pt x="315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7"/>
            <p:cNvSpPr/>
            <p:nvPr/>
          </p:nvSpPr>
          <p:spPr>
            <a:xfrm>
              <a:off x="8140325" y="2366588"/>
              <a:ext cx="8750" cy="19375"/>
            </a:xfrm>
            <a:custGeom>
              <a:avLst/>
              <a:gdLst/>
              <a:ahLst/>
              <a:cxnLst/>
              <a:rect l="l" t="t" r="r" b="b"/>
              <a:pathLst>
                <a:path w="350" h="775" extrusionOk="0">
                  <a:moveTo>
                    <a:pt x="320" y="1"/>
                  </a:moveTo>
                  <a:lnTo>
                    <a:pt x="316" y="4"/>
                  </a:lnTo>
                  <a:lnTo>
                    <a:pt x="1" y="735"/>
                  </a:lnTo>
                  <a:lnTo>
                    <a:pt x="29" y="774"/>
                  </a:lnTo>
                  <a:lnTo>
                    <a:pt x="350" y="38"/>
                  </a:lnTo>
                  <a:cubicBezTo>
                    <a:pt x="340" y="24"/>
                    <a:pt x="329" y="14"/>
                    <a:pt x="320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7"/>
            <p:cNvSpPr/>
            <p:nvPr/>
          </p:nvSpPr>
          <p:spPr>
            <a:xfrm>
              <a:off x="7828350" y="2484438"/>
              <a:ext cx="76925" cy="14500"/>
            </a:xfrm>
            <a:custGeom>
              <a:avLst/>
              <a:gdLst/>
              <a:ahLst/>
              <a:cxnLst/>
              <a:rect l="l" t="t" r="r" b="b"/>
              <a:pathLst>
                <a:path w="3077" h="580" extrusionOk="0">
                  <a:moveTo>
                    <a:pt x="3077" y="0"/>
                  </a:moveTo>
                  <a:lnTo>
                    <a:pt x="0" y="414"/>
                  </a:lnTo>
                  <a:cubicBezTo>
                    <a:pt x="0" y="414"/>
                    <a:pt x="508" y="579"/>
                    <a:pt x="1180" y="579"/>
                  </a:cubicBezTo>
                  <a:cubicBezTo>
                    <a:pt x="1381" y="579"/>
                    <a:pt x="1596" y="564"/>
                    <a:pt x="1817" y="526"/>
                  </a:cubicBezTo>
                  <a:cubicBezTo>
                    <a:pt x="2776" y="361"/>
                    <a:pt x="3077" y="0"/>
                    <a:pt x="3077" y="0"/>
                  </a:cubicBezTo>
                  <a:close/>
                </a:path>
              </a:pathLst>
            </a:custGeom>
            <a:solidFill>
              <a:srgbClr val="BD3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8" name="Google Shape;2048;p57"/>
          <p:cNvSpPr/>
          <p:nvPr/>
        </p:nvSpPr>
        <p:spPr>
          <a:xfrm flipH="1">
            <a:off x="6857961" y="3020525"/>
            <a:ext cx="105300" cy="105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9" name="Google Shape;2049;p57"/>
          <p:cNvGrpSpPr/>
          <p:nvPr/>
        </p:nvGrpSpPr>
        <p:grpSpPr>
          <a:xfrm>
            <a:off x="5250233" y="2153375"/>
            <a:ext cx="158300" cy="177500"/>
            <a:chOff x="5815475" y="1122850"/>
            <a:chExt cx="158300" cy="177500"/>
          </a:xfrm>
        </p:grpSpPr>
        <p:sp>
          <p:nvSpPr>
            <p:cNvPr id="2050" name="Google Shape;2050;p57"/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7"/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7"/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7"/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4" name="Google Shape;2054;p57"/>
          <p:cNvGrpSpPr/>
          <p:nvPr/>
        </p:nvGrpSpPr>
        <p:grpSpPr>
          <a:xfrm flipH="1">
            <a:off x="6923533" y="1371775"/>
            <a:ext cx="158300" cy="177500"/>
            <a:chOff x="5815475" y="1122850"/>
            <a:chExt cx="158300" cy="177500"/>
          </a:xfrm>
        </p:grpSpPr>
        <p:sp>
          <p:nvSpPr>
            <p:cNvPr id="2055" name="Google Shape;2055;p57"/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7"/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7"/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7"/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1783;p53">
            <a:extLst>
              <a:ext uri="{FF2B5EF4-FFF2-40B4-BE49-F238E27FC236}">
                <a16:creationId xmlns:a16="http://schemas.microsoft.com/office/drawing/2014/main" id="{EC6D7225-1B4C-7198-585D-EEF42621C97F}"/>
              </a:ext>
            </a:extLst>
          </p:cNvPr>
          <p:cNvSpPr/>
          <p:nvPr/>
        </p:nvSpPr>
        <p:spPr>
          <a:xfrm>
            <a:off x="1602470" y="2511995"/>
            <a:ext cx="3686587" cy="940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785;p53">
            <a:extLst>
              <a:ext uri="{FF2B5EF4-FFF2-40B4-BE49-F238E27FC236}">
                <a16:creationId xmlns:a16="http://schemas.microsoft.com/office/drawing/2014/main" id="{D2B7F883-93DB-81B7-5226-5232947062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2941" y="2600594"/>
            <a:ext cx="3636580" cy="763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Complications</a:t>
            </a:r>
            <a:endParaRPr sz="32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CB48D0-0CF1-8F4E-920F-8E0577B62540}"/>
              </a:ext>
            </a:extLst>
          </p:cNvPr>
          <p:cNvSpPr txBox="1"/>
          <p:nvPr/>
        </p:nvSpPr>
        <p:spPr>
          <a:xfrm>
            <a:off x="0" y="51019"/>
            <a:ext cx="91440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Patients who start </a:t>
            </a:r>
            <a:r>
              <a:rPr lang="en-US" sz="1600" b="1" dirty="0">
                <a:solidFill>
                  <a:srgbClr val="0070C0"/>
                </a:solidFill>
              </a:rPr>
              <a:t>ART</a:t>
            </a:r>
            <a:r>
              <a:rPr lang="en-US" sz="1600" dirty="0"/>
              <a:t> are at risk of developing complications related to the recovery of their immune system. </a:t>
            </a:r>
          </a:p>
          <a:p>
            <a:pPr algn="ctr"/>
            <a:r>
              <a:rPr lang="en-US" sz="1600" dirty="0"/>
              <a:t>Complications relating to immunocompromise </a:t>
            </a:r>
            <a:r>
              <a:rPr lang="en-US" sz="1600" dirty="0">
                <a:solidFill>
                  <a:srgbClr val="0070C0"/>
                </a:solidFill>
              </a:rPr>
              <a:t>(especially if CD4 levels are &lt; 200)</a:t>
            </a:r>
            <a:r>
              <a:rPr lang="en-US" sz="1600" dirty="0"/>
              <a:t> and/or HIV infection itself may also be seen.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85C89-6435-63A0-352E-DCC229026B9C}"/>
              </a:ext>
            </a:extLst>
          </p:cNvPr>
          <p:cNvSpPr txBox="1"/>
          <p:nvPr/>
        </p:nvSpPr>
        <p:spPr>
          <a:xfrm>
            <a:off x="1535906" y="1672839"/>
            <a:ext cx="62293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Immune reconstitution </a:t>
            </a:r>
            <a:r>
              <a:rPr lang="fr-FR" sz="1800" b="1" dirty="0" err="1">
                <a:solidFill>
                  <a:srgbClr val="0070C0"/>
                </a:solidFill>
              </a:rPr>
              <a:t>inflammatory</a:t>
            </a:r>
            <a:r>
              <a:rPr lang="fr-FR" sz="1800" b="1" dirty="0">
                <a:solidFill>
                  <a:srgbClr val="0070C0"/>
                </a:solidFill>
              </a:rPr>
              <a:t> syndrome (IRIS)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76D89-1F39-DAB7-71A8-749B7CB2A97B}"/>
              </a:ext>
            </a:extLst>
          </p:cNvPr>
          <p:cNvSpPr txBox="1"/>
          <p:nvPr/>
        </p:nvSpPr>
        <p:spPr>
          <a:xfrm>
            <a:off x="0" y="2139196"/>
            <a:ext cx="9144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➢ </a:t>
            </a:r>
            <a:r>
              <a:rPr lang="en-US" sz="1600" b="1" dirty="0"/>
              <a:t>Definition: </a:t>
            </a:r>
            <a:r>
              <a:rPr lang="en-US" sz="1600" dirty="0"/>
              <a:t>an inflammatory syndrome that can occur after initiation of ART and consists of either the appearance of a new condition or worsening of a preexisting condition.</a:t>
            </a:r>
          </a:p>
          <a:p>
            <a:endParaRPr lang="en-US" sz="1600" dirty="0"/>
          </a:p>
          <a:p>
            <a:r>
              <a:rPr lang="en-US" sz="1600" dirty="0"/>
              <a:t>➢ </a:t>
            </a:r>
            <a:r>
              <a:rPr lang="en-US" sz="1600" b="1" dirty="0"/>
              <a:t>Etiology: </a:t>
            </a:r>
            <a:r>
              <a:rPr lang="en-US" sz="1600" dirty="0"/>
              <a:t>believed to result from the restoration of the immune system and its response to antigenic stimulation. The stimulus may be: infectious, autoimmune, malignant. </a:t>
            </a:r>
          </a:p>
          <a:p>
            <a:endParaRPr lang="en-US" sz="1600" dirty="0"/>
          </a:p>
          <a:p>
            <a:r>
              <a:rPr lang="en-US" sz="1600" dirty="0"/>
              <a:t>➢ </a:t>
            </a:r>
            <a:r>
              <a:rPr lang="en-US" sz="1600" b="1" dirty="0"/>
              <a:t>Clinical presentation:</a:t>
            </a:r>
          </a:p>
          <a:p>
            <a:r>
              <a:rPr lang="en-US" sz="1600" dirty="0"/>
              <a:t>▪ Develops within 4–8 weeks of initiation of </a:t>
            </a:r>
            <a:r>
              <a:rPr lang="en-US" sz="1600" dirty="0">
                <a:solidFill>
                  <a:srgbClr val="0070C0"/>
                </a:solidFill>
              </a:rPr>
              <a:t>ART.</a:t>
            </a:r>
          </a:p>
          <a:p>
            <a:r>
              <a:rPr lang="en-US" sz="1600" dirty="0"/>
              <a:t>▪ Presentation varies depending on the underlying illness, however, patients often have </a:t>
            </a:r>
          </a:p>
          <a:p>
            <a:r>
              <a:rPr lang="en-US" sz="1600" dirty="0"/>
              <a:t>clinical deterioration and localized tissue inflammation.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9295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D751AA-186E-3EDA-1DB3-B00A8141963D}"/>
              </a:ext>
            </a:extLst>
          </p:cNvPr>
          <p:cNvSpPr txBox="1"/>
          <p:nvPr/>
        </p:nvSpPr>
        <p:spPr>
          <a:xfrm>
            <a:off x="0" y="121444"/>
            <a:ext cx="91440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➢ </a:t>
            </a:r>
            <a:r>
              <a:rPr lang="en-US" sz="1600" b="1" dirty="0"/>
              <a:t>Diagnosis: is clinical.</a:t>
            </a:r>
          </a:p>
          <a:p>
            <a:endParaRPr lang="en-US" sz="1600" b="1" dirty="0"/>
          </a:p>
          <a:p>
            <a:r>
              <a:rPr lang="en-US" sz="1600" b="1" dirty="0"/>
              <a:t>➢ </a:t>
            </a:r>
            <a:r>
              <a:rPr lang="en-US" sz="1800" b="1" dirty="0"/>
              <a:t>Management:</a:t>
            </a:r>
          </a:p>
          <a:p>
            <a:r>
              <a:rPr lang="en-US" sz="1600" dirty="0"/>
              <a:t>• Provide supportive care and continue treatment of the associated condition, (e.g., with antibiotics, chemotherapy).</a:t>
            </a:r>
          </a:p>
          <a:p>
            <a:r>
              <a:rPr lang="en-US" sz="1600" dirty="0"/>
              <a:t>• Do not interrupt ART except in severe, life-threatening IRIS.</a:t>
            </a:r>
          </a:p>
          <a:p>
            <a:r>
              <a:rPr lang="en-US" sz="1600" dirty="0"/>
              <a:t>• Consider corticosteroids (e.g., prednisone) for severe IRIS depending on the underlying cause.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800" dirty="0"/>
              <a:t>➢ </a:t>
            </a:r>
            <a:r>
              <a:rPr lang="en-US" sz="1800" b="1" dirty="0"/>
              <a:t>Prevention:</a:t>
            </a:r>
          </a:p>
          <a:p>
            <a:r>
              <a:rPr lang="en-US" sz="1600" dirty="0"/>
              <a:t>• </a:t>
            </a:r>
            <a:r>
              <a:rPr lang="en-US" sz="1600" dirty="0">
                <a:solidFill>
                  <a:srgbClr val="0070C0"/>
                </a:solidFill>
              </a:rPr>
              <a:t>Initiation of ART: </a:t>
            </a:r>
            <a:r>
              <a:rPr lang="en-US" sz="1600" dirty="0"/>
              <a:t>Start within two weeks or as soon as clinically stable in patients being treated for opportunistic infections, except in tuberculous meningitis, cryptococcal disease, and CMV retinitis. </a:t>
            </a:r>
          </a:p>
          <a:p>
            <a:endParaRPr lang="en-US" sz="1600" dirty="0"/>
          </a:p>
          <a:p>
            <a:r>
              <a:rPr lang="en-US" sz="1600" dirty="0"/>
              <a:t>• Corticosteroids should not be used to prevent the development of IRIS.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0AD3F-F090-785D-C216-446386D6281D}"/>
              </a:ext>
            </a:extLst>
          </p:cNvPr>
          <p:cNvSpPr txBox="1"/>
          <p:nvPr/>
        </p:nvSpPr>
        <p:spPr>
          <a:xfrm>
            <a:off x="0" y="4022377"/>
            <a:ext cx="914399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/>
              <a:t>Corticosteroids should not be given to prevent IRIS, nor should they be </a:t>
            </a:r>
          </a:p>
          <a:p>
            <a:pPr algn="ctr"/>
            <a:r>
              <a:rPr lang="en-US" sz="1400" dirty="0"/>
              <a:t>used to manage IRIS caused by Kaposi sarcoma or cryptococcal meningitis!</a:t>
            </a:r>
          </a:p>
        </p:txBody>
      </p:sp>
    </p:spTree>
    <p:extLst>
      <p:ext uri="{BB962C8B-B14F-4D97-AF65-F5344CB8AC3E}">
        <p14:creationId xmlns:p14="http://schemas.microsoft.com/office/powerpoint/2010/main" val="11845979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DBFC85-19F8-607D-E7E6-B9E638217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13" y="140921"/>
            <a:ext cx="3897856" cy="4861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845793-868E-ED92-08DC-467E434CB23F}"/>
              </a:ext>
            </a:extLst>
          </p:cNvPr>
          <p:cNvSpPr txBox="1"/>
          <p:nvPr/>
        </p:nvSpPr>
        <p:spPr>
          <a:xfrm>
            <a:off x="4500562" y="1044565"/>
            <a:ext cx="4193382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/>
              <a:t>Immune reconstitution inflammatory syndrome (IRIS) </a:t>
            </a:r>
          </a:p>
          <a:p>
            <a:r>
              <a:rPr lang="en-US" sz="1800" dirty="0"/>
              <a:t>These findings represent the </a:t>
            </a:r>
            <a:r>
              <a:rPr lang="en-US" sz="1800" dirty="0">
                <a:solidFill>
                  <a:srgbClr val="0070C0"/>
                </a:solidFill>
              </a:rPr>
              <a:t>paradoxical flare-up of infection </a:t>
            </a:r>
            <a:r>
              <a:rPr lang="en-US" sz="1800" dirty="0"/>
              <a:t>with </a:t>
            </a:r>
            <a:r>
              <a:rPr lang="en-US" sz="1800" dirty="0">
                <a:solidFill>
                  <a:srgbClr val="0070C0"/>
                </a:solidFill>
              </a:rPr>
              <a:t>molluscum contagiosum during </a:t>
            </a:r>
            <a:r>
              <a:rPr lang="en-US" sz="1800" dirty="0"/>
              <a:t>antiretroviral therapy (IRIS). </a:t>
            </a:r>
          </a:p>
        </p:txBody>
      </p:sp>
    </p:spTree>
    <p:extLst>
      <p:ext uri="{BB962C8B-B14F-4D97-AF65-F5344CB8AC3E}">
        <p14:creationId xmlns:p14="http://schemas.microsoft.com/office/powerpoint/2010/main" val="98886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FB9C82-DC47-1205-D21A-93BD61E89378}"/>
              </a:ext>
            </a:extLst>
          </p:cNvPr>
          <p:cNvSpPr txBox="1"/>
          <p:nvPr/>
        </p:nvSpPr>
        <p:spPr>
          <a:xfrm>
            <a:off x="0" y="732785"/>
            <a:ext cx="9144000" cy="36779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HIV is single-stranded, enveloped RNA virus. </a:t>
            </a:r>
            <a:b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is roughly spherical with a diameter of about 120 nm.</a:t>
            </a:r>
            <a:br>
              <a:rPr lang="ar-JO" alt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Composed of two copies of </a:t>
            </a: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single-stranded</a:t>
            </a: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RNA</a:t>
            </a: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surrounded by a protein coat </a:t>
            </a: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capsid</a:t>
            </a: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(protein </a:t>
            </a: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p24</a:t>
            </a: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 </a:t>
            </a:r>
            <a:endParaRPr kumimoji="0" lang="ar-JO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ar-JO" altLang="en-US" sz="18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matrix (</a:t>
            </a: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protein p17</a:t>
            </a: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surrounds the capsid ensuring the integrity of the virion particle.</a:t>
            </a:r>
            <a:b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is, in turn, surrounded by the </a:t>
            </a: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viral envelope </a:t>
            </a: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is composed of two layers of fatty molecules called </a:t>
            </a: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phospholipid</a:t>
            </a:r>
            <a:r>
              <a:rPr kumimoji="0" lang="en-CA" altLang="en-US" sz="180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taken from the membrane of a human cell when a newly formed virus particle buds from the cell.</a:t>
            </a:r>
            <a:endParaRPr kumimoji="0" lang="ar-JO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kumimoji="0" lang="ar-JO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single-stranded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tightly bound to enzymes needed for the development of the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virion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as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 transcriptase proteases and integrase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J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138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8358C5-7D78-9E65-2B88-A2F5987CB242}"/>
              </a:ext>
            </a:extLst>
          </p:cNvPr>
          <p:cNvSpPr txBox="1"/>
          <p:nvPr/>
        </p:nvSpPr>
        <p:spPr>
          <a:xfrm>
            <a:off x="0" y="1247836"/>
            <a:ext cx="9144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• Individual prognosis depends on various factors, including: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✓ Adequate antiretroviral treatment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✓ Viral set point and CD4 count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✓ Exposure to opportunistic pathogens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✓ Individual genetic properties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✓ HIV species and subtype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✓ Preexisting conditions</a:t>
            </a:r>
          </a:p>
          <a:p>
            <a:endParaRPr lang="en-US" sz="1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2955E5-F1FC-B570-D903-3DB2621543E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7643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Prognosis</a:t>
            </a:r>
          </a:p>
        </p:txBody>
      </p:sp>
    </p:spTree>
    <p:extLst>
      <p:ext uri="{BB962C8B-B14F-4D97-AF65-F5344CB8AC3E}">
        <p14:creationId xmlns:p14="http://schemas.microsoft.com/office/powerpoint/2010/main" val="30332970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423A7A-A9EB-7C79-247C-89FCD11CDCC5}"/>
              </a:ext>
            </a:extLst>
          </p:cNvPr>
          <p:cNvSpPr txBox="1"/>
          <p:nvPr/>
        </p:nvSpPr>
        <p:spPr>
          <a:xfrm>
            <a:off x="42862" y="915858"/>
            <a:ext cx="9058275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 The prognosis in patients with untreated HIV infection is poor, with an overall mortality rate of more than 90%. The average time from infection to death is 8-10 years.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 Once infection has progressed to AIDS, the survival period is usually less than 2 years in untreated patients.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 </a:t>
            </a:r>
            <a:r>
              <a:rPr lang="en-US" sz="1600" dirty="0">
                <a:latin typeface="+mj-lt"/>
              </a:rPr>
              <a:t>The appropriate use of combination antiretroviral therapies and prophylaxis for opportunistic infections dramatically improves survival and greatly decreases the risk of secondary opportunistic infections.</a:t>
            </a:r>
            <a:r>
              <a:rPr lang="en-US" sz="1600" baseline="30000" dirty="0">
                <a:latin typeface="+mj-lt"/>
              </a:rPr>
              <a:t> </a:t>
            </a:r>
            <a:endParaRPr lang="en-US" sz="1600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 The average life expectancy of HIV-infected individuals who receive adequate antiretroviral treatment is approaching that of noninfected individuals of the same 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 Individuals with HIV infection on adequate antiretroviral therapy are more likely to develop chronic comorbidities (e.g., cardiovascular disease, diabetes, cancer) than healthy individuals.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54B824-7AD5-4216-0796-4F4A8F9A2EE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7643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Prognosis</a:t>
            </a:r>
          </a:p>
        </p:txBody>
      </p:sp>
    </p:spTree>
    <p:extLst>
      <p:ext uri="{BB962C8B-B14F-4D97-AF65-F5344CB8AC3E}">
        <p14:creationId xmlns:p14="http://schemas.microsoft.com/office/powerpoint/2010/main" val="28402796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5D79-2190-FB04-3ED3-6C13B506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64333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02109B6F-BA97-E8F8-81D8-F727CCCC55AF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8428448-4101-442A-E6D4-B8652BB0552F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CE5625-ED61-4358-3A4A-98644370D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938" y="1657350"/>
            <a:ext cx="6197599" cy="3486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755CE9-D28D-4668-489C-5072159DD56F}"/>
              </a:ext>
            </a:extLst>
          </p:cNvPr>
          <p:cNvSpPr txBox="1"/>
          <p:nvPr/>
        </p:nvSpPr>
        <p:spPr>
          <a:xfrm>
            <a:off x="0" y="0"/>
            <a:ext cx="91439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Embedded in the viral envelope are proteins from the host cell and a complex HIV protein. This protein, known as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consists of a cap (glycoprotein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)120), and a stem (gp41) molecules.</a:t>
            </a:r>
            <a:endParaRPr lang="ar-J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glycoprotein complex enables the virus to attach to and fuse with target cells to initiate the infectious cycle.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these surface proteins, especially gp120, have been considered as targets of  treatments or vaccines against HIV.</a:t>
            </a:r>
          </a:p>
        </p:txBody>
      </p:sp>
    </p:spTree>
    <p:extLst>
      <p:ext uri="{BB962C8B-B14F-4D97-AF65-F5344CB8AC3E}">
        <p14:creationId xmlns:p14="http://schemas.microsoft.com/office/powerpoint/2010/main" val="1643173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>
          <a:extLst>
            <a:ext uri="{FF2B5EF4-FFF2-40B4-BE49-F238E27FC236}">
              <a16:creationId xmlns:a16="http://schemas.microsoft.com/office/drawing/2014/main" id="{7AEC39F4-A40D-E548-9C5D-780382FF4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1" name="Google Shape;1271;p44">
            <a:extLst>
              <a:ext uri="{FF2B5EF4-FFF2-40B4-BE49-F238E27FC236}">
                <a16:creationId xmlns:a16="http://schemas.microsoft.com/office/drawing/2014/main" id="{DF4F8A14-F60C-DA02-DC9F-6F68EBF14581}"/>
              </a:ext>
            </a:extLst>
          </p:cNvPr>
          <p:cNvGrpSpPr/>
          <p:nvPr/>
        </p:nvGrpSpPr>
        <p:grpSpPr>
          <a:xfrm flipH="1">
            <a:off x="695984" y="1112572"/>
            <a:ext cx="1904364" cy="3263466"/>
            <a:chOff x="5261775" y="1855450"/>
            <a:chExt cx="1250075" cy="2142225"/>
          </a:xfrm>
        </p:grpSpPr>
        <p:sp>
          <p:nvSpPr>
            <p:cNvPr id="1272" name="Google Shape;1272;p44">
              <a:extLst>
                <a:ext uri="{FF2B5EF4-FFF2-40B4-BE49-F238E27FC236}">
                  <a16:creationId xmlns:a16="http://schemas.microsoft.com/office/drawing/2014/main" id="{42BFD24B-20ED-FE01-3931-2B2C5569C96D}"/>
                </a:ext>
              </a:extLst>
            </p:cNvPr>
            <p:cNvSpPr/>
            <p:nvPr/>
          </p:nvSpPr>
          <p:spPr>
            <a:xfrm>
              <a:off x="6168500" y="2485950"/>
              <a:ext cx="37375" cy="41100"/>
            </a:xfrm>
            <a:custGeom>
              <a:avLst/>
              <a:gdLst/>
              <a:ahLst/>
              <a:cxnLst/>
              <a:rect l="l" t="t" r="r" b="b"/>
              <a:pathLst>
                <a:path w="1495" h="1644" extrusionOk="0">
                  <a:moveTo>
                    <a:pt x="0" y="1"/>
                  </a:moveTo>
                  <a:lnTo>
                    <a:pt x="348" y="1644"/>
                  </a:lnTo>
                  <a:cubicBezTo>
                    <a:pt x="1450" y="1644"/>
                    <a:pt x="1494" y="491"/>
                    <a:pt x="1494" y="49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4">
              <a:extLst>
                <a:ext uri="{FF2B5EF4-FFF2-40B4-BE49-F238E27FC236}">
                  <a16:creationId xmlns:a16="http://schemas.microsoft.com/office/drawing/2014/main" id="{0B47FFFF-F15B-6C4A-B47B-6A949564B192}"/>
                </a:ext>
              </a:extLst>
            </p:cNvPr>
            <p:cNvSpPr/>
            <p:nvPr/>
          </p:nvSpPr>
          <p:spPr>
            <a:xfrm>
              <a:off x="5561925" y="3240775"/>
              <a:ext cx="360325" cy="62025"/>
            </a:xfrm>
            <a:custGeom>
              <a:avLst/>
              <a:gdLst/>
              <a:ahLst/>
              <a:cxnLst/>
              <a:rect l="l" t="t" r="r" b="b"/>
              <a:pathLst>
                <a:path w="14413" h="2481" extrusionOk="0">
                  <a:moveTo>
                    <a:pt x="1" y="0"/>
                  </a:moveTo>
                  <a:cubicBezTo>
                    <a:pt x="1" y="0"/>
                    <a:pt x="4805" y="2481"/>
                    <a:pt x="9536" y="2481"/>
                  </a:cubicBezTo>
                  <a:cubicBezTo>
                    <a:pt x="11248" y="2481"/>
                    <a:pt x="12950" y="2156"/>
                    <a:pt x="14412" y="127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4">
              <a:extLst>
                <a:ext uri="{FF2B5EF4-FFF2-40B4-BE49-F238E27FC236}">
                  <a16:creationId xmlns:a16="http://schemas.microsoft.com/office/drawing/2014/main" id="{CC12D21D-FA33-95EF-85E2-D813689BA224}"/>
                </a:ext>
              </a:extLst>
            </p:cNvPr>
            <p:cNvSpPr/>
            <p:nvPr/>
          </p:nvSpPr>
          <p:spPr>
            <a:xfrm>
              <a:off x="6000850" y="3249825"/>
              <a:ext cx="346600" cy="54650"/>
            </a:xfrm>
            <a:custGeom>
              <a:avLst/>
              <a:gdLst/>
              <a:ahLst/>
              <a:cxnLst/>
              <a:rect l="l" t="t" r="r" b="b"/>
              <a:pathLst>
                <a:path w="13864" h="2186" extrusionOk="0">
                  <a:moveTo>
                    <a:pt x="13864" y="1"/>
                  </a:moveTo>
                  <a:lnTo>
                    <a:pt x="1" y="910"/>
                  </a:lnTo>
                  <a:cubicBezTo>
                    <a:pt x="1553" y="1848"/>
                    <a:pt x="3332" y="2185"/>
                    <a:pt x="5086" y="2185"/>
                  </a:cubicBezTo>
                  <a:cubicBezTo>
                    <a:pt x="9554" y="2185"/>
                    <a:pt x="13864" y="1"/>
                    <a:pt x="13864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4">
              <a:extLst>
                <a:ext uri="{FF2B5EF4-FFF2-40B4-BE49-F238E27FC236}">
                  <a16:creationId xmlns:a16="http://schemas.microsoft.com/office/drawing/2014/main" id="{A5EF2DA4-3B76-59B2-D499-7935D5C9B8DC}"/>
                </a:ext>
              </a:extLst>
            </p:cNvPr>
            <p:cNvSpPr/>
            <p:nvPr/>
          </p:nvSpPr>
          <p:spPr>
            <a:xfrm>
              <a:off x="5432450" y="3782050"/>
              <a:ext cx="400275" cy="177800"/>
            </a:xfrm>
            <a:custGeom>
              <a:avLst/>
              <a:gdLst/>
              <a:ahLst/>
              <a:cxnLst/>
              <a:rect l="l" t="t" r="r" b="b"/>
              <a:pathLst>
                <a:path w="16011" h="7112" extrusionOk="0">
                  <a:moveTo>
                    <a:pt x="10537" y="1"/>
                  </a:moveTo>
                  <a:cubicBezTo>
                    <a:pt x="10537" y="1"/>
                    <a:pt x="7288" y="2579"/>
                    <a:pt x="3384" y="4506"/>
                  </a:cubicBezTo>
                  <a:cubicBezTo>
                    <a:pt x="3384" y="4506"/>
                    <a:pt x="418" y="5253"/>
                    <a:pt x="5" y="5949"/>
                  </a:cubicBezTo>
                  <a:lnTo>
                    <a:pt x="1" y="7021"/>
                  </a:lnTo>
                  <a:lnTo>
                    <a:pt x="15528" y="7111"/>
                  </a:lnTo>
                  <a:cubicBezTo>
                    <a:pt x="15528" y="7111"/>
                    <a:pt x="16011" y="5214"/>
                    <a:pt x="15532" y="2772"/>
                  </a:cubicBezTo>
                  <a:lnTo>
                    <a:pt x="15365" y="969"/>
                  </a:lnTo>
                  <a:lnTo>
                    <a:pt x="105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4">
              <a:extLst>
                <a:ext uri="{FF2B5EF4-FFF2-40B4-BE49-F238E27FC236}">
                  <a16:creationId xmlns:a16="http://schemas.microsoft.com/office/drawing/2014/main" id="{4CE02F9F-0DE8-0C73-1814-FDF17466CDA7}"/>
                </a:ext>
              </a:extLst>
            </p:cNvPr>
            <p:cNvSpPr/>
            <p:nvPr/>
          </p:nvSpPr>
          <p:spPr>
            <a:xfrm>
              <a:off x="5432125" y="3957500"/>
              <a:ext cx="388425" cy="40025"/>
            </a:xfrm>
            <a:custGeom>
              <a:avLst/>
              <a:gdLst/>
              <a:ahLst/>
              <a:cxnLst/>
              <a:rect l="l" t="t" r="r" b="b"/>
              <a:pathLst>
                <a:path w="15537" h="1601" extrusionOk="0">
                  <a:moveTo>
                    <a:pt x="10" y="0"/>
                  </a:moveTo>
                  <a:lnTo>
                    <a:pt x="1" y="1511"/>
                  </a:lnTo>
                  <a:lnTo>
                    <a:pt x="15527" y="1601"/>
                  </a:lnTo>
                  <a:lnTo>
                    <a:pt x="15536" y="9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4">
              <a:extLst>
                <a:ext uri="{FF2B5EF4-FFF2-40B4-BE49-F238E27FC236}">
                  <a16:creationId xmlns:a16="http://schemas.microsoft.com/office/drawing/2014/main" id="{E05BD147-F5F9-6D64-F2ED-BCA3855D477A}"/>
                </a:ext>
              </a:extLst>
            </p:cNvPr>
            <p:cNvSpPr/>
            <p:nvPr/>
          </p:nvSpPr>
          <p:spPr>
            <a:xfrm>
              <a:off x="5695875" y="3763850"/>
              <a:ext cx="131000" cy="42425"/>
            </a:xfrm>
            <a:custGeom>
              <a:avLst/>
              <a:gdLst/>
              <a:ahLst/>
              <a:cxnLst/>
              <a:rect l="l" t="t" r="r" b="b"/>
              <a:pathLst>
                <a:path w="5240" h="1697" extrusionOk="0">
                  <a:moveTo>
                    <a:pt x="184" y="1"/>
                  </a:moveTo>
                  <a:lnTo>
                    <a:pt x="0" y="729"/>
                  </a:lnTo>
                  <a:lnTo>
                    <a:pt x="4828" y="1697"/>
                  </a:lnTo>
                  <a:lnTo>
                    <a:pt x="5240" y="515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4">
              <a:extLst>
                <a:ext uri="{FF2B5EF4-FFF2-40B4-BE49-F238E27FC236}">
                  <a16:creationId xmlns:a16="http://schemas.microsoft.com/office/drawing/2014/main" id="{475B6B29-AFA9-8E94-36CD-D64FEB21C94F}"/>
                </a:ext>
              </a:extLst>
            </p:cNvPr>
            <p:cNvSpPr/>
            <p:nvPr/>
          </p:nvSpPr>
          <p:spPr>
            <a:xfrm>
              <a:off x="6111225" y="3782050"/>
              <a:ext cx="400250" cy="177800"/>
            </a:xfrm>
            <a:custGeom>
              <a:avLst/>
              <a:gdLst/>
              <a:ahLst/>
              <a:cxnLst/>
              <a:rect l="l" t="t" r="r" b="b"/>
              <a:pathLst>
                <a:path w="16010" h="7112" extrusionOk="0">
                  <a:moveTo>
                    <a:pt x="5474" y="1"/>
                  </a:moveTo>
                  <a:lnTo>
                    <a:pt x="645" y="969"/>
                  </a:lnTo>
                  <a:lnTo>
                    <a:pt x="479" y="2772"/>
                  </a:lnTo>
                  <a:cubicBezTo>
                    <a:pt x="0" y="5214"/>
                    <a:pt x="483" y="7111"/>
                    <a:pt x="483" y="7111"/>
                  </a:cubicBezTo>
                  <a:lnTo>
                    <a:pt x="16010" y="7021"/>
                  </a:lnTo>
                  <a:lnTo>
                    <a:pt x="16005" y="5949"/>
                  </a:lnTo>
                  <a:cubicBezTo>
                    <a:pt x="15593" y="5253"/>
                    <a:pt x="12627" y="4506"/>
                    <a:pt x="12627" y="4506"/>
                  </a:cubicBezTo>
                  <a:cubicBezTo>
                    <a:pt x="8723" y="2579"/>
                    <a:pt x="5474" y="1"/>
                    <a:pt x="5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4">
              <a:extLst>
                <a:ext uri="{FF2B5EF4-FFF2-40B4-BE49-F238E27FC236}">
                  <a16:creationId xmlns:a16="http://schemas.microsoft.com/office/drawing/2014/main" id="{F932FAFB-2C80-FEF5-7A1B-7048DDD781CC}"/>
                </a:ext>
              </a:extLst>
            </p:cNvPr>
            <p:cNvSpPr/>
            <p:nvPr/>
          </p:nvSpPr>
          <p:spPr>
            <a:xfrm>
              <a:off x="6123400" y="3957650"/>
              <a:ext cx="388450" cy="40025"/>
            </a:xfrm>
            <a:custGeom>
              <a:avLst/>
              <a:gdLst/>
              <a:ahLst/>
              <a:cxnLst/>
              <a:rect l="l" t="t" r="r" b="b"/>
              <a:pathLst>
                <a:path w="15538" h="1601" extrusionOk="0">
                  <a:moveTo>
                    <a:pt x="15529" y="0"/>
                  </a:moveTo>
                  <a:lnTo>
                    <a:pt x="1" y="90"/>
                  </a:lnTo>
                  <a:lnTo>
                    <a:pt x="10" y="1600"/>
                  </a:lnTo>
                  <a:lnTo>
                    <a:pt x="15538" y="1511"/>
                  </a:lnTo>
                  <a:lnTo>
                    <a:pt x="15529" y="0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4">
              <a:extLst>
                <a:ext uri="{FF2B5EF4-FFF2-40B4-BE49-F238E27FC236}">
                  <a16:creationId xmlns:a16="http://schemas.microsoft.com/office/drawing/2014/main" id="{20CE3037-1AFD-97D4-15BF-28451BF13BB3}"/>
                </a:ext>
              </a:extLst>
            </p:cNvPr>
            <p:cNvSpPr/>
            <p:nvPr/>
          </p:nvSpPr>
          <p:spPr>
            <a:xfrm>
              <a:off x="6116600" y="3763825"/>
              <a:ext cx="131475" cy="42425"/>
            </a:xfrm>
            <a:custGeom>
              <a:avLst/>
              <a:gdLst/>
              <a:ahLst/>
              <a:cxnLst/>
              <a:rect l="l" t="t" r="r" b="b"/>
              <a:pathLst>
                <a:path w="5259" h="1697" extrusionOk="0">
                  <a:moveTo>
                    <a:pt x="5075" y="0"/>
                  </a:moveTo>
                  <a:lnTo>
                    <a:pt x="0" y="467"/>
                  </a:lnTo>
                  <a:lnTo>
                    <a:pt x="427" y="1696"/>
                  </a:lnTo>
                  <a:lnTo>
                    <a:pt x="5259" y="730"/>
                  </a:lnTo>
                  <a:lnTo>
                    <a:pt x="5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4">
              <a:extLst>
                <a:ext uri="{FF2B5EF4-FFF2-40B4-BE49-F238E27FC236}">
                  <a16:creationId xmlns:a16="http://schemas.microsoft.com/office/drawing/2014/main" id="{90864C8D-34A0-72B7-1D92-4968C6B6C076}"/>
                </a:ext>
              </a:extLst>
            </p:cNvPr>
            <p:cNvSpPr/>
            <p:nvPr/>
          </p:nvSpPr>
          <p:spPr>
            <a:xfrm>
              <a:off x="5561925" y="2498225"/>
              <a:ext cx="496750" cy="774350"/>
            </a:xfrm>
            <a:custGeom>
              <a:avLst/>
              <a:gdLst/>
              <a:ahLst/>
              <a:cxnLst/>
              <a:rect l="l" t="t" r="r" b="b"/>
              <a:pathLst>
                <a:path w="19870" h="30974" extrusionOk="0">
                  <a:moveTo>
                    <a:pt x="8205" y="0"/>
                  </a:moveTo>
                  <a:lnTo>
                    <a:pt x="1882" y="21409"/>
                  </a:lnTo>
                  <a:lnTo>
                    <a:pt x="1" y="29702"/>
                  </a:lnTo>
                  <a:lnTo>
                    <a:pt x="14411" y="30974"/>
                  </a:lnTo>
                  <a:lnTo>
                    <a:pt x="14819" y="23426"/>
                  </a:lnTo>
                  <a:lnTo>
                    <a:pt x="198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4">
              <a:extLst>
                <a:ext uri="{FF2B5EF4-FFF2-40B4-BE49-F238E27FC236}">
                  <a16:creationId xmlns:a16="http://schemas.microsoft.com/office/drawing/2014/main" id="{4C3D5BE9-7C22-300F-6641-919B79E63ED9}"/>
                </a:ext>
              </a:extLst>
            </p:cNvPr>
            <p:cNvSpPr/>
            <p:nvPr/>
          </p:nvSpPr>
          <p:spPr>
            <a:xfrm>
              <a:off x="5854575" y="2498225"/>
              <a:ext cx="492875" cy="774350"/>
            </a:xfrm>
            <a:custGeom>
              <a:avLst/>
              <a:gdLst/>
              <a:ahLst/>
              <a:cxnLst/>
              <a:rect l="l" t="t" r="r" b="b"/>
              <a:pathLst>
                <a:path w="19715" h="30974" extrusionOk="0">
                  <a:moveTo>
                    <a:pt x="1" y="0"/>
                  </a:moveTo>
                  <a:lnTo>
                    <a:pt x="5464" y="26604"/>
                  </a:lnTo>
                  <a:lnTo>
                    <a:pt x="5853" y="30974"/>
                  </a:lnTo>
                  <a:lnTo>
                    <a:pt x="19715" y="30065"/>
                  </a:lnTo>
                  <a:lnTo>
                    <a:pt x="12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4">
              <a:extLst>
                <a:ext uri="{FF2B5EF4-FFF2-40B4-BE49-F238E27FC236}">
                  <a16:creationId xmlns:a16="http://schemas.microsoft.com/office/drawing/2014/main" id="{E3B984EB-05D9-8606-BB00-983236DBD6E0}"/>
                </a:ext>
              </a:extLst>
            </p:cNvPr>
            <p:cNvSpPr/>
            <p:nvPr/>
          </p:nvSpPr>
          <p:spPr>
            <a:xfrm>
              <a:off x="6058650" y="2534125"/>
              <a:ext cx="103900" cy="145500"/>
            </a:xfrm>
            <a:custGeom>
              <a:avLst/>
              <a:gdLst/>
              <a:ahLst/>
              <a:cxnLst/>
              <a:rect l="l" t="t" r="r" b="b"/>
              <a:pathLst>
                <a:path w="4156" h="5820" extrusionOk="0">
                  <a:moveTo>
                    <a:pt x="2722" y="1"/>
                  </a:moveTo>
                  <a:lnTo>
                    <a:pt x="1" y="64"/>
                  </a:lnTo>
                  <a:lnTo>
                    <a:pt x="4156" y="5819"/>
                  </a:lnTo>
                  <a:lnTo>
                    <a:pt x="2722" y="1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4">
              <a:extLst>
                <a:ext uri="{FF2B5EF4-FFF2-40B4-BE49-F238E27FC236}">
                  <a16:creationId xmlns:a16="http://schemas.microsoft.com/office/drawing/2014/main" id="{989E865C-9EEA-0DDA-6894-DD985241428B}"/>
                </a:ext>
              </a:extLst>
            </p:cNvPr>
            <p:cNvSpPr/>
            <p:nvPr/>
          </p:nvSpPr>
          <p:spPr>
            <a:xfrm>
              <a:off x="5748350" y="2052475"/>
              <a:ext cx="457525" cy="445775"/>
            </a:xfrm>
            <a:custGeom>
              <a:avLst/>
              <a:gdLst/>
              <a:ahLst/>
              <a:cxnLst/>
              <a:rect l="l" t="t" r="r" b="b"/>
              <a:pathLst>
                <a:path w="18301" h="17831" extrusionOk="0">
                  <a:moveTo>
                    <a:pt x="9173" y="1"/>
                  </a:moveTo>
                  <a:cubicBezTo>
                    <a:pt x="7721" y="1"/>
                    <a:pt x="6439" y="162"/>
                    <a:pt x="5760" y="627"/>
                  </a:cubicBezTo>
                  <a:cubicBezTo>
                    <a:pt x="2124" y="3117"/>
                    <a:pt x="1" y="13397"/>
                    <a:pt x="748" y="17830"/>
                  </a:cubicBezTo>
                  <a:lnTo>
                    <a:pt x="18300" y="17830"/>
                  </a:lnTo>
                  <a:lnTo>
                    <a:pt x="17615" y="1969"/>
                  </a:lnTo>
                  <a:cubicBezTo>
                    <a:pt x="17687" y="1368"/>
                    <a:pt x="17223" y="836"/>
                    <a:pt x="16619" y="826"/>
                  </a:cubicBezTo>
                  <a:cubicBezTo>
                    <a:pt x="16619" y="826"/>
                    <a:pt x="16619" y="826"/>
                    <a:pt x="16619" y="826"/>
                  </a:cubicBezTo>
                  <a:cubicBezTo>
                    <a:pt x="16612" y="826"/>
                    <a:pt x="12457" y="1"/>
                    <a:pt x="9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4">
              <a:extLst>
                <a:ext uri="{FF2B5EF4-FFF2-40B4-BE49-F238E27FC236}">
                  <a16:creationId xmlns:a16="http://schemas.microsoft.com/office/drawing/2014/main" id="{6AB49F3D-E806-C137-5AD1-A7D885B9D871}"/>
                </a:ext>
              </a:extLst>
            </p:cNvPr>
            <p:cNvSpPr/>
            <p:nvPr/>
          </p:nvSpPr>
          <p:spPr>
            <a:xfrm>
              <a:off x="5862700" y="2348625"/>
              <a:ext cx="343175" cy="149625"/>
            </a:xfrm>
            <a:custGeom>
              <a:avLst/>
              <a:gdLst/>
              <a:ahLst/>
              <a:cxnLst/>
              <a:rect l="l" t="t" r="r" b="b"/>
              <a:pathLst>
                <a:path w="13727" h="5985" extrusionOk="0">
                  <a:moveTo>
                    <a:pt x="10180" y="1"/>
                  </a:moveTo>
                  <a:cubicBezTo>
                    <a:pt x="10180" y="2"/>
                    <a:pt x="10455" y="1784"/>
                    <a:pt x="8048" y="4252"/>
                  </a:cubicBezTo>
                  <a:cubicBezTo>
                    <a:pt x="6413" y="5926"/>
                    <a:pt x="631" y="5983"/>
                    <a:pt x="48" y="5984"/>
                  </a:cubicBezTo>
                  <a:lnTo>
                    <a:pt x="13726" y="5984"/>
                  </a:lnTo>
                  <a:lnTo>
                    <a:pt x="13666" y="4598"/>
                  </a:lnTo>
                  <a:cubicBezTo>
                    <a:pt x="10883" y="2994"/>
                    <a:pt x="10180" y="2"/>
                    <a:pt x="10180" y="1"/>
                  </a:cubicBezTo>
                  <a:close/>
                  <a:moveTo>
                    <a:pt x="0" y="5984"/>
                  </a:moveTo>
                  <a:cubicBezTo>
                    <a:pt x="0" y="5984"/>
                    <a:pt x="7" y="5984"/>
                    <a:pt x="22" y="5984"/>
                  </a:cubicBezTo>
                  <a:cubicBezTo>
                    <a:pt x="29" y="5984"/>
                    <a:pt x="37" y="5984"/>
                    <a:pt x="48" y="5984"/>
                  </a:cubicBez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4">
              <a:extLst>
                <a:ext uri="{FF2B5EF4-FFF2-40B4-BE49-F238E27FC236}">
                  <a16:creationId xmlns:a16="http://schemas.microsoft.com/office/drawing/2014/main" id="{036BF121-A168-592A-5F8E-0862A38EB1CA}"/>
                </a:ext>
              </a:extLst>
            </p:cNvPr>
            <p:cNvSpPr/>
            <p:nvPr/>
          </p:nvSpPr>
          <p:spPr>
            <a:xfrm>
              <a:off x="5311650" y="2068150"/>
              <a:ext cx="580725" cy="375750"/>
            </a:xfrm>
            <a:custGeom>
              <a:avLst/>
              <a:gdLst/>
              <a:ahLst/>
              <a:cxnLst/>
              <a:rect l="l" t="t" r="r" b="b"/>
              <a:pathLst>
                <a:path w="23229" h="15030" extrusionOk="0">
                  <a:moveTo>
                    <a:pt x="23228" y="0"/>
                  </a:moveTo>
                  <a:lnTo>
                    <a:pt x="12365" y="3909"/>
                  </a:lnTo>
                  <a:lnTo>
                    <a:pt x="6760" y="3346"/>
                  </a:lnTo>
                  <a:cubicBezTo>
                    <a:pt x="5179" y="3138"/>
                    <a:pt x="4531" y="2860"/>
                    <a:pt x="3286" y="2713"/>
                  </a:cubicBezTo>
                  <a:cubicBezTo>
                    <a:pt x="3069" y="2687"/>
                    <a:pt x="2850" y="2674"/>
                    <a:pt x="2632" y="2674"/>
                  </a:cubicBezTo>
                  <a:cubicBezTo>
                    <a:pt x="2091" y="2674"/>
                    <a:pt x="1550" y="2752"/>
                    <a:pt x="1027" y="2903"/>
                  </a:cubicBezTo>
                  <a:lnTo>
                    <a:pt x="0" y="3197"/>
                  </a:lnTo>
                  <a:lnTo>
                    <a:pt x="8712" y="13066"/>
                  </a:lnTo>
                  <a:cubicBezTo>
                    <a:pt x="9038" y="14215"/>
                    <a:pt x="9404" y="15030"/>
                    <a:pt x="10677" y="15030"/>
                  </a:cubicBezTo>
                  <a:cubicBezTo>
                    <a:pt x="11118" y="15030"/>
                    <a:pt x="11667" y="14932"/>
                    <a:pt x="12362" y="14716"/>
                  </a:cubicBezTo>
                  <a:lnTo>
                    <a:pt x="19252" y="11515"/>
                  </a:lnTo>
                  <a:lnTo>
                    <a:pt x="23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4">
              <a:extLst>
                <a:ext uri="{FF2B5EF4-FFF2-40B4-BE49-F238E27FC236}">
                  <a16:creationId xmlns:a16="http://schemas.microsoft.com/office/drawing/2014/main" id="{CFD34679-3BA2-9B43-7B15-88DAC55E5EB9}"/>
                </a:ext>
              </a:extLst>
            </p:cNvPr>
            <p:cNvSpPr/>
            <p:nvPr/>
          </p:nvSpPr>
          <p:spPr>
            <a:xfrm>
              <a:off x="6270475" y="2176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B6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4">
              <a:extLst>
                <a:ext uri="{FF2B5EF4-FFF2-40B4-BE49-F238E27FC236}">
                  <a16:creationId xmlns:a16="http://schemas.microsoft.com/office/drawing/2014/main" id="{D5D09060-F2D8-E270-C374-E142E0F223D4}"/>
                </a:ext>
              </a:extLst>
            </p:cNvPr>
            <p:cNvSpPr/>
            <p:nvPr/>
          </p:nvSpPr>
          <p:spPr>
            <a:xfrm>
              <a:off x="5765750" y="2496925"/>
              <a:ext cx="407700" cy="2600"/>
            </a:xfrm>
            <a:custGeom>
              <a:avLst/>
              <a:gdLst/>
              <a:ahLst/>
              <a:cxnLst/>
              <a:rect l="l" t="t" r="r" b="b"/>
              <a:pathLst>
                <a:path w="16308" h="104" extrusionOk="0">
                  <a:moveTo>
                    <a:pt x="52" y="1"/>
                  </a:moveTo>
                  <a:cubicBezTo>
                    <a:pt x="25" y="1"/>
                    <a:pt x="0" y="24"/>
                    <a:pt x="0" y="52"/>
                  </a:cubicBezTo>
                  <a:cubicBezTo>
                    <a:pt x="0" y="82"/>
                    <a:pt x="25" y="104"/>
                    <a:pt x="52" y="104"/>
                  </a:cubicBezTo>
                  <a:lnTo>
                    <a:pt x="16256" y="104"/>
                  </a:lnTo>
                  <a:cubicBezTo>
                    <a:pt x="16284" y="104"/>
                    <a:pt x="16308" y="82"/>
                    <a:pt x="16308" y="52"/>
                  </a:cubicBezTo>
                  <a:cubicBezTo>
                    <a:pt x="16308" y="23"/>
                    <a:pt x="16284" y="1"/>
                    <a:pt x="16256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4">
              <a:extLst>
                <a:ext uri="{FF2B5EF4-FFF2-40B4-BE49-F238E27FC236}">
                  <a16:creationId xmlns:a16="http://schemas.microsoft.com/office/drawing/2014/main" id="{50A32432-5AC6-D104-6BC9-6BE60E4FCD47}"/>
                </a:ext>
              </a:extLst>
            </p:cNvPr>
            <p:cNvSpPr/>
            <p:nvPr/>
          </p:nvSpPr>
          <p:spPr>
            <a:xfrm>
              <a:off x="5755050" y="2533150"/>
              <a:ext cx="426875" cy="2600"/>
            </a:xfrm>
            <a:custGeom>
              <a:avLst/>
              <a:gdLst/>
              <a:ahLst/>
              <a:cxnLst/>
              <a:rect l="l" t="t" r="r" b="b"/>
              <a:pathLst>
                <a:path w="17075" h="104" extrusionOk="0">
                  <a:moveTo>
                    <a:pt x="52" y="0"/>
                  </a:moveTo>
                  <a:cubicBezTo>
                    <a:pt x="26" y="0"/>
                    <a:pt x="1" y="25"/>
                    <a:pt x="1" y="52"/>
                  </a:cubicBezTo>
                  <a:cubicBezTo>
                    <a:pt x="1" y="83"/>
                    <a:pt x="26" y="103"/>
                    <a:pt x="52" y="103"/>
                  </a:cubicBezTo>
                  <a:lnTo>
                    <a:pt x="17023" y="103"/>
                  </a:lnTo>
                  <a:cubicBezTo>
                    <a:pt x="17051" y="103"/>
                    <a:pt x="17075" y="83"/>
                    <a:pt x="17075" y="52"/>
                  </a:cubicBezTo>
                  <a:cubicBezTo>
                    <a:pt x="17075" y="22"/>
                    <a:pt x="17051" y="0"/>
                    <a:pt x="17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4">
              <a:extLst>
                <a:ext uri="{FF2B5EF4-FFF2-40B4-BE49-F238E27FC236}">
                  <a16:creationId xmlns:a16="http://schemas.microsoft.com/office/drawing/2014/main" id="{55CBCAD2-19C1-431E-7F22-E951B3C8E222}"/>
                </a:ext>
              </a:extLst>
            </p:cNvPr>
            <p:cNvSpPr/>
            <p:nvPr/>
          </p:nvSpPr>
          <p:spPr>
            <a:xfrm>
              <a:off x="5924125" y="2533175"/>
              <a:ext cx="29950" cy="443800"/>
            </a:xfrm>
            <a:custGeom>
              <a:avLst/>
              <a:gdLst/>
              <a:ahLst/>
              <a:cxnLst/>
              <a:rect l="l" t="t" r="r" b="b"/>
              <a:pathLst>
                <a:path w="1198" h="17752" extrusionOk="0">
                  <a:moveTo>
                    <a:pt x="637" y="1"/>
                  </a:moveTo>
                  <a:cubicBezTo>
                    <a:pt x="609" y="1"/>
                    <a:pt x="587" y="20"/>
                    <a:pt x="586" y="48"/>
                  </a:cubicBezTo>
                  <a:lnTo>
                    <a:pt x="1" y="10347"/>
                  </a:lnTo>
                  <a:lnTo>
                    <a:pt x="1090" y="17708"/>
                  </a:lnTo>
                  <a:cubicBezTo>
                    <a:pt x="1094" y="17734"/>
                    <a:pt x="1118" y="17752"/>
                    <a:pt x="1141" y="17752"/>
                  </a:cubicBezTo>
                  <a:cubicBezTo>
                    <a:pt x="1143" y="17752"/>
                    <a:pt x="1147" y="17752"/>
                    <a:pt x="1147" y="17750"/>
                  </a:cubicBezTo>
                  <a:cubicBezTo>
                    <a:pt x="1177" y="17748"/>
                    <a:pt x="1197" y="17721"/>
                    <a:pt x="1191" y="17693"/>
                  </a:cubicBezTo>
                  <a:lnTo>
                    <a:pt x="102" y="10341"/>
                  </a:lnTo>
                  <a:lnTo>
                    <a:pt x="686" y="54"/>
                  </a:lnTo>
                  <a:cubicBezTo>
                    <a:pt x="690" y="26"/>
                    <a:pt x="667" y="2"/>
                    <a:pt x="6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4">
              <a:extLst>
                <a:ext uri="{FF2B5EF4-FFF2-40B4-BE49-F238E27FC236}">
                  <a16:creationId xmlns:a16="http://schemas.microsoft.com/office/drawing/2014/main" id="{0E5E1311-D474-2130-55C9-3AAFEA8A4C64}"/>
                </a:ext>
              </a:extLst>
            </p:cNvPr>
            <p:cNvSpPr/>
            <p:nvPr/>
          </p:nvSpPr>
          <p:spPr>
            <a:xfrm>
              <a:off x="5924025" y="2533225"/>
              <a:ext cx="47275" cy="231200"/>
            </a:xfrm>
            <a:custGeom>
              <a:avLst/>
              <a:gdLst/>
              <a:ahLst/>
              <a:cxnLst/>
              <a:rect l="l" t="t" r="r" b="b"/>
              <a:pathLst>
                <a:path w="1891" h="9248" extrusionOk="0">
                  <a:moveTo>
                    <a:pt x="1838" y="0"/>
                  </a:moveTo>
                  <a:cubicBezTo>
                    <a:pt x="1810" y="0"/>
                    <a:pt x="1788" y="21"/>
                    <a:pt x="1786" y="47"/>
                  </a:cubicBezTo>
                  <a:lnTo>
                    <a:pt x="1312" y="8714"/>
                  </a:lnTo>
                  <a:lnTo>
                    <a:pt x="40" y="9148"/>
                  </a:lnTo>
                  <a:cubicBezTo>
                    <a:pt x="15" y="9157"/>
                    <a:pt x="0" y="9187"/>
                    <a:pt x="9" y="9212"/>
                  </a:cubicBezTo>
                  <a:cubicBezTo>
                    <a:pt x="17" y="9234"/>
                    <a:pt x="34" y="9247"/>
                    <a:pt x="56" y="9247"/>
                  </a:cubicBezTo>
                  <a:cubicBezTo>
                    <a:pt x="62" y="9247"/>
                    <a:pt x="67" y="9246"/>
                    <a:pt x="71" y="9243"/>
                  </a:cubicBezTo>
                  <a:lnTo>
                    <a:pt x="1375" y="8798"/>
                  </a:lnTo>
                  <a:cubicBezTo>
                    <a:pt x="1396" y="8790"/>
                    <a:pt x="1410" y="8773"/>
                    <a:pt x="1410" y="8752"/>
                  </a:cubicBezTo>
                  <a:lnTo>
                    <a:pt x="1888" y="53"/>
                  </a:lnTo>
                  <a:cubicBezTo>
                    <a:pt x="1891" y="25"/>
                    <a:pt x="1867" y="2"/>
                    <a:pt x="1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4">
              <a:extLst>
                <a:ext uri="{FF2B5EF4-FFF2-40B4-BE49-F238E27FC236}">
                  <a16:creationId xmlns:a16="http://schemas.microsoft.com/office/drawing/2014/main" id="{3279C790-8383-471E-5890-F6FC26FD5E5A}"/>
                </a:ext>
              </a:extLst>
            </p:cNvPr>
            <p:cNvSpPr/>
            <p:nvPr/>
          </p:nvSpPr>
          <p:spPr>
            <a:xfrm>
              <a:off x="6124025" y="2533225"/>
              <a:ext cx="192100" cy="717925"/>
            </a:xfrm>
            <a:custGeom>
              <a:avLst/>
              <a:gdLst/>
              <a:ahLst/>
              <a:cxnLst/>
              <a:rect l="l" t="t" r="r" b="b"/>
              <a:pathLst>
                <a:path w="7684" h="28717" extrusionOk="0">
                  <a:moveTo>
                    <a:pt x="57" y="0"/>
                  </a:moveTo>
                  <a:cubicBezTo>
                    <a:pt x="53" y="0"/>
                    <a:pt x="49" y="1"/>
                    <a:pt x="45" y="2"/>
                  </a:cubicBezTo>
                  <a:cubicBezTo>
                    <a:pt x="17" y="9"/>
                    <a:pt x="1" y="37"/>
                    <a:pt x="8" y="63"/>
                  </a:cubicBezTo>
                  <a:lnTo>
                    <a:pt x="7577" y="28678"/>
                  </a:lnTo>
                  <a:cubicBezTo>
                    <a:pt x="7583" y="28702"/>
                    <a:pt x="7605" y="28716"/>
                    <a:pt x="7627" y="28716"/>
                  </a:cubicBezTo>
                  <a:cubicBezTo>
                    <a:pt x="7633" y="28716"/>
                    <a:pt x="7636" y="28715"/>
                    <a:pt x="7640" y="28715"/>
                  </a:cubicBezTo>
                  <a:cubicBezTo>
                    <a:pt x="7667" y="28707"/>
                    <a:pt x="7683" y="28679"/>
                    <a:pt x="7677" y="28651"/>
                  </a:cubicBezTo>
                  <a:lnTo>
                    <a:pt x="107" y="38"/>
                  </a:lnTo>
                  <a:cubicBezTo>
                    <a:pt x="101" y="14"/>
                    <a:pt x="79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4">
              <a:extLst>
                <a:ext uri="{FF2B5EF4-FFF2-40B4-BE49-F238E27FC236}">
                  <a16:creationId xmlns:a16="http://schemas.microsoft.com/office/drawing/2014/main" id="{11BF5E13-9D67-48C2-87D1-626547B0F646}"/>
                </a:ext>
              </a:extLst>
            </p:cNvPr>
            <p:cNvSpPr/>
            <p:nvPr/>
          </p:nvSpPr>
          <p:spPr>
            <a:xfrm>
              <a:off x="5695875" y="3782050"/>
              <a:ext cx="129075" cy="99950"/>
            </a:xfrm>
            <a:custGeom>
              <a:avLst/>
              <a:gdLst/>
              <a:ahLst/>
              <a:cxnLst/>
              <a:rect l="l" t="t" r="r" b="b"/>
              <a:pathLst>
                <a:path w="5163" h="3998" extrusionOk="0">
                  <a:moveTo>
                    <a:pt x="0" y="1"/>
                  </a:moveTo>
                  <a:lnTo>
                    <a:pt x="5163" y="3998"/>
                  </a:lnTo>
                  <a:lnTo>
                    <a:pt x="5163" y="3998"/>
                  </a:lnTo>
                  <a:lnTo>
                    <a:pt x="4828" y="9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4">
              <a:extLst>
                <a:ext uri="{FF2B5EF4-FFF2-40B4-BE49-F238E27FC236}">
                  <a16:creationId xmlns:a16="http://schemas.microsoft.com/office/drawing/2014/main" id="{FE7612E5-3E1C-AC24-268D-224F4A6B896B}"/>
                </a:ext>
              </a:extLst>
            </p:cNvPr>
            <p:cNvSpPr/>
            <p:nvPr/>
          </p:nvSpPr>
          <p:spPr>
            <a:xfrm>
              <a:off x="6118150" y="3782050"/>
              <a:ext cx="129925" cy="116725"/>
            </a:xfrm>
            <a:custGeom>
              <a:avLst/>
              <a:gdLst/>
              <a:ahLst/>
              <a:cxnLst/>
              <a:rect l="l" t="t" r="r" b="b"/>
              <a:pathLst>
                <a:path w="5197" h="4669" extrusionOk="0">
                  <a:moveTo>
                    <a:pt x="5197" y="1"/>
                  </a:moveTo>
                  <a:lnTo>
                    <a:pt x="368" y="969"/>
                  </a:lnTo>
                  <a:lnTo>
                    <a:pt x="203" y="2774"/>
                  </a:lnTo>
                  <a:cubicBezTo>
                    <a:pt x="69" y="3463"/>
                    <a:pt x="15" y="4098"/>
                    <a:pt x="0" y="4668"/>
                  </a:cubicBezTo>
                  <a:lnTo>
                    <a:pt x="5197" y="1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4">
              <a:extLst>
                <a:ext uri="{FF2B5EF4-FFF2-40B4-BE49-F238E27FC236}">
                  <a16:creationId xmlns:a16="http://schemas.microsoft.com/office/drawing/2014/main" id="{AF0CA25C-2270-8B4F-6077-6FF60433EC75}"/>
                </a:ext>
              </a:extLst>
            </p:cNvPr>
            <p:cNvSpPr/>
            <p:nvPr/>
          </p:nvSpPr>
          <p:spPr>
            <a:xfrm>
              <a:off x="6157875" y="2078750"/>
              <a:ext cx="210550" cy="398150"/>
            </a:xfrm>
            <a:custGeom>
              <a:avLst/>
              <a:gdLst/>
              <a:ahLst/>
              <a:cxnLst/>
              <a:rect l="l" t="t" r="r" b="b"/>
              <a:pathLst>
                <a:path w="8422" h="15926" extrusionOk="0">
                  <a:moveTo>
                    <a:pt x="870" y="0"/>
                  </a:moveTo>
                  <a:cubicBezTo>
                    <a:pt x="860" y="0"/>
                    <a:pt x="854" y="0"/>
                    <a:pt x="854" y="0"/>
                  </a:cubicBezTo>
                  <a:lnTo>
                    <a:pt x="1028" y="5828"/>
                  </a:lnTo>
                  <a:cubicBezTo>
                    <a:pt x="1028" y="5828"/>
                    <a:pt x="1" y="12910"/>
                    <a:pt x="1322" y="14731"/>
                  </a:cubicBezTo>
                  <a:cubicBezTo>
                    <a:pt x="1808" y="15402"/>
                    <a:pt x="3119" y="15926"/>
                    <a:pt x="4434" y="15926"/>
                  </a:cubicBezTo>
                  <a:cubicBezTo>
                    <a:pt x="6423" y="15926"/>
                    <a:pt x="8422" y="14727"/>
                    <a:pt x="7581" y="11026"/>
                  </a:cubicBezTo>
                  <a:cubicBezTo>
                    <a:pt x="5127" y="198"/>
                    <a:pt x="1158" y="0"/>
                    <a:pt x="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4">
              <a:extLst>
                <a:ext uri="{FF2B5EF4-FFF2-40B4-BE49-F238E27FC236}">
                  <a16:creationId xmlns:a16="http://schemas.microsoft.com/office/drawing/2014/main" id="{B2AB0F8C-8D98-7952-78C5-EB1524D1C2D3}"/>
                </a:ext>
              </a:extLst>
            </p:cNvPr>
            <p:cNvSpPr/>
            <p:nvPr/>
          </p:nvSpPr>
          <p:spPr>
            <a:xfrm>
              <a:off x="6174050" y="2331725"/>
              <a:ext cx="72375" cy="22700"/>
            </a:xfrm>
            <a:custGeom>
              <a:avLst/>
              <a:gdLst/>
              <a:ahLst/>
              <a:cxnLst/>
              <a:rect l="l" t="t" r="r" b="b"/>
              <a:pathLst>
                <a:path w="2895" h="908" extrusionOk="0">
                  <a:moveTo>
                    <a:pt x="2236" y="1"/>
                  </a:moveTo>
                  <a:lnTo>
                    <a:pt x="1" y="384"/>
                  </a:lnTo>
                  <a:cubicBezTo>
                    <a:pt x="1" y="384"/>
                    <a:pt x="1850" y="908"/>
                    <a:pt x="2383" y="908"/>
                  </a:cubicBezTo>
                  <a:cubicBezTo>
                    <a:pt x="2397" y="908"/>
                    <a:pt x="2410" y="907"/>
                    <a:pt x="2421" y="907"/>
                  </a:cubicBezTo>
                  <a:cubicBezTo>
                    <a:pt x="2894" y="879"/>
                    <a:pt x="2236" y="1"/>
                    <a:pt x="2236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4">
              <a:extLst>
                <a:ext uri="{FF2B5EF4-FFF2-40B4-BE49-F238E27FC236}">
                  <a16:creationId xmlns:a16="http://schemas.microsoft.com/office/drawing/2014/main" id="{2D1A5689-E177-91D0-9CB0-F7673C51942B}"/>
                </a:ext>
              </a:extLst>
            </p:cNvPr>
            <p:cNvSpPr/>
            <p:nvPr/>
          </p:nvSpPr>
          <p:spPr>
            <a:xfrm>
              <a:off x="5661750" y="2234925"/>
              <a:ext cx="160525" cy="182025"/>
            </a:xfrm>
            <a:custGeom>
              <a:avLst/>
              <a:gdLst/>
              <a:ahLst/>
              <a:cxnLst/>
              <a:rect l="l" t="t" r="r" b="b"/>
              <a:pathLst>
                <a:path w="6421" h="7281" extrusionOk="0">
                  <a:moveTo>
                    <a:pt x="6420" y="1"/>
                  </a:moveTo>
                  <a:lnTo>
                    <a:pt x="1" y="7281"/>
                  </a:lnTo>
                  <a:lnTo>
                    <a:pt x="1" y="7281"/>
                  </a:lnTo>
                  <a:lnTo>
                    <a:pt x="4657" y="5118"/>
                  </a:lnTo>
                  <a:cubicBezTo>
                    <a:pt x="4889" y="3845"/>
                    <a:pt x="6420" y="1"/>
                    <a:pt x="6420" y="1"/>
                  </a:cubicBez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4">
              <a:extLst>
                <a:ext uri="{FF2B5EF4-FFF2-40B4-BE49-F238E27FC236}">
                  <a16:creationId xmlns:a16="http://schemas.microsoft.com/office/drawing/2014/main" id="{314C0F95-6376-8C64-5A99-CE5247ACD129}"/>
                </a:ext>
              </a:extLst>
            </p:cNvPr>
            <p:cNvSpPr/>
            <p:nvPr/>
          </p:nvSpPr>
          <p:spPr>
            <a:xfrm>
              <a:off x="5449600" y="218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4">
              <a:extLst>
                <a:ext uri="{FF2B5EF4-FFF2-40B4-BE49-F238E27FC236}">
                  <a16:creationId xmlns:a16="http://schemas.microsoft.com/office/drawing/2014/main" id="{10A084E7-4FCD-F6BF-DE52-9185FA870AF6}"/>
                </a:ext>
              </a:extLst>
            </p:cNvPr>
            <p:cNvSpPr/>
            <p:nvPr/>
          </p:nvSpPr>
          <p:spPr>
            <a:xfrm>
              <a:off x="6058650" y="3255400"/>
              <a:ext cx="203650" cy="520150"/>
            </a:xfrm>
            <a:custGeom>
              <a:avLst/>
              <a:gdLst/>
              <a:ahLst/>
              <a:cxnLst/>
              <a:rect l="l" t="t" r="r" b="b"/>
              <a:pathLst>
                <a:path w="8146" h="20806" extrusionOk="0">
                  <a:moveTo>
                    <a:pt x="8145" y="0"/>
                  </a:moveTo>
                  <a:lnTo>
                    <a:pt x="1" y="687"/>
                  </a:lnTo>
                  <a:lnTo>
                    <a:pt x="2321" y="20806"/>
                  </a:lnTo>
                  <a:lnTo>
                    <a:pt x="7393" y="20339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4">
              <a:extLst>
                <a:ext uri="{FF2B5EF4-FFF2-40B4-BE49-F238E27FC236}">
                  <a16:creationId xmlns:a16="http://schemas.microsoft.com/office/drawing/2014/main" id="{E491CA45-988E-F1D2-D5F4-AF4B99F6E324}"/>
                </a:ext>
              </a:extLst>
            </p:cNvPr>
            <p:cNvSpPr/>
            <p:nvPr/>
          </p:nvSpPr>
          <p:spPr>
            <a:xfrm>
              <a:off x="5664450" y="3249825"/>
              <a:ext cx="230750" cy="526925"/>
            </a:xfrm>
            <a:custGeom>
              <a:avLst/>
              <a:gdLst/>
              <a:ahLst/>
              <a:cxnLst/>
              <a:rect l="l" t="t" r="r" b="b"/>
              <a:pathLst>
                <a:path w="9230" h="21077" extrusionOk="0">
                  <a:moveTo>
                    <a:pt x="0" y="1"/>
                  </a:moveTo>
                  <a:lnTo>
                    <a:pt x="1441" y="20562"/>
                  </a:lnTo>
                  <a:lnTo>
                    <a:pt x="6497" y="21076"/>
                  </a:lnTo>
                  <a:lnTo>
                    <a:pt x="9230" y="8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4">
              <a:extLst>
                <a:ext uri="{FF2B5EF4-FFF2-40B4-BE49-F238E27FC236}">
                  <a16:creationId xmlns:a16="http://schemas.microsoft.com/office/drawing/2014/main" id="{64B33FB8-8D48-D8F7-007B-8B9D89351B8F}"/>
                </a:ext>
              </a:extLst>
            </p:cNvPr>
            <p:cNvSpPr/>
            <p:nvPr/>
          </p:nvSpPr>
          <p:spPr>
            <a:xfrm>
              <a:off x="5973225" y="1892425"/>
              <a:ext cx="153825" cy="122525"/>
            </a:xfrm>
            <a:custGeom>
              <a:avLst/>
              <a:gdLst/>
              <a:ahLst/>
              <a:cxnLst/>
              <a:rect l="l" t="t" r="r" b="b"/>
              <a:pathLst>
                <a:path w="6153" h="4901" extrusionOk="0">
                  <a:moveTo>
                    <a:pt x="2023" y="1"/>
                  </a:moveTo>
                  <a:cubicBezTo>
                    <a:pt x="1733" y="1"/>
                    <a:pt x="1478" y="33"/>
                    <a:pt x="1299" y="92"/>
                  </a:cubicBezTo>
                  <a:cubicBezTo>
                    <a:pt x="382" y="396"/>
                    <a:pt x="1" y="2080"/>
                    <a:pt x="1384" y="2322"/>
                  </a:cubicBezTo>
                  <a:cubicBezTo>
                    <a:pt x="1521" y="2346"/>
                    <a:pt x="1651" y="2356"/>
                    <a:pt x="1774" y="2356"/>
                  </a:cubicBezTo>
                  <a:cubicBezTo>
                    <a:pt x="2748" y="2356"/>
                    <a:pt x="3286" y="1690"/>
                    <a:pt x="3286" y="1690"/>
                  </a:cubicBezTo>
                  <a:lnTo>
                    <a:pt x="3404" y="4900"/>
                  </a:lnTo>
                  <a:cubicBezTo>
                    <a:pt x="3404" y="4900"/>
                    <a:pt x="6152" y="3325"/>
                    <a:pt x="4363" y="859"/>
                  </a:cubicBezTo>
                  <a:cubicBezTo>
                    <a:pt x="3926" y="255"/>
                    <a:pt x="2838" y="1"/>
                    <a:pt x="2023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4">
              <a:extLst>
                <a:ext uri="{FF2B5EF4-FFF2-40B4-BE49-F238E27FC236}">
                  <a16:creationId xmlns:a16="http://schemas.microsoft.com/office/drawing/2014/main" id="{48935690-6FB1-1AF2-4F6E-9583596FAFFD}"/>
                </a:ext>
              </a:extLst>
            </p:cNvPr>
            <p:cNvSpPr/>
            <p:nvPr/>
          </p:nvSpPr>
          <p:spPr>
            <a:xfrm>
              <a:off x="5960200" y="1994225"/>
              <a:ext cx="106775" cy="119625"/>
            </a:xfrm>
            <a:custGeom>
              <a:avLst/>
              <a:gdLst/>
              <a:ahLst/>
              <a:cxnLst/>
              <a:rect l="l" t="t" r="r" b="b"/>
              <a:pathLst>
                <a:path w="4271" h="4785" extrusionOk="0">
                  <a:moveTo>
                    <a:pt x="1301" y="0"/>
                  </a:moveTo>
                  <a:cubicBezTo>
                    <a:pt x="1014" y="1039"/>
                    <a:pt x="559" y="2540"/>
                    <a:pt x="377" y="2804"/>
                  </a:cubicBezTo>
                  <a:cubicBezTo>
                    <a:pt x="377" y="2804"/>
                    <a:pt x="0" y="4719"/>
                    <a:pt x="2157" y="4784"/>
                  </a:cubicBezTo>
                  <a:cubicBezTo>
                    <a:pt x="2178" y="4785"/>
                    <a:pt x="2198" y="4785"/>
                    <a:pt x="2219" y="4785"/>
                  </a:cubicBezTo>
                  <a:cubicBezTo>
                    <a:pt x="3163" y="4785"/>
                    <a:pt x="4270" y="4195"/>
                    <a:pt x="4137" y="3046"/>
                  </a:cubicBezTo>
                  <a:cubicBezTo>
                    <a:pt x="4080" y="2546"/>
                    <a:pt x="3936" y="1532"/>
                    <a:pt x="3894" y="94"/>
                  </a:cubicBezTo>
                  <a:lnTo>
                    <a:pt x="1301" y="0"/>
                  </a:ln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4">
              <a:extLst>
                <a:ext uri="{FF2B5EF4-FFF2-40B4-BE49-F238E27FC236}">
                  <a16:creationId xmlns:a16="http://schemas.microsoft.com/office/drawing/2014/main" id="{76CEA770-BE52-C626-3D30-F640054586C3}"/>
                </a:ext>
              </a:extLst>
            </p:cNvPr>
            <p:cNvSpPr/>
            <p:nvPr/>
          </p:nvSpPr>
          <p:spPr>
            <a:xfrm>
              <a:off x="5972450" y="1994225"/>
              <a:ext cx="85150" cy="64250"/>
            </a:xfrm>
            <a:custGeom>
              <a:avLst/>
              <a:gdLst/>
              <a:ahLst/>
              <a:cxnLst/>
              <a:rect l="l" t="t" r="r" b="b"/>
              <a:pathLst>
                <a:path w="3406" h="2570" extrusionOk="0">
                  <a:moveTo>
                    <a:pt x="808" y="0"/>
                  </a:moveTo>
                  <a:cubicBezTo>
                    <a:pt x="807" y="19"/>
                    <a:pt x="785" y="99"/>
                    <a:pt x="751" y="199"/>
                  </a:cubicBezTo>
                  <a:cubicBezTo>
                    <a:pt x="518" y="1037"/>
                    <a:pt x="204" y="2070"/>
                    <a:pt x="4" y="2559"/>
                  </a:cubicBezTo>
                  <a:cubicBezTo>
                    <a:pt x="4" y="2561"/>
                    <a:pt x="1" y="2568"/>
                    <a:pt x="1" y="2570"/>
                  </a:cubicBezTo>
                  <a:cubicBezTo>
                    <a:pt x="2538" y="1899"/>
                    <a:pt x="3269" y="575"/>
                    <a:pt x="3406" y="162"/>
                  </a:cubicBezTo>
                  <a:cubicBezTo>
                    <a:pt x="3406" y="139"/>
                    <a:pt x="3403" y="118"/>
                    <a:pt x="3401" y="93"/>
                  </a:cubicBezTo>
                  <a:lnTo>
                    <a:pt x="808" y="0"/>
                  </a:ln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4">
              <a:extLst>
                <a:ext uri="{FF2B5EF4-FFF2-40B4-BE49-F238E27FC236}">
                  <a16:creationId xmlns:a16="http://schemas.microsoft.com/office/drawing/2014/main" id="{CB78C5EF-5699-B001-42F9-C7411004B243}"/>
                </a:ext>
              </a:extLst>
            </p:cNvPr>
            <p:cNvSpPr/>
            <p:nvPr/>
          </p:nvSpPr>
          <p:spPr>
            <a:xfrm>
              <a:off x="5981000" y="1918450"/>
              <a:ext cx="100550" cy="111825"/>
            </a:xfrm>
            <a:custGeom>
              <a:avLst/>
              <a:gdLst/>
              <a:ahLst/>
              <a:cxnLst/>
              <a:rect l="l" t="t" r="r" b="b"/>
              <a:pathLst>
                <a:path w="4022" h="4473" extrusionOk="0">
                  <a:moveTo>
                    <a:pt x="1681" y="0"/>
                  </a:moveTo>
                  <a:cubicBezTo>
                    <a:pt x="669" y="0"/>
                    <a:pt x="474" y="1197"/>
                    <a:pt x="474" y="1197"/>
                  </a:cubicBezTo>
                  <a:cubicBezTo>
                    <a:pt x="474" y="1197"/>
                    <a:pt x="1" y="2714"/>
                    <a:pt x="370" y="3603"/>
                  </a:cubicBezTo>
                  <a:cubicBezTo>
                    <a:pt x="400" y="3675"/>
                    <a:pt x="432" y="3741"/>
                    <a:pt x="465" y="3805"/>
                  </a:cubicBezTo>
                  <a:cubicBezTo>
                    <a:pt x="688" y="4233"/>
                    <a:pt x="1111" y="4473"/>
                    <a:pt x="1552" y="4473"/>
                  </a:cubicBezTo>
                  <a:cubicBezTo>
                    <a:pt x="1768" y="4473"/>
                    <a:pt x="1989" y="4415"/>
                    <a:pt x="2193" y="4294"/>
                  </a:cubicBezTo>
                  <a:cubicBezTo>
                    <a:pt x="2255" y="4257"/>
                    <a:pt x="2320" y="4214"/>
                    <a:pt x="2385" y="4168"/>
                  </a:cubicBezTo>
                  <a:cubicBezTo>
                    <a:pt x="3167" y="3604"/>
                    <a:pt x="3563" y="2064"/>
                    <a:pt x="3563" y="2064"/>
                  </a:cubicBezTo>
                  <a:cubicBezTo>
                    <a:pt x="3563" y="2064"/>
                    <a:pt x="4022" y="429"/>
                    <a:pt x="2336" y="140"/>
                  </a:cubicBezTo>
                  <a:cubicBezTo>
                    <a:pt x="2087" y="42"/>
                    <a:pt x="1870" y="0"/>
                    <a:pt x="1681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4">
              <a:extLst>
                <a:ext uri="{FF2B5EF4-FFF2-40B4-BE49-F238E27FC236}">
                  <a16:creationId xmlns:a16="http://schemas.microsoft.com/office/drawing/2014/main" id="{58F5E2A4-6DA8-5CDC-C3B1-D4FDB6B8D65A}"/>
                </a:ext>
              </a:extLst>
            </p:cNvPr>
            <p:cNvSpPr/>
            <p:nvPr/>
          </p:nvSpPr>
          <p:spPr>
            <a:xfrm>
              <a:off x="5982150" y="1907250"/>
              <a:ext cx="101650" cy="68775"/>
            </a:xfrm>
            <a:custGeom>
              <a:avLst/>
              <a:gdLst/>
              <a:ahLst/>
              <a:cxnLst/>
              <a:rect l="l" t="t" r="r" b="b"/>
              <a:pathLst>
                <a:path w="4066" h="2751" extrusionOk="0">
                  <a:moveTo>
                    <a:pt x="2825" y="0"/>
                  </a:moveTo>
                  <a:lnTo>
                    <a:pt x="1375" y="67"/>
                  </a:lnTo>
                  <a:cubicBezTo>
                    <a:pt x="1375" y="67"/>
                    <a:pt x="1375" y="67"/>
                    <a:pt x="1375" y="67"/>
                  </a:cubicBezTo>
                  <a:cubicBezTo>
                    <a:pt x="1370" y="67"/>
                    <a:pt x="1" y="695"/>
                    <a:pt x="485" y="1427"/>
                  </a:cubicBezTo>
                  <a:cubicBezTo>
                    <a:pt x="485" y="1427"/>
                    <a:pt x="940" y="1600"/>
                    <a:pt x="2213" y="1686"/>
                  </a:cubicBezTo>
                  <a:cubicBezTo>
                    <a:pt x="3349" y="1761"/>
                    <a:pt x="3356" y="2751"/>
                    <a:pt x="3511" y="2751"/>
                  </a:cubicBezTo>
                  <a:cubicBezTo>
                    <a:pt x="3530" y="2751"/>
                    <a:pt x="3551" y="2736"/>
                    <a:pt x="3578" y="2701"/>
                  </a:cubicBezTo>
                  <a:cubicBezTo>
                    <a:pt x="4065" y="2060"/>
                    <a:pt x="2825" y="0"/>
                    <a:pt x="2825" y="0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4">
              <a:extLst>
                <a:ext uri="{FF2B5EF4-FFF2-40B4-BE49-F238E27FC236}">
                  <a16:creationId xmlns:a16="http://schemas.microsoft.com/office/drawing/2014/main" id="{C6C86892-16DA-D427-8801-4BCCC06FB287}"/>
                </a:ext>
              </a:extLst>
            </p:cNvPr>
            <p:cNvSpPr/>
            <p:nvPr/>
          </p:nvSpPr>
          <p:spPr>
            <a:xfrm>
              <a:off x="6022850" y="2001725"/>
              <a:ext cx="12250" cy="6850"/>
            </a:xfrm>
            <a:custGeom>
              <a:avLst/>
              <a:gdLst/>
              <a:ahLst/>
              <a:cxnLst/>
              <a:rect l="l" t="t" r="r" b="b"/>
              <a:pathLst>
                <a:path w="490" h="274" fill="none" extrusionOk="0">
                  <a:moveTo>
                    <a:pt x="0" y="117"/>
                  </a:moveTo>
                  <a:cubicBezTo>
                    <a:pt x="0" y="117"/>
                    <a:pt x="199" y="273"/>
                    <a:pt x="490" y="1"/>
                  </a:cubicBezTo>
                </a:path>
              </a:pathLst>
            </a:custGeom>
            <a:noFill/>
            <a:ln w="16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4">
              <a:extLst>
                <a:ext uri="{FF2B5EF4-FFF2-40B4-BE49-F238E27FC236}">
                  <a16:creationId xmlns:a16="http://schemas.microsoft.com/office/drawing/2014/main" id="{9FB404FB-6D6E-C5CF-D52F-8AB2B19A5CDF}"/>
                </a:ext>
              </a:extLst>
            </p:cNvPr>
            <p:cNvSpPr/>
            <p:nvPr/>
          </p:nvSpPr>
          <p:spPr>
            <a:xfrm>
              <a:off x="5992650" y="1966625"/>
              <a:ext cx="5425" cy="10275"/>
            </a:xfrm>
            <a:custGeom>
              <a:avLst/>
              <a:gdLst/>
              <a:ahLst/>
              <a:cxnLst/>
              <a:rect l="l" t="t" r="r" b="b"/>
              <a:pathLst>
                <a:path w="217" h="411" extrusionOk="0">
                  <a:moveTo>
                    <a:pt x="130" y="0"/>
                  </a:moveTo>
                  <a:cubicBezTo>
                    <a:pt x="80" y="0"/>
                    <a:pt x="29" y="85"/>
                    <a:pt x="15" y="193"/>
                  </a:cubicBezTo>
                  <a:cubicBezTo>
                    <a:pt x="0" y="307"/>
                    <a:pt x="30" y="403"/>
                    <a:pt x="81" y="410"/>
                  </a:cubicBezTo>
                  <a:cubicBezTo>
                    <a:pt x="83" y="410"/>
                    <a:pt x="85" y="410"/>
                    <a:pt x="87" y="410"/>
                  </a:cubicBezTo>
                  <a:cubicBezTo>
                    <a:pt x="137" y="410"/>
                    <a:pt x="188" y="326"/>
                    <a:pt x="202" y="219"/>
                  </a:cubicBezTo>
                  <a:cubicBezTo>
                    <a:pt x="217" y="107"/>
                    <a:pt x="187" y="11"/>
                    <a:pt x="136" y="0"/>
                  </a:cubicBezTo>
                  <a:cubicBezTo>
                    <a:pt x="134" y="0"/>
                    <a:pt x="132" y="0"/>
                    <a:pt x="130" y="0"/>
                  </a:cubicBezTo>
                  <a:close/>
                </a:path>
              </a:pathLst>
            </a:custGeom>
            <a:solidFill>
              <a:srgbClr val="3B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4">
              <a:extLst>
                <a:ext uri="{FF2B5EF4-FFF2-40B4-BE49-F238E27FC236}">
                  <a16:creationId xmlns:a16="http://schemas.microsoft.com/office/drawing/2014/main" id="{EB02EFAA-8F4B-3A86-F26C-59FAB76AE0D4}"/>
                </a:ext>
              </a:extLst>
            </p:cNvPr>
            <p:cNvSpPr/>
            <p:nvPr/>
          </p:nvSpPr>
          <p:spPr>
            <a:xfrm>
              <a:off x="6015600" y="1971675"/>
              <a:ext cx="5075" cy="9575"/>
            </a:xfrm>
            <a:custGeom>
              <a:avLst/>
              <a:gdLst/>
              <a:ahLst/>
              <a:cxnLst/>
              <a:rect l="l" t="t" r="r" b="b"/>
              <a:pathLst>
                <a:path w="203" h="383" extrusionOk="0">
                  <a:moveTo>
                    <a:pt x="120" y="0"/>
                  </a:moveTo>
                  <a:cubicBezTo>
                    <a:pt x="73" y="0"/>
                    <a:pt x="28" y="78"/>
                    <a:pt x="13" y="179"/>
                  </a:cubicBezTo>
                  <a:cubicBezTo>
                    <a:pt x="0" y="283"/>
                    <a:pt x="28" y="375"/>
                    <a:pt x="75" y="382"/>
                  </a:cubicBezTo>
                  <a:cubicBezTo>
                    <a:pt x="77" y="382"/>
                    <a:pt x="78" y="382"/>
                    <a:pt x="79" y="382"/>
                  </a:cubicBezTo>
                  <a:cubicBezTo>
                    <a:pt x="127" y="382"/>
                    <a:pt x="173" y="305"/>
                    <a:pt x="187" y="202"/>
                  </a:cubicBezTo>
                  <a:cubicBezTo>
                    <a:pt x="202" y="98"/>
                    <a:pt x="175" y="8"/>
                    <a:pt x="125" y="0"/>
                  </a:cubicBezTo>
                  <a:cubicBezTo>
                    <a:pt x="124" y="0"/>
                    <a:pt x="122" y="0"/>
                    <a:pt x="120" y="0"/>
                  </a:cubicBezTo>
                  <a:close/>
                </a:path>
              </a:pathLst>
            </a:custGeom>
            <a:solidFill>
              <a:srgbClr val="3B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4">
              <a:extLst>
                <a:ext uri="{FF2B5EF4-FFF2-40B4-BE49-F238E27FC236}">
                  <a16:creationId xmlns:a16="http://schemas.microsoft.com/office/drawing/2014/main" id="{2C324F20-2280-71FA-61CD-E6812538FB76}"/>
                </a:ext>
              </a:extLst>
            </p:cNvPr>
            <p:cNvSpPr/>
            <p:nvPr/>
          </p:nvSpPr>
          <p:spPr>
            <a:xfrm>
              <a:off x="5992950" y="1953875"/>
              <a:ext cx="12725" cy="10975"/>
            </a:xfrm>
            <a:custGeom>
              <a:avLst/>
              <a:gdLst/>
              <a:ahLst/>
              <a:cxnLst/>
              <a:rect l="l" t="t" r="r" b="b"/>
              <a:pathLst>
                <a:path w="509" h="439" fill="none" extrusionOk="0">
                  <a:moveTo>
                    <a:pt x="0" y="316"/>
                  </a:moveTo>
                  <a:cubicBezTo>
                    <a:pt x="0" y="316"/>
                    <a:pt x="342" y="1"/>
                    <a:pt x="508" y="438"/>
                  </a:cubicBezTo>
                </a:path>
              </a:pathLst>
            </a:custGeom>
            <a:noFill/>
            <a:ln w="16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4">
              <a:extLst>
                <a:ext uri="{FF2B5EF4-FFF2-40B4-BE49-F238E27FC236}">
                  <a16:creationId xmlns:a16="http://schemas.microsoft.com/office/drawing/2014/main" id="{BF042DFE-718D-42C6-E204-1BBA386E6976}"/>
                </a:ext>
              </a:extLst>
            </p:cNvPr>
            <p:cNvSpPr/>
            <p:nvPr/>
          </p:nvSpPr>
          <p:spPr>
            <a:xfrm>
              <a:off x="6018050" y="1956725"/>
              <a:ext cx="12750" cy="10875"/>
            </a:xfrm>
            <a:custGeom>
              <a:avLst/>
              <a:gdLst/>
              <a:ahLst/>
              <a:cxnLst/>
              <a:rect l="l" t="t" r="r" b="b"/>
              <a:pathLst>
                <a:path w="510" h="435" fill="none" extrusionOk="0">
                  <a:moveTo>
                    <a:pt x="1" y="312"/>
                  </a:moveTo>
                  <a:cubicBezTo>
                    <a:pt x="1" y="312"/>
                    <a:pt x="343" y="0"/>
                    <a:pt x="509" y="435"/>
                  </a:cubicBezTo>
                </a:path>
              </a:pathLst>
            </a:custGeom>
            <a:noFill/>
            <a:ln w="16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4">
              <a:extLst>
                <a:ext uri="{FF2B5EF4-FFF2-40B4-BE49-F238E27FC236}">
                  <a16:creationId xmlns:a16="http://schemas.microsoft.com/office/drawing/2014/main" id="{4BBFF24D-D5A5-A9DD-773B-718D93695CDF}"/>
                </a:ext>
              </a:extLst>
            </p:cNvPr>
            <p:cNvSpPr/>
            <p:nvPr/>
          </p:nvSpPr>
          <p:spPr>
            <a:xfrm>
              <a:off x="6045950" y="1956225"/>
              <a:ext cx="37500" cy="31175"/>
            </a:xfrm>
            <a:custGeom>
              <a:avLst/>
              <a:gdLst/>
              <a:ahLst/>
              <a:cxnLst/>
              <a:rect l="l" t="t" r="r" b="b"/>
              <a:pathLst>
                <a:path w="1500" h="1247" extrusionOk="0">
                  <a:moveTo>
                    <a:pt x="1034" y="1"/>
                  </a:moveTo>
                  <a:cubicBezTo>
                    <a:pt x="789" y="1"/>
                    <a:pt x="681" y="484"/>
                    <a:pt x="681" y="484"/>
                  </a:cubicBezTo>
                  <a:cubicBezTo>
                    <a:pt x="681" y="484"/>
                    <a:pt x="0" y="1236"/>
                    <a:pt x="752" y="1246"/>
                  </a:cubicBezTo>
                  <a:cubicBezTo>
                    <a:pt x="756" y="1246"/>
                    <a:pt x="759" y="1246"/>
                    <a:pt x="763" y="1246"/>
                  </a:cubicBezTo>
                  <a:cubicBezTo>
                    <a:pt x="1499" y="1246"/>
                    <a:pt x="1403" y="123"/>
                    <a:pt x="1107" y="14"/>
                  </a:cubicBezTo>
                  <a:cubicBezTo>
                    <a:pt x="1081" y="5"/>
                    <a:pt x="1057" y="1"/>
                    <a:pt x="1034" y="1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4">
              <a:extLst>
                <a:ext uri="{FF2B5EF4-FFF2-40B4-BE49-F238E27FC236}">
                  <a16:creationId xmlns:a16="http://schemas.microsoft.com/office/drawing/2014/main" id="{6800F90D-CCC6-6BDA-A69D-CAE8914DC20F}"/>
                </a:ext>
              </a:extLst>
            </p:cNvPr>
            <p:cNvSpPr/>
            <p:nvPr/>
          </p:nvSpPr>
          <p:spPr>
            <a:xfrm>
              <a:off x="6062850" y="1959875"/>
              <a:ext cx="12775" cy="24000"/>
            </a:xfrm>
            <a:custGeom>
              <a:avLst/>
              <a:gdLst/>
              <a:ahLst/>
              <a:cxnLst/>
              <a:rect l="l" t="t" r="r" b="b"/>
              <a:pathLst>
                <a:path w="511" h="960" fill="none" extrusionOk="0">
                  <a:moveTo>
                    <a:pt x="87" y="424"/>
                  </a:moveTo>
                  <a:cubicBezTo>
                    <a:pt x="87" y="424"/>
                    <a:pt x="270" y="1"/>
                    <a:pt x="389" y="188"/>
                  </a:cubicBezTo>
                  <a:cubicBezTo>
                    <a:pt x="510" y="378"/>
                    <a:pt x="437" y="761"/>
                    <a:pt x="345" y="860"/>
                  </a:cubicBezTo>
                  <a:cubicBezTo>
                    <a:pt x="255" y="960"/>
                    <a:pt x="1" y="749"/>
                    <a:pt x="189" y="637"/>
                  </a:cubicBezTo>
                  <a:cubicBezTo>
                    <a:pt x="375" y="525"/>
                    <a:pt x="306" y="695"/>
                    <a:pt x="306" y="695"/>
                  </a:cubicBezTo>
                </a:path>
              </a:pathLst>
            </a:custGeom>
            <a:noFill/>
            <a:ln w="13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4">
              <a:extLst>
                <a:ext uri="{FF2B5EF4-FFF2-40B4-BE49-F238E27FC236}">
                  <a16:creationId xmlns:a16="http://schemas.microsoft.com/office/drawing/2014/main" id="{11BF0780-43B6-E293-428A-294A6646D5B7}"/>
                </a:ext>
              </a:extLst>
            </p:cNvPr>
            <p:cNvSpPr/>
            <p:nvPr/>
          </p:nvSpPr>
          <p:spPr>
            <a:xfrm>
              <a:off x="5969700" y="1855450"/>
              <a:ext cx="113350" cy="91225"/>
            </a:xfrm>
            <a:custGeom>
              <a:avLst/>
              <a:gdLst/>
              <a:ahLst/>
              <a:cxnLst/>
              <a:rect l="l" t="t" r="r" b="b"/>
              <a:pathLst>
                <a:path w="4534" h="3649" extrusionOk="0">
                  <a:moveTo>
                    <a:pt x="2429" y="1"/>
                  </a:moveTo>
                  <a:cubicBezTo>
                    <a:pt x="1690" y="1"/>
                    <a:pt x="542" y="403"/>
                    <a:pt x="460" y="1166"/>
                  </a:cubicBezTo>
                  <a:cubicBezTo>
                    <a:pt x="460" y="1166"/>
                    <a:pt x="0" y="2651"/>
                    <a:pt x="1011" y="3499"/>
                  </a:cubicBezTo>
                  <a:cubicBezTo>
                    <a:pt x="1137" y="3604"/>
                    <a:pt x="1309" y="3649"/>
                    <a:pt x="1510" y="3649"/>
                  </a:cubicBezTo>
                  <a:cubicBezTo>
                    <a:pt x="2599" y="3649"/>
                    <a:pt x="4534" y="2339"/>
                    <a:pt x="4534" y="2339"/>
                  </a:cubicBezTo>
                  <a:cubicBezTo>
                    <a:pt x="4534" y="2339"/>
                    <a:pt x="2399" y="1291"/>
                    <a:pt x="2965" y="497"/>
                  </a:cubicBezTo>
                  <a:cubicBezTo>
                    <a:pt x="3203" y="163"/>
                    <a:pt x="2899" y="1"/>
                    <a:pt x="2429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4">
              <a:extLst>
                <a:ext uri="{FF2B5EF4-FFF2-40B4-BE49-F238E27FC236}">
                  <a16:creationId xmlns:a16="http://schemas.microsoft.com/office/drawing/2014/main" id="{53E7A1E6-5FDE-F6E7-39D3-105326928066}"/>
                </a:ext>
              </a:extLst>
            </p:cNvPr>
            <p:cNvSpPr/>
            <p:nvPr/>
          </p:nvSpPr>
          <p:spPr>
            <a:xfrm>
              <a:off x="5976550" y="1950200"/>
              <a:ext cx="36000" cy="36050"/>
            </a:xfrm>
            <a:custGeom>
              <a:avLst/>
              <a:gdLst/>
              <a:ahLst/>
              <a:cxnLst/>
              <a:rect l="l" t="t" r="r" b="b"/>
              <a:pathLst>
                <a:path w="1440" h="1442" fill="none" extrusionOk="0">
                  <a:moveTo>
                    <a:pt x="1440" y="721"/>
                  </a:moveTo>
                  <a:cubicBezTo>
                    <a:pt x="1440" y="1119"/>
                    <a:pt x="1119" y="1441"/>
                    <a:pt x="721" y="1441"/>
                  </a:cubicBezTo>
                  <a:cubicBezTo>
                    <a:pt x="322" y="1441"/>
                    <a:pt x="0" y="1119"/>
                    <a:pt x="0" y="721"/>
                  </a:cubicBezTo>
                  <a:cubicBezTo>
                    <a:pt x="0" y="323"/>
                    <a:pt x="322" y="0"/>
                    <a:pt x="721" y="0"/>
                  </a:cubicBezTo>
                  <a:cubicBezTo>
                    <a:pt x="1119" y="0"/>
                    <a:pt x="1440" y="323"/>
                    <a:pt x="1440" y="721"/>
                  </a:cubicBezTo>
                  <a:close/>
                </a:path>
              </a:pathLst>
            </a:custGeom>
            <a:noFill/>
            <a:ln w="1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4">
              <a:extLst>
                <a:ext uri="{FF2B5EF4-FFF2-40B4-BE49-F238E27FC236}">
                  <a16:creationId xmlns:a16="http://schemas.microsoft.com/office/drawing/2014/main" id="{8109D41E-382C-CE7D-F52F-02E0E1F132AE}"/>
                </a:ext>
              </a:extLst>
            </p:cNvPr>
            <p:cNvSpPr/>
            <p:nvPr/>
          </p:nvSpPr>
          <p:spPr>
            <a:xfrm>
              <a:off x="6012175" y="1958200"/>
              <a:ext cx="36050" cy="36000"/>
            </a:xfrm>
            <a:custGeom>
              <a:avLst/>
              <a:gdLst/>
              <a:ahLst/>
              <a:cxnLst/>
              <a:rect l="l" t="t" r="r" b="b"/>
              <a:pathLst>
                <a:path w="1442" h="1440" fill="none" extrusionOk="0">
                  <a:moveTo>
                    <a:pt x="1441" y="719"/>
                  </a:moveTo>
                  <a:cubicBezTo>
                    <a:pt x="1441" y="1117"/>
                    <a:pt x="1118" y="1440"/>
                    <a:pt x="721" y="1440"/>
                  </a:cubicBezTo>
                  <a:cubicBezTo>
                    <a:pt x="323" y="1440"/>
                    <a:pt x="0" y="1117"/>
                    <a:pt x="0" y="719"/>
                  </a:cubicBezTo>
                  <a:cubicBezTo>
                    <a:pt x="0" y="321"/>
                    <a:pt x="323" y="0"/>
                    <a:pt x="721" y="0"/>
                  </a:cubicBezTo>
                  <a:cubicBezTo>
                    <a:pt x="1118" y="0"/>
                    <a:pt x="1441" y="321"/>
                    <a:pt x="1441" y="719"/>
                  </a:cubicBezTo>
                  <a:close/>
                </a:path>
              </a:pathLst>
            </a:custGeom>
            <a:noFill/>
            <a:ln w="1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4">
              <a:extLst>
                <a:ext uri="{FF2B5EF4-FFF2-40B4-BE49-F238E27FC236}">
                  <a16:creationId xmlns:a16="http://schemas.microsoft.com/office/drawing/2014/main" id="{6016E6CE-73A9-4E00-B542-118BA25E14D2}"/>
                </a:ext>
              </a:extLst>
            </p:cNvPr>
            <p:cNvSpPr/>
            <p:nvPr/>
          </p:nvSpPr>
          <p:spPr>
            <a:xfrm>
              <a:off x="6046675" y="1963375"/>
              <a:ext cx="16875" cy="4200"/>
            </a:xfrm>
            <a:custGeom>
              <a:avLst/>
              <a:gdLst/>
              <a:ahLst/>
              <a:cxnLst/>
              <a:rect l="l" t="t" r="r" b="b"/>
              <a:pathLst>
                <a:path w="675" h="168" fill="none" extrusionOk="0">
                  <a:moveTo>
                    <a:pt x="674" y="1"/>
                  </a:moveTo>
                  <a:lnTo>
                    <a:pt x="1" y="167"/>
                  </a:lnTo>
                </a:path>
              </a:pathLst>
            </a:custGeom>
            <a:noFill/>
            <a:ln w="1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4">
              <a:extLst>
                <a:ext uri="{FF2B5EF4-FFF2-40B4-BE49-F238E27FC236}">
                  <a16:creationId xmlns:a16="http://schemas.microsoft.com/office/drawing/2014/main" id="{84E02463-119F-E7B5-A7C8-3CEED1F652BC}"/>
                </a:ext>
              </a:extLst>
            </p:cNvPr>
            <p:cNvSpPr/>
            <p:nvPr/>
          </p:nvSpPr>
          <p:spPr>
            <a:xfrm>
              <a:off x="5978575" y="1958200"/>
              <a:ext cx="12425" cy="825"/>
            </a:xfrm>
            <a:custGeom>
              <a:avLst/>
              <a:gdLst/>
              <a:ahLst/>
              <a:cxnLst/>
              <a:rect l="l" t="t" r="r" b="b"/>
              <a:pathLst>
                <a:path w="497" h="33" fill="none" extrusionOk="0">
                  <a:moveTo>
                    <a:pt x="0" y="32"/>
                  </a:moveTo>
                  <a:lnTo>
                    <a:pt x="497" y="0"/>
                  </a:lnTo>
                </a:path>
              </a:pathLst>
            </a:custGeom>
            <a:noFill/>
            <a:ln w="1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4">
              <a:extLst>
                <a:ext uri="{FF2B5EF4-FFF2-40B4-BE49-F238E27FC236}">
                  <a16:creationId xmlns:a16="http://schemas.microsoft.com/office/drawing/2014/main" id="{FBD17FDB-20CE-939C-C0DA-D588C52AC47B}"/>
                </a:ext>
              </a:extLst>
            </p:cNvPr>
            <p:cNvSpPr/>
            <p:nvPr/>
          </p:nvSpPr>
          <p:spPr>
            <a:xfrm>
              <a:off x="5654800" y="3248950"/>
              <a:ext cx="240400" cy="95825"/>
            </a:xfrm>
            <a:custGeom>
              <a:avLst/>
              <a:gdLst/>
              <a:ahLst/>
              <a:cxnLst/>
              <a:rect l="l" t="t" r="r" b="b"/>
              <a:pathLst>
                <a:path w="9616" h="3833" extrusionOk="0">
                  <a:moveTo>
                    <a:pt x="0" y="0"/>
                  </a:moveTo>
                  <a:lnTo>
                    <a:pt x="386" y="36"/>
                  </a:lnTo>
                  <a:lnTo>
                    <a:pt x="9212" y="3833"/>
                  </a:lnTo>
                  <a:lnTo>
                    <a:pt x="9616" y="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4">
              <a:extLst>
                <a:ext uri="{FF2B5EF4-FFF2-40B4-BE49-F238E27FC236}">
                  <a16:creationId xmlns:a16="http://schemas.microsoft.com/office/drawing/2014/main" id="{2B457BAD-1929-B695-0163-82AE6CCA8C27}"/>
                </a:ext>
              </a:extLst>
            </p:cNvPr>
            <p:cNvSpPr/>
            <p:nvPr/>
          </p:nvSpPr>
          <p:spPr>
            <a:xfrm>
              <a:off x="6058650" y="3255400"/>
              <a:ext cx="203650" cy="71225"/>
            </a:xfrm>
            <a:custGeom>
              <a:avLst/>
              <a:gdLst/>
              <a:ahLst/>
              <a:cxnLst/>
              <a:rect l="l" t="t" r="r" b="b"/>
              <a:pathLst>
                <a:path w="8146" h="2849" extrusionOk="0">
                  <a:moveTo>
                    <a:pt x="8145" y="0"/>
                  </a:moveTo>
                  <a:lnTo>
                    <a:pt x="1" y="687"/>
                  </a:lnTo>
                  <a:lnTo>
                    <a:pt x="8041" y="2848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4">
              <a:extLst>
                <a:ext uri="{FF2B5EF4-FFF2-40B4-BE49-F238E27FC236}">
                  <a16:creationId xmlns:a16="http://schemas.microsoft.com/office/drawing/2014/main" id="{A9ECFDBA-22EF-073A-0BAE-E5C0945A36BD}"/>
                </a:ext>
              </a:extLst>
            </p:cNvPr>
            <p:cNvSpPr/>
            <p:nvPr/>
          </p:nvSpPr>
          <p:spPr>
            <a:xfrm>
              <a:off x="5885200" y="2853650"/>
              <a:ext cx="71800" cy="418925"/>
            </a:xfrm>
            <a:custGeom>
              <a:avLst/>
              <a:gdLst/>
              <a:ahLst/>
              <a:cxnLst/>
              <a:rect l="l" t="t" r="r" b="b"/>
              <a:pathLst>
                <a:path w="2872" h="16757" extrusionOk="0">
                  <a:moveTo>
                    <a:pt x="1976" y="0"/>
                  </a:moveTo>
                  <a:lnTo>
                    <a:pt x="0" y="9101"/>
                  </a:lnTo>
                  <a:lnTo>
                    <a:pt x="1480" y="16757"/>
                  </a:lnTo>
                  <a:lnTo>
                    <a:pt x="1888" y="9209"/>
                  </a:lnTo>
                  <a:lnTo>
                    <a:pt x="2872" y="5727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191919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4">
              <a:extLst>
                <a:ext uri="{FF2B5EF4-FFF2-40B4-BE49-F238E27FC236}">
                  <a16:creationId xmlns:a16="http://schemas.microsoft.com/office/drawing/2014/main" id="{62FC3DCB-C49B-CFE1-6D16-931922FAE02D}"/>
                </a:ext>
              </a:extLst>
            </p:cNvPr>
            <p:cNvSpPr/>
            <p:nvPr/>
          </p:nvSpPr>
          <p:spPr>
            <a:xfrm>
              <a:off x="5689925" y="3612250"/>
              <a:ext cx="159150" cy="164500"/>
            </a:xfrm>
            <a:custGeom>
              <a:avLst/>
              <a:gdLst/>
              <a:ahLst/>
              <a:cxnLst/>
              <a:rect l="l" t="t" r="r" b="b"/>
              <a:pathLst>
                <a:path w="6366" h="6580" extrusionOk="0">
                  <a:moveTo>
                    <a:pt x="35" y="0"/>
                  </a:moveTo>
                  <a:lnTo>
                    <a:pt x="1" y="40"/>
                  </a:lnTo>
                  <a:lnTo>
                    <a:pt x="422" y="6065"/>
                  </a:lnTo>
                  <a:lnTo>
                    <a:pt x="5478" y="6579"/>
                  </a:lnTo>
                  <a:lnTo>
                    <a:pt x="63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4">
              <a:extLst>
                <a:ext uri="{FF2B5EF4-FFF2-40B4-BE49-F238E27FC236}">
                  <a16:creationId xmlns:a16="http://schemas.microsoft.com/office/drawing/2014/main" id="{B9FE5CF1-5A3E-5E0F-72B9-94E8E086DF03}"/>
                </a:ext>
              </a:extLst>
            </p:cNvPr>
            <p:cNvSpPr/>
            <p:nvPr/>
          </p:nvSpPr>
          <p:spPr>
            <a:xfrm>
              <a:off x="6097800" y="3612250"/>
              <a:ext cx="151300" cy="163300"/>
            </a:xfrm>
            <a:custGeom>
              <a:avLst/>
              <a:gdLst/>
              <a:ahLst/>
              <a:cxnLst/>
              <a:rect l="l" t="t" r="r" b="b"/>
              <a:pathLst>
                <a:path w="6052" h="6532" extrusionOk="0">
                  <a:moveTo>
                    <a:pt x="1" y="0"/>
                  </a:moveTo>
                  <a:lnTo>
                    <a:pt x="755" y="6532"/>
                  </a:lnTo>
                  <a:lnTo>
                    <a:pt x="5827" y="6065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4">
              <a:extLst>
                <a:ext uri="{FF2B5EF4-FFF2-40B4-BE49-F238E27FC236}">
                  <a16:creationId xmlns:a16="http://schemas.microsoft.com/office/drawing/2014/main" id="{8FEE7C9F-0566-E0D8-BA88-9E506489F9E1}"/>
                </a:ext>
              </a:extLst>
            </p:cNvPr>
            <p:cNvSpPr/>
            <p:nvPr/>
          </p:nvSpPr>
          <p:spPr>
            <a:xfrm>
              <a:off x="5261775" y="2102942"/>
              <a:ext cx="161125" cy="43900"/>
            </a:xfrm>
            <a:custGeom>
              <a:avLst/>
              <a:gdLst/>
              <a:ahLst/>
              <a:cxnLst/>
              <a:rect l="l" t="t" r="r" b="b"/>
              <a:pathLst>
                <a:path w="6445" h="1756" extrusionOk="0">
                  <a:moveTo>
                    <a:pt x="2889" y="0"/>
                  </a:moveTo>
                  <a:cubicBezTo>
                    <a:pt x="2852" y="0"/>
                    <a:pt x="2815" y="1"/>
                    <a:pt x="2779" y="3"/>
                  </a:cubicBezTo>
                  <a:cubicBezTo>
                    <a:pt x="1127" y="86"/>
                    <a:pt x="0" y="1755"/>
                    <a:pt x="0" y="1755"/>
                  </a:cubicBezTo>
                  <a:lnTo>
                    <a:pt x="6445" y="1755"/>
                  </a:lnTo>
                  <a:cubicBezTo>
                    <a:pt x="6445" y="1755"/>
                    <a:pt x="4518" y="0"/>
                    <a:pt x="2889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4">
              <a:extLst>
                <a:ext uri="{FF2B5EF4-FFF2-40B4-BE49-F238E27FC236}">
                  <a16:creationId xmlns:a16="http://schemas.microsoft.com/office/drawing/2014/main" id="{66CE32FB-7E31-B1F1-71BE-CDED29724071}"/>
                </a:ext>
              </a:extLst>
            </p:cNvPr>
            <p:cNvSpPr/>
            <p:nvPr/>
          </p:nvSpPr>
          <p:spPr>
            <a:xfrm>
              <a:off x="6122375" y="2144350"/>
              <a:ext cx="118700" cy="204200"/>
            </a:xfrm>
            <a:custGeom>
              <a:avLst/>
              <a:gdLst/>
              <a:ahLst/>
              <a:cxnLst/>
              <a:rect l="l" t="t" r="r" b="b"/>
              <a:pathLst>
                <a:path w="4748" h="8168" extrusionOk="0">
                  <a:moveTo>
                    <a:pt x="2355" y="0"/>
                  </a:moveTo>
                  <a:cubicBezTo>
                    <a:pt x="2091" y="0"/>
                    <a:pt x="1853" y="599"/>
                    <a:pt x="1853" y="599"/>
                  </a:cubicBezTo>
                  <a:cubicBezTo>
                    <a:pt x="1730" y="455"/>
                    <a:pt x="1633" y="403"/>
                    <a:pt x="1554" y="403"/>
                  </a:cubicBezTo>
                  <a:cubicBezTo>
                    <a:pt x="1374" y="403"/>
                    <a:pt x="1293" y="672"/>
                    <a:pt x="1246" y="755"/>
                  </a:cubicBezTo>
                  <a:cubicBezTo>
                    <a:pt x="1116" y="979"/>
                    <a:pt x="1050" y="3090"/>
                    <a:pt x="1058" y="3451"/>
                  </a:cubicBezTo>
                  <a:lnTo>
                    <a:pt x="1058" y="3451"/>
                  </a:lnTo>
                  <a:cubicBezTo>
                    <a:pt x="1008" y="3251"/>
                    <a:pt x="671" y="2604"/>
                    <a:pt x="357" y="2544"/>
                  </a:cubicBezTo>
                  <a:cubicBezTo>
                    <a:pt x="333" y="2539"/>
                    <a:pt x="311" y="2537"/>
                    <a:pt x="291" y="2537"/>
                  </a:cubicBezTo>
                  <a:cubicBezTo>
                    <a:pt x="9" y="2537"/>
                    <a:pt x="16" y="2970"/>
                    <a:pt x="9" y="3526"/>
                  </a:cubicBezTo>
                  <a:cubicBezTo>
                    <a:pt x="1" y="4323"/>
                    <a:pt x="472" y="5685"/>
                    <a:pt x="770" y="6348"/>
                  </a:cubicBezTo>
                  <a:cubicBezTo>
                    <a:pt x="1070" y="7011"/>
                    <a:pt x="2068" y="7879"/>
                    <a:pt x="2068" y="7879"/>
                  </a:cubicBezTo>
                  <a:lnTo>
                    <a:pt x="4241" y="8168"/>
                  </a:lnTo>
                  <a:lnTo>
                    <a:pt x="4300" y="7491"/>
                  </a:lnTo>
                  <a:cubicBezTo>
                    <a:pt x="4300" y="7491"/>
                    <a:pt x="4558" y="6809"/>
                    <a:pt x="4653" y="5772"/>
                  </a:cubicBezTo>
                  <a:cubicBezTo>
                    <a:pt x="4748" y="4736"/>
                    <a:pt x="4396" y="1652"/>
                    <a:pt x="4098" y="1353"/>
                  </a:cubicBezTo>
                  <a:cubicBezTo>
                    <a:pt x="4021" y="1276"/>
                    <a:pt x="3948" y="1247"/>
                    <a:pt x="3881" y="1247"/>
                  </a:cubicBezTo>
                  <a:cubicBezTo>
                    <a:pt x="3689" y="1247"/>
                    <a:pt x="3554" y="1486"/>
                    <a:pt x="3554" y="1486"/>
                  </a:cubicBezTo>
                  <a:cubicBezTo>
                    <a:pt x="3554" y="1486"/>
                    <a:pt x="3569" y="820"/>
                    <a:pt x="3263" y="490"/>
                  </a:cubicBezTo>
                  <a:cubicBezTo>
                    <a:pt x="3189" y="411"/>
                    <a:pt x="3118" y="380"/>
                    <a:pt x="3052" y="380"/>
                  </a:cubicBezTo>
                  <a:cubicBezTo>
                    <a:pt x="2843" y="380"/>
                    <a:pt x="2686" y="683"/>
                    <a:pt x="2686" y="683"/>
                  </a:cubicBezTo>
                  <a:cubicBezTo>
                    <a:pt x="2686" y="683"/>
                    <a:pt x="2763" y="232"/>
                    <a:pt x="2458" y="33"/>
                  </a:cubicBezTo>
                  <a:cubicBezTo>
                    <a:pt x="2424" y="10"/>
                    <a:pt x="2389" y="0"/>
                    <a:pt x="2355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4">
              <a:extLst>
                <a:ext uri="{FF2B5EF4-FFF2-40B4-BE49-F238E27FC236}">
                  <a16:creationId xmlns:a16="http://schemas.microsoft.com/office/drawing/2014/main" id="{505D66FC-D827-B48E-EBA9-74141B1B66C3}"/>
                </a:ext>
              </a:extLst>
            </p:cNvPr>
            <p:cNvSpPr/>
            <p:nvPr/>
          </p:nvSpPr>
          <p:spPr>
            <a:xfrm>
              <a:off x="6167250" y="2157950"/>
              <a:ext cx="3775" cy="61925"/>
            </a:xfrm>
            <a:custGeom>
              <a:avLst/>
              <a:gdLst/>
              <a:ahLst/>
              <a:cxnLst/>
              <a:rect l="l" t="t" r="r" b="b"/>
              <a:pathLst>
                <a:path w="151" h="2477" extrusionOk="0">
                  <a:moveTo>
                    <a:pt x="56" y="0"/>
                  </a:moveTo>
                  <a:cubicBezTo>
                    <a:pt x="24" y="5"/>
                    <a:pt x="0" y="27"/>
                    <a:pt x="0" y="58"/>
                  </a:cubicBezTo>
                  <a:lnTo>
                    <a:pt x="37" y="2422"/>
                  </a:lnTo>
                  <a:cubicBezTo>
                    <a:pt x="37" y="2453"/>
                    <a:pt x="63" y="2477"/>
                    <a:pt x="93" y="2477"/>
                  </a:cubicBezTo>
                  <a:cubicBezTo>
                    <a:pt x="102" y="2476"/>
                    <a:pt x="109" y="2474"/>
                    <a:pt x="115" y="2473"/>
                  </a:cubicBezTo>
                  <a:cubicBezTo>
                    <a:pt x="136" y="2464"/>
                    <a:pt x="150" y="2443"/>
                    <a:pt x="147" y="2421"/>
                  </a:cubicBezTo>
                  <a:lnTo>
                    <a:pt x="111" y="56"/>
                  </a:lnTo>
                  <a:cubicBezTo>
                    <a:pt x="111" y="25"/>
                    <a:pt x="86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4">
              <a:extLst>
                <a:ext uri="{FF2B5EF4-FFF2-40B4-BE49-F238E27FC236}">
                  <a16:creationId xmlns:a16="http://schemas.microsoft.com/office/drawing/2014/main" id="{CFAFAB24-0220-F9AB-D56B-BAB56E841C13}"/>
                </a:ext>
              </a:extLst>
            </p:cNvPr>
            <p:cNvSpPr/>
            <p:nvPr/>
          </p:nvSpPr>
          <p:spPr>
            <a:xfrm>
              <a:off x="6184600" y="2160025"/>
              <a:ext cx="6375" cy="57950"/>
            </a:xfrm>
            <a:custGeom>
              <a:avLst/>
              <a:gdLst/>
              <a:ahLst/>
              <a:cxnLst/>
              <a:rect l="l" t="t" r="r" b="b"/>
              <a:pathLst>
                <a:path w="255" h="2318" extrusionOk="0">
                  <a:moveTo>
                    <a:pt x="195" y="1"/>
                  </a:moveTo>
                  <a:cubicBezTo>
                    <a:pt x="168" y="1"/>
                    <a:pt x="144" y="23"/>
                    <a:pt x="143" y="53"/>
                  </a:cubicBezTo>
                  <a:lnTo>
                    <a:pt x="3" y="2258"/>
                  </a:lnTo>
                  <a:cubicBezTo>
                    <a:pt x="0" y="2289"/>
                    <a:pt x="24" y="2316"/>
                    <a:pt x="55" y="2317"/>
                  </a:cubicBezTo>
                  <a:cubicBezTo>
                    <a:pt x="56" y="2318"/>
                    <a:pt x="58" y="2318"/>
                    <a:pt x="60" y="2318"/>
                  </a:cubicBezTo>
                  <a:cubicBezTo>
                    <a:pt x="66" y="2318"/>
                    <a:pt x="72" y="2316"/>
                    <a:pt x="80" y="2314"/>
                  </a:cubicBezTo>
                  <a:cubicBezTo>
                    <a:pt x="99" y="2307"/>
                    <a:pt x="114" y="2288"/>
                    <a:pt x="114" y="2266"/>
                  </a:cubicBezTo>
                  <a:lnTo>
                    <a:pt x="253" y="60"/>
                  </a:lnTo>
                  <a:cubicBezTo>
                    <a:pt x="255" y="28"/>
                    <a:pt x="233" y="3"/>
                    <a:pt x="202" y="1"/>
                  </a:cubicBezTo>
                  <a:cubicBezTo>
                    <a:pt x="200" y="1"/>
                    <a:pt x="197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4">
              <a:extLst>
                <a:ext uri="{FF2B5EF4-FFF2-40B4-BE49-F238E27FC236}">
                  <a16:creationId xmlns:a16="http://schemas.microsoft.com/office/drawing/2014/main" id="{01A47A37-23AC-B616-D065-15A1624F02B8}"/>
                </a:ext>
              </a:extLst>
            </p:cNvPr>
            <p:cNvSpPr/>
            <p:nvPr/>
          </p:nvSpPr>
          <p:spPr>
            <a:xfrm>
              <a:off x="6205325" y="2180200"/>
              <a:ext cx="7400" cy="41200"/>
            </a:xfrm>
            <a:custGeom>
              <a:avLst/>
              <a:gdLst/>
              <a:ahLst/>
              <a:cxnLst/>
              <a:rect l="l" t="t" r="r" b="b"/>
              <a:pathLst>
                <a:path w="296" h="1648" extrusionOk="0">
                  <a:moveTo>
                    <a:pt x="240" y="0"/>
                  </a:moveTo>
                  <a:cubicBezTo>
                    <a:pt x="211" y="0"/>
                    <a:pt x="185" y="18"/>
                    <a:pt x="183" y="50"/>
                  </a:cubicBezTo>
                  <a:lnTo>
                    <a:pt x="5" y="1586"/>
                  </a:lnTo>
                  <a:cubicBezTo>
                    <a:pt x="1" y="1615"/>
                    <a:pt x="23" y="1643"/>
                    <a:pt x="52" y="1647"/>
                  </a:cubicBezTo>
                  <a:cubicBezTo>
                    <a:pt x="61" y="1644"/>
                    <a:pt x="73" y="1644"/>
                    <a:pt x="80" y="1641"/>
                  </a:cubicBezTo>
                  <a:cubicBezTo>
                    <a:pt x="98" y="1634"/>
                    <a:pt x="111" y="1618"/>
                    <a:pt x="113" y="1597"/>
                  </a:cubicBezTo>
                  <a:lnTo>
                    <a:pt x="292" y="61"/>
                  </a:lnTo>
                  <a:cubicBezTo>
                    <a:pt x="295" y="31"/>
                    <a:pt x="273" y="5"/>
                    <a:pt x="244" y="0"/>
                  </a:cubicBezTo>
                  <a:cubicBezTo>
                    <a:pt x="242" y="0"/>
                    <a:pt x="24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4">
              <a:extLst>
                <a:ext uri="{FF2B5EF4-FFF2-40B4-BE49-F238E27FC236}">
                  <a16:creationId xmlns:a16="http://schemas.microsoft.com/office/drawing/2014/main" id="{38A1859C-A0AC-D279-AC95-4779DDBB646E}"/>
                </a:ext>
              </a:extLst>
            </p:cNvPr>
            <p:cNvSpPr/>
            <p:nvPr/>
          </p:nvSpPr>
          <p:spPr>
            <a:xfrm>
              <a:off x="6147450" y="2221950"/>
              <a:ext cx="6000" cy="21800"/>
            </a:xfrm>
            <a:custGeom>
              <a:avLst/>
              <a:gdLst/>
              <a:ahLst/>
              <a:cxnLst/>
              <a:rect l="l" t="t" r="r" b="b"/>
              <a:pathLst>
                <a:path w="240" h="872" extrusionOk="0">
                  <a:moveTo>
                    <a:pt x="39" y="1"/>
                  </a:moveTo>
                  <a:lnTo>
                    <a:pt x="38" y="82"/>
                  </a:lnTo>
                  <a:cubicBezTo>
                    <a:pt x="39" y="88"/>
                    <a:pt x="1" y="225"/>
                    <a:pt x="95" y="813"/>
                  </a:cubicBezTo>
                  <a:cubicBezTo>
                    <a:pt x="103" y="847"/>
                    <a:pt x="132" y="871"/>
                    <a:pt x="164" y="871"/>
                  </a:cubicBezTo>
                  <a:cubicBezTo>
                    <a:pt x="168" y="871"/>
                    <a:pt x="172" y="871"/>
                    <a:pt x="176" y="870"/>
                  </a:cubicBezTo>
                  <a:cubicBezTo>
                    <a:pt x="215" y="864"/>
                    <a:pt x="240" y="828"/>
                    <a:pt x="235" y="789"/>
                  </a:cubicBezTo>
                  <a:cubicBezTo>
                    <a:pt x="144" y="229"/>
                    <a:pt x="39" y="1"/>
                    <a:pt x="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0" name="Google Shape;1330;p44">
            <a:extLst>
              <a:ext uri="{FF2B5EF4-FFF2-40B4-BE49-F238E27FC236}">
                <a16:creationId xmlns:a16="http://schemas.microsoft.com/office/drawing/2014/main" id="{720D60B2-3F78-DB63-F895-0154D8036B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01400" y="1552133"/>
            <a:ext cx="6217800" cy="2419791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algn="ctr">
              <a:defRPr/>
            </a:pPr>
            <a:r>
              <a:rPr lang="en-CA" sz="2800" b="1" cap="all" spc="60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charset="0"/>
              </a:rPr>
              <a:t>How does HIV become AIDS?</a:t>
            </a:r>
            <a:endParaRPr lang="ar-JO" sz="2800" b="1" cap="all" spc="60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effectLst>
                <a:glow rad="101600">
                  <a:srgbClr val="C0504D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CA" sz="2800" b="1" cap="all" spc="60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effectLst>
                <a:glow rad="101600">
                  <a:srgbClr val="C0504D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latin typeface="Arial Black" pitchFamily="34" charset="0"/>
              <a:cs typeface="Arial" charset="0"/>
            </a:endParaRPr>
          </a:p>
          <a:p>
            <a:pPr marL="180000" algn="ctr">
              <a:defRPr/>
            </a:pPr>
            <a:r>
              <a:rPr lang="en-CA" sz="2800" b="1" cap="all" spc="60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charset="0"/>
              </a:rPr>
              <a:t>“Pathophysiology”</a:t>
            </a:r>
          </a:p>
        </p:txBody>
      </p:sp>
      <p:grpSp>
        <p:nvGrpSpPr>
          <p:cNvPr id="1331" name="Google Shape;1331;p44">
            <a:extLst>
              <a:ext uri="{FF2B5EF4-FFF2-40B4-BE49-F238E27FC236}">
                <a16:creationId xmlns:a16="http://schemas.microsoft.com/office/drawing/2014/main" id="{502E4FE3-01A3-5001-A1B0-FEA6E471266A}"/>
              </a:ext>
            </a:extLst>
          </p:cNvPr>
          <p:cNvGrpSpPr/>
          <p:nvPr/>
        </p:nvGrpSpPr>
        <p:grpSpPr>
          <a:xfrm flipH="1">
            <a:off x="2348563" y="1547243"/>
            <a:ext cx="272056" cy="146097"/>
            <a:chOff x="5248475" y="2145725"/>
            <a:chExt cx="179350" cy="96300"/>
          </a:xfrm>
        </p:grpSpPr>
        <p:sp>
          <p:nvSpPr>
            <p:cNvPr id="1332" name="Google Shape;1332;p44">
              <a:extLst>
                <a:ext uri="{FF2B5EF4-FFF2-40B4-BE49-F238E27FC236}">
                  <a16:creationId xmlns:a16="http://schemas.microsoft.com/office/drawing/2014/main" id="{CD04824B-2C86-F250-2B62-6517A90F806E}"/>
                </a:ext>
              </a:extLst>
            </p:cNvPr>
            <p:cNvSpPr/>
            <p:nvPr/>
          </p:nvSpPr>
          <p:spPr>
            <a:xfrm>
              <a:off x="5248475" y="2145725"/>
              <a:ext cx="179350" cy="96300"/>
            </a:xfrm>
            <a:custGeom>
              <a:avLst/>
              <a:gdLst/>
              <a:ahLst/>
              <a:cxnLst/>
              <a:rect l="l" t="t" r="r" b="b"/>
              <a:pathLst>
                <a:path w="7174" h="3852" extrusionOk="0">
                  <a:moveTo>
                    <a:pt x="532" y="0"/>
                  </a:moveTo>
                  <a:cubicBezTo>
                    <a:pt x="217" y="536"/>
                    <a:pt x="0" y="978"/>
                    <a:pt x="15" y="1136"/>
                  </a:cubicBezTo>
                  <a:cubicBezTo>
                    <a:pt x="37" y="1396"/>
                    <a:pt x="206" y="1455"/>
                    <a:pt x="353" y="1455"/>
                  </a:cubicBezTo>
                  <a:cubicBezTo>
                    <a:pt x="473" y="1455"/>
                    <a:pt x="579" y="1416"/>
                    <a:pt x="579" y="1416"/>
                  </a:cubicBezTo>
                  <a:lnTo>
                    <a:pt x="579" y="1416"/>
                  </a:lnTo>
                  <a:cubicBezTo>
                    <a:pt x="579" y="1416"/>
                    <a:pt x="83" y="1980"/>
                    <a:pt x="108" y="2487"/>
                  </a:cubicBezTo>
                  <a:cubicBezTo>
                    <a:pt x="121" y="2741"/>
                    <a:pt x="280" y="2804"/>
                    <a:pt x="436" y="2804"/>
                  </a:cubicBezTo>
                  <a:cubicBezTo>
                    <a:pt x="593" y="2804"/>
                    <a:pt x="746" y="2741"/>
                    <a:pt x="746" y="2741"/>
                  </a:cubicBezTo>
                  <a:lnTo>
                    <a:pt x="746" y="2741"/>
                  </a:lnTo>
                  <a:cubicBezTo>
                    <a:pt x="746" y="2741"/>
                    <a:pt x="354" y="3075"/>
                    <a:pt x="472" y="3465"/>
                  </a:cubicBezTo>
                  <a:cubicBezTo>
                    <a:pt x="508" y="3586"/>
                    <a:pt x="611" y="3628"/>
                    <a:pt x="735" y="3628"/>
                  </a:cubicBezTo>
                  <a:cubicBezTo>
                    <a:pt x="1014" y="3628"/>
                    <a:pt x="1403" y="3418"/>
                    <a:pt x="1403" y="3418"/>
                  </a:cubicBezTo>
                  <a:cubicBezTo>
                    <a:pt x="1405" y="3758"/>
                    <a:pt x="1524" y="3851"/>
                    <a:pt x="1661" y="3851"/>
                  </a:cubicBezTo>
                  <a:cubicBezTo>
                    <a:pt x="1804" y="3851"/>
                    <a:pt x="1968" y="3750"/>
                    <a:pt x="2043" y="3723"/>
                  </a:cubicBezTo>
                  <a:cubicBezTo>
                    <a:pt x="2346" y="3613"/>
                    <a:pt x="3323" y="2477"/>
                    <a:pt x="4189" y="1488"/>
                  </a:cubicBezTo>
                  <a:cubicBezTo>
                    <a:pt x="4241" y="1430"/>
                    <a:pt x="4856" y="756"/>
                    <a:pt x="5239" y="756"/>
                  </a:cubicBezTo>
                  <a:cubicBezTo>
                    <a:pt x="5384" y="756"/>
                    <a:pt x="5495" y="852"/>
                    <a:pt x="5530" y="1114"/>
                  </a:cubicBezTo>
                  <a:cubicBezTo>
                    <a:pt x="5652" y="2021"/>
                    <a:pt x="6011" y="2502"/>
                    <a:pt x="6348" y="2502"/>
                  </a:cubicBezTo>
                  <a:cubicBezTo>
                    <a:pt x="6780" y="2502"/>
                    <a:pt x="7174" y="1708"/>
                    <a:pt x="6978" y="0"/>
                  </a:cubicBezTo>
                  <a:close/>
                </a:path>
              </a:pathLst>
            </a:custGeom>
            <a:solidFill>
              <a:srgbClr val="E57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4">
              <a:extLst>
                <a:ext uri="{FF2B5EF4-FFF2-40B4-BE49-F238E27FC236}">
                  <a16:creationId xmlns:a16="http://schemas.microsoft.com/office/drawing/2014/main" id="{702EF357-2E30-4E17-B08C-DAE35FE1F02D}"/>
                </a:ext>
              </a:extLst>
            </p:cNvPr>
            <p:cNvSpPr/>
            <p:nvPr/>
          </p:nvSpPr>
          <p:spPr>
            <a:xfrm>
              <a:off x="5281800" y="2177900"/>
              <a:ext cx="45700" cy="54825"/>
            </a:xfrm>
            <a:custGeom>
              <a:avLst/>
              <a:gdLst/>
              <a:ahLst/>
              <a:cxnLst/>
              <a:rect l="l" t="t" r="r" b="b"/>
              <a:pathLst>
                <a:path w="1828" h="2193" extrusionOk="0">
                  <a:moveTo>
                    <a:pt x="1755" y="1"/>
                  </a:moveTo>
                  <a:cubicBezTo>
                    <a:pt x="1738" y="1"/>
                    <a:pt x="1720" y="9"/>
                    <a:pt x="1707" y="24"/>
                  </a:cubicBezTo>
                  <a:lnTo>
                    <a:pt x="23" y="2090"/>
                  </a:lnTo>
                  <a:cubicBezTo>
                    <a:pt x="1" y="2117"/>
                    <a:pt x="4" y="2156"/>
                    <a:pt x="32" y="2178"/>
                  </a:cubicBezTo>
                  <a:cubicBezTo>
                    <a:pt x="45" y="2188"/>
                    <a:pt x="60" y="2192"/>
                    <a:pt x="74" y="2192"/>
                  </a:cubicBezTo>
                  <a:cubicBezTo>
                    <a:pt x="91" y="2192"/>
                    <a:pt x="108" y="2185"/>
                    <a:pt x="120" y="2170"/>
                  </a:cubicBezTo>
                  <a:lnTo>
                    <a:pt x="1806" y="104"/>
                  </a:lnTo>
                  <a:cubicBezTo>
                    <a:pt x="1828" y="77"/>
                    <a:pt x="1823" y="38"/>
                    <a:pt x="1798" y="16"/>
                  </a:cubicBezTo>
                  <a:cubicBezTo>
                    <a:pt x="1788" y="10"/>
                    <a:pt x="1781" y="5"/>
                    <a:pt x="1773" y="4"/>
                  </a:cubicBezTo>
                  <a:cubicBezTo>
                    <a:pt x="1767" y="2"/>
                    <a:pt x="1761" y="1"/>
                    <a:pt x="17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4">
              <a:extLst>
                <a:ext uri="{FF2B5EF4-FFF2-40B4-BE49-F238E27FC236}">
                  <a16:creationId xmlns:a16="http://schemas.microsoft.com/office/drawing/2014/main" id="{6AE2D8C2-0BB8-001E-B1D5-919416461D96}"/>
                </a:ext>
              </a:extLst>
            </p:cNvPr>
            <p:cNvSpPr/>
            <p:nvPr/>
          </p:nvSpPr>
          <p:spPr>
            <a:xfrm>
              <a:off x="5265425" y="2167600"/>
              <a:ext cx="46475" cy="48200"/>
            </a:xfrm>
            <a:custGeom>
              <a:avLst/>
              <a:gdLst/>
              <a:ahLst/>
              <a:cxnLst/>
              <a:rect l="l" t="t" r="r" b="b"/>
              <a:pathLst>
                <a:path w="1859" h="1928" extrusionOk="0">
                  <a:moveTo>
                    <a:pt x="1788" y="0"/>
                  </a:moveTo>
                  <a:cubicBezTo>
                    <a:pt x="1772" y="0"/>
                    <a:pt x="1756" y="7"/>
                    <a:pt x="1743" y="19"/>
                  </a:cubicBezTo>
                  <a:lnTo>
                    <a:pt x="24" y="1821"/>
                  </a:lnTo>
                  <a:cubicBezTo>
                    <a:pt x="0" y="1845"/>
                    <a:pt x="2" y="1886"/>
                    <a:pt x="25" y="1910"/>
                  </a:cubicBezTo>
                  <a:cubicBezTo>
                    <a:pt x="37" y="1922"/>
                    <a:pt x="52" y="1928"/>
                    <a:pt x="68" y="1928"/>
                  </a:cubicBezTo>
                  <a:cubicBezTo>
                    <a:pt x="85" y="1928"/>
                    <a:pt x="101" y="1921"/>
                    <a:pt x="114" y="1908"/>
                  </a:cubicBezTo>
                  <a:lnTo>
                    <a:pt x="1835" y="106"/>
                  </a:lnTo>
                  <a:cubicBezTo>
                    <a:pt x="1858" y="83"/>
                    <a:pt x="1857" y="42"/>
                    <a:pt x="1832" y="18"/>
                  </a:cubicBezTo>
                  <a:cubicBezTo>
                    <a:pt x="1823" y="11"/>
                    <a:pt x="1814" y="8"/>
                    <a:pt x="1807" y="3"/>
                  </a:cubicBezTo>
                  <a:cubicBezTo>
                    <a:pt x="1800" y="1"/>
                    <a:pt x="1794" y="0"/>
                    <a:pt x="17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4">
              <a:extLst>
                <a:ext uri="{FF2B5EF4-FFF2-40B4-BE49-F238E27FC236}">
                  <a16:creationId xmlns:a16="http://schemas.microsoft.com/office/drawing/2014/main" id="{25A53214-AA12-935D-B5AB-5C0FBF73F9E0}"/>
                </a:ext>
              </a:extLst>
            </p:cNvPr>
            <p:cNvSpPr/>
            <p:nvPr/>
          </p:nvSpPr>
          <p:spPr>
            <a:xfrm>
              <a:off x="5261250" y="2149650"/>
              <a:ext cx="35175" cy="33050"/>
            </a:xfrm>
            <a:custGeom>
              <a:avLst/>
              <a:gdLst/>
              <a:ahLst/>
              <a:cxnLst/>
              <a:rect l="l" t="t" r="r" b="b"/>
              <a:pathLst>
                <a:path w="1407" h="1322" extrusionOk="0">
                  <a:moveTo>
                    <a:pt x="1335" y="1"/>
                  </a:moveTo>
                  <a:cubicBezTo>
                    <a:pt x="1321" y="1"/>
                    <a:pt x="1306" y="6"/>
                    <a:pt x="1294" y="18"/>
                  </a:cubicBezTo>
                  <a:lnTo>
                    <a:pt x="27" y="1213"/>
                  </a:lnTo>
                  <a:cubicBezTo>
                    <a:pt x="1" y="1235"/>
                    <a:pt x="1" y="1275"/>
                    <a:pt x="24" y="1302"/>
                  </a:cubicBezTo>
                  <a:cubicBezTo>
                    <a:pt x="38" y="1314"/>
                    <a:pt x="55" y="1321"/>
                    <a:pt x="72" y="1321"/>
                  </a:cubicBezTo>
                  <a:cubicBezTo>
                    <a:pt x="86" y="1321"/>
                    <a:pt x="101" y="1316"/>
                    <a:pt x="113" y="1303"/>
                  </a:cubicBezTo>
                  <a:lnTo>
                    <a:pt x="1380" y="108"/>
                  </a:lnTo>
                  <a:cubicBezTo>
                    <a:pt x="1406" y="86"/>
                    <a:pt x="1406" y="45"/>
                    <a:pt x="1383" y="20"/>
                  </a:cubicBezTo>
                  <a:cubicBezTo>
                    <a:pt x="1372" y="12"/>
                    <a:pt x="1364" y="7"/>
                    <a:pt x="1355" y="4"/>
                  </a:cubicBezTo>
                  <a:cubicBezTo>
                    <a:pt x="1348" y="2"/>
                    <a:pt x="1342" y="1"/>
                    <a:pt x="13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6" name="Google Shape;1336;p44">
            <a:extLst>
              <a:ext uri="{FF2B5EF4-FFF2-40B4-BE49-F238E27FC236}">
                <a16:creationId xmlns:a16="http://schemas.microsoft.com/office/drawing/2014/main" id="{28ADF1C5-924D-DCA9-EB94-64B029607949}"/>
              </a:ext>
            </a:extLst>
          </p:cNvPr>
          <p:cNvGrpSpPr/>
          <p:nvPr/>
        </p:nvGrpSpPr>
        <p:grpSpPr>
          <a:xfrm>
            <a:off x="2708600" y="1467200"/>
            <a:ext cx="158300" cy="177500"/>
            <a:chOff x="5815475" y="1122850"/>
            <a:chExt cx="158300" cy="177500"/>
          </a:xfrm>
        </p:grpSpPr>
        <p:sp>
          <p:nvSpPr>
            <p:cNvPr id="1337" name="Google Shape;1337;p44">
              <a:extLst>
                <a:ext uri="{FF2B5EF4-FFF2-40B4-BE49-F238E27FC236}">
                  <a16:creationId xmlns:a16="http://schemas.microsoft.com/office/drawing/2014/main" id="{69EA9F98-489E-184E-A07F-6F278AFFA116}"/>
                </a:ext>
              </a:extLst>
            </p:cNvPr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4">
              <a:extLst>
                <a:ext uri="{FF2B5EF4-FFF2-40B4-BE49-F238E27FC236}">
                  <a16:creationId xmlns:a16="http://schemas.microsoft.com/office/drawing/2014/main" id="{67D7A510-F773-813C-E80C-0648E6601096}"/>
                </a:ext>
              </a:extLst>
            </p:cNvPr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4">
              <a:extLst>
                <a:ext uri="{FF2B5EF4-FFF2-40B4-BE49-F238E27FC236}">
                  <a16:creationId xmlns:a16="http://schemas.microsoft.com/office/drawing/2014/main" id="{F031E46E-F208-34D8-F833-B3213F595F3F}"/>
                </a:ext>
              </a:extLst>
            </p:cNvPr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4">
              <a:extLst>
                <a:ext uri="{FF2B5EF4-FFF2-40B4-BE49-F238E27FC236}">
                  <a16:creationId xmlns:a16="http://schemas.microsoft.com/office/drawing/2014/main" id="{B19E58CD-4B44-C3A8-91AE-6CE81AD282B0}"/>
                </a:ext>
              </a:extLst>
            </p:cNvPr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44">
            <a:extLst>
              <a:ext uri="{FF2B5EF4-FFF2-40B4-BE49-F238E27FC236}">
                <a16:creationId xmlns:a16="http://schemas.microsoft.com/office/drawing/2014/main" id="{784A976A-2F95-71E8-858B-26843A970E4B}"/>
              </a:ext>
            </a:extLst>
          </p:cNvPr>
          <p:cNvGrpSpPr/>
          <p:nvPr/>
        </p:nvGrpSpPr>
        <p:grpSpPr>
          <a:xfrm flipH="1">
            <a:off x="561700" y="3228125"/>
            <a:ext cx="158300" cy="177500"/>
            <a:chOff x="5815475" y="1122850"/>
            <a:chExt cx="158300" cy="177500"/>
          </a:xfrm>
        </p:grpSpPr>
        <p:sp>
          <p:nvSpPr>
            <p:cNvPr id="1342" name="Google Shape;1342;p44">
              <a:extLst>
                <a:ext uri="{FF2B5EF4-FFF2-40B4-BE49-F238E27FC236}">
                  <a16:creationId xmlns:a16="http://schemas.microsoft.com/office/drawing/2014/main" id="{8B5852B7-B4A4-73E7-5ADB-24CE97ADB563}"/>
                </a:ext>
              </a:extLst>
            </p:cNvPr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4">
              <a:extLst>
                <a:ext uri="{FF2B5EF4-FFF2-40B4-BE49-F238E27FC236}">
                  <a16:creationId xmlns:a16="http://schemas.microsoft.com/office/drawing/2014/main" id="{FCDECAEE-F6B2-EA5F-1337-090C74D401B2}"/>
                </a:ext>
              </a:extLst>
            </p:cNvPr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4">
              <a:extLst>
                <a:ext uri="{FF2B5EF4-FFF2-40B4-BE49-F238E27FC236}">
                  <a16:creationId xmlns:a16="http://schemas.microsoft.com/office/drawing/2014/main" id="{0643485B-0656-4595-0244-3A0A092A539E}"/>
                </a:ext>
              </a:extLst>
            </p:cNvPr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4">
              <a:extLst>
                <a:ext uri="{FF2B5EF4-FFF2-40B4-BE49-F238E27FC236}">
                  <a16:creationId xmlns:a16="http://schemas.microsoft.com/office/drawing/2014/main" id="{37E08B77-604D-3864-5E93-FC5FB7E556D3}"/>
                </a:ext>
              </a:extLst>
            </p:cNvPr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44">
            <a:extLst>
              <a:ext uri="{FF2B5EF4-FFF2-40B4-BE49-F238E27FC236}">
                <a16:creationId xmlns:a16="http://schemas.microsoft.com/office/drawing/2014/main" id="{4D2C6F14-703C-C5AD-64FB-31138F1D78F5}"/>
              </a:ext>
            </a:extLst>
          </p:cNvPr>
          <p:cNvGrpSpPr/>
          <p:nvPr/>
        </p:nvGrpSpPr>
        <p:grpSpPr>
          <a:xfrm flipH="1">
            <a:off x="2222825" y="1224750"/>
            <a:ext cx="158300" cy="177500"/>
            <a:chOff x="5815475" y="1122850"/>
            <a:chExt cx="158300" cy="177500"/>
          </a:xfrm>
        </p:grpSpPr>
        <p:sp>
          <p:nvSpPr>
            <p:cNvPr id="1347" name="Google Shape;1347;p44">
              <a:extLst>
                <a:ext uri="{FF2B5EF4-FFF2-40B4-BE49-F238E27FC236}">
                  <a16:creationId xmlns:a16="http://schemas.microsoft.com/office/drawing/2014/main" id="{3859B3A5-A2A6-8DFF-5646-B164D1265CBE}"/>
                </a:ext>
              </a:extLst>
            </p:cNvPr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4">
              <a:extLst>
                <a:ext uri="{FF2B5EF4-FFF2-40B4-BE49-F238E27FC236}">
                  <a16:creationId xmlns:a16="http://schemas.microsoft.com/office/drawing/2014/main" id="{EBCB2D8C-CAFE-68DE-63EC-3569CF10362B}"/>
                </a:ext>
              </a:extLst>
            </p:cNvPr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4">
              <a:extLst>
                <a:ext uri="{FF2B5EF4-FFF2-40B4-BE49-F238E27FC236}">
                  <a16:creationId xmlns:a16="http://schemas.microsoft.com/office/drawing/2014/main" id="{9032FA9E-9A2D-1FA8-97BE-FDE2365757A0}"/>
                </a:ext>
              </a:extLst>
            </p:cNvPr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4">
              <a:extLst>
                <a:ext uri="{FF2B5EF4-FFF2-40B4-BE49-F238E27FC236}">
                  <a16:creationId xmlns:a16="http://schemas.microsoft.com/office/drawing/2014/main" id="{31040723-7DC0-AC90-1BC8-8366C2F2BB0C}"/>
                </a:ext>
              </a:extLst>
            </p:cNvPr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1" name="Google Shape;1351;p44">
            <a:extLst>
              <a:ext uri="{FF2B5EF4-FFF2-40B4-BE49-F238E27FC236}">
                <a16:creationId xmlns:a16="http://schemas.microsoft.com/office/drawing/2014/main" id="{80140A74-B5E8-5839-DFCF-B2B46FE64074}"/>
              </a:ext>
            </a:extLst>
          </p:cNvPr>
          <p:cNvGrpSpPr/>
          <p:nvPr/>
        </p:nvGrpSpPr>
        <p:grpSpPr>
          <a:xfrm>
            <a:off x="304600" y="3519000"/>
            <a:ext cx="158300" cy="177500"/>
            <a:chOff x="5815475" y="1122850"/>
            <a:chExt cx="158300" cy="177500"/>
          </a:xfrm>
        </p:grpSpPr>
        <p:sp>
          <p:nvSpPr>
            <p:cNvPr id="1352" name="Google Shape;1352;p44">
              <a:extLst>
                <a:ext uri="{FF2B5EF4-FFF2-40B4-BE49-F238E27FC236}">
                  <a16:creationId xmlns:a16="http://schemas.microsoft.com/office/drawing/2014/main" id="{7ABA8765-82A4-3697-C0A8-AC7F9D5BFE3F}"/>
                </a:ext>
              </a:extLst>
            </p:cNvPr>
            <p:cNvSpPr/>
            <p:nvPr/>
          </p:nvSpPr>
          <p:spPr>
            <a:xfrm>
              <a:off x="5933825" y="1241200"/>
              <a:ext cx="1675" cy="1175"/>
            </a:xfrm>
            <a:custGeom>
              <a:avLst/>
              <a:gdLst/>
              <a:ahLst/>
              <a:cxnLst/>
              <a:rect l="l" t="t" r="r" b="b"/>
              <a:pathLst>
                <a:path w="67" h="47" extrusionOk="0">
                  <a:moveTo>
                    <a:pt x="67" y="1"/>
                  </a:moveTo>
                  <a:cubicBezTo>
                    <a:pt x="39" y="8"/>
                    <a:pt x="14" y="18"/>
                    <a:pt x="0" y="46"/>
                  </a:cubicBezTo>
                  <a:cubicBezTo>
                    <a:pt x="22" y="32"/>
                    <a:pt x="65" y="30"/>
                    <a:pt x="67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4">
              <a:extLst>
                <a:ext uri="{FF2B5EF4-FFF2-40B4-BE49-F238E27FC236}">
                  <a16:creationId xmlns:a16="http://schemas.microsoft.com/office/drawing/2014/main" id="{DB79D965-AC36-3FAE-2179-6BD8AB40FCCD}"/>
                </a:ext>
              </a:extLst>
            </p:cNvPr>
            <p:cNvSpPr/>
            <p:nvPr/>
          </p:nvSpPr>
          <p:spPr>
            <a:xfrm>
              <a:off x="5916350" y="1248650"/>
              <a:ext cx="1625" cy="675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42" y="1"/>
                  </a:moveTo>
                  <a:cubicBezTo>
                    <a:pt x="25" y="1"/>
                    <a:pt x="10" y="10"/>
                    <a:pt x="1" y="27"/>
                  </a:cubicBezTo>
                  <a:cubicBezTo>
                    <a:pt x="23" y="21"/>
                    <a:pt x="44" y="14"/>
                    <a:pt x="64" y="6"/>
                  </a:cubicBezTo>
                  <a:cubicBezTo>
                    <a:pt x="57" y="2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D0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4">
              <a:extLst>
                <a:ext uri="{FF2B5EF4-FFF2-40B4-BE49-F238E27FC236}">
                  <a16:creationId xmlns:a16="http://schemas.microsoft.com/office/drawing/2014/main" id="{F4ABE096-2D37-3AF4-9C2E-7B1EBECA4511}"/>
                </a:ext>
              </a:extLst>
            </p:cNvPr>
            <p:cNvSpPr/>
            <p:nvPr/>
          </p:nvSpPr>
          <p:spPr>
            <a:xfrm>
              <a:off x="5815475" y="1122850"/>
              <a:ext cx="158300" cy="138725"/>
            </a:xfrm>
            <a:custGeom>
              <a:avLst/>
              <a:gdLst/>
              <a:ahLst/>
              <a:cxnLst/>
              <a:rect l="l" t="t" r="r" b="b"/>
              <a:pathLst>
                <a:path w="6332" h="5549" extrusionOk="0">
                  <a:moveTo>
                    <a:pt x="2592" y="4537"/>
                  </a:moveTo>
                  <a:cubicBezTo>
                    <a:pt x="2635" y="4559"/>
                    <a:pt x="2686" y="4567"/>
                    <a:pt x="2717" y="4605"/>
                  </a:cubicBezTo>
                  <a:cubicBezTo>
                    <a:pt x="2673" y="4587"/>
                    <a:pt x="2633" y="4561"/>
                    <a:pt x="2592" y="4537"/>
                  </a:cubicBezTo>
                  <a:close/>
                  <a:moveTo>
                    <a:pt x="4801" y="4732"/>
                  </a:moveTo>
                  <a:cubicBezTo>
                    <a:pt x="4799" y="4764"/>
                    <a:pt x="4756" y="4766"/>
                    <a:pt x="4734" y="4779"/>
                  </a:cubicBezTo>
                  <a:cubicBezTo>
                    <a:pt x="4748" y="4752"/>
                    <a:pt x="4773" y="4739"/>
                    <a:pt x="4801" y="4732"/>
                  </a:cubicBezTo>
                  <a:close/>
                  <a:moveTo>
                    <a:pt x="4077" y="5032"/>
                  </a:moveTo>
                  <a:cubicBezTo>
                    <a:pt x="4084" y="5032"/>
                    <a:pt x="4092" y="5034"/>
                    <a:pt x="4099" y="5037"/>
                  </a:cubicBezTo>
                  <a:cubicBezTo>
                    <a:pt x="4079" y="5046"/>
                    <a:pt x="4058" y="5053"/>
                    <a:pt x="4036" y="5056"/>
                  </a:cubicBezTo>
                  <a:cubicBezTo>
                    <a:pt x="4045" y="5040"/>
                    <a:pt x="4060" y="5032"/>
                    <a:pt x="4077" y="5032"/>
                  </a:cubicBezTo>
                  <a:close/>
                  <a:moveTo>
                    <a:pt x="5338" y="0"/>
                  </a:moveTo>
                  <a:cubicBezTo>
                    <a:pt x="5318" y="0"/>
                    <a:pt x="5298" y="1"/>
                    <a:pt x="5278" y="2"/>
                  </a:cubicBezTo>
                  <a:cubicBezTo>
                    <a:pt x="5250" y="7"/>
                    <a:pt x="5220" y="8"/>
                    <a:pt x="5191" y="12"/>
                  </a:cubicBezTo>
                  <a:cubicBezTo>
                    <a:pt x="5114" y="23"/>
                    <a:pt x="5044" y="51"/>
                    <a:pt x="4971" y="73"/>
                  </a:cubicBezTo>
                  <a:cubicBezTo>
                    <a:pt x="4893" y="96"/>
                    <a:pt x="4826" y="142"/>
                    <a:pt x="4759" y="188"/>
                  </a:cubicBezTo>
                  <a:cubicBezTo>
                    <a:pt x="4649" y="264"/>
                    <a:pt x="4549" y="354"/>
                    <a:pt x="4463" y="459"/>
                  </a:cubicBezTo>
                  <a:cubicBezTo>
                    <a:pt x="4407" y="524"/>
                    <a:pt x="4353" y="590"/>
                    <a:pt x="4310" y="664"/>
                  </a:cubicBezTo>
                  <a:cubicBezTo>
                    <a:pt x="4241" y="792"/>
                    <a:pt x="4160" y="917"/>
                    <a:pt x="4101" y="1054"/>
                  </a:cubicBezTo>
                  <a:cubicBezTo>
                    <a:pt x="4062" y="1129"/>
                    <a:pt x="4042" y="1212"/>
                    <a:pt x="4008" y="1290"/>
                  </a:cubicBezTo>
                  <a:cubicBezTo>
                    <a:pt x="3984" y="1355"/>
                    <a:pt x="3953" y="1417"/>
                    <a:pt x="3933" y="1481"/>
                  </a:cubicBezTo>
                  <a:cubicBezTo>
                    <a:pt x="3893" y="1607"/>
                    <a:pt x="3859" y="1732"/>
                    <a:pt x="3827" y="1859"/>
                  </a:cubicBezTo>
                  <a:cubicBezTo>
                    <a:pt x="3799" y="1966"/>
                    <a:pt x="3785" y="2077"/>
                    <a:pt x="3762" y="2186"/>
                  </a:cubicBezTo>
                  <a:cubicBezTo>
                    <a:pt x="3738" y="2309"/>
                    <a:pt x="3691" y="2430"/>
                    <a:pt x="3647" y="2550"/>
                  </a:cubicBezTo>
                  <a:cubicBezTo>
                    <a:pt x="3638" y="2566"/>
                    <a:pt x="3629" y="2586"/>
                    <a:pt x="3607" y="2586"/>
                  </a:cubicBezTo>
                  <a:cubicBezTo>
                    <a:pt x="3584" y="2588"/>
                    <a:pt x="3561" y="2590"/>
                    <a:pt x="3538" y="2590"/>
                  </a:cubicBezTo>
                  <a:cubicBezTo>
                    <a:pt x="3507" y="2590"/>
                    <a:pt x="3476" y="2587"/>
                    <a:pt x="3447" y="2578"/>
                  </a:cubicBezTo>
                  <a:cubicBezTo>
                    <a:pt x="3287" y="2526"/>
                    <a:pt x="3144" y="2438"/>
                    <a:pt x="3006" y="2345"/>
                  </a:cubicBezTo>
                  <a:cubicBezTo>
                    <a:pt x="2866" y="2249"/>
                    <a:pt x="2725" y="2156"/>
                    <a:pt x="2586" y="2060"/>
                  </a:cubicBezTo>
                  <a:cubicBezTo>
                    <a:pt x="2336" y="1891"/>
                    <a:pt x="2091" y="1708"/>
                    <a:pt x="1833" y="1548"/>
                  </a:cubicBezTo>
                  <a:cubicBezTo>
                    <a:pt x="1727" y="1480"/>
                    <a:pt x="1614" y="1424"/>
                    <a:pt x="1502" y="1365"/>
                  </a:cubicBezTo>
                  <a:cubicBezTo>
                    <a:pt x="1345" y="1291"/>
                    <a:pt x="1183" y="1232"/>
                    <a:pt x="1014" y="1198"/>
                  </a:cubicBezTo>
                  <a:cubicBezTo>
                    <a:pt x="925" y="1180"/>
                    <a:pt x="833" y="1166"/>
                    <a:pt x="740" y="1166"/>
                  </a:cubicBezTo>
                  <a:cubicBezTo>
                    <a:pt x="709" y="1166"/>
                    <a:pt x="679" y="1167"/>
                    <a:pt x="649" y="1171"/>
                  </a:cubicBezTo>
                  <a:cubicBezTo>
                    <a:pt x="488" y="1191"/>
                    <a:pt x="339" y="1269"/>
                    <a:pt x="235" y="1392"/>
                  </a:cubicBezTo>
                  <a:cubicBezTo>
                    <a:pt x="186" y="1439"/>
                    <a:pt x="155" y="1503"/>
                    <a:pt x="127" y="1567"/>
                  </a:cubicBezTo>
                  <a:cubicBezTo>
                    <a:pt x="64" y="1730"/>
                    <a:pt x="37" y="1909"/>
                    <a:pt x="39" y="2084"/>
                  </a:cubicBezTo>
                  <a:cubicBezTo>
                    <a:pt x="39" y="2289"/>
                    <a:pt x="74" y="2491"/>
                    <a:pt x="152" y="2679"/>
                  </a:cubicBezTo>
                  <a:cubicBezTo>
                    <a:pt x="226" y="2858"/>
                    <a:pt x="330" y="3020"/>
                    <a:pt x="451" y="3167"/>
                  </a:cubicBezTo>
                  <a:cubicBezTo>
                    <a:pt x="491" y="3217"/>
                    <a:pt x="537" y="3261"/>
                    <a:pt x="576" y="3310"/>
                  </a:cubicBezTo>
                  <a:cubicBezTo>
                    <a:pt x="484" y="3317"/>
                    <a:pt x="385" y="3310"/>
                    <a:pt x="295" y="3342"/>
                  </a:cubicBezTo>
                  <a:cubicBezTo>
                    <a:pt x="221" y="3358"/>
                    <a:pt x="159" y="3406"/>
                    <a:pt x="115" y="3468"/>
                  </a:cubicBezTo>
                  <a:cubicBezTo>
                    <a:pt x="61" y="3541"/>
                    <a:pt x="34" y="3627"/>
                    <a:pt x="19" y="3715"/>
                  </a:cubicBezTo>
                  <a:cubicBezTo>
                    <a:pt x="6" y="3802"/>
                    <a:pt x="0" y="3890"/>
                    <a:pt x="15" y="3977"/>
                  </a:cubicBezTo>
                  <a:cubicBezTo>
                    <a:pt x="27" y="4060"/>
                    <a:pt x="61" y="4138"/>
                    <a:pt x="102" y="4209"/>
                  </a:cubicBezTo>
                  <a:cubicBezTo>
                    <a:pt x="192" y="4366"/>
                    <a:pt x="314" y="4502"/>
                    <a:pt x="444" y="4626"/>
                  </a:cubicBezTo>
                  <a:cubicBezTo>
                    <a:pt x="575" y="4749"/>
                    <a:pt x="715" y="4861"/>
                    <a:pt x="870" y="4951"/>
                  </a:cubicBezTo>
                  <a:cubicBezTo>
                    <a:pt x="993" y="5029"/>
                    <a:pt x="1127" y="5082"/>
                    <a:pt x="1260" y="5140"/>
                  </a:cubicBezTo>
                  <a:cubicBezTo>
                    <a:pt x="1399" y="5194"/>
                    <a:pt x="1534" y="5252"/>
                    <a:pt x="1671" y="5311"/>
                  </a:cubicBezTo>
                  <a:cubicBezTo>
                    <a:pt x="1848" y="5387"/>
                    <a:pt x="2034" y="5446"/>
                    <a:pt x="2224" y="5486"/>
                  </a:cubicBezTo>
                  <a:cubicBezTo>
                    <a:pt x="2393" y="5521"/>
                    <a:pt x="2565" y="5549"/>
                    <a:pt x="2738" y="5549"/>
                  </a:cubicBezTo>
                  <a:cubicBezTo>
                    <a:pt x="2754" y="5549"/>
                    <a:pt x="2770" y="5548"/>
                    <a:pt x="2786" y="5548"/>
                  </a:cubicBezTo>
                  <a:cubicBezTo>
                    <a:pt x="2968" y="5548"/>
                    <a:pt x="3143" y="5505"/>
                    <a:pt x="3320" y="5474"/>
                  </a:cubicBezTo>
                  <a:cubicBezTo>
                    <a:pt x="3445" y="5451"/>
                    <a:pt x="3572" y="5423"/>
                    <a:pt x="3693" y="5383"/>
                  </a:cubicBezTo>
                  <a:cubicBezTo>
                    <a:pt x="3794" y="5349"/>
                    <a:pt x="3899" y="5321"/>
                    <a:pt x="4001" y="5287"/>
                  </a:cubicBezTo>
                  <a:cubicBezTo>
                    <a:pt x="4045" y="5274"/>
                    <a:pt x="4082" y="5244"/>
                    <a:pt x="4112" y="5213"/>
                  </a:cubicBezTo>
                  <a:cubicBezTo>
                    <a:pt x="4145" y="5178"/>
                    <a:pt x="4195" y="5177"/>
                    <a:pt x="4236" y="5159"/>
                  </a:cubicBezTo>
                  <a:cubicBezTo>
                    <a:pt x="4297" y="5144"/>
                    <a:pt x="4351" y="5112"/>
                    <a:pt x="4412" y="5096"/>
                  </a:cubicBezTo>
                  <a:cubicBezTo>
                    <a:pt x="4578" y="5023"/>
                    <a:pt x="4743" y="4948"/>
                    <a:pt x="4898" y="4851"/>
                  </a:cubicBezTo>
                  <a:cubicBezTo>
                    <a:pt x="4963" y="4810"/>
                    <a:pt x="5022" y="4761"/>
                    <a:pt x="5076" y="4710"/>
                  </a:cubicBezTo>
                  <a:cubicBezTo>
                    <a:pt x="5147" y="4648"/>
                    <a:pt x="5215" y="4584"/>
                    <a:pt x="5274" y="4512"/>
                  </a:cubicBezTo>
                  <a:cubicBezTo>
                    <a:pt x="5325" y="4449"/>
                    <a:pt x="5371" y="4380"/>
                    <a:pt x="5415" y="4310"/>
                  </a:cubicBezTo>
                  <a:cubicBezTo>
                    <a:pt x="5471" y="4223"/>
                    <a:pt x="5530" y="4141"/>
                    <a:pt x="5577" y="4051"/>
                  </a:cubicBezTo>
                  <a:cubicBezTo>
                    <a:pt x="5654" y="3912"/>
                    <a:pt x="5732" y="3774"/>
                    <a:pt x="5791" y="3627"/>
                  </a:cubicBezTo>
                  <a:cubicBezTo>
                    <a:pt x="5842" y="3497"/>
                    <a:pt x="5892" y="3366"/>
                    <a:pt x="5937" y="3230"/>
                  </a:cubicBezTo>
                  <a:cubicBezTo>
                    <a:pt x="5972" y="3123"/>
                    <a:pt x="5994" y="3008"/>
                    <a:pt x="6029" y="2899"/>
                  </a:cubicBezTo>
                  <a:cubicBezTo>
                    <a:pt x="6082" y="2748"/>
                    <a:pt x="6137" y="2600"/>
                    <a:pt x="6180" y="2445"/>
                  </a:cubicBezTo>
                  <a:cubicBezTo>
                    <a:pt x="6267" y="2125"/>
                    <a:pt x="6326" y="1797"/>
                    <a:pt x="6328" y="1465"/>
                  </a:cubicBezTo>
                  <a:cubicBezTo>
                    <a:pt x="6331" y="1232"/>
                    <a:pt x="6305" y="998"/>
                    <a:pt x="6236" y="777"/>
                  </a:cubicBezTo>
                  <a:cubicBezTo>
                    <a:pt x="6208" y="692"/>
                    <a:pt x="6181" y="605"/>
                    <a:pt x="6140" y="524"/>
                  </a:cubicBezTo>
                  <a:cubicBezTo>
                    <a:pt x="6081" y="406"/>
                    <a:pt x="6003" y="294"/>
                    <a:pt x="5901" y="205"/>
                  </a:cubicBezTo>
                  <a:cubicBezTo>
                    <a:pt x="5816" y="130"/>
                    <a:pt x="5714" y="71"/>
                    <a:pt x="5604" y="37"/>
                  </a:cubicBezTo>
                  <a:cubicBezTo>
                    <a:pt x="5518" y="13"/>
                    <a:pt x="5428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4">
              <a:extLst>
                <a:ext uri="{FF2B5EF4-FFF2-40B4-BE49-F238E27FC236}">
                  <a16:creationId xmlns:a16="http://schemas.microsoft.com/office/drawing/2014/main" id="{EC174076-C77F-87FB-8CE8-9D5C07723BD7}"/>
                </a:ext>
              </a:extLst>
            </p:cNvPr>
            <p:cNvSpPr/>
            <p:nvPr/>
          </p:nvSpPr>
          <p:spPr>
            <a:xfrm>
              <a:off x="5914150" y="1220950"/>
              <a:ext cx="46650" cy="79400"/>
            </a:xfrm>
            <a:custGeom>
              <a:avLst/>
              <a:gdLst/>
              <a:ahLst/>
              <a:cxnLst/>
              <a:rect l="l" t="t" r="r" b="b"/>
              <a:pathLst>
                <a:path w="1866" h="3176" extrusionOk="0">
                  <a:moveTo>
                    <a:pt x="136" y="1"/>
                  </a:moveTo>
                  <a:cubicBezTo>
                    <a:pt x="123" y="1"/>
                    <a:pt x="109" y="3"/>
                    <a:pt x="96" y="8"/>
                  </a:cubicBezTo>
                  <a:cubicBezTo>
                    <a:pt x="34" y="30"/>
                    <a:pt x="0" y="98"/>
                    <a:pt x="23" y="159"/>
                  </a:cubicBezTo>
                  <a:cubicBezTo>
                    <a:pt x="49" y="233"/>
                    <a:pt x="658" y="1963"/>
                    <a:pt x="1637" y="3133"/>
                  </a:cubicBezTo>
                  <a:cubicBezTo>
                    <a:pt x="1655" y="3150"/>
                    <a:pt x="1673" y="3162"/>
                    <a:pt x="1695" y="3170"/>
                  </a:cubicBezTo>
                  <a:cubicBezTo>
                    <a:pt x="1707" y="3174"/>
                    <a:pt x="1720" y="3176"/>
                    <a:pt x="1733" y="3176"/>
                  </a:cubicBezTo>
                  <a:cubicBezTo>
                    <a:pt x="1760" y="3176"/>
                    <a:pt x="1787" y="3166"/>
                    <a:pt x="1810" y="3147"/>
                  </a:cubicBezTo>
                  <a:cubicBezTo>
                    <a:pt x="1858" y="3105"/>
                    <a:pt x="1866" y="3030"/>
                    <a:pt x="1823" y="2978"/>
                  </a:cubicBezTo>
                  <a:cubicBezTo>
                    <a:pt x="873" y="1843"/>
                    <a:pt x="257" y="99"/>
                    <a:pt x="251" y="81"/>
                  </a:cubicBezTo>
                  <a:cubicBezTo>
                    <a:pt x="232" y="32"/>
                    <a:pt x="18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1356;p44">
            <a:extLst>
              <a:ext uri="{FF2B5EF4-FFF2-40B4-BE49-F238E27FC236}">
                <a16:creationId xmlns:a16="http://schemas.microsoft.com/office/drawing/2014/main" id="{B3ADD5FE-278B-394D-CC4B-3B7020FA5B79}"/>
              </a:ext>
            </a:extLst>
          </p:cNvPr>
          <p:cNvGrpSpPr/>
          <p:nvPr/>
        </p:nvGrpSpPr>
        <p:grpSpPr>
          <a:xfrm>
            <a:off x="7803604" y="2481942"/>
            <a:ext cx="689075" cy="1018300"/>
            <a:chOff x="4099350" y="1617925"/>
            <a:chExt cx="689075" cy="1018300"/>
          </a:xfrm>
        </p:grpSpPr>
        <p:sp>
          <p:nvSpPr>
            <p:cNvPr id="1357" name="Google Shape;1357;p44">
              <a:extLst>
                <a:ext uri="{FF2B5EF4-FFF2-40B4-BE49-F238E27FC236}">
                  <a16:creationId xmlns:a16="http://schemas.microsoft.com/office/drawing/2014/main" id="{39E779C6-F608-0267-3F11-DF5A0C7BBF19}"/>
                </a:ext>
              </a:extLst>
            </p:cNvPr>
            <p:cNvSpPr/>
            <p:nvPr/>
          </p:nvSpPr>
          <p:spPr>
            <a:xfrm>
              <a:off x="4175000" y="1617925"/>
              <a:ext cx="339850" cy="230150"/>
            </a:xfrm>
            <a:custGeom>
              <a:avLst/>
              <a:gdLst/>
              <a:ahLst/>
              <a:cxnLst/>
              <a:rect l="l" t="t" r="r" b="b"/>
              <a:pathLst>
                <a:path w="13594" h="9206" extrusionOk="0">
                  <a:moveTo>
                    <a:pt x="4933" y="1"/>
                  </a:moveTo>
                  <a:cubicBezTo>
                    <a:pt x="3563" y="1"/>
                    <a:pt x="2063" y="622"/>
                    <a:pt x="849" y="2676"/>
                  </a:cubicBezTo>
                  <a:cubicBezTo>
                    <a:pt x="1" y="4108"/>
                    <a:pt x="2135" y="9206"/>
                    <a:pt x="2135" y="9206"/>
                  </a:cubicBezTo>
                  <a:cubicBezTo>
                    <a:pt x="2135" y="9206"/>
                    <a:pt x="2760" y="7044"/>
                    <a:pt x="6451" y="7044"/>
                  </a:cubicBezTo>
                  <a:cubicBezTo>
                    <a:pt x="6991" y="7044"/>
                    <a:pt x="7596" y="7090"/>
                    <a:pt x="8275" y="7196"/>
                  </a:cubicBezTo>
                  <a:lnTo>
                    <a:pt x="13594" y="8024"/>
                  </a:lnTo>
                  <a:lnTo>
                    <a:pt x="8832" y="1460"/>
                  </a:lnTo>
                  <a:cubicBezTo>
                    <a:pt x="8832" y="1460"/>
                    <a:pt x="7034" y="1"/>
                    <a:pt x="49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4">
              <a:extLst>
                <a:ext uri="{FF2B5EF4-FFF2-40B4-BE49-F238E27FC236}">
                  <a16:creationId xmlns:a16="http://schemas.microsoft.com/office/drawing/2014/main" id="{6D8D1FDF-6B27-7319-EB52-A5032929B327}"/>
                </a:ext>
              </a:extLst>
            </p:cNvPr>
            <p:cNvSpPr/>
            <p:nvPr/>
          </p:nvSpPr>
          <p:spPr>
            <a:xfrm>
              <a:off x="4099350" y="1684775"/>
              <a:ext cx="689075" cy="878200"/>
            </a:xfrm>
            <a:custGeom>
              <a:avLst/>
              <a:gdLst/>
              <a:ahLst/>
              <a:cxnLst/>
              <a:rect l="l" t="t" r="r" b="b"/>
              <a:pathLst>
                <a:path w="27563" h="35128" extrusionOk="0">
                  <a:moveTo>
                    <a:pt x="3874" y="0"/>
                  </a:moveTo>
                  <a:cubicBezTo>
                    <a:pt x="3874" y="0"/>
                    <a:pt x="3667" y="348"/>
                    <a:pt x="1835" y="5033"/>
                  </a:cubicBezTo>
                  <a:cubicBezTo>
                    <a:pt x="0" y="9719"/>
                    <a:pt x="1110" y="10610"/>
                    <a:pt x="2763" y="13224"/>
                  </a:cubicBezTo>
                  <a:cubicBezTo>
                    <a:pt x="4416" y="15839"/>
                    <a:pt x="22801" y="35127"/>
                    <a:pt x="22801" y="35127"/>
                  </a:cubicBezTo>
                  <a:lnTo>
                    <a:pt x="27563" y="27337"/>
                  </a:lnTo>
                  <a:cubicBezTo>
                    <a:pt x="27563" y="27337"/>
                    <a:pt x="27217" y="27132"/>
                    <a:pt x="25544" y="25210"/>
                  </a:cubicBezTo>
                  <a:cubicBezTo>
                    <a:pt x="23875" y="23285"/>
                    <a:pt x="16641" y="15736"/>
                    <a:pt x="10710" y="10202"/>
                  </a:cubicBezTo>
                  <a:cubicBezTo>
                    <a:pt x="4780" y="4669"/>
                    <a:pt x="3874" y="0"/>
                    <a:pt x="3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4">
              <a:extLst>
                <a:ext uri="{FF2B5EF4-FFF2-40B4-BE49-F238E27FC236}">
                  <a16:creationId xmlns:a16="http://schemas.microsoft.com/office/drawing/2014/main" id="{CE8F7CF1-CA6C-4062-A2B2-5480A7E4F199}"/>
                </a:ext>
              </a:extLst>
            </p:cNvPr>
            <p:cNvSpPr/>
            <p:nvPr/>
          </p:nvSpPr>
          <p:spPr>
            <a:xfrm>
              <a:off x="4186100" y="1638725"/>
              <a:ext cx="391375" cy="997500"/>
            </a:xfrm>
            <a:custGeom>
              <a:avLst/>
              <a:gdLst/>
              <a:ahLst/>
              <a:cxnLst/>
              <a:rect l="l" t="t" r="r" b="b"/>
              <a:pathLst>
                <a:path w="15655" h="39900" extrusionOk="0">
                  <a:moveTo>
                    <a:pt x="7573" y="0"/>
                  </a:moveTo>
                  <a:cubicBezTo>
                    <a:pt x="7573" y="1"/>
                    <a:pt x="9032" y="4525"/>
                    <a:pt x="6504" y="12234"/>
                  </a:cubicBezTo>
                  <a:cubicBezTo>
                    <a:pt x="3975" y="19941"/>
                    <a:pt x="1280" y="30043"/>
                    <a:pt x="743" y="32534"/>
                  </a:cubicBezTo>
                  <a:cubicBezTo>
                    <a:pt x="206" y="35024"/>
                    <a:pt x="0" y="35370"/>
                    <a:pt x="0" y="35370"/>
                  </a:cubicBezTo>
                  <a:lnTo>
                    <a:pt x="7930" y="39900"/>
                  </a:lnTo>
                  <a:cubicBezTo>
                    <a:pt x="7930" y="39900"/>
                    <a:pt x="14738" y="14136"/>
                    <a:pt x="14924" y="11049"/>
                  </a:cubicBezTo>
                  <a:cubicBezTo>
                    <a:pt x="15110" y="7963"/>
                    <a:pt x="15655" y="6647"/>
                    <a:pt x="11787" y="3426"/>
                  </a:cubicBezTo>
                  <a:cubicBezTo>
                    <a:pt x="7923" y="206"/>
                    <a:pt x="7573" y="0"/>
                    <a:pt x="7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4">
              <a:extLst>
                <a:ext uri="{FF2B5EF4-FFF2-40B4-BE49-F238E27FC236}">
                  <a16:creationId xmlns:a16="http://schemas.microsoft.com/office/drawing/2014/main" id="{00433C11-8F7D-25F1-956E-228F0C92B310}"/>
                </a:ext>
              </a:extLst>
            </p:cNvPr>
            <p:cNvSpPr/>
            <p:nvPr/>
          </p:nvSpPr>
          <p:spPr>
            <a:xfrm>
              <a:off x="4462175" y="2093550"/>
              <a:ext cx="72475" cy="259925"/>
            </a:xfrm>
            <a:custGeom>
              <a:avLst/>
              <a:gdLst/>
              <a:ahLst/>
              <a:cxnLst/>
              <a:rect l="l" t="t" r="r" b="b"/>
              <a:pathLst>
                <a:path w="2899" h="10397" extrusionOk="0">
                  <a:moveTo>
                    <a:pt x="2517" y="1"/>
                  </a:moveTo>
                  <a:cubicBezTo>
                    <a:pt x="2486" y="32"/>
                    <a:pt x="2458" y="69"/>
                    <a:pt x="2446" y="114"/>
                  </a:cubicBezTo>
                  <a:lnTo>
                    <a:pt x="0" y="9995"/>
                  </a:lnTo>
                  <a:cubicBezTo>
                    <a:pt x="125" y="10130"/>
                    <a:pt x="251" y="10263"/>
                    <a:pt x="376" y="10397"/>
                  </a:cubicBezTo>
                  <a:cubicBezTo>
                    <a:pt x="411" y="10363"/>
                    <a:pt x="439" y="10325"/>
                    <a:pt x="449" y="10275"/>
                  </a:cubicBezTo>
                  <a:lnTo>
                    <a:pt x="2898" y="381"/>
                  </a:lnTo>
                  <a:cubicBezTo>
                    <a:pt x="2773" y="254"/>
                    <a:pt x="2645" y="127"/>
                    <a:pt x="2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4">
              <a:extLst>
                <a:ext uri="{FF2B5EF4-FFF2-40B4-BE49-F238E27FC236}">
                  <a16:creationId xmlns:a16="http://schemas.microsoft.com/office/drawing/2014/main" id="{9E841B2A-7943-EA7C-8371-77C6201012A0}"/>
                </a:ext>
              </a:extLst>
            </p:cNvPr>
            <p:cNvSpPr/>
            <p:nvPr/>
          </p:nvSpPr>
          <p:spPr>
            <a:xfrm>
              <a:off x="4276700" y="1917300"/>
              <a:ext cx="77300" cy="235475"/>
            </a:xfrm>
            <a:custGeom>
              <a:avLst/>
              <a:gdLst/>
              <a:ahLst/>
              <a:cxnLst/>
              <a:rect l="l" t="t" r="r" b="b"/>
              <a:pathLst>
                <a:path w="3092" h="9419" extrusionOk="0">
                  <a:moveTo>
                    <a:pt x="2692" y="1"/>
                  </a:moveTo>
                  <a:cubicBezTo>
                    <a:pt x="2682" y="18"/>
                    <a:pt x="2666" y="32"/>
                    <a:pt x="2660" y="52"/>
                  </a:cubicBezTo>
                  <a:lnTo>
                    <a:pt x="1" y="9006"/>
                  </a:lnTo>
                  <a:cubicBezTo>
                    <a:pt x="123" y="9143"/>
                    <a:pt x="248" y="9279"/>
                    <a:pt x="373" y="9418"/>
                  </a:cubicBezTo>
                  <a:lnTo>
                    <a:pt x="3092" y="388"/>
                  </a:lnTo>
                  <a:cubicBezTo>
                    <a:pt x="2959" y="260"/>
                    <a:pt x="2819" y="129"/>
                    <a:pt x="2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5310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D3B55C-9797-C151-6D06-A36905AA3355}"/>
              </a:ext>
            </a:extLst>
          </p:cNvPr>
          <p:cNvSpPr txBox="1"/>
          <p:nvPr/>
        </p:nvSpPr>
        <p:spPr>
          <a:xfrm>
            <a:off x="282178" y="842962"/>
            <a:ext cx="8579644" cy="3055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base" hangingPunct="1">
              <a:lnSpc>
                <a:spcPct val="114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CA" alt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 causes AIDS by depleting the </a:t>
            </a:r>
            <a:r>
              <a:rPr lang="en-CA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CD4</a:t>
            </a:r>
            <a:r>
              <a:rPr lang="en-CA" altLang="en-US" sz="1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CA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cells </a:t>
            </a:r>
            <a:r>
              <a:rPr lang="en-CA" altLang="en-US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(helper T cells are essential to the immune response and without them, the body cannot fight infections or kill cancerous cells).</a:t>
            </a:r>
            <a:endParaRPr lang="en-US" altLang="en-US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base" hangingPunct="1">
              <a:lnSpc>
                <a:spcPct val="114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killing of infected CD4+ T cells by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CD8 cytotoxic lymphocytes</a:t>
            </a:r>
            <a:r>
              <a:rPr lang="en-US" alt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recognize infected cells.</a:t>
            </a:r>
          </a:p>
          <a:p>
            <a:pPr algn="just" eaLnBrk="1" fontAlgn="base" hangingPunct="1">
              <a:lnSpc>
                <a:spcPct val="114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When CD4+ T cell numbers decline below a critical level,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cell-mediated immunity </a:t>
            </a:r>
            <a:r>
              <a:rPr lang="en-US" alt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lost, and the body becomes progressively more susceptible to opportunistic infections. </a:t>
            </a:r>
          </a:p>
        </p:txBody>
      </p:sp>
    </p:spTree>
    <p:extLst>
      <p:ext uri="{BB962C8B-B14F-4D97-AF65-F5344CB8AC3E}">
        <p14:creationId xmlns:p14="http://schemas.microsoft.com/office/powerpoint/2010/main" val="1113227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A8A421-89EC-431A-79A2-3C4C96E3BB19}"/>
              </a:ext>
            </a:extLst>
          </p:cNvPr>
          <p:cNvSpPr/>
          <p:nvPr/>
        </p:nvSpPr>
        <p:spPr>
          <a:xfrm>
            <a:off x="1482327" y="0"/>
            <a:ext cx="617934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CA" sz="2800" b="1" cap="all" spc="60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charset="0"/>
              </a:rPr>
              <a:t>Replication cycle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F2E458-E8A4-22D5-07F7-4E0BC593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67" y="600074"/>
            <a:ext cx="7620265" cy="455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10745"/>
      </p:ext>
    </p:extLst>
  </p:cSld>
  <p:clrMapOvr>
    <a:masterClrMapping/>
  </p:clrMapOvr>
</p:sld>
</file>

<file path=ppt/theme/theme1.xml><?xml version="1.0" encoding="utf-8"?>
<a:theme xmlns:a="http://schemas.openxmlformats.org/drawingml/2006/main" name="HIV Long-Term Survivors Day by Slidesgo">
  <a:themeElements>
    <a:clrScheme name="Simple Light">
      <a:dk1>
        <a:srgbClr val="191919"/>
      </a:dk1>
      <a:lt1>
        <a:srgbClr val="FAC4AC"/>
      </a:lt1>
      <a:dk2>
        <a:srgbClr val="F8AA83"/>
      </a:dk2>
      <a:lt2>
        <a:srgbClr val="5C0072"/>
      </a:lt2>
      <a:accent1>
        <a:srgbClr val="247A73"/>
      </a:accent1>
      <a:accent2>
        <a:srgbClr val="CC0000"/>
      </a:accent2>
      <a:accent3>
        <a:srgbClr val="990000"/>
      </a:accent3>
      <a:accent4>
        <a:srgbClr val="B7856C"/>
      </a:accent4>
      <a:accent5>
        <a:srgbClr val="FFE0AE"/>
      </a:accent5>
      <a:accent6>
        <a:srgbClr val="F9F3F1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3294</Words>
  <Application>Microsoft Office PowerPoint</Application>
  <PresentationFormat>عرض على الشاشة (16:9)</PresentationFormat>
  <Paragraphs>364</Paragraphs>
  <Slides>52</Slides>
  <Notes>8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52</vt:i4>
      </vt:variant>
    </vt:vector>
  </HeadingPairs>
  <TitlesOfParts>
    <vt:vector size="54" baseType="lpstr">
      <vt:lpstr>HIV Long-Term Survivors Day by Slidesgo</vt:lpstr>
      <vt:lpstr>31_Office Theme</vt:lpstr>
      <vt:lpstr>HIV</vt:lpstr>
      <vt:lpstr>WHAT DOES HIV MEAN?</vt:lpstr>
      <vt:lpstr>Two types of HIV have been characterized:  HIV-1 and HIV-2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Approach to HIV patients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1- CD4+ T-cell Count </vt:lpstr>
      <vt:lpstr>2- Viral Load</vt:lpstr>
      <vt:lpstr>3- Baseline Studies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Regimen selection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Complications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</dc:title>
  <cp:lastModifiedBy>safaamatar305@gmail.com</cp:lastModifiedBy>
  <cp:revision>9</cp:revision>
  <dcterms:modified xsi:type="dcterms:W3CDTF">2025-09-11T17:24:30Z</dcterms:modified>
</cp:coreProperties>
</file>