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2"/>
    <p:sldMasterId id="2147483650" r:id="rId3"/>
    <p:sldMasterId id="2147483725" r:id="rId4"/>
    <p:sldMasterId id="2147483952" r:id="rId5"/>
    <p:sldMasterId id="2147484576" r:id="rId6"/>
    <p:sldMasterId id="2147484588" r:id="rId7"/>
    <p:sldMasterId id="2147485117" r:id="rId8"/>
    <p:sldMasterId id="2147487567" r:id="rId9"/>
    <p:sldMasterId id="2147487591" r:id="rId10"/>
  </p:sldMasterIdLst>
  <p:notesMasterIdLst>
    <p:notesMasterId r:id="rId27"/>
  </p:notesMasterIdLst>
  <p:sldIdLst>
    <p:sldId id="521" r:id="rId11"/>
    <p:sldId id="493" r:id="rId12"/>
    <p:sldId id="494" r:id="rId13"/>
    <p:sldId id="495" r:id="rId14"/>
    <p:sldId id="496" r:id="rId15"/>
    <p:sldId id="497" r:id="rId16"/>
    <p:sldId id="498" r:id="rId17"/>
    <p:sldId id="514" r:id="rId18"/>
    <p:sldId id="500" r:id="rId19"/>
    <p:sldId id="511" r:id="rId20"/>
    <p:sldId id="512" r:id="rId21"/>
    <p:sldId id="504" r:id="rId22"/>
    <p:sldId id="515" r:id="rId23"/>
    <p:sldId id="518" r:id="rId24"/>
    <p:sldId id="517" r:id="rId25"/>
    <p:sldId id="519" r:id="rId26"/>
  </p:sldIdLst>
  <p:sldSz cx="10160000" cy="7620000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5pPr>
    <a:lvl6pPr marL="2286000" algn="l" defTabSz="914400" rtl="0" eaLnBrk="1" latinLnBrk="0" hangingPunct="1"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6pPr>
    <a:lvl7pPr marL="2743200" algn="l" defTabSz="914400" rtl="0" eaLnBrk="1" latinLnBrk="0" hangingPunct="1"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7pPr>
    <a:lvl8pPr marL="3200400" algn="l" defTabSz="914400" rtl="0" eaLnBrk="1" latinLnBrk="0" hangingPunct="1"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8pPr>
    <a:lvl9pPr marL="3657600" algn="l" defTabSz="914400" rtl="0" eaLnBrk="1" latinLnBrk="0" hangingPunct="1">
      <a:defRPr sz="3000" kern="1200">
        <a:solidFill>
          <a:srgbClr val="727272"/>
        </a:solidFill>
        <a:latin typeface="Futura"/>
        <a:ea typeface="ヒラギノ角ゴ Pro W3"/>
        <a:cs typeface="ヒラギノ角ゴ Pro W3"/>
        <a:sym typeface="Futura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9" autoAdjust="0"/>
    <p:restoredTop sz="94660"/>
  </p:normalViewPr>
  <p:slideViewPr>
    <p:cSldViewPr>
      <p:cViewPr varScale="1">
        <p:scale>
          <a:sx n="90" d="100"/>
          <a:sy n="90" d="100"/>
        </p:scale>
        <p:origin x="1062" y="96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D1E051-8574-2587-C53A-52B5F88C1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65E1A-0C66-E221-CFAD-E27FC69AF82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4804AB-910B-4D93-A2C6-F3B97377B745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8C06DBD-4F7D-781D-A1D3-FA06F0938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FD3371D-E571-BD6D-1578-84A8FC70B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B6302-E553-9CF8-E0D6-4C0D2244A9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D4E94-B21C-5FAA-D413-29C096563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B087A3-C796-46D5-B99C-D4EE4CCFFC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2CA91F4E-6E1F-AD95-CADA-FE99C6E58A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AE0426DB-B220-3FB0-021B-C9EC1C0F8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A502F605-0273-6D17-66C5-1844BBC39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1pPr>
            <a:lvl2pPr marL="742950" indent="-28575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2pPr>
            <a:lvl3pPr marL="11430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3pPr>
            <a:lvl4pPr marL="16002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4pPr>
            <a:lvl5pPr marL="20574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9pPr>
          </a:lstStyle>
          <a:p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5F373E03-564E-1683-C6BF-FC28607C25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8365C8E7-5306-587F-DA50-D2CF30E68B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FC6D0F9C-98F2-4A2C-D2BD-384CB66FA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1pPr>
            <a:lvl2pPr marL="742950" indent="-28575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2pPr>
            <a:lvl3pPr marL="11430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3pPr>
            <a:lvl4pPr marL="16002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4pPr>
            <a:lvl5pPr marL="20574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9pPr>
          </a:lstStyle>
          <a:p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ABD99538-08D2-36EB-773E-BEE84038F0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E317CF36-5EAB-92B5-7E5F-904BF119B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C84D12D9-97CD-378A-1CAB-2B1ECB6A4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1pPr>
            <a:lvl2pPr marL="742950" indent="-28575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2pPr>
            <a:lvl3pPr marL="11430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3pPr>
            <a:lvl4pPr marL="16002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4pPr>
            <a:lvl5pPr marL="2057400" indent="-228600"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727272"/>
                </a:solidFill>
                <a:latin typeface="Futura"/>
                <a:ea typeface="ヒラギノ角ゴ Pro W3"/>
                <a:cs typeface="ヒラギノ角ゴ Pro W3"/>
                <a:sym typeface="Futura"/>
              </a:defRPr>
            </a:lvl9pPr>
          </a:lstStyle>
          <a:p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3221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3710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54"/>
            <a:ext cx="2286000" cy="65016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5154"/>
            <a:ext cx="6688667" cy="65016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FA3B9-8150-3E92-25A7-B75F0EF6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4BA8D53B-DA07-4B08-A8A3-6945DF7B2106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E4C0C-3085-5946-BC54-B5A65CBB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D6E64-8904-970A-171B-A2952DAC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3EB10945-B15F-4444-B2B4-2CF7A5A7F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23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362200"/>
            <a:ext cx="2454275" cy="2171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362200"/>
            <a:ext cx="7210425" cy="2171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17058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91702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5091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071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0700"/>
            <a:ext cx="401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90700"/>
            <a:ext cx="401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8776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5931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0743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8705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4909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55623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192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7809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781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781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9870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61313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2F2EE-535C-5C62-9B9B-69199B201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BE5A-3288-1706-9D74-933BE65B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B9F63-6AFE-D588-A6ED-156723DC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366FEA-CEDE-49F4-A39A-9FD3323A1C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456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96419-E4E0-2628-76DA-C4C41BD2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A0B6-CB0E-E114-1C38-541E7428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2AC25-50EE-F619-D3C4-33BC65F7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2DF3B3-5C9B-4683-B83B-E5963C9AD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064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09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4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54A79-9C14-BC47-A712-04D90BFA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2BD08-5B43-133E-598A-8529672D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D75E5-360F-559C-435E-340B123D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CE22FA-04D6-494C-BEB6-3307B1C79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75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44EC3-27B9-BF61-0024-EAAE1DBF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69F1D-CC75-D332-2A58-0B5EF96D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B99-C15A-7922-E9D3-2F31ED43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4019BA-B797-4D92-AFC9-00FD0D3D60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705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5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E5A8CE-4055-4776-AC84-666C1652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DDFD0-CF45-5717-A3CF-EF4CF4A7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F0E702-2F70-6ADC-75DD-46989B34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17E254-847A-4A77-8DA9-4118533BF3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88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93561-542E-3E5F-AE58-C1C73DA6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C873A-2BAC-B8AF-D15D-414F3B8D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B11C9-8EB6-86A5-6ADD-FB7A2673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36C4F3-397D-43AE-A452-9EE3B0F958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39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8531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3C105-1504-70A7-A2BA-999F5763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A15D7-A69C-31EC-9601-8A3E116A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EBB30-1EF9-4896-253E-AC125B3F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DD2BEB-33DD-4CC4-B4FF-CD174E222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249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39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752F6-6B8F-B68F-6645-6D3DF93E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D8B5D-612C-939A-0316-23BC8A60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2FB92-29DD-96A7-D137-82FFE781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DE5F9-9A59-4823-94AD-163D945F2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748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39"/>
            <a:ext cx="5143500" cy="5415139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466B3-050A-232C-E56F-76B031DF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1C431-9019-EB88-D7C2-702AFC57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C4305-E10C-7B46-0637-76FBFC00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5B820F-06DF-4E61-AD87-7BE63130C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C6650-D0B4-20C3-C219-54BA1F53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2EA4B-4368-38CD-7266-A4A52664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F638E-46D5-F073-BFA5-C1B71B06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203223-B0C3-4972-AA94-5A6281EB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302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33F0-5A7C-A2B3-5432-E0DB89D0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5ADB8-9942-4D59-FD2C-6F74268D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C4507-801D-3F21-D31D-891C86AF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646B9C-A497-4FEA-9AF8-6F9CCFAB59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091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FE73F-ACB9-2D50-4D44-156EBD9D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4DD6F-9AC9-4EA3-B46C-B93B3749703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EB46-19FB-7499-2CED-CBE13588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778C2-4E8E-345F-EC49-400166DE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3479-9232-4B28-99F3-2BFD14817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34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AA3B-1A0C-1D83-F27F-A9325CE9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D086D-1DA4-40C0-B61A-B744E9885ED4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E0EEF-ACC3-A12D-5730-6E86E9BE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6BD4A-D10D-B8B9-0A10-4318E2B9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16F25-3C7E-42FA-8592-E551274E11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078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09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4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0C01-AE29-61C2-A1AE-7D6016B5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3C29-19DE-462B-945B-EF3BCC8F9A81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8BADE-B37D-CCE6-20A4-2AC59469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35A42-B0D5-A753-3BC7-1F124DA2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888E2-9E4A-4BB7-A222-26312EE88A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097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A7AA27-6E5A-265C-29DA-7C3D3C35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47D4-B508-43FA-B8E0-702156709AF5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696647-C149-577B-F559-3A50940D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01A8FB-AAFB-0D2A-FE87-7CFAFF00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9718F-15A7-4D99-B909-17AC15A71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24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5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95A0E0F-4044-2057-628C-124E4A40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5D0C8-3F96-415E-A0FC-4F9926ACCE3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5A1198-4655-837F-499E-84D7C9995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BA2562-D80A-8E2A-D2E0-A1FD6333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E99A3-8CA3-4AC4-8955-D64347A55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67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3835400"/>
            <a:ext cx="4832350" cy="69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3835400"/>
            <a:ext cx="4832350" cy="69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11269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34F52D-7624-395E-FD56-A27A9DE1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93594-4656-41E4-A177-4E89572390E4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A0AB03-35B3-B774-C715-32B925D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43A74F-06D4-ADFE-7A25-7A12C85E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E3194-9441-49EC-8BD7-7CF58D70F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424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CD3388-E69A-D075-5CC8-1FE01A4A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60F0C-D174-41A0-B675-083CF49052D1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C7BBCD-51B1-11AC-FC8B-67C15FDD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AD5361-BD1A-874C-2A42-3B414795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A8683-0303-412C-8FA4-66B492299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309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39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FD484E-CA09-01BB-0C38-0D534B0A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5A90-60CB-4F6E-971F-05DD41FA247B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486B9B-40BD-6CE8-22D7-778E5472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802738-D945-F914-D602-DC2334C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E89F5-3E67-4729-B8FC-4331C5916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0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39"/>
            <a:ext cx="5143500" cy="5415139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E86A30-934D-A3C3-4991-D6F2A8DA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F6FC-B56B-42DD-8440-BA9C46AD5FF7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D7505F-1288-36A2-D3B1-605C6ECD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9E1F89-2718-7C9F-51D3-45E21FAA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44572-8D69-41A9-B48A-D7CA94D3A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979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B9B8-0CAF-FF02-68DD-B003F9DB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112E7-BBF9-4F1D-8F7F-7E3DA7F45E9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E51B5-49F0-9EF8-B5E0-85434FE4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04D90-3A84-FAAF-30EB-B3B9AD48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A0354-FA14-4A38-BD04-5C1895E9C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56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5300C-D36F-2A14-5A33-2601294C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8C039-D12C-44D2-867D-3FF078994D1C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2FAF-35E4-DC00-714F-A31233F3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1E4E2-EA2E-ADFC-B887-FD99E194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B1F08-7D19-4F03-BB18-0F4EDEC08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38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04671-5E27-3821-0066-3DEE3860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D1307-9E4E-41E8-A079-A25B212A218B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EB0B1-4A4D-E5BB-C834-3C932600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EF26-A616-1A23-E587-82753073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20877-2DFC-4CAB-B34E-29A1D23678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735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92C3D-BE53-CD46-916B-F61613C0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800C-E526-4D51-84A8-2762BF7C2782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66189-6B2F-9F5A-ABC8-1ED219B61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A191C-B4BC-D59F-DA16-44101E0E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FD352-772C-4458-9C14-2A0EA885FE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09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4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A83EC-BE5C-A2A9-1C31-CF2B87E7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09892-67CF-405F-98A5-C1215234A7C6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598D7-434C-D639-F749-4F3451AB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F2636-74DF-8E82-EAF5-D51917D9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1BA27-0EB0-47A3-8679-4F7A92851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922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5DD408-C848-D606-3831-DC2A37B3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CB0C4-85A0-423C-AA73-3386F9ACF0E1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D9226D-D782-87DA-DE62-D2BAAF32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B19489-A912-8EB2-3934-4D1123FA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84B4E-EB82-4213-8E72-7991CB58D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88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22247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5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083800-587B-D60C-FC0B-B94D9F34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519F-09D5-471B-88D6-B7DA5C576654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286FDD-8F4E-2C28-089A-BF0CCFD9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C79129-DADD-6C4F-328A-2F66F6F0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7A8DC-4F3D-41EF-A1CF-1F155FA34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191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F2E5222-15D1-D90B-977C-8389B806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E537F-1A44-4EA1-9614-60E4084E0ED7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78C344-1CA2-9B2C-5A43-21AA0460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FA5953-9172-3190-BB83-E5CB75DE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DDBCC-B752-4901-96B9-B04A29627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388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8DF6CCF-6AD1-FB2F-2CE2-2179757E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5EB2-82C3-45C5-B1AE-13CFB148701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D5B157-828B-0F96-747D-A0D2EB61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1EA20F-5CA1-C27A-5C43-546CAC22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2F30C-CEEF-484F-8B31-DDE805361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247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39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D41D9A-1048-255C-77ED-97F134EF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3C04A-53A4-47EB-BC51-C165402950AD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53AE51-502D-3F53-875C-0A065C60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7900F3-5363-2826-00A9-07E67525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28905-B21D-4A0E-8828-6712DAE37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47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39"/>
            <a:ext cx="5143500" cy="5415139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4FFEDE-DF7F-4E90-B53C-DC08673B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E1A08-0F61-46CD-A483-27FAF751517A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EA5DBF-3BE5-CEDA-0C1A-CD176754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80F21A-A5A0-0AE5-36C5-23BC8F43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990C7-88A5-4205-B7F5-BAFCB26EFB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41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E9441-5E8F-C15A-DD1B-EE60B390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17C7B-3048-4A11-A80B-5C7D44A2520C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23059-7FF6-B4BA-15A8-D2AB2345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0FFA2-938A-8E63-81F1-07FC0436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6220A-9F53-4CC6-8730-630FFAAD6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334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CD0DF-778D-D97B-011D-F15E8E5CE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B841-E7E8-4A75-A09C-0BEF1997DAE2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7ACC-D042-6822-3DDB-2C761B9D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6F502-1E32-2858-6BF0-6D0B0A1F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961C-62AC-4E49-9ADD-DE2A05D2A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599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1F964-51EA-B7FE-90EA-1F511C96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66E31-2E0C-94D1-4636-5573BDF3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9582-A2CE-4F3A-A676-7FC24420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743456-CD9D-42A3-995D-4C1D359B41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35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AA881-45BC-5183-DD47-6482B541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0757E-46CC-F5A4-D949-72B2BC96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AB2EE-63ED-EA0C-2C16-87FE453C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790D57-DC85-4183-8C63-4C4BB6275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8492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09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4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F1796-E962-4452-7979-37E3447C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F4586-1388-04F4-0608-5242BD1B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D5682-CBAA-B9FF-021D-060C734D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6C6CA-ADC9-479C-AD7A-DA49312AC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54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12164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973FD-1FDC-073E-EC3D-4E00320DF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19820-B0C6-F8F6-3F02-61EA2ADD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EA961-23C8-A746-1961-1F8880C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78DC0F-0D25-41CA-ACA3-2C9982E1E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90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5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EBA19-E9C7-25B5-3DA0-C81F0111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036BF-B088-E9FA-18C6-B28981C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92C6D-B3A3-DF89-FCB2-11AE327C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EBCE8F-5C32-4809-8166-1600C13E8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747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EB045-744A-B8A4-7E92-55490D64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24B26-5275-41DA-C31B-73E33913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7071B-02C4-01E7-14EB-D165E07C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381135-8F13-461E-AB10-C58266DDC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307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9952F-3ADD-3BA5-5E06-ACDFCFE0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A7902-94B6-55EC-9296-58AE1467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1F681-075D-63B3-565A-40E4829E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BFABC8-6A90-41F2-931B-7F4897A12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78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39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BD382-9DBB-3571-562B-7EFA2AA8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76433-5C44-6980-CC92-F4D3C68A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4BB62-1575-43A7-3D0C-8BB13BA9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04FE09-273F-426B-968F-FB7057DA9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844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39"/>
            <a:ext cx="5143500" cy="5415139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E01FE-6E16-E849-EA30-3417010A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FB4B4-75C5-90B7-4734-1C8A9C47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B7833-F527-5856-EE68-4A3277DD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575329-A9CA-452D-AD24-B7894CDB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509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9F151-3E9B-6FBF-6C20-DD02FBA7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D9F75-2C9F-A7B2-1C72-F549773D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8888-C33C-956F-F844-2691DE23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F2B603-D569-4446-BAEC-BF4EC5BD4F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4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FFB99-C6BC-EDF0-7045-C89402FE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4EFFF-7390-91A7-16BE-D40A135F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DBDD5-9C0B-A90F-6C05-DE6E272E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BEFB0D-CD63-4C4A-A0B0-248918F14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643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0DDFA-59CD-7DFF-3C85-92F942369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404ED-4BFC-DCF4-BE73-488E2140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9A9B2-AF92-651B-F6E9-898BC82C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481A62-02CA-432A-92F1-FC4DF252C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758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DDA6-495F-A479-99B4-5DAA95E7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027FE-D25D-1C6A-9080-A8BAC5A9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CA19F-DA4F-0F87-3314-2C46F374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B0279F-4A60-4486-80ED-842335E97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29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60581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09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4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FBDE-2E79-E2D4-BA6C-74AB23A6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3F276-2172-5031-28CF-AE254FE6B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60B2E-592C-19C6-E46C-934CFEB0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E07A38-1C16-421C-8428-8E373D3C2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5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21E45-E0D2-A7D9-B39A-634B3BD4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A6192-81EA-4C80-D1D2-D1399471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48687-9E5B-9202-D082-E4385EF5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77CDAA-4AD9-4794-8ADB-C84182D99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232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5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710E2-E35D-079F-C2DB-D155AE37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48C66-4E4D-58DC-5EFE-C3C82FD4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3B3A6A-44E7-9E4F-C6F2-1698B60F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592DF8-6E13-437B-9962-C9B82A6C6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7202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D85D3-8462-CF03-A19E-E71E7A55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50698-9448-C8C0-BE44-8CB687F1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55504-4AC8-880A-AF59-CD274B70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EF2C84-EA73-4D1E-A8B3-6AFF06388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687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638428-1055-BA1A-DF33-E45110F6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689999-F9C1-21D5-BE66-4A5ACB2A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E9194-A3BC-555F-CEA2-5D3F1045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DBAB29-F706-4631-AED5-02A117065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457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39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67912-C525-F92D-272E-D267C3A2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7244A-BB8B-FCC2-C25B-13BB95A6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965B2-3AF4-CB29-BB6C-EE3D6B26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5A9F24-B2C6-4DE4-AB96-3F1E5FD8D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6022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39"/>
            <a:ext cx="5143500" cy="5415139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E8047-5A39-C269-B324-369045CB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3F4C7-66D6-39F9-B4BB-48AD7648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ACDB4-F6F8-CB0F-CE7E-A25FB55B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5095FC-5E8F-4A5C-83BF-D38A7995D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564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C45F-A9DA-A1E2-0CE5-85662A89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31B58-1DF6-3B13-4E14-55EB89A59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F5478-D464-1DD4-C7AE-D0BEFB5E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3E3E0B-1B12-4263-AB95-0075F0272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604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1BE1E-ACE3-0A1C-5EE2-447A1CE6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EFC8E-1952-311C-D77F-5EBE42B4E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DDDE8-A73A-136E-CB97-240B5661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FD85F5-8897-41BA-B2E3-0BC3C6770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8218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40"/>
            <a:ext cx="8636000" cy="1633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1E2EA-7DAD-18BD-C442-C500AC36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EE3A6407-F1D1-47A6-8F5D-734789908B0E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6C385-62A2-2D9A-56C7-0FBF01F3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D9D4-563C-E87D-95D5-6F46D1BF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8825BB41-0CE6-447A-A5D0-803ED2F21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43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81534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71839-CDCA-F442-0737-9DD0796A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64D9CADC-7417-4835-B039-C6EC21132D47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47681-8BEC-F6A7-7C2C-EE2321BC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B3C6-D17A-B686-3F88-2E63627C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A9A3C0CE-2861-4EB9-9DC3-00BAF57BC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6942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56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82"/>
            <a:ext cx="8636000" cy="1666874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10614-0323-323D-DA1D-89DF23BA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7B5264D-EEE0-4041-9797-2D5D7DA75366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C882C-E220-83CD-D68A-75AB7B05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D1966-5B3E-4572-0902-A1E6C333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255991AF-B3AA-4AE2-B107-737833888F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6696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778000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B2B68-6646-D194-7528-38D25D03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BCBC44E-F6CC-4452-8311-9619211C96C1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A03C7-8FAC-6861-AA02-3A60F5B5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D16A4-3B7E-CF6C-3A5A-1CB1821A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67F7A815-F75B-48B3-B08F-A59D1FBA1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8484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0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0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2366A-A615-64B7-C356-39FBCD6B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94DF867-E9DB-4B8F-8966-7F3D074ACEED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2444E-28C7-0587-8397-70EC5D39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9A4465-92E1-A56B-5F0F-98D170B8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89746C58-E198-4729-A492-29C8C97AF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748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FA909-2CAF-6C97-9372-26D11539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CD3A39DC-4AEC-43F3-ADD5-356FA71B4462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1CC67-9B63-E5CE-7E20-437CD4DA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F051B-A2EE-8B0E-A483-321C6DFB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BC5DBF60-B963-485C-9D38-FB264F7E8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170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424AF6-9691-577E-42BE-E88C92BE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27A199D0-3F89-406A-90B4-421D504AE02A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E9DF1-762C-3B03-C3D1-FCC4E69B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86851-5A4F-44BD-E744-1AB0915A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A9F6DE8A-A5FC-452C-8E4A-C23AA56D3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631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03389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303389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594556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D25AC-EDCA-E66D-3771-1A8283E1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CB38CFBB-9943-4EC1-89CF-D53DFA4CF165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FD08A-AAE4-19E5-2042-7CAB8D00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7AE52-B14F-695D-6E25-3B127747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F6C5A0F0-C17E-4A17-91B5-43DD9EF5F9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154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0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 rtlCol="0">
            <a:normAutofit/>
          </a:bodyPr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09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CCD08-19C6-1336-DC31-723D2203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C04E168-A2FF-467F-A021-AEF04573A8BD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B7AE6-F9BF-A7E8-8CF8-AE4A2108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45E55-4B20-AA9B-3112-0A107BCF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68013C9B-035C-45A1-BF32-ABCC7C190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255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84E3A-7FA1-1A0E-BEF4-A63A219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85202498-9C42-4ED1-87FC-7D72CE7F5C81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FC91F-16EF-CCC1-C744-549BF04E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3F9C7-99E2-029B-868D-DC3C1D96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05AA7EBC-3B0B-430D-B8B6-2D15BAA2E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263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54"/>
            <a:ext cx="2286000" cy="65016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5154"/>
            <a:ext cx="6688667" cy="65016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4B6A9-6BDA-8AD6-9FE7-23CB9F5F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5E05DB4-22D3-4EF3-98CD-542F96222948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8A0DB-3AC6-7F2F-02C6-5B78BA1C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DB3E5-2CD7-5C12-D5AD-BE882430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2F533EAD-E149-49E6-8837-FF8E8CED7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4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Futur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42156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40"/>
            <a:ext cx="8636000" cy="1633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0909F-FF57-2035-E282-FBC33BA40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EF8E86C-D3BB-4EB2-8EB1-1EF1D3B2DF44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25799-2715-31E6-2AB8-B97DAC49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99787-0A1D-70F8-BA8D-775436EB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A9650D2B-EE21-424D-A0BC-3FE9A85D17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4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D2E42-605A-A954-DCC2-6BB972C2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2E876404-7A0A-49EF-8214-075BB44CEFF8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2403F-C49A-C01B-08CA-C6CDE386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7DA0-3E66-B7EC-5ED2-ED97AB86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EEAF31BA-6319-4BED-ABB9-0DAF505EB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401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56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82"/>
            <a:ext cx="8636000" cy="1666874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F70B8-E656-FCBD-9A98-6118AEE3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0868DF3C-38D5-4300-BD42-703FB5283A5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70475-AB42-E745-115B-663E07F4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63AB1-6775-58B3-10E2-A4AD7C78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5D092662-1C87-41C5-A962-28ED07B08B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6028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778000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E5D96-594E-78CD-76EE-2319BCDC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652641F3-93EE-4678-A139-DA9B477CFF85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F0A60-863D-1A8D-D670-3750899C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5364-49C3-BE36-99EE-8FD74D4B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02D94A6B-8727-4FC6-9469-93BA20C91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335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0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0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CEA2B-F98D-5462-4195-0D13253D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BD2CAD0-C043-4C73-B559-E05E307036D8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722BF-F7F7-AF22-8A2B-05011A06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F81F4-526B-715C-82E9-EFC682BD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DE4DCE43-A1CC-4D7F-800D-4C59C264F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0930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447F-4B6E-08F4-85EA-1893CEDA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AD4C16E-CD72-440E-9C9D-B02327472E44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D576-5452-48B9-4925-EC89697B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E4157-A631-8759-4680-5A66649B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0C10755E-D234-4E0F-BA14-EE2C0BD3E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34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A6E5-3941-6232-4FBD-963CFE75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02F256C-B58C-4FFC-96CB-139DC1F3646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1D01A-E3EA-0F4E-7305-B282588E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79D50-7289-33C0-ACB7-09E8124F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7E87DCF2-2FFD-42DF-938C-4C697A05F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35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03389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303389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594556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DACAC-8B3F-FFF3-B648-165783CB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2826DBE-48A4-4BBB-8C90-73E8AB849EE2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3CAC2-6E25-E6BA-4717-805CC9F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A0BEE-B39F-E7F7-E4A7-E16E2575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582BE0AC-D387-49AD-A1CF-D2FEE793B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5176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0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 rtlCol="0">
            <a:normAutofit/>
          </a:bodyPr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09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443B4-0733-DA25-5132-3B8D1544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048C35C9-A5EE-4CCA-95C2-44E22C7A4E9C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C090-67C9-3CEF-6B4D-3F20413D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D90EA-3253-C989-F749-96E16F01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068BA8C9-035D-412D-8E8C-73A0EDD98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599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3E604-A570-E89A-1738-17226676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8E1B563-0FEE-4D6A-AA10-3EF7B7CFCF20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07D05-6473-2DCC-8D8D-5818B2B9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utura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CAFF2-8D26-71D5-F3F4-BF995A4F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utura"/>
              </a:defRPr>
            </a:lvl1pPr>
          </a:lstStyle>
          <a:p>
            <a:fld id="{E6566C0C-482D-44F3-B512-5A110ABB94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6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3F538A0F-F287-C9A3-2132-FBF8DF22C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362200"/>
            <a:ext cx="9817100" cy="1485900"/>
          </a:xfrm>
          <a:prstGeom prst="rect">
            <a:avLst/>
          </a:prstGeom>
          <a:solidFill>
            <a:srgbClr val="53C70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Futura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5942550-9997-246A-8B34-638E08762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5100" y="3835400"/>
            <a:ext cx="9817100" cy="698500"/>
          </a:xfrm>
          <a:prstGeom prst="rect">
            <a:avLst/>
          </a:prstGeom>
          <a:solidFill>
            <a:srgbClr val="53C70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Futura"/>
              </a:rPr>
              <a:t>Click to edit Master text styles</a:t>
            </a:r>
          </a:p>
          <a:p>
            <a:pPr lvl="1"/>
            <a:r>
              <a:rPr lang="en-US" altLang="en-US">
                <a:sym typeface="Futura"/>
              </a:rPr>
              <a:t>Second level</a:t>
            </a:r>
          </a:p>
          <a:p>
            <a:pPr lvl="2"/>
            <a:r>
              <a:rPr lang="en-US" altLang="en-US">
                <a:sym typeface="Futura"/>
              </a:rPr>
              <a:t>Third level</a:t>
            </a:r>
          </a:p>
          <a:p>
            <a:pPr lvl="3"/>
            <a:r>
              <a:rPr lang="en-US" altLang="en-US">
                <a:sym typeface="Futura"/>
              </a:rPr>
              <a:t>Fourth level</a:t>
            </a:r>
          </a:p>
          <a:p>
            <a:pPr lvl="4"/>
            <a:r>
              <a:rPr lang="en-US" altLang="en-US">
                <a:sym typeface="Futura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36" r:id="rId1"/>
    <p:sldLayoutId id="2147487837" r:id="rId2"/>
    <p:sldLayoutId id="2147487838" r:id="rId3"/>
    <p:sldLayoutId id="2147487839" r:id="rId4"/>
    <p:sldLayoutId id="2147487840" r:id="rId5"/>
    <p:sldLayoutId id="2147487841" r:id="rId6"/>
    <p:sldLayoutId id="2147487842" r:id="rId7"/>
    <p:sldLayoutId id="2147487843" r:id="rId8"/>
    <p:sldLayoutId id="2147487844" r:id="rId9"/>
    <p:sldLayoutId id="2147487845" r:id="rId10"/>
    <p:sldLayoutId id="21474878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+mj-lt"/>
          <a:ea typeface="+mj-ea"/>
          <a:cs typeface="+mj-cs"/>
          <a:sym typeface="Futur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3CF9466-EAE1-8C15-4983-627FF6B0C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803D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Futura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98071A98-6D49-C04E-21A5-387A65232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90700"/>
            <a:ext cx="81788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Palatino"/>
              </a:rPr>
              <a:t>Click to edit Master text styles</a:t>
            </a:r>
          </a:p>
          <a:p>
            <a:pPr lvl="1"/>
            <a:r>
              <a:rPr lang="en-US" altLang="en-US">
                <a:sym typeface="Palatino"/>
              </a:rPr>
              <a:t>Second level</a:t>
            </a:r>
          </a:p>
          <a:p>
            <a:pPr lvl="2"/>
            <a:r>
              <a:rPr lang="en-US" altLang="en-US">
                <a:sym typeface="Palatino"/>
              </a:rPr>
              <a:t>Third level</a:t>
            </a:r>
          </a:p>
          <a:p>
            <a:pPr lvl="3"/>
            <a:r>
              <a:rPr lang="en-US" altLang="en-US">
                <a:sym typeface="Palatino"/>
              </a:rPr>
              <a:t>Fourth level</a:t>
            </a:r>
          </a:p>
          <a:p>
            <a:pPr lvl="4"/>
            <a:r>
              <a:rPr lang="en-US" altLang="en-US">
                <a:sym typeface="Palatino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7" r:id="rId1"/>
    <p:sldLayoutId id="2147487848" r:id="rId2"/>
    <p:sldLayoutId id="2147487849" r:id="rId3"/>
    <p:sldLayoutId id="2147487850" r:id="rId4"/>
    <p:sldLayoutId id="2147487851" r:id="rId5"/>
    <p:sldLayoutId id="2147487852" r:id="rId6"/>
    <p:sldLayoutId id="2147487853" r:id="rId7"/>
    <p:sldLayoutId id="2147487854" r:id="rId8"/>
    <p:sldLayoutId id="2147487855" r:id="rId9"/>
    <p:sldLayoutId id="2147487856" r:id="rId10"/>
    <p:sldLayoutId id="2147487857" r:id="rId11"/>
    <p:sldLayoutId id="214748785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 W3" charset="0"/>
          <a:cs typeface="ヒラギノ角ゴ Pro W3" charset="0"/>
          <a:sym typeface="Futura" charset="0"/>
        </a:defRPr>
      </a:lvl9pPr>
    </p:titleStyle>
    <p:bodyStyle>
      <a:lvl1pPr marL="661988" indent="-446088" algn="l" rtl="0" eaLnBrk="0" fontAlgn="base" hangingPunct="0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marL="1004888" indent="-446088" algn="l" rtl="0" eaLnBrk="0" fontAlgn="base" hangingPunct="0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marL="1347788" indent="-446088" algn="l" rtl="0" eaLnBrk="0" fontAlgn="base" hangingPunct="0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marL="1703388" indent="-446088" algn="l" rtl="0" eaLnBrk="0" fontAlgn="base" hangingPunct="0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marL="2046288" indent="-446088" algn="l" rtl="0" eaLnBrk="0" fontAlgn="base" hangingPunct="0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marL="2503488" indent="-446088" algn="l" rtl="0" fontAlgn="base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60688" indent="-446088" algn="l" rtl="0" fontAlgn="base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17888" indent="-446088" algn="l" rtl="0" fontAlgn="base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75088" indent="-446088" algn="l" rtl="0" fontAlgn="base">
        <a:spcBef>
          <a:spcPts val="1900"/>
        </a:spcBef>
        <a:spcAft>
          <a:spcPct val="0"/>
        </a:spcAft>
        <a:buClr>
          <a:srgbClr val="803DE9"/>
        </a:buClr>
        <a:buSzPct val="100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34F516A4-2C7E-9492-EF7B-517E490D40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8500" y="406400"/>
            <a:ext cx="8763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1086D95-04CA-E547-0DE0-1C3EBE7F35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028825"/>
            <a:ext cx="8763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2694-9B07-2EEB-4CCD-069376333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fld id="{AB761A64-31DB-4A22-81AD-C4A1ACA066FC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714E4-4C53-C839-C5C1-E0D5A3D30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788"/>
            <a:ext cx="3429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C0C17-7515-CA7B-DAFE-96CCC88F6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788"/>
            <a:ext cx="2286000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29FD749A-4003-49AE-B6F7-0CD99E462A1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1" r:id="rId1"/>
    <p:sldLayoutId id="2147487882" r:id="rId2"/>
    <p:sldLayoutId id="2147487883" r:id="rId3"/>
    <p:sldLayoutId id="2147487884" r:id="rId4"/>
    <p:sldLayoutId id="2147487885" r:id="rId5"/>
    <p:sldLayoutId id="2147487886" r:id="rId6"/>
    <p:sldLayoutId id="2147487887" r:id="rId7"/>
    <p:sldLayoutId id="2147487888" r:id="rId8"/>
    <p:sldLayoutId id="2147487889" r:id="rId9"/>
    <p:sldLayoutId id="2147487890" r:id="rId10"/>
    <p:sldLayoutId id="2147487891" r:id="rId11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C220CB7-9E19-721B-E10C-5ABA1E9A0C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8500" y="406400"/>
            <a:ext cx="8763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D4F36FF9-3568-6DD2-631A-720727F02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028825"/>
            <a:ext cx="8763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D40CE-ABED-4834-C0C2-FF1F38789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fld id="{C1F42AF8-3405-4A4B-BE05-AF2A85389212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CF34-5DDF-2B1D-4FE8-B5159F64A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788"/>
            <a:ext cx="3429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221C2-D429-5F69-7B7F-1B0060CB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788"/>
            <a:ext cx="2286000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A57EE601-4B08-4EA8-B1E0-D34AD2436F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59" r:id="rId1"/>
    <p:sldLayoutId id="2147487860" r:id="rId2"/>
    <p:sldLayoutId id="2147487861" r:id="rId3"/>
    <p:sldLayoutId id="2147487862" r:id="rId4"/>
    <p:sldLayoutId id="2147487863" r:id="rId5"/>
    <p:sldLayoutId id="2147487864" r:id="rId6"/>
    <p:sldLayoutId id="2147487865" r:id="rId7"/>
    <p:sldLayoutId id="2147487866" r:id="rId8"/>
    <p:sldLayoutId id="2147487867" r:id="rId9"/>
    <p:sldLayoutId id="2147487868" r:id="rId10"/>
    <p:sldLayoutId id="2147487869" r:id="rId11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F5FC746-ED46-9E52-BBC5-2AF5624EF1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8500" y="406400"/>
            <a:ext cx="8763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5702F327-1622-1D35-EC6B-01C535A314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028825"/>
            <a:ext cx="8763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CD63A-2EFE-ADA2-4538-662E8A6C1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fld id="{AE048D49-BF5C-461E-B2D2-B362ACA38EFB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37BAB-4796-5E57-03AA-F1B3F5619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788"/>
            <a:ext cx="3429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prstClr val="black">
                    <a:tint val="75000"/>
                  </a:prst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232FC-B2E6-CE3D-5791-9A1698328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788"/>
            <a:ext cx="2286000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2ECDC664-3AD3-4EF8-AA00-EF2CF97CF5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0" r:id="rId1"/>
    <p:sldLayoutId id="2147487871" r:id="rId2"/>
    <p:sldLayoutId id="2147487872" r:id="rId3"/>
    <p:sldLayoutId id="2147487873" r:id="rId4"/>
    <p:sldLayoutId id="2147487874" r:id="rId5"/>
    <p:sldLayoutId id="2147487875" r:id="rId6"/>
    <p:sldLayoutId id="2147487876" r:id="rId7"/>
    <p:sldLayoutId id="2147487877" r:id="rId8"/>
    <p:sldLayoutId id="2147487878" r:id="rId9"/>
    <p:sldLayoutId id="2147487879" r:id="rId10"/>
    <p:sldLayoutId id="2147487880" r:id="rId11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FA88D814-B98B-1E12-87FD-F65398769A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8500" y="406400"/>
            <a:ext cx="8763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9D676BCA-0954-32A2-3644-0830B36A5F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028825"/>
            <a:ext cx="8763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F484-35CB-3E59-A8B2-89C6024DE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fld id="{22650592-5CE9-428D-A564-2148C2A1E299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B53E2-817C-DB4B-E988-7033AA37F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788"/>
            <a:ext cx="3429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prstClr val="black">
                    <a:tint val="75000"/>
                  </a:prst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23F9-1066-72F1-8CB4-BBB8631C5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788"/>
            <a:ext cx="2286000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668668E5-701A-4C92-ACEB-A2263EB9DE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2" r:id="rId1"/>
    <p:sldLayoutId id="2147487893" r:id="rId2"/>
    <p:sldLayoutId id="2147487894" r:id="rId3"/>
    <p:sldLayoutId id="2147487895" r:id="rId4"/>
    <p:sldLayoutId id="2147487896" r:id="rId5"/>
    <p:sldLayoutId id="2147487897" r:id="rId6"/>
    <p:sldLayoutId id="2147487898" r:id="rId7"/>
    <p:sldLayoutId id="2147487899" r:id="rId8"/>
    <p:sldLayoutId id="2147487900" r:id="rId9"/>
    <p:sldLayoutId id="2147487901" r:id="rId10"/>
    <p:sldLayoutId id="2147487902" r:id="rId11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BB29DECE-282B-4621-7DE2-4A12765906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8500" y="406400"/>
            <a:ext cx="8763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EF8E9C33-DA7D-F749-7147-B77B4CBFA1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028825"/>
            <a:ext cx="8763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D2641-43E2-3D62-F573-D3D74715F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fld id="{8E3C6642-902A-49BA-B5FE-8D8ADA5E91EA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21D6-9D0A-FB19-FC7C-FB92153C3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788"/>
            <a:ext cx="3429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prstClr val="black">
                    <a:tint val="75000"/>
                  </a:prstClr>
                </a:solidFill>
                <a:latin typeface="Futura" charset="0"/>
                <a:ea typeface="ヒラギノ角ゴ Pro W3" charset="0"/>
                <a:cs typeface="ヒラギノ角ゴ Pro W3" charset="0"/>
                <a:sym typeface="Futur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22E1-FA50-BCFE-2FC2-41AFA6240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788"/>
            <a:ext cx="2286000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B44EC01E-41D0-412B-AD5E-CE6BC58EC7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03" r:id="rId1"/>
    <p:sldLayoutId id="2147487904" r:id="rId2"/>
    <p:sldLayoutId id="2147487905" r:id="rId3"/>
    <p:sldLayoutId id="2147487906" r:id="rId4"/>
    <p:sldLayoutId id="2147487907" r:id="rId5"/>
    <p:sldLayoutId id="2147487908" r:id="rId6"/>
    <p:sldLayoutId id="2147487909" r:id="rId7"/>
    <p:sldLayoutId id="2147487910" r:id="rId8"/>
    <p:sldLayoutId id="2147487911" r:id="rId9"/>
    <p:sldLayoutId id="2147487912" r:id="rId10"/>
    <p:sldLayoutId id="2147487913" r:id="rId11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615F2CAA-F139-2011-AC49-074712F944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08000" y="30480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B59A0259-F1DC-AED9-75D1-2EC4697D14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8000" y="17780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2870B-ADAF-E56F-1165-AB2BA00C7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7062788"/>
            <a:ext cx="2370138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3868B25-BCFF-4B8C-8948-6658BB8890AA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298DD-62C6-8C73-9E48-AC6F59A3A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1863" y="7062788"/>
            <a:ext cx="321627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16BE7-880D-98F2-9246-6DFCFA0DF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1863" y="7062788"/>
            <a:ext cx="2370137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8624A01-C190-4D29-AC66-9167D61071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4" r:id="rId1"/>
    <p:sldLayoutId id="2147487915" r:id="rId2"/>
    <p:sldLayoutId id="2147487916" r:id="rId3"/>
    <p:sldLayoutId id="2147487917" r:id="rId4"/>
    <p:sldLayoutId id="2147487918" r:id="rId5"/>
    <p:sldLayoutId id="2147487919" r:id="rId6"/>
    <p:sldLayoutId id="2147487920" r:id="rId7"/>
    <p:sldLayoutId id="2147487921" r:id="rId8"/>
    <p:sldLayoutId id="2147487922" r:id="rId9"/>
    <p:sldLayoutId id="2147487923" r:id="rId10"/>
    <p:sldLayoutId id="2147487924" r:id="rId11"/>
  </p:sldLayoutIdLst>
  <p:txStyles>
    <p:titleStyle>
      <a:lvl1pPr algn="ctr" defTabSz="1014413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413" indent="-379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59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413" indent="-252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413" indent="-252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413" indent="-252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2EAB4211-522D-92EE-A37F-A23B5C82CA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08000" y="30480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6D8D339E-9531-44FE-226C-E737860116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8000" y="17780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5367B-0C14-51C0-26C1-A0BC26623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7062788"/>
            <a:ext cx="2370138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9801FDD-AA98-4B51-8315-F95F4CEC1227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F3BB-6A95-1F61-0424-656F94C28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1863" y="7062788"/>
            <a:ext cx="321627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8C3B0-38A7-ED7D-25D5-50652FDAB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1863" y="7062788"/>
            <a:ext cx="2370137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A3D7428-4339-4506-A065-3C05B6150D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25" r:id="rId1"/>
    <p:sldLayoutId id="2147487926" r:id="rId2"/>
    <p:sldLayoutId id="2147487927" r:id="rId3"/>
    <p:sldLayoutId id="2147487928" r:id="rId4"/>
    <p:sldLayoutId id="2147487929" r:id="rId5"/>
    <p:sldLayoutId id="2147487930" r:id="rId6"/>
    <p:sldLayoutId id="2147487931" r:id="rId7"/>
    <p:sldLayoutId id="2147487932" r:id="rId8"/>
    <p:sldLayoutId id="2147487933" r:id="rId9"/>
    <p:sldLayoutId id="2147487934" r:id="rId10"/>
    <p:sldLayoutId id="2147487935" r:id="rId11"/>
  </p:sldLayoutIdLst>
  <p:txStyles>
    <p:titleStyle>
      <a:lvl1pPr algn="ctr" defTabSz="1014413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defTabSz="10144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01441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413" indent="-379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59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413" indent="-252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413" indent="-252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413" indent="-252413" algn="l" defTabSz="1014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lab.anhb.uwa.edu.au/mb140/CorePages/Vascular/Images/cap100wp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yocardiocyte" TargetMode="External"/><Relationship Id="rId2" Type="http://schemas.openxmlformats.org/officeDocument/2006/relationships/hyperlink" Target="https://en.wikipedia.org/wiki/Binucleated_cells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hyperlink" Target="https://en.wikipedia.org/wiki/Cardiac_action_potential" TargetMode="External"/><Relationship Id="rId4" Type="http://schemas.openxmlformats.org/officeDocument/2006/relationships/hyperlink" Target="https://en.wikipedia.org/wiki/Mitochondri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060B2303-AC27-218A-7E70-73B3633A1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247775"/>
            <a:ext cx="7620000" cy="2652713"/>
          </a:xfrm>
        </p:spPr>
        <p:txBody>
          <a:bodyPr/>
          <a:lstStyle/>
          <a:p>
            <a:r>
              <a:rPr lang="en-US" altLang="en-US">
                <a:latin typeface="Arial Black" panose="020B0A04020102020204" pitchFamily="34" charset="0"/>
              </a:rPr>
              <a:t>Practical CVS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011_021.jpg">
            <a:extLst>
              <a:ext uri="{FF2B5EF4-FFF2-40B4-BE49-F238E27FC236}">
                <a16:creationId xmlns:a16="http://schemas.microsoft.com/office/drawing/2014/main" id="{198A7155-15BF-EFE2-6A66-6F9D432D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49532" r="40050" b="5556"/>
          <a:stretch>
            <a:fillRect/>
          </a:stretch>
        </p:blipFill>
        <p:spPr bwMode="auto">
          <a:xfrm>
            <a:off x="611188" y="736600"/>
            <a:ext cx="8467725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32B505-729D-6305-D1CD-C32068FF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6742113"/>
            <a:ext cx="9820275" cy="7747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556" dirty="0">
                <a:solidFill>
                  <a:srgbClr val="000000"/>
                </a:solidFill>
              </a:rPr>
              <a:t>Medium muscular artery and medium vein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CAF869-823A-07CA-0A3F-68174662B3FB}"/>
              </a:ext>
            </a:extLst>
          </p:cNvPr>
          <p:cNvCxnSpPr/>
          <p:nvPr/>
        </p:nvCxnSpPr>
        <p:spPr>
          <a:xfrm flipH="1" flipV="1">
            <a:off x="3292475" y="3700463"/>
            <a:ext cx="47625" cy="31829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E97916-42B8-07DD-EDFE-0382F060DBBB}"/>
              </a:ext>
            </a:extLst>
          </p:cNvPr>
          <p:cNvCxnSpPr/>
          <p:nvPr/>
        </p:nvCxnSpPr>
        <p:spPr>
          <a:xfrm flipV="1">
            <a:off x="6645275" y="4500563"/>
            <a:ext cx="3175" cy="237966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C:\Users\MCC\Desktop\HjujKd9WHa1A5aNMIL9V8w_b.jpg">
            <a:extLst>
              <a:ext uri="{FF2B5EF4-FFF2-40B4-BE49-F238E27FC236}">
                <a16:creationId xmlns:a16="http://schemas.microsoft.com/office/drawing/2014/main" id="{9AAB27B7-9F01-7407-F128-E319E68839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609600"/>
            <a:ext cx="4318000" cy="2924175"/>
          </a:xfrm>
        </p:spPr>
      </p:pic>
      <p:pic>
        <p:nvPicPr>
          <p:cNvPr id="134147" name="Picture 5" descr="C:\Users\MCC\Desktop\c23d80235031bb0962f4ed671da3ad00.jpg">
            <a:extLst>
              <a:ext uri="{FF2B5EF4-FFF2-40B4-BE49-F238E27FC236}">
                <a16:creationId xmlns:a16="http://schemas.microsoft.com/office/drawing/2014/main" id="{36549872-ECC6-C691-67E6-079DC898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021138"/>
            <a:ext cx="48006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6" descr="C:\Users\MCC\Desktop\cff2b33d10d1136ac067e4bbe98b789c.jpg">
            <a:extLst>
              <a:ext uri="{FF2B5EF4-FFF2-40B4-BE49-F238E27FC236}">
                <a16:creationId xmlns:a16="http://schemas.microsoft.com/office/drawing/2014/main" id="{7BCDD55C-7A7B-2B17-40C3-AEE449179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752475"/>
            <a:ext cx="46482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7" descr="C:\Users\MCC\Desktop\images.jpg">
            <a:extLst>
              <a:ext uri="{FF2B5EF4-FFF2-40B4-BE49-F238E27FC236}">
                <a16:creationId xmlns:a16="http://schemas.microsoft.com/office/drawing/2014/main" id="{889103E6-645C-DC7C-E3FA-481524CC56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0" y="3886200"/>
            <a:ext cx="3886200" cy="28225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عنوان 1">
            <a:extLst>
              <a:ext uri="{FF2B5EF4-FFF2-40B4-BE49-F238E27FC236}">
                <a16:creationId xmlns:a16="http://schemas.microsoft.com/office/drawing/2014/main" id="{1AF0DBFA-1C1D-6486-8F0D-F6692E39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8763000" cy="1471613"/>
          </a:xfrm>
        </p:spPr>
        <p:txBody>
          <a:bodyPr/>
          <a:lstStyle/>
          <a:p>
            <a:pPr algn="ctr"/>
            <a:r>
              <a:rPr lang="en-US" altLang="en-US" sz="3200">
                <a:latin typeface="Arial Black" panose="020B0A04020102020204" pitchFamily="34" charset="0"/>
              </a:rPr>
              <a:t>Arteriole</a:t>
            </a:r>
            <a:endParaRPr lang="ar-JO" altLang="en-US" sz="3200">
              <a:latin typeface="Arial Black" panose="020B0A04020102020204" pitchFamily="34" charset="0"/>
            </a:endParaRPr>
          </a:p>
        </p:txBody>
      </p:sp>
      <p:pic>
        <p:nvPicPr>
          <p:cNvPr id="135171" name="Picture 4" descr="arteriole2">
            <a:extLst>
              <a:ext uri="{FF2B5EF4-FFF2-40B4-BE49-F238E27FC236}">
                <a16:creationId xmlns:a16="http://schemas.microsoft.com/office/drawing/2014/main" id="{2472B929-57F0-F69D-3756-D3C24FC184B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1295400"/>
            <a:ext cx="4191000" cy="3379788"/>
          </a:xfrm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5172" name="Content Placeholder 5">
            <a:extLst>
              <a:ext uri="{FF2B5EF4-FFF2-40B4-BE49-F238E27FC236}">
                <a16:creationId xmlns:a16="http://schemas.microsoft.com/office/drawing/2014/main" id="{D3472441-F358-83EA-F404-5BFC284C8C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3488" y="1295400"/>
            <a:ext cx="4508500" cy="3403600"/>
          </a:xfr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4BDC4C5-F57F-EA83-8C37-2C76ACE05C2B}"/>
              </a:ext>
            </a:extLst>
          </p:cNvPr>
          <p:cNvSpPr/>
          <p:nvPr/>
        </p:nvSpPr>
        <p:spPr>
          <a:xfrm>
            <a:off x="144463" y="5181600"/>
            <a:ext cx="9829800" cy="1958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60413">
              <a:lnSpc>
                <a:spcPct val="90000"/>
              </a:lnSpc>
              <a:spcBef>
                <a:spcPts val="838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Tunica intima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is smaller with 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endothelium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and internal elastic lamina which may be 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incomplete 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and (absent in small and terminal arteriole but present in large arterioles)</a:t>
            </a:r>
          </a:p>
          <a:p>
            <a:pPr defTabSz="760413">
              <a:lnSpc>
                <a:spcPct val="90000"/>
              </a:lnSpc>
              <a:spcBef>
                <a:spcPts val="838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Tunica media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is made up of 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circular smooth muscles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i.e. single smooth muscle layer in small arterioles;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2-4 layers in large arterioles </a:t>
            </a:r>
          </a:p>
          <a:p>
            <a:pPr defTabSz="760413">
              <a:lnSpc>
                <a:spcPct val="90000"/>
              </a:lnSpc>
              <a:spcBef>
                <a:spcPts val="838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Tunica adventitia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posses 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autonomic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nerve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fibres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to control the size of the lumen which is responsible 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peripheral resistance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necessary to control arterial 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blood pressure</a:t>
            </a: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3" descr="F011_014.jpg">
            <a:extLst>
              <a:ext uri="{FF2B5EF4-FFF2-40B4-BE49-F238E27FC236}">
                <a16:creationId xmlns:a16="http://schemas.microsoft.com/office/drawing/2014/main" id="{9BC2E617-2332-C095-4CFC-16B2BA09D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3169" r="48174" b="49489"/>
          <a:stretch>
            <a:fillRect/>
          </a:stretch>
        </p:blipFill>
        <p:spPr bwMode="auto">
          <a:xfrm>
            <a:off x="2684463" y="219075"/>
            <a:ext cx="4741862" cy="671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itle 4">
            <a:extLst>
              <a:ext uri="{FF2B5EF4-FFF2-40B4-BE49-F238E27FC236}">
                <a16:creationId xmlns:a16="http://schemas.microsoft.com/office/drawing/2014/main" id="{B798E472-A47A-1EBD-2583-0DB89BEC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35775"/>
            <a:ext cx="10160000" cy="784225"/>
          </a:xfrm>
        </p:spPr>
        <p:txBody>
          <a:bodyPr/>
          <a:lstStyle/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Arterioles and venules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A7B95F0-2D14-0644-32EB-38AF9FC20873}"/>
              </a:ext>
            </a:extLst>
          </p:cNvPr>
          <p:cNvCxnSpPr/>
          <p:nvPr/>
        </p:nvCxnSpPr>
        <p:spPr>
          <a:xfrm flipV="1">
            <a:off x="4129088" y="6161088"/>
            <a:ext cx="9525" cy="9382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3C454F-B2BB-FA3C-BAD8-55F058EA2D03}"/>
              </a:ext>
            </a:extLst>
          </p:cNvPr>
          <p:cNvCxnSpPr/>
          <p:nvPr/>
        </p:nvCxnSpPr>
        <p:spPr>
          <a:xfrm flipV="1">
            <a:off x="6510338" y="1584325"/>
            <a:ext cx="498475" cy="5418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عنوان 1">
            <a:extLst>
              <a:ext uri="{FF2B5EF4-FFF2-40B4-BE49-F238E27FC236}">
                <a16:creationId xmlns:a16="http://schemas.microsoft.com/office/drawing/2014/main" id="{0CC0B0BA-AEEE-6AEB-C4D6-37EC3D21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200">
                <a:latin typeface="Arial Black" panose="020B0A04020102020204" pitchFamily="34" charset="0"/>
              </a:rPr>
              <a:t>Types of capillaries </a:t>
            </a:r>
            <a:endParaRPr lang="ar-JO" altLang="en-US" sz="3200">
              <a:latin typeface="Arial Black" panose="020B0A04020102020204" pitchFamily="34" charset="0"/>
            </a:endParaRPr>
          </a:p>
        </p:txBody>
      </p:sp>
      <p:pic>
        <p:nvPicPr>
          <p:cNvPr id="138243" name="Picture 5" descr="capdcon">
            <a:extLst>
              <a:ext uri="{FF2B5EF4-FFF2-40B4-BE49-F238E27FC236}">
                <a16:creationId xmlns:a16="http://schemas.microsoft.com/office/drawing/2014/main" id="{A15ECFDE-B890-AF49-A8BA-EDDAF604E9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6453" r="14799" b="7147"/>
          <a:stretch>
            <a:fillRect/>
          </a:stretch>
        </p:blipFill>
        <p:spPr>
          <a:xfrm>
            <a:off x="1041400" y="2057400"/>
            <a:ext cx="3086100" cy="2057400"/>
          </a:xfrm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8244" name="Picture 6" descr="capfenn">
            <a:extLst>
              <a:ext uri="{FF2B5EF4-FFF2-40B4-BE49-F238E27FC236}">
                <a16:creationId xmlns:a16="http://schemas.microsoft.com/office/drawing/2014/main" id="{91028EE2-AA4C-A672-096A-41CB6DEC3A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6804" r="11810" b="6804"/>
          <a:stretch>
            <a:fillRect/>
          </a:stretch>
        </p:blipFill>
        <p:spPr>
          <a:xfrm>
            <a:off x="6146800" y="1981200"/>
            <a:ext cx="3197225" cy="2057400"/>
          </a:xfrm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8245" name="Picture 5" descr="capcont">
            <a:extLst>
              <a:ext uri="{FF2B5EF4-FFF2-40B4-BE49-F238E27FC236}">
                <a16:creationId xmlns:a16="http://schemas.microsoft.com/office/drawing/2014/main" id="{C1146E6D-A623-5B84-0B39-B9FF08FD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5141" r="11810" b="6804"/>
          <a:stretch>
            <a:fillRect/>
          </a:stretch>
        </p:blipFill>
        <p:spPr bwMode="auto">
          <a:xfrm>
            <a:off x="3960813" y="4287838"/>
            <a:ext cx="3009900" cy="2686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عنوان 1">
            <a:extLst>
              <a:ext uri="{FF2B5EF4-FFF2-40B4-BE49-F238E27FC236}">
                <a16:creationId xmlns:a16="http://schemas.microsoft.com/office/drawing/2014/main" id="{DE44845D-794D-DDB3-F184-5CADF2A1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pic>
        <p:nvPicPr>
          <p:cNvPr id="139267" name="Picture 6" descr="http://www.lab.anhb.uwa.edu.au/mb140/CorePages/Vascular/Images/cap100wp.jpg">
            <a:extLst>
              <a:ext uri="{FF2B5EF4-FFF2-40B4-BE49-F238E27FC236}">
                <a16:creationId xmlns:a16="http://schemas.microsoft.com/office/drawing/2014/main" id="{40F8F5D2-7D40-B559-CF02-9B28EB8FC2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r:link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" y="415925"/>
            <a:ext cx="8763000" cy="6518275"/>
          </a:xfrm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3">
            <a:extLst>
              <a:ext uri="{FF2B5EF4-FFF2-40B4-BE49-F238E27FC236}">
                <a16:creationId xmlns:a16="http://schemas.microsoft.com/office/drawing/2014/main" id="{84D7AB03-64EF-ACAB-B6F5-19EE9CB0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6742113"/>
            <a:ext cx="9820275" cy="7747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Venule and lymphatic vessel</a:t>
            </a:r>
          </a:p>
        </p:txBody>
      </p:sp>
      <p:pic>
        <p:nvPicPr>
          <p:cNvPr id="140291" name="Picture 3" descr="F011_024.jpg">
            <a:extLst>
              <a:ext uri="{FF2B5EF4-FFF2-40B4-BE49-F238E27FC236}">
                <a16:creationId xmlns:a16="http://schemas.microsoft.com/office/drawing/2014/main" id="{7FAB92FB-0A52-EBBC-B733-8D0508225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 r="63333" b="5228"/>
          <a:stretch>
            <a:fillRect/>
          </a:stretch>
        </p:blipFill>
        <p:spPr bwMode="auto">
          <a:xfrm>
            <a:off x="1879600" y="460375"/>
            <a:ext cx="67818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عنوان 1">
            <a:extLst>
              <a:ext uri="{FF2B5EF4-FFF2-40B4-BE49-F238E27FC236}">
                <a16:creationId xmlns:a16="http://schemas.microsoft.com/office/drawing/2014/main" id="{A7E5E993-B775-9195-3CE8-49F4A9F8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28600"/>
            <a:ext cx="8763000" cy="990600"/>
          </a:xfrm>
        </p:spPr>
        <p:txBody>
          <a:bodyPr/>
          <a:lstStyle/>
          <a:p>
            <a:pPr algn="ctr"/>
            <a:r>
              <a:rPr lang="en-US" altLang="en-US">
                <a:latin typeface="Arial Black" panose="020B0A04020102020204" pitchFamily="34" charset="0"/>
              </a:rPr>
              <a:t>Cardiac muscle </a:t>
            </a:r>
            <a:endParaRPr lang="ar-JO" altLang="en-US">
              <a:latin typeface="Arial Black" panose="020B0A04020102020204" pitchFamily="34" charset="0"/>
            </a:endParaRPr>
          </a:p>
        </p:txBody>
      </p:sp>
      <p:pic>
        <p:nvPicPr>
          <p:cNvPr id="123907" name="Picture 10">
            <a:extLst>
              <a:ext uri="{FF2B5EF4-FFF2-40B4-BE49-F238E27FC236}">
                <a16:creationId xmlns:a16="http://schemas.microsoft.com/office/drawing/2014/main" id="{85973E2E-EDA9-8591-CA12-E9C0A1D4A6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13" y="1371600"/>
            <a:ext cx="4894262" cy="355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8" name="Picture 2" descr="C:\Users\MCC\Desktop\images.jpg">
            <a:extLst>
              <a:ext uri="{FF2B5EF4-FFF2-40B4-BE49-F238E27FC236}">
                <a16:creationId xmlns:a16="http://schemas.microsoft.com/office/drawing/2014/main" id="{E0F41FC9-0495-BF98-25E9-647CF813F4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2250" y="1143000"/>
            <a:ext cx="4857750" cy="4038600"/>
          </a:xfr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BFCCC3B-6D91-FBA3-06D8-9DA15D8BF51F}"/>
              </a:ext>
            </a:extLst>
          </p:cNvPr>
          <p:cNvSpPr/>
          <p:nvPr/>
        </p:nvSpPr>
        <p:spPr>
          <a:xfrm>
            <a:off x="354013" y="5029200"/>
            <a:ext cx="9374187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LM:  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Shorter than skeletal muscle</a:t>
            </a: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Cylindrical in shape</a:t>
            </a:r>
            <a:endParaRPr lang="en-US" sz="2400" kern="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Branched. Striated.</a:t>
            </a:r>
            <a:endParaRPr lang="en-US" sz="2400" kern="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Has one nucleus in the center of the cell.</a:t>
            </a:r>
            <a:endParaRPr lang="en-US" sz="2400" kern="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Adjacent cells are interconnected end–to- end by 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intercalated discs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5628585A-5C3F-8DD8-AB9D-7476AB15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3" y="100013"/>
            <a:ext cx="8763000" cy="1471612"/>
          </a:xfrm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Intercalated discs</a:t>
            </a:r>
            <a:endParaRPr lang="en-US" altLang="en-US" sz="3200">
              <a:latin typeface="Arial Black" panose="020B0A04020102020204" pitchFamily="34" charset="0"/>
            </a:endParaRPr>
          </a:p>
        </p:txBody>
      </p:sp>
      <p:pic>
        <p:nvPicPr>
          <p:cNvPr id="124931" name="Picture 4" descr="C:\Users\MCC\Desktop\صورة1.png">
            <a:extLst>
              <a:ext uri="{FF2B5EF4-FFF2-40B4-BE49-F238E27FC236}">
                <a16:creationId xmlns:a16="http://schemas.microsoft.com/office/drawing/2014/main" id="{97DC440A-0203-C37C-3C3B-1B905A0CA8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1143000"/>
            <a:ext cx="9296400" cy="3657600"/>
          </a:xfr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940EDCF-6E20-D6E2-AE82-803B81872EFA}"/>
              </a:ext>
            </a:extLst>
          </p:cNvPr>
          <p:cNvSpPr/>
          <p:nvPr/>
        </p:nvSpPr>
        <p:spPr>
          <a:xfrm>
            <a:off x="127000" y="4724400"/>
            <a:ext cx="9921875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Intercalated discs</a:t>
            </a:r>
            <a:r>
              <a:rPr lang="en-US" sz="24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</a:t>
            </a:r>
            <a:endParaRPr lang="en-GB" sz="2000" u="sng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188913" indent="-188913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  Transverse Part: </a:t>
            </a:r>
            <a:endParaRPr lang="en-US" sz="2400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Symbol" panose="05050102010706020507" pitchFamily="18" charset="2"/>
              <a:buChar char=""/>
              <a:tabLst>
                <a:tab pos="457200" algn="l"/>
                <a:tab pos="1108710" algn="l"/>
              </a:tabLst>
              <a:defRPr/>
            </a:pPr>
            <a:r>
              <a:rPr lang="en-GB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zonula</a:t>
            </a:r>
            <a:r>
              <a:rPr lang="en-GB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(fasciae ) adherents</a:t>
            </a: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Symbol" panose="05050102010706020507" pitchFamily="18" charset="2"/>
              <a:buChar char=""/>
              <a:tabLst>
                <a:tab pos="457200" algn="l"/>
                <a:tab pos="1108710" algn="l"/>
              </a:tabLst>
              <a:defRPr/>
            </a:pPr>
            <a:r>
              <a:rPr lang="en-GB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desmosomes (macula </a:t>
            </a:r>
            <a:r>
              <a:rPr lang="en-GB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adherentes</a:t>
            </a:r>
            <a:r>
              <a:rPr lang="en-GB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)</a:t>
            </a: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</a:t>
            </a:r>
          </a:p>
          <a:p>
            <a:pPr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tabLst>
                <a:tab pos="457200" algn="l"/>
                <a:tab pos="1108710" algn="l"/>
              </a:tabLst>
              <a:defRPr/>
            </a:pP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</a:t>
            </a:r>
            <a:r>
              <a:rPr lang="en-GB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prevent the cells from pulling apart</a:t>
            </a: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under the strain of contraction 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228600" indent="-446088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Wingdings" panose="05000000000000000000" pitchFamily="2" charset="2"/>
              <a:buChar char="Ø"/>
              <a:tabLst>
                <a:tab pos="1108710" algn="l"/>
              </a:tabLst>
              <a:defRPr/>
            </a:pPr>
            <a:r>
              <a:rPr lang="en-GB" sz="24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 </a:t>
            </a:r>
            <a:r>
              <a:rPr lang="en-GB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Lateral Part</a:t>
            </a:r>
            <a:r>
              <a:rPr lang="en-GB" sz="24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:</a:t>
            </a:r>
            <a:endParaRPr lang="en-US" sz="2400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  <a:p>
            <a:pPr marL="342900" indent="-342900" algn="justLow">
              <a:spcBef>
                <a:spcPts val="0"/>
              </a:spcBef>
              <a:spcAft>
                <a:spcPts val="0"/>
              </a:spcAft>
              <a:buClr>
                <a:srgbClr val="803DE9"/>
              </a:buClr>
              <a:buSzPct val="100000"/>
              <a:buFont typeface="Symbol" panose="05050102010706020507" pitchFamily="18" charset="2"/>
              <a:buChar char=""/>
              <a:tabLst>
                <a:tab pos="457200" algn="l"/>
                <a:tab pos="1108710" algn="l"/>
              </a:tabLst>
              <a:defRPr/>
            </a:pPr>
            <a:r>
              <a:rPr lang="en-GB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Gap junctions (nexus)</a:t>
            </a: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- for </a:t>
            </a:r>
            <a:r>
              <a:rPr lang="en-GB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impulse transfer</a:t>
            </a: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providing ionic continuity between adjacent </a:t>
            </a:r>
            <a:r>
              <a:rPr lang="en-GB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myocytes</a:t>
            </a: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(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electrical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commtiunicaon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 between cardiac muscle cells</a:t>
            </a:r>
            <a:r>
              <a:rPr lang="en-GB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Palatino" charset="0"/>
              </a:rPr>
              <a:t>)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Palatino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C:\Users\MCC\Desktop\صورة1.png">
            <a:extLst>
              <a:ext uri="{FF2B5EF4-FFF2-40B4-BE49-F238E27FC236}">
                <a16:creationId xmlns:a16="http://schemas.microsoft.com/office/drawing/2014/main" id="{DD492D5D-B789-8AE9-6458-B3466AFB78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0863" y="1471613"/>
            <a:ext cx="5765800" cy="4833937"/>
          </a:xfrm>
        </p:spPr>
      </p:pic>
      <p:sp>
        <p:nvSpPr>
          <p:cNvPr id="125955" name="عنوان 1">
            <a:extLst>
              <a:ext uri="{FF2B5EF4-FFF2-40B4-BE49-F238E27FC236}">
                <a16:creationId xmlns:a16="http://schemas.microsoft.com/office/drawing/2014/main" id="{29D99C2F-BD7B-DE65-4129-75B2E02D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8763000" cy="1471613"/>
          </a:xfrm>
        </p:spPr>
        <p:txBody>
          <a:bodyPr/>
          <a:lstStyle/>
          <a:p>
            <a:pPr algn="ctr"/>
            <a:r>
              <a:rPr lang="en-US" altLang="en-US" sz="3200">
                <a:latin typeface="Arial Black" panose="020B0A04020102020204" pitchFamily="34" charset="0"/>
              </a:rPr>
              <a:t>Diad in cardiac muscle at </a:t>
            </a:r>
            <a:r>
              <a:rPr lang="en-US" alt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Z- line </a:t>
            </a:r>
            <a:endParaRPr lang="ar-JO" altLang="en-US" sz="32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C67A8D9-BC71-E2F9-88D9-EB3D877CF2D7}"/>
              </a:ext>
            </a:extLst>
          </p:cNvPr>
          <p:cNvSpPr/>
          <p:nvPr/>
        </p:nvSpPr>
        <p:spPr>
          <a:xfrm>
            <a:off x="22225" y="1600200"/>
            <a:ext cx="5080000" cy="4586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760413">
              <a:lnSpc>
                <a:spcPct val="90000"/>
              </a:lnSpc>
              <a:spcBef>
                <a:spcPts val="838"/>
              </a:spcBef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T- tubules :</a:t>
            </a:r>
          </a:p>
          <a:p>
            <a:pPr marL="188913" indent="-188913" defTabSz="760413">
              <a:lnSpc>
                <a:spcPct val="90000"/>
              </a:lnSpc>
              <a:spcBef>
                <a:spcPts val="838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Larger than those in skeletal m </a:t>
            </a:r>
          </a:p>
          <a:p>
            <a:pPr marL="188913" indent="-188913" defTabSz="760413">
              <a:lnSpc>
                <a:spcPct val="90000"/>
              </a:lnSpc>
              <a:spcBef>
                <a:spcPts val="838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 Z –line instead of A-I Junction in skeletal M  </a:t>
            </a:r>
          </a:p>
          <a:p>
            <a:pPr marL="342900" indent="-342900" defTabSz="760413">
              <a:lnSpc>
                <a:spcPct val="90000"/>
              </a:lnSpc>
              <a:spcBef>
                <a:spcPts val="838"/>
              </a:spcBef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Sarcoplasmic reticulum : </a:t>
            </a:r>
          </a:p>
          <a:p>
            <a:pPr marL="188913" indent="-188913" defTabSz="760413">
              <a:lnSpc>
                <a:spcPct val="90000"/>
              </a:lnSpc>
              <a:spcBef>
                <a:spcPts val="838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well developed as in skeletal  m </a:t>
            </a:r>
          </a:p>
          <a:p>
            <a:pPr marL="188913" indent="-188913" defTabSz="760413">
              <a:lnSpc>
                <a:spcPct val="90000"/>
              </a:lnSpc>
              <a:spcBef>
                <a:spcPts val="838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Irregular and narrow  with no terminal cisternae  this arrangement is known as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diads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88913" indent="-188913" defTabSz="760413">
              <a:lnSpc>
                <a:spcPct val="90000"/>
              </a:lnSpc>
              <a:spcBef>
                <a:spcPts val="838"/>
              </a:spcBef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skeletal m at A-I junction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called triad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90F874-25E7-5EA9-AACB-CB26DA2F4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13" y="762000"/>
            <a:ext cx="5029200" cy="7162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: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Subendocardium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Present in group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or more 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They are often 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Binucleated cells"/>
              </a:rPr>
              <a:t>binucleated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Binucleated cells"/>
              </a:rPr>
              <a:t> cells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Purkinje fibers are shorter, larger,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pale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Myocardiocyte"/>
              </a:rPr>
              <a:t>cardiomyocytes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with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fewer myofibrils 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periphery  and many 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Mitochondria"/>
              </a:rPr>
              <a:t>mitochondria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aseline="30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Purkinje fibers take up stain differently from the surrounding muscle cells because of having relatively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fewer myofibrils </a:t>
            </a:r>
            <a:r>
              <a:rPr lang="en-US" alt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other cardiac cells.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presence of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glycogen</a:t>
            </a:r>
            <a:r>
              <a:rPr lang="en-US" alt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around the nucleus causes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 T- tubules or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intercalated discs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: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conduct 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Cardiac action potential"/>
              </a:rPr>
              <a:t>cardiac action potentials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quickly 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any other cells in the heart.</a:t>
            </a:r>
          </a:p>
          <a:p>
            <a:pPr>
              <a:defRPr/>
            </a:pPr>
            <a:endParaRPr lang="ar-JO" sz="2000" dirty="0"/>
          </a:p>
        </p:txBody>
      </p:sp>
      <p:pic>
        <p:nvPicPr>
          <p:cNvPr id="126979" name="Picture 4" descr="C:\Users\MCC\Desktop\2.png">
            <a:extLst>
              <a:ext uri="{FF2B5EF4-FFF2-40B4-BE49-F238E27FC236}">
                <a16:creationId xmlns:a16="http://schemas.microsoft.com/office/drawing/2014/main" id="{EF7053FF-4948-3937-3A12-8880858A5A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8600" y="1447800"/>
            <a:ext cx="4743450" cy="3962400"/>
          </a:xfr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F4B5184-F6D3-28F2-5844-AFC530995123}"/>
              </a:ext>
            </a:extLst>
          </p:cNvPr>
          <p:cNvSpPr/>
          <p:nvPr/>
        </p:nvSpPr>
        <p:spPr>
          <a:xfrm>
            <a:off x="3860800" y="0"/>
            <a:ext cx="36068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 Black" pitchFamily="34" charset="0"/>
                <a:ea typeface="+mj-ea"/>
                <a:cs typeface="+mj-cs"/>
              </a:rPr>
              <a:t>Purkinje fibers </a:t>
            </a:r>
            <a:endParaRPr lang="ar-JO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Content Placeholder 2">
            <a:extLst>
              <a:ext uri="{FF2B5EF4-FFF2-40B4-BE49-F238E27FC236}">
                <a16:creationId xmlns:a16="http://schemas.microsoft.com/office/drawing/2014/main" id="{9D7819C8-43BC-8ACA-F185-4248F0BF5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2400"/>
            <a:ext cx="5743575" cy="2590800"/>
          </a:xfrm>
        </p:spPr>
        <p:txBody>
          <a:bodyPr/>
          <a:lstStyle/>
          <a:p>
            <a:pPr marL="457200" lvl="1" indent="0" algn="justLow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457200" algn="l"/>
                <a:tab pos="3657600" algn="r"/>
              </a:tabLs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utura"/>
              </a:rPr>
              <a:t>	</a:t>
            </a:r>
            <a:endParaRPr lang="en-US" altLang="en-US">
              <a:solidFill>
                <a:srgbClr val="72727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Futura"/>
            </a:endParaRPr>
          </a:p>
          <a:p>
            <a:pPr defTabSz="914400">
              <a:tabLst>
                <a:tab pos="457200" algn="l"/>
                <a:tab pos="3657600" algn="r"/>
              </a:tabLst>
            </a:pPr>
            <a:endParaRPr lang="en-US" altLang="en-US"/>
          </a:p>
        </p:txBody>
      </p:sp>
      <p:pic>
        <p:nvPicPr>
          <p:cNvPr id="128003" name="Content Placeholder 4">
            <a:extLst>
              <a:ext uri="{FF2B5EF4-FFF2-40B4-BE49-F238E27FC236}">
                <a16:creationId xmlns:a16="http://schemas.microsoft.com/office/drawing/2014/main" id="{EED91577-5FBB-7DEF-2ED1-C4113F5A6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819400"/>
            <a:ext cx="533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Content Placeholder 5">
            <a:extLst>
              <a:ext uri="{FF2B5EF4-FFF2-40B4-BE49-F238E27FC236}">
                <a16:creationId xmlns:a16="http://schemas.microsoft.com/office/drawing/2014/main" id="{7D0AA8E1-4E59-B644-76FE-5AAABDDDB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743200"/>
            <a:ext cx="431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7">
            <a:extLst>
              <a:ext uri="{FF2B5EF4-FFF2-40B4-BE49-F238E27FC236}">
                <a16:creationId xmlns:a16="http://schemas.microsoft.com/office/drawing/2014/main" id="{33CF5FD4-8933-02FE-1920-6722AAB26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76200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عنوان 1">
            <a:extLst>
              <a:ext uri="{FF2B5EF4-FFF2-40B4-BE49-F238E27FC236}">
                <a16:creationId xmlns:a16="http://schemas.microsoft.com/office/drawing/2014/main" id="{5FBBE950-0ED4-7C6E-7DCC-E89AFD01A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81000"/>
            <a:ext cx="8763000" cy="914400"/>
          </a:xfrm>
        </p:spPr>
        <p:txBody>
          <a:bodyPr/>
          <a:lstStyle/>
          <a:p>
            <a:pPr algn="ctr"/>
            <a:r>
              <a:rPr lang="en-US" altLang="en-US" sz="28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Conducting or Elastic Arteries</a:t>
            </a:r>
            <a:endParaRPr lang="ar-JO" altLang="en-US">
              <a:latin typeface="Arial Black" panose="020B0A04020102020204" pitchFamily="34" charset="0"/>
            </a:endParaRPr>
          </a:p>
        </p:txBody>
      </p:sp>
      <p:pic>
        <p:nvPicPr>
          <p:cNvPr id="129027" name="Content Placeholder 4">
            <a:extLst>
              <a:ext uri="{FF2B5EF4-FFF2-40B4-BE49-F238E27FC236}">
                <a16:creationId xmlns:a16="http://schemas.microsoft.com/office/drawing/2014/main" id="{22669A58-20B7-7A3B-19DD-3CDA01D58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7200" y="1905000"/>
            <a:ext cx="4267200" cy="5451475"/>
          </a:xfrm>
        </p:spPr>
      </p:pic>
      <p:pic>
        <p:nvPicPr>
          <p:cNvPr id="129028" name="Picture 2" descr="C:\Users\MCC\Desktop\صورة1.jpg">
            <a:extLst>
              <a:ext uri="{FF2B5EF4-FFF2-40B4-BE49-F238E27FC236}">
                <a16:creationId xmlns:a16="http://schemas.microsoft.com/office/drawing/2014/main" id="{33F2CE50-3D2C-8BBE-242E-9AA2CB46B6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981200"/>
            <a:ext cx="5029200" cy="5257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143D6A88-C37D-AEDD-278D-2F3F6161A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"/>
            <a:ext cx="8763000" cy="676275"/>
          </a:xfrm>
        </p:spPr>
        <p:txBody>
          <a:bodyPr/>
          <a:lstStyle/>
          <a:p>
            <a:r>
              <a:rPr lang="en-US" altLang="en-US" sz="2800">
                <a:solidFill>
                  <a:srgbClr val="000000"/>
                </a:solidFill>
                <a:latin typeface="Arial Black" panose="020B0A04020102020204" pitchFamily="34" charset="0"/>
              </a:rPr>
              <a:t>Medium size artery = muscular artery </a:t>
            </a:r>
            <a:endParaRPr lang="en-US" altLang="en-US"/>
          </a:p>
        </p:txBody>
      </p:sp>
      <p:pic>
        <p:nvPicPr>
          <p:cNvPr id="130051" name="Content Placeholder 4">
            <a:extLst>
              <a:ext uri="{FF2B5EF4-FFF2-40B4-BE49-F238E27FC236}">
                <a16:creationId xmlns:a16="http://schemas.microsoft.com/office/drawing/2014/main" id="{CDD1F008-D2BC-63FC-6773-A62324F110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3" y="957263"/>
            <a:ext cx="4524375" cy="6467475"/>
          </a:xfrm>
        </p:spPr>
      </p:pic>
      <p:pic>
        <p:nvPicPr>
          <p:cNvPr id="130052" name="Content Placeholder 5">
            <a:extLst>
              <a:ext uri="{FF2B5EF4-FFF2-40B4-BE49-F238E27FC236}">
                <a16:creationId xmlns:a16="http://schemas.microsoft.com/office/drawing/2014/main" id="{92D68F9E-5785-2108-2B11-FC2985DCAA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950" y="957263"/>
            <a:ext cx="4616450" cy="63579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عنوان 1">
            <a:extLst>
              <a:ext uri="{FF2B5EF4-FFF2-40B4-BE49-F238E27FC236}">
                <a16:creationId xmlns:a16="http://schemas.microsoft.com/office/drawing/2014/main" id="{C2F161C6-8213-28E5-D212-BFB64D7F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28600"/>
            <a:ext cx="8763000" cy="1193800"/>
          </a:xfrm>
        </p:spPr>
        <p:txBody>
          <a:bodyPr/>
          <a:lstStyle/>
          <a:p>
            <a:pPr algn="ctr"/>
            <a:r>
              <a:rPr lang="en-US" altLang="en-US" sz="2800">
                <a:latin typeface="Arial Black" panose="020B0A04020102020204" pitchFamily="34" charset="0"/>
              </a:rPr>
              <a:t>Large &amp; medium size arteries </a:t>
            </a:r>
            <a:endParaRPr lang="ar-JO" altLang="en-US" sz="2800">
              <a:latin typeface="Arial Black" panose="020B0A04020102020204" pitchFamily="34" charset="0"/>
            </a:endParaRPr>
          </a:p>
        </p:txBody>
      </p:sp>
      <p:pic>
        <p:nvPicPr>
          <p:cNvPr id="131075" name="Content Placeholder 4">
            <a:extLst>
              <a:ext uri="{FF2B5EF4-FFF2-40B4-BE49-F238E27FC236}">
                <a16:creationId xmlns:a16="http://schemas.microsoft.com/office/drawing/2014/main" id="{88C45733-671B-DCB6-72AB-D583A4768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00" y="2058988"/>
            <a:ext cx="4343400" cy="4803775"/>
          </a:xfrm>
        </p:spPr>
      </p:pic>
      <p:pic>
        <p:nvPicPr>
          <p:cNvPr id="131076" name="Content Placeholder 4">
            <a:extLst>
              <a:ext uri="{FF2B5EF4-FFF2-40B4-BE49-F238E27FC236}">
                <a16:creationId xmlns:a16="http://schemas.microsoft.com/office/drawing/2014/main" id="{4856B37A-325B-534A-EF00-6264B89053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0" y="2133600"/>
            <a:ext cx="4610100" cy="4648200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Fals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FULLVERSION" val="4.3.2.1178"/>
</p:tagLst>
</file>

<file path=ppt/theme/theme1.xml><?xml version="1.0" encoding="utf-8"?>
<a:theme xmlns:a="http://schemas.openxmlformats.org/drawingml/2006/main" name="Title &amp; Subtitle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268CDF"/>
      </a:accent1>
      <a:accent2>
        <a:srgbClr val="333399"/>
      </a:accent2>
      <a:accent3>
        <a:srgbClr val="FFFFFF"/>
      </a:accent3>
      <a:accent4>
        <a:srgbClr val="606060"/>
      </a:accent4>
      <a:accent5>
        <a:srgbClr val="ACC5E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Futura"/>
        <a:ea typeface="ヒラギノ角ゴ Pro W3"/>
        <a:cs typeface="ヒラギノ角ゴ Pro W3"/>
      </a:majorFont>
      <a:minorFont>
        <a:latin typeface="Futura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68CDF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sym typeface="Futur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68CDF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sym typeface="Futura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268CDF"/>
      </a:accent1>
      <a:accent2>
        <a:srgbClr val="333399"/>
      </a:accent2>
      <a:accent3>
        <a:srgbClr val="FFFFFF"/>
      </a:accent3>
      <a:accent4>
        <a:srgbClr val="606060"/>
      </a:accent4>
      <a:accent5>
        <a:srgbClr val="ACC5E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Futura"/>
        <a:ea typeface="ヒラギノ角ゴ Pro W3"/>
        <a:cs typeface="ヒラギノ角ゴ Pro W3"/>
      </a:majorFont>
      <a:minorFont>
        <a:latin typeface="Palatino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68CDF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sym typeface="Futur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68CDF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sym typeface="Futura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90B7EE4A072340A8AF29CDF2D63DB9" ma:contentTypeVersion="2" ma:contentTypeDescription="Create a new document." ma:contentTypeScope="" ma:versionID="65bb5ef2d01cd2b083889a7a247f606c">
  <xsd:schema xmlns:xsd="http://www.w3.org/2001/XMLSchema" xmlns:xs="http://www.w3.org/2001/XMLSchema" xmlns:p="http://schemas.microsoft.com/office/2006/metadata/properties" xmlns:ns2="95f9922e-945e-4224-a2c5-ede192cd6fb5" targetNamespace="http://schemas.microsoft.com/office/2006/metadata/properties" ma:root="true" ma:fieldsID="affff324a4bbd2c88e662c2ca7354a0d" ns2:_="">
    <xsd:import namespace="95f9922e-945e-4224-a2c5-ede192cd6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9922e-945e-4224-a2c5-ede192cd6f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2DFEA1-7898-4E2E-ADBD-BF708503586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5f9922e-945e-4224-a2c5-ede192cd6f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Pages>0</Pages>
  <Words>3259</Words>
  <Characters>0</Characters>
  <Application>Microsoft Office PowerPoint</Application>
  <PresentationFormat>Custom</PresentationFormat>
  <Lines>0</Lines>
  <Paragraphs>489</Paragraphs>
  <Slides>16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Title &amp; Subtitle</vt:lpstr>
      <vt:lpstr>Title &amp; Bullets</vt:lpstr>
      <vt:lpstr>Office Theme</vt:lpstr>
      <vt:lpstr>1_Office Theme</vt:lpstr>
      <vt:lpstr>2_Office Theme</vt:lpstr>
      <vt:lpstr>3_Office Theme</vt:lpstr>
      <vt:lpstr>5_Office Theme</vt:lpstr>
      <vt:lpstr>7_Office Theme</vt:lpstr>
      <vt:lpstr>4_Office Theme</vt:lpstr>
      <vt:lpstr>Practical CVS  </vt:lpstr>
      <vt:lpstr>Cardiac muscle </vt:lpstr>
      <vt:lpstr>Intercalated discs</vt:lpstr>
      <vt:lpstr>Diad in cardiac muscle at Z- line </vt:lpstr>
      <vt:lpstr>PowerPoint Presentation</vt:lpstr>
      <vt:lpstr>PowerPoint Presentation</vt:lpstr>
      <vt:lpstr>Conducting or Elastic Arteries</vt:lpstr>
      <vt:lpstr>Medium size artery = muscular artery </vt:lpstr>
      <vt:lpstr>Large &amp; medium size arteries </vt:lpstr>
      <vt:lpstr>Medium muscular artery and medium vein</vt:lpstr>
      <vt:lpstr>PowerPoint Presentation</vt:lpstr>
      <vt:lpstr>Arteriole</vt:lpstr>
      <vt:lpstr>Arterioles and venules</vt:lpstr>
      <vt:lpstr>Types of capillaries </vt:lpstr>
      <vt:lpstr>PowerPoint Presentation</vt:lpstr>
      <vt:lpstr>Venule and lymphatic vessel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Circulatory system</dc:title>
  <dc:creator>Mutah</dc:creator>
  <cp:lastModifiedBy>شهد عبد المجيد صالح الايوبين المعايطه</cp:lastModifiedBy>
  <cp:revision>342</cp:revision>
  <dcterms:modified xsi:type="dcterms:W3CDTF">2023-11-13T16:14:11Z</dcterms:modified>
</cp:coreProperties>
</file>