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71" r:id="rId6"/>
    <p:sldId id="264" r:id="rId7"/>
    <p:sldId id="265" r:id="rId8"/>
    <p:sldId id="266" r:id="rId9"/>
    <p:sldId id="268" r:id="rId10"/>
    <p:sldId id="260" r:id="rId11"/>
    <p:sldId id="261" r:id="rId12"/>
    <p:sldId id="262" r:id="rId13"/>
    <p:sldId id="258" r:id="rId14"/>
    <p:sldId id="257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549D-0459-9FF5-F5B9-966D37E72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61846-99C2-B144-E604-872C8D4D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BEF4-C30B-38E3-D51B-32D80EE0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29486-EF2C-A156-7244-2C7C267E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70ED6-C375-470A-5379-4528A3DC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2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2C51-6CD9-A180-F70B-C5740502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F3C83-055C-503F-D987-6BBF2144B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FC5B-5BD1-5A97-EAC8-36E5CE79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31DAB-807B-7509-12EE-A3057054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FD669-13C6-BC87-E2D5-B59FF5DB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5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7FF7D-3991-E649-CD46-F97871BE8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D38AF-967F-C98B-EF89-4339F4C45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0F4A3-3BB8-F393-3805-CFEC94FA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42FDB-8E84-7736-E463-FC3A8B30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45580-D3E5-AFC8-DF5F-9E8FAEC2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CB0E-24E8-D7FD-F0B5-576E67B3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DD1-F141-306C-2E97-5FFCF7899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89618-796D-F929-9775-A9F0B0CA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A811-A1A0-92F3-EA04-8F207E1E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89DA9-4DD9-B4C1-E9CD-EE383DC3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7B7C-AC05-F350-54C8-1AD83428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10D12-77D5-6AEF-F66E-686F1504E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952C-8DD1-A9A0-8B3D-53F4B0E6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58648-1D01-1908-3955-31D9B4D8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088F5-74F1-4AD9-B665-184934FD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1097-C517-7A15-5777-CD8272DF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2E62A-4EA3-77CF-7D69-FC14E8A2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36891-D973-4455-1E39-606D110A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B8A27-E72E-2CAA-6A9F-EB81D498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4173F-555E-19D3-1A38-90724CBC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E3DAC-A8A5-D6A4-4148-FC6F7481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6D1B-12C0-6E85-6A1B-87CEE45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0B786-423E-D03C-A9F4-B7FDA0545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F9589-B2E9-42DF-1BCE-DCC982239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4D565-C4A4-D189-4C67-C4DACFE2D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5F663-D508-0621-F7B2-F11BFAFDC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F579C-1948-CBC6-58F2-E4F0CE3F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8465D-8082-B599-C21C-7D483387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863CF-6C21-D88B-DE30-7BA1712D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4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468B-7FEB-B14A-44BC-6BB4239D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632A7-46FF-AC85-6810-45E39C45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4102D-5FB4-6987-FE92-8071C493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D7FC7-A0E2-D0C5-0182-D9188B07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B34C2-143F-62C9-6EA7-D3660031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D8347-4E8F-9A4C-F63F-E80FE29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05754-2470-CE4D-5A46-E5AD50CA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1C94-D83F-D655-D909-02921A0E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F10F0-0549-489C-DE59-1AC97084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2F007-7069-0393-2AC5-33A0EB677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AE030-1722-7CC7-809A-C0897342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A9A54-2709-B35C-2B3A-6F79163D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00C4D-30CA-6A39-E0D2-715831F2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9E3A-E87D-033C-7D21-B6913B7C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2BD6E-0003-3A33-90F7-D8214EA7C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8F1F4-B0BF-7D7C-96CD-6A4EF1EA9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6AADC-3967-8196-28D0-C4F564AB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51564-9E54-E982-14B6-498342A1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A576A-5972-45BC-FD0D-FBD4E4ED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1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9698D-7F9A-6C84-913D-68192457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D4461-2A9D-CA2E-40E6-D5CF28C77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50D7-7C6C-918D-67D1-60C49214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2FCF4-1D5A-4DBC-B0A4-C113B7F7ABA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F7E5-3E7C-104F-B1BE-1377C3A9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6FD4C-7E3B-2677-047A-341B0E07A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7427-B358-4191-8AC8-226FD2F2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C236-5B42-0BDB-68BB-89E15574A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endocrine module</a:t>
            </a:r>
            <a:b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anatomy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D4A1-C7F2-C9CF-CD1A-0CA10D9E7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5297-08CE-4D22-6C04-AC38BAA2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063" y="339097"/>
            <a:ext cx="6168788" cy="94379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pancreas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9409-17B2-5BCC-BE5E-F90AB27D2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natomy and Histology of the Pancreas | Pancreapedia">
            <a:extLst>
              <a:ext uri="{FF2B5EF4-FFF2-40B4-BE49-F238E27FC236}">
                <a16:creationId xmlns:a16="http://schemas.microsoft.com/office/drawing/2014/main" id="{BA268BA2-5474-FF85-FF4C-6913F961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52775"/>
            <a:ext cx="9766110" cy="48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8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351C-41E4-1225-5D56-91239F00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E2DF-2668-3856-B2ED-2C3C9F45E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Anatomy and Histology of the Pancreas | Pancreapedia">
            <a:extLst>
              <a:ext uri="{FF2B5EF4-FFF2-40B4-BE49-F238E27FC236}">
                <a16:creationId xmlns:a16="http://schemas.microsoft.com/office/drawing/2014/main" id="{EC8B6F1F-32DD-3950-BA85-A1C59317A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0" y="365125"/>
            <a:ext cx="1038026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9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6620-95CF-EA6C-63E4-6A2E9960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esser sac - Sagittal section - UpToDate">
            <a:extLst>
              <a:ext uri="{FF2B5EF4-FFF2-40B4-BE49-F238E27FC236}">
                <a16:creationId xmlns:a16="http://schemas.microsoft.com/office/drawing/2014/main" id="{EEE76E4A-2787-B471-9669-55D6891A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84" y="365125"/>
            <a:ext cx="5262396" cy="572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EDizzy - Blood supply of pancreas">
            <a:extLst>
              <a:ext uri="{FF2B5EF4-FFF2-40B4-BE49-F238E27FC236}">
                <a16:creationId xmlns:a16="http://schemas.microsoft.com/office/drawing/2014/main" id="{2DE1ACCC-7CD9-0476-194A-3FCBA3E69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" y="556382"/>
            <a:ext cx="6237027" cy="51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7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6230-BA9F-92E2-7A6C-9B2B4B91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Suprarenal 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36C88-F92B-E956-4499-625FB29B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drenal gland Diagram | Quizlet">
            <a:extLst>
              <a:ext uri="{FF2B5EF4-FFF2-40B4-BE49-F238E27FC236}">
                <a16:creationId xmlns:a16="http://schemas.microsoft.com/office/drawing/2014/main" id="{D3AC8E3C-FC5A-9FD9-65F5-A35BE68D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3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3BA5-A5CC-18B2-5E17-5ED12893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57A7C-D989-C69B-3F43-35E75ED2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urgical Anatomy of adrenal gland">
            <a:extLst>
              <a:ext uri="{FF2B5EF4-FFF2-40B4-BE49-F238E27FC236}">
                <a16:creationId xmlns:a16="http://schemas.microsoft.com/office/drawing/2014/main" id="{B4505CDB-F382-0A9E-14EF-B8AEDF51C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10" y="0"/>
            <a:ext cx="8661780" cy="64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9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AD35-DF84-1E90-8880-B22E8881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C78C-5563-94CC-48C2-6F9EAF02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atomy of Adrenal Glands">
            <a:extLst>
              <a:ext uri="{FF2B5EF4-FFF2-40B4-BE49-F238E27FC236}">
                <a16:creationId xmlns:a16="http://schemas.microsoft.com/office/drawing/2014/main" id="{E918D2F2-42BE-FF2C-3F21-9BABA9443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1" y="32339"/>
            <a:ext cx="8041490" cy="63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5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7119-DC6E-705C-262A-35B93AD9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pituitary 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E42F-A0A7-4E09-70F1-1DAC4B4D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he Pituitary Gland: Anatomy, Physiology, and its Function as the Master  Gland - ScienceDirect">
            <a:extLst>
              <a:ext uri="{FF2B5EF4-FFF2-40B4-BE49-F238E27FC236}">
                <a16:creationId xmlns:a16="http://schemas.microsoft.com/office/drawing/2014/main" id="{AD71A88A-E05C-3F94-4488-21B81EA6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8" y="1806989"/>
            <a:ext cx="7820167" cy="42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3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FF34-6577-9E68-4405-2B977527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57FB-6644-EFA8-3D0F-62DB3E474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B4ED8-FAF5-B859-9AE6-475898EB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35" y="222044"/>
            <a:ext cx="6878471" cy="56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CB91-7C22-D980-29F1-6CF898F2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Pin on DAT">
            <a:extLst>
              <a:ext uri="{FF2B5EF4-FFF2-40B4-BE49-F238E27FC236}">
                <a16:creationId xmlns:a16="http://schemas.microsoft.com/office/drawing/2014/main" id="{C725B05F-06DA-3C67-7766-F7E53A2DF7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207548"/>
            <a:ext cx="7542393" cy="62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7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6B08-184F-56CD-7413-9F91CAE6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A0B1-BB30-6C9C-A439-5F4B9DA5A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Anatomy of Pituitary Gland">
            <a:extLst>
              <a:ext uri="{FF2B5EF4-FFF2-40B4-BE49-F238E27FC236}">
                <a16:creationId xmlns:a16="http://schemas.microsoft.com/office/drawing/2014/main" id="{460D5575-55BF-052D-3C5A-B3A853ED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45" y="69966"/>
            <a:ext cx="9034818" cy="59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2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9F38-7616-286F-1422-8B080C3F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Thyroid gland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4AFC1-1A2B-527B-00AD-B01BEB786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linical Study on Management of Multinodular Goitre | Semantic Scholar">
            <a:extLst>
              <a:ext uri="{FF2B5EF4-FFF2-40B4-BE49-F238E27FC236}">
                <a16:creationId xmlns:a16="http://schemas.microsoft.com/office/drawing/2014/main" id="{E158EC25-95D4-AC5A-B023-8A617C71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0" y="1789187"/>
            <a:ext cx="7822440" cy="41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6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CEAA-6EF2-A73F-30DD-953F0A59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967F-4196-2A9E-63F9-7D77421F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ynical Anatomy — Fascial Layers in the Neck Important ones to note...">
            <a:extLst>
              <a:ext uri="{FF2B5EF4-FFF2-40B4-BE49-F238E27FC236}">
                <a16:creationId xmlns:a16="http://schemas.microsoft.com/office/drawing/2014/main" id="{E18B91A7-C712-A7ED-3382-E73CD3F4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615"/>
            <a:ext cx="10156209" cy="56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4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4996-F21D-890A-0D01-4F0CE527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EF27F-000F-8D26-C8D5-8B460D37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78" y="-1"/>
            <a:ext cx="6195028" cy="6591869"/>
          </a:xfrm>
          <a:prstGeom prst="rect">
            <a:avLst/>
          </a:prstGeom>
        </p:spPr>
      </p:pic>
      <p:pic>
        <p:nvPicPr>
          <p:cNvPr id="9218" name="Picture 2" descr="THYROID Flashcards | Quizlet">
            <a:extLst>
              <a:ext uri="{FF2B5EF4-FFF2-40B4-BE49-F238E27FC236}">
                <a16:creationId xmlns:a16="http://schemas.microsoft.com/office/drawing/2014/main" id="{74BCF461-83AA-1842-0DA5-834532AD2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8278" cy="61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0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1C2A-1E4B-8BE6-4860-728FC96B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parathyroid gland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0C07-DB63-BEAD-A6B5-B34E6EE4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Explain the parathyroid glands, Science">
            <a:extLst>
              <a:ext uri="{FF2B5EF4-FFF2-40B4-BE49-F238E27FC236}">
                <a16:creationId xmlns:a16="http://schemas.microsoft.com/office/drawing/2014/main" id="{9ECBC2EA-5418-E6D2-A7DA-A52F1DFB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4" y="1471398"/>
            <a:ext cx="9348716" cy="47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3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753C72521E4EE498250BCFC3588EAF8" ma:contentTypeVersion="4" ma:contentTypeDescription="إنشاء مستند جديد." ma:contentTypeScope="" ma:versionID="136157ade4d4ce966f2583cb0115934a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a7acf2fa1eae9b85dfd3531eb17a1d32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F3FE17-95C7-4C08-BDE2-77FE75B72893}"/>
</file>

<file path=customXml/itemProps2.xml><?xml version="1.0" encoding="utf-8"?>
<ds:datastoreItem xmlns:ds="http://schemas.openxmlformats.org/officeDocument/2006/customXml" ds:itemID="{2E291D90-5768-4F57-AD3D-C6ACE72679A6}"/>
</file>

<file path=customXml/itemProps3.xml><?xml version="1.0" encoding="utf-8"?>
<ds:datastoreItem xmlns:ds="http://schemas.openxmlformats.org/officeDocument/2006/customXml" ds:itemID="{FFFB674E-18C2-40B9-BD2B-DBC83001D3F8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</Words>
  <Application>Microsoft Office PowerPoint</Application>
  <PresentationFormat>Widescreen</PresentationFormat>
  <Paragraphs>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Amasis MT Pro Black</vt:lpstr>
      <vt:lpstr>Arial</vt:lpstr>
      <vt:lpstr>Calibri</vt:lpstr>
      <vt:lpstr>Calibri Light</vt:lpstr>
      <vt:lpstr>Office Theme</vt:lpstr>
      <vt:lpstr>endocrine module anatomy lab</vt:lpstr>
      <vt:lpstr>pituitary gland</vt:lpstr>
      <vt:lpstr>PowerPoint Presentation</vt:lpstr>
      <vt:lpstr>PowerPoint Presentation</vt:lpstr>
      <vt:lpstr>PowerPoint Presentation</vt:lpstr>
      <vt:lpstr>Thyroid gland</vt:lpstr>
      <vt:lpstr>PowerPoint Presentation</vt:lpstr>
      <vt:lpstr>PowerPoint Presentation</vt:lpstr>
      <vt:lpstr>parathyroid gland </vt:lpstr>
      <vt:lpstr>pancreas</vt:lpstr>
      <vt:lpstr>PowerPoint Presentation</vt:lpstr>
      <vt:lpstr>PowerPoint Presentation</vt:lpstr>
      <vt:lpstr>Suprarenal gland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module anatomy lab</dc:title>
  <dc:creator>Dalia Mahmoud Hasan</dc:creator>
  <cp:lastModifiedBy>Dalia Mahmoud Hasan</cp:lastModifiedBy>
  <cp:revision>1</cp:revision>
  <dcterms:created xsi:type="dcterms:W3CDTF">2022-05-09T18:43:38Z</dcterms:created>
  <dcterms:modified xsi:type="dcterms:W3CDTF">2022-05-09T20:54:43Z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