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3"/>
  </p:sldMasterIdLst>
  <p:notesMasterIdLst>
    <p:notesMasterId r:id="rId32"/>
  </p:notesMasterIdLst>
  <p:handoutMasterIdLst>
    <p:handoutMasterId r:id="rId33"/>
  </p:handoutMasterIdLst>
  <p:sldIdLst>
    <p:sldId id="256" r:id="rId4"/>
    <p:sldId id="319" r:id="rId5"/>
    <p:sldId id="320" r:id="rId6"/>
    <p:sldId id="321" r:id="rId7"/>
    <p:sldId id="322" r:id="rId8"/>
    <p:sldId id="326" r:id="rId9"/>
    <p:sldId id="363" r:id="rId10"/>
    <p:sldId id="362" r:id="rId11"/>
    <p:sldId id="364" r:id="rId12"/>
    <p:sldId id="368" r:id="rId13"/>
    <p:sldId id="369" r:id="rId14"/>
    <p:sldId id="370" r:id="rId15"/>
    <p:sldId id="409" r:id="rId16"/>
    <p:sldId id="410" r:id="rId17"/>
    <p:sldId id="327" r:id="rId18"/>
    <p:sldId id="366" r:id="rId19"/>
    <p:sldId id="371" r:id="rId20"/>
    <p:sldId id="367" r:id="rId21"/>
    <p:sldId id="328" r:id="rId22"/>
    <p:sldId id="391" r:id="rId23"/>
    <p:sldId id="396" r:id="rId24"/>
    <p:sldId id="395" r:id="rId25"/>
    <p:sldId id="393" r:id="rId26"/>
    <p:sldId id="394" r:id="rId27"/>
    <p:sldId id="397" r:id="rId28"/>
    <p:sldId id="405" r:id="rId29"/>
    <p:sldId id="406" r:id="rId30"/>
    <p:sldId id="333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43F"/>
    <a:srgbClr val="FFFF5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" Type="http://schemas.openxmlformats.org/officeDocument/2006/relationships/slideMaster" Target="slideMasters/slideMaster1.xml" /><Relationship Id="rId21" Type="http://schemas.openxmlformats.org/officeDocument/2006/relationships/slide" Target="slides/slide18.xml" /><Relationship Id="rId34" Type="http://schemas.openxmlformats.org/officeDocument/2006/relationships/presProps" Target="presProps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33" Type="http://schemas.openxmlformats.org/officeDocument/2006/relationships/handoutMaster" Target="handoutMasters/handoutMaster1.xml" /><Relationship Id="rId2" Type="http://schemas.openxmlformats.org/officeDocument/2006/relationships/customXml" Target="../customXml/item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slide" Target="slides/slide26.xml" /><Relationship Id="rId1" Type="http://schemas.openxmlformats.org/officeDocument/2006/relationships/customXml" Target="../customXml/item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32" Type="http://schemas.openxmlformats.org/officeDocument/2006/relationships/notesMaster" Target="notesMasters/notesMaster1.xml" /><Relationship Id="rId37" Type="http://schemas.openxmlformats.org/officeDocument/2006/relationships/tableStyles" Target="tableStyles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slide" Target="slides/slide25.xml" /><Relationship Id="rId36" Type="http://schemas.openxmlformats.org/officeDocument/2006/relationships/theme" Target="theme/theme1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slide" Target="slides/slide28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slide" Target="slides/slide24.xml" /><Relationship Id="rId30" Type="http://schemas.openxmlformats.org/officeDocument/2006/relationships/slide" Target="slides/slide27.xml" /><Relationship Id="rId35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0E97143-4561-4CAF-A5AF-456CB9852D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2FCC4FD-140B-464E-8291-60F324EB584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126B7BAD-3580-4A4D-BDCE-9C35B1C9A4F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8D774CD-EAD1-46DD-BCAF-31FCE003852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33BA44D2-01EF-4625-80BE-BDE36BC72C3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9FECD8B-963D-4291-B26D-63F0269DC7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286F821-0744-4BA2-B269-26611714037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22772639-82F0-4B52-A8BF-07084DDCEEE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2E332729-8AFB-4FFB-B4D1-D9DA7C7F13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/>
              <a:t>انقر لتحرير أنماط النص الرئيسي</a:t>
            </a:r>
            <a:endParaRPr lang="en-US" noProof="0"/>
          </a:p>
          <a:p>
            <a:pPr lvl="1"/>
            <a:r>
              <a:rPr lang="ar-SA" noProof="0"/>
              <a:t>المستوى الثاني</a:t>
            </a:r>
            <a:endParaRPr lang="en-US" noProof="0"/>
          </a:p>
          <a:p>
            <a:pPr lvl="2"/>
            <a:r>
              <a:rPr lang="ar-SA" noProof="0"/>
              <a:t>المستوى الثالث</a:t>
            </a:r>
            <a:endParaRPr lang="en-US" noProof="0"/>
          </a:p>
          <a:p>
            <a:pPr lvl="3"/>
            <a:r>
              <a:rPr lang="ar-SA" noProof="0"/>
              <a:t>المستوى الرابع</a:t>
            </a:r>
            <a:endParaRPr lang="en-US" noProof="0"/>
          </a:p>
          <a:p>
            <a:pPr lvl="4"/>
            <a:r>
              <a:rPr lang="ar-SA" noProof="0"/>
              <a:t>المستوى الخامس</a:t>
            </a:r>
            <a:endParaRPr lang="en-US" noProof="0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9FD6C5D7-2434-460A-9BCD-DF6D3C7DD73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3DB153FB-9058-4422-8E73-95212AD10A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Times New Roman" panose="02020603050405020304" pitchFamily="18" charset="0"/>
              </a:defRPr>
            </a:lvl1pPr>
          </a:lstStyle>
          <a:p>
            <a:fld id="{8110A03E-B0CF-42F6-A538-D5CAD9199A59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E99102A8-667A-4ED7-90FD-AF114982D9A2}"/>
              </a:ext>
            </a:extLst>
          </p:cNvPr>
          <p:cNvSpPr>
            <a:spLocks/>
          </p:cNvSpPr>
          <p:nvPr/>
        </p:nvSpPr>
        <p:spPr bwMode="auto">
          <a:xfrm>
            <a:off x="3024188" y="46038"/>
            <a:ext cx="3144837" cy="1046162"/>
          </a:xfrm>
          <a:custGeom>
            <a:avLst/>
            <a:gdLst/>
            <a:ahLst/>
            <a:cxnLst>
              <a:cxn ang="0">
                <a:pos x="26" y="107"/>
              </a:cxn>
              <a:cxn ang="0">
                <a:pos x="42" y="100"/>
              </a:cxn>
              <a:cxn ang="0">
                <a:pos x="717" y="100"/>
              </a:cxn>
              <a:cxn ang="0">
                <a:pos x="767" y="64"/>
              </a:cxn>
              <a:cxn ang="0">
                <a:pos x="801" y="44"/>
              </a:cxn>
              <a:cxn ang="0">
                <a:pos x="835" y="28"/>
              </a:cxn>
              <a:cxn ang="0">
                <a:pos x="877" y="18"/>
              </a:cxn>
              <a:cxn ang="0">
                <a:pos x="917" y="9"/>
              </a:cxn>
              <a:cxn ang="0">
                <a:pos x="960" y="4"/>
              </a:cxn>
              <a:cxn ang="0">
                <a:pos x="1014" y="0"/>
              </a:cxn>
              <a:cxn ang="0">
                <a:pos x="1076" y="9"/>
              </a:cxn>
              <a:cxn ang="0">
                <a:pos x="1133" y="24"/>
              </a:cxn>
              <a:cxn ang="0">
                <a:pos x="1174" y="44"/>
              </a:cxn>
              <a:cxn ang="0">
                <a:pos x="1219" y="64"/>
              </a:cxn>
              <a:cxn ang="0">
                <a:pos x="1247" y="82"/>
              </a:cxn>
              <a:cxn ang="0">
                <a:pos x="1273" y="103"/>
              </a:cxn>
              <a:cxn ang="0">
                <a:pos x="1919" y="100"/>
              </a:cxn>
              <a:cxn ang="0">
                <a:pos x="1941" y="105"/>
              </a:cxn>
              <a:cxn ang="0">
                <a:pos x="1956" y="116"/>
              </a:cxn>
              <a:cxn ang="0">
                <a:pos x="1970" y="146"/>
              </a:cxn>
              <a:cxn ang="0">
                <a:pos x="1978" y="180"/>
              </a:cxn>
              <a:cxn ang="0">
                <a:pos x="1980" y="220"/>
              </a:cxn>
              <a:cxn ang="0">
                <a:pos x="1980" y="559"/>
              </a:cxn>
              <a:cxn ang="0">
                <a:pos x="1284" y="560"/>
              </a:cxn>
              <a:cxn ang="0">
                <a:pos x="1112" y="656"/>
              </a:cxn>
              <a:cxn ang="0">
                <a:pos x="829" y="658"/>
              </a:cxn>
              <a:cxn ang="0">
                <a:pos x="694" y="554"/>
              </a:cxn>
              <a:cxn ang="0">
                <a:pos x="74" y="559"/>
              </a:cxn>
              <a:cxn ang="0">
                <a:pos x="0" y="559"/>
              </a:cxn>
              <a:cxn ang="0">
                <a:pos x="0" y="243"/>
              </a:cxn>
              <a:cxn ang="0">
                <a:pos x="0" y="196"/>
              </a:cxn>
              <a:cxn ang="0">
                <a:pos x="8" y="151"/>
              </a:cxn>
              <a:cxn ang="0">
                <a:pos x="15" y="128"/>
              </a:cxn>
              <a:cxn ang="0">
                <a:pos x="26" y="10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A6368D70-BAAE-44E6-83C9-49083928F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3675" y="57150"/>
            <a:ext cx="1217613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kumimoji="1" lang="ar-SA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474DCD47-3D85-4A82-BB00-B7B50C519E3D}"/>
              </a:ext>
            </a:extLst>
          </p:cNvPr>
          <p:cNvSpPr>
            <a:spLocks/>
          </p:cNvSpPr>
          <p:nvPr/>
        </p:nvSpPr>
        <p:spPr bwMode="auto">
          <a:xfrm>
            <a:off x="3022600" y="684213"/>
            <a:ext cx="3146425" cy="485775"/>
          </a:xfrm>
          <a:custGeom>
            <a:avLst/>
            <a:gdLst/>
            <a:ahLst/>
            <a:cxnLst>
              <a:cxn ang="0">
                <a:pos x="96" y="68"/>
              </a:cxn>
              <a:cxn ang="0">
                <a:pos x="156" y="68"/>
              </a:cxn>
              <a:cxn ang="0">
                <a:pos x="203" y="101"/>
              </a:cxn>
              <a:cxn ang="0">
                <a:pos x="279" y="82"/>
              </a:cxn>
              <a:cxn ang="0">
                <a:pos x="366" y="71"/>
              </a:cxn>
              <a:cxn ang="0">
                <a:pos x="427" y="92"/>
              </a:cxn>
              <a:cxn ang="0">
                <a:pos x="493" y="82"/>
              </a:cxn>
              <a:cxn ang="0">
                <a:pos x="599" y="87"/>
              </a:cxn>
              <a:cxn ang="0">
                <a:pos x="667" y="101"/>
              </a:cxn>
              <a:cxn ang="0">
                <a:pos x="766" y="128"/>
              </a:cxn>
              <a:cxn ang="0">
                <a:pos x="814" y="158"/>
              </a:cxn>
              <a:cxn ang="0">
                <a:pos x="850" y="208"/>
              </a:cxn>
              <a:cxn ang="0">
                <a:pos x="917" y="206"/>
              </a:cxn>
              <a:cxn ang="0">
                <a:pos x="979" y="222"/>
              </a:cxn>
              <a:cxn ang="0">
                <a:pos x="1033" y="210"/>
              </a:cxn>
              <a:cxn ang="0">
                <a:pos x="1091" y="194"/>
              </a:cxn>
              <a:cxn ang="0">
                <a:pos x="1156" y="162"/>
              </a:cxn>
              <a:cxn ang="0">
                <a:pos x="1220" y="109"/>
              </a:cxn>
              <a:cxn ang="0">
                <a:pos x="1291" y="83"/>
              </a:cxn>
              <a:cxn ang="0">
                <a:pos x="1339" y="90"/>
              </a:cxn>
              <a:cxn ang="0">
                <a:pos x="1398" y="91"/>
              </a:cxn>
              <a:cxn ang="0">
                <a:pos x="1480" y="111"/>
              </a:cxn>
              <a:cxn ang="0">
                <a:pos x="1527" y="82"/>
              </a:cxn>
              <a:cxn ang="0">
                <a:pos x="1569" y="88"/>
              </a:cxn>
              <a:cxn ang="0">
                <a:pos x="1642" y="53"/>
              </a:cxn>
              <a:cxn ang="0">
                <a:pos x="1687" y="57"/>
              </a:cxn>
              <a:cxn ang="0">
                <a:pos x="1739" y="11"/>
              </a:cxn>
              <a:cxn ang="0">
                <a:pos x="1792" y="51"/>
              </a:cxn>
              <a:cxn ang="0">
                <a:pos x="1847" y="0"/>
              </a:cxn>
              <a:cxn ang="0">
                <a:pos x="1896" y="61"/>
              </a:cxn>
              <a:cxn ang="0">
                <a:pos x="1946" y="26"/>
              </a:cxn>
              <a:cxn ang="0">
                <a:pos x="1981" y="46"/>
              </a:cxn>
              <a:cxn ang="0">
                <a:pos x="1304" y="230"/>
              </a:cxn>
              <a:cxn ang="0">
                <a:pos x="893" y="305"/>
              </a:cxn>
              <a:cxn ang="0">
                <a:pos x="699" y="157"/>
              </a:cxn>
              <a:cxn ang="0">
                <a:pos x="0" y="31"/>
              </a:cxn>
              <a:cxn ang="0">
                <a:pos x="29" y="53"/>
              </a:cxn>
              <a:cxn ang="0">
                <a:pos x="68" y="61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AA8E0A55-1FEC-44AD-964A-CE8F98128805}"/>
              </a:ext>
            </a:extLst>
          </p:cNvPr>
          <p:cNvSpPr>
            <a:spLocks/>
          </p:cNvSpPr>
          <p:nvPr/>
        </p:nvSpPr>
        <p:spPr bwMode="auto">
          <a:xfrm>
            <a:off x="3022600" y="771525"/>
            <a:ext cx="3146425" cy="490538"/>
          </a:xfrm>
          <a:custGeom>
            <a:avLst/>
            <a:gdLst/>
            <a:ahLst/>
            <a:cxnLst>
              <a:cxn ang="0">
                <a:pos x="42" y="200"/>
              </a:cxn>
              <a:cxn ang="0">
                <a:pos x="714" y="201"/>
              </a:cxn>
              <a:cxn ang="0">
                <a:pos x="772" y="249"/>
              </a:cxn>
              <a:cxn ang="0">
                <a:pos x="844" y="281"/>
              </a:cxn>
              <a:cxn ang="0">
                <a:pos x="932" y="301"/>
              </a:cxn>
              <a:cxn ang="0">
                <a:pos x="1065" y="301"/>
              </a:cxn>
              <a:cxn ang="0">
                <a:pos x="1221" y="253"/>
              </a:cxn>
              <a:cxn ang="0">
                <a:pos x="1287" y="200"/>
              </a:cxn>
              <a:cxn ang="0">
                <a:pos x="1942" y="199"/>
              </a:cxn>
              <a:cxn ang="0">
                <a:pos x="1971" y="184"/>
              </a:cxn>
              <a:cxn ang="0">
                <a:pos x="1981" y="155"/>
              </a:cxn>
              <a:cxn ang="0">
                <a:pos x="1964" y="0"/>
              </a:cxn>
              <a:cxn ang="0">
                <a:pos x="1946" y="29"/>
              </a:cxn>
              <a:cxn ang="0">
                <a:pos x="1931" y="53"/>
              </a:cxn>
              <a:cxn ang="0">
                <a:pos x="1897" y="38"/>
              </a:cxn>
              <a:cxn ang="0">
                <a:pos x="1856" y="23"/>
              </a:cxn>
              <a:cxn ang="0">
                <a:pos x="1805" y="53"/>
              </a:cxn>
              <a:cxn ang="0">
                <a:pos x="1771" y="38"/>
              </a:cxn>
              <a:cxn ang="0">
                <a:pos x="1727" y="31"/>
              </a:cxn>
              <a:cxn ang="0">
                <a:pos x="1705" y="61"/>
              </a:cxn>
              <a:cxn ang="0">
                <a:pos x="1660" y="53"/>
              </a:cxn>
              <a:cxn ang="0">
                <a:pos x="1597" y="61"/>
              </a:cxn>
              <a:cxn ang="0">
                <a:pos x="1538" y="53"/>
              </a:cxn>
              <a:cxn ang="0">
                <a:pos x="1479" y="76"/>
              </a:cxn>
              <a:cxn ang="0">
                <a:pos x="1429" y="55"/>
              </a:cxn>
              <a:cxn ang="0">
                <a:pos x="1344" y="72"/>
              </a:cxn>
              <a:cxn ang="0">
                <a:pos x="1281" y="69"/>
              </a:cxn>
              <a:cxn ang="0">
                <a:pos x="1242" y="130"/>
              </a:cxn>
              <a:cxn ang="0">
                <a:pos x="1214" y="178"/>
              </a:cxn>
              <a:cxn ang="0">
                <a:pos x="1156" y="196"/>
              </a:cxn>
              <a:cxn ang="0">
                <a:pos x="1106" y="213"/>
              </a:cxn>
              <a:cxn ang="0">
                <a:pos x="1005" y="221"/>
              </a:cxn>
              <a:cxn ang="0">
                <a:pos x="883" y="233"/>
              </a:cxn>
              <a:cxn ang="0">
                <a:pos x="792" y="186"/>
              </a:cxn>
              <a:cxn ang="0">
                <a:pos x="721" y="91"/>
              </a:cxn>
              <a:cxn ang="0">
                <a:pos x="634" y="76"/>
              </a:cxn>
              <a:cxn ang="0">
                <a:pos x="526" y="53"/>
              </a:cxn>
              <a:cxn ang="0">
                <a:pos x="415" y="38"/>
              </a:cxn>
              <a:cxn ang="0">
                <a:pos x="339" y="57"/>
              </a:cxn>
              <a:cxn ang="0">
                <a:pos x="295" y="51"/>
              </a:cxn>
              <a:cxn ang="0">
                <a:pos x="231" y="59"/>
              </a:cxn>
              <a:cxn ang="0">
                <a:pos x="162" y="57"/>
              </a:cxn>
              <a:cxn ang="0">
                <a:pos x="90" y="70"/>
              </a:cxn>
              <a:cxn ang="0">
                <a:pos x="18" y="61"/>
              </a:cxn>
              <a:cxn ang="0">
                <a:pos x="2" y="120"/>
              </a:cxn>
              <a:cxn ang="0">
                <a:pos x="14" y="190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349B6C59-6FFD-4D93-AB36-AE55B8B010BF}"/>
              </a:ext>
            </a:extLst>
          </p:cNvPr>
          <p:cNvSpPr>
            <a:spLocks/>
          </p:cNvSpPr>
          <p:nvPr/>
        </p:nvSpPr>
        <p:spPr bwMode="auto">
          <a:xfrm>
            <a:off x="3044825" y="850900"/>
            <a:ext cx="3086100" cy="365125"/>
          </a:xfrm>
          <a:custGeom>
            <a:avLst/>
            <a:gdLst/>
            <a:ahLst/>
            <a:cxnLst>
              <a:cxn ang="0">
                <a:pos x="477" y="72"/>
              </a:cxn>
              <a:cxn ang="0">
                <a:pos x="348" y="81"/>
              </a:cxn>
              <a:cxn ang="0">
                <a:pos x="154" y="81"/>
              </a:cxn>
              <a:cxn ang="0">
                <a:pos x="64" y="79"/>
              </a:cxn>
              <a:cxn ang="0">
                <a:pos x="12" y="58"/>
              </a:cxn>
              <a:cxn ang="0">
                <a:pos x="0" y="74"/>
              </a:cxn>
              <a:cxn ang="0">
                <a:pos x="73" y="103"/>
              </a:cxn>
              <a:cxn ang="0">
                <a:pos x="163" y="101"/>
              </a:cxn>
              <a:cxn ang="0">
                <a:pos x="212" y="105"/>
              </a:cxn>
              <a:cxn ang="0">
                <a:pos x="324" y="109"/>
              </a:cxn>
              <a:cxn ang="0">
                <a:pos x="541" y="101"/>
              </a:cxn>
              <a:cxn ang="0">
                <a:pos x="698" y="103"/>
              </a:cxn>
              <a:cxn ang="0">
                <a:pos x="769" y="168"/>
              </a:cxn>
              <a:cxn ang="0">
                <a:pos x="885" y="218"/>
              </a:cxn>
              <a:cxn ang="0">
                <a:pos x="1018" y="229"/>
              </a:cxn>
              <a:cxn ang="0">
                <a:pos x="1154" y="194"/>
              </a:cxn>
              <a:cxn ang="0">
                <a:pos x="1246" y="131"/>
              </a:cxn>
              <a:cxn ang="0">
                <a:pos x="1311" y="107"/>
              </a:cxn>
              <a:cxn ang="0">
                <a:pos x="1485" y="109"/>
              </a:cxn>
              <a:cxn ang="0">
                <a:pos x="1618" y="107"/>
              </a:cxn>
              <a:cxn ang="0">
                <a:pos x="1773" y="107"/>
              </a:cxn>
              <a:cxn ang="0">
                <a:pos x="1919" y="111"/>
              </a:cxn>
              <a:cxn ang="0">
                <a:pos x="1943" y="54"/>
              </a:cxn>
              <a:cxn ang="0">
                <a:pos x="1919" y="60"/>
              </a:cxn>
              <a:cxn ang="0">
                <a:pos x="1857" y="95"/>
              </a:cxn>
              <a:cxn ang="0">
                <a:pos x="1687" y="91"/>
              </a:cxn>
              <a:cxn ang="0">
                <a:pos x="1491" y="93"/>
              </a:cxn>
              <a:cxn ang="0">
                <a:pos x="1349" y="99"/>
              </a:cxn>
              <a:cxn ang="0">
                <a:pos x="1291" y="85"/>
              </a:cxn>
              <a:cxn ang="0">
                <a:pos x="1283" y="52"/>
              </a:cxn>
              <a:cxn ang="0">
                <a:pos x="1265" y="36"/>
              </a:cxn>
              <a:cxn ang="0">
                <a:pos x="1205" y="115"/>
              </a:cxn>
              <a:cxn ang="0">
                <a:pos x="1139" y="162"/>
              </a:cxn>
              <a:cxn ang="0">
                <a:pos x="1063" y="180"/>
              </a:cxn>
              <a:cxn ang="0">
                <a:pos x="980" y="198"/>
              </a:cxn>
              <a:cxn ang="0">
                <a:pos x="883" y="176"/>
              </a:cxn>
              <a:cxn ang="0">
                <a:pos x="825" y="149"/>
              </a:cxn>
              <a:cxn ang="0">
                <a:pos x="771" y="137"/>
              </a:cxn>
              <a:cxn ang="0">
                <a:pos x="730" y="99"/>
              </a:cxn>
              <a:cxn ang="0">
                <a:pos x="685" y="38"/>
              </a:cxn>
              <a:cxn ang="0">
                <a:pos x="655" y="68"/>
              </a:cxn>
              <a:cxn ang="0">
                <a:pos x="537" y="77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FDE3474D-B379-4B7A-87B3-9FD21BA641DB}"/>
              </a:ext>
            </a:extLst>
          </p:cNvPr>
          <p:cNvSpPr>
            <a:spLocks/>
          </p:cNvSpPr>
          <p:nvPr/>
        </p:nvSpPr>
        <p:spPr bwMode="auto">
          <a:xfrm>
            <a:off x="5057775" y="358775"/>
            <a:ext cx="193675" cy="649288"/>
          </a:xfrm>
          <a:custGeom>
            <a:avLst/>
            <a:gdLst/>
            <a:ahLst/>
            <a:cxnLst>
              <a:cxn ang="0">
                <a:pos x="82" y="10"/>
              </a:cxn>
              <a:cxn ang="0">
                <a:pos x="75" y="40"/>
              </a:cxn>
              <a:cxn ang="0">
                <a:pos x="121" y="44"/>
              </a:cxn>
              <a:cxn ang="0">
                <a:pos x="103" y="98"/>
              </a:cxn>
              <a:cxn ang="0">
                <a:pos x="105" y="140"/>
              </a:cxn>
              <a:cxn ang="0">
                <a:pos x="116" y="176"/>
              </a:cxn>
              <a:cxn ang="0">
                <a:pos x="97" y="214"/>
              </a:cxn>
              <a:cxn ang="0">
                <a:pos x="90" y="252"/>
              </a:cxn>
              <a:cxn ang="0">
                <a:pos x="82" y="290"/>
              </a:cxn>
              <a:cxn ang="0">
                <a:pos x="66" y="316"/>
              </a:cxn>
              <a:cxn ang="0">
                <a:pos x="51" y="342"/>
              </a:cxn>
              <a:cxn ang="0">
                <a:pos x="32" y="368"/>
              </a:cxn>
              <a:cxn ang="0">
                <a:pos x="21" y="386"/>
              </a:cxn>
              <a:cxn ang="0">
                <a:pos x="0" y="408"/>
              </a:cxn>
              <a:cxn ang="0">
                <a:pos x="12" y="368"/>
              </a:cxn>
              <a:cxn ang="0">
                <a:pos x="38" y="340"/>
              </a:cxn>
              <a:cxn ang="0">
                <a:pos x="34" y="308"/>
              </a:cxn>
              <a:cxn ang="0">
                <a:pos x="58" y="268"/>
              </a:cxn>
              <a:cxn ang="0">
                <a:pos x="71" y="220"/>
              </a:cxn>
              <a:cxn ang="0">
                <a:pos x="64" y="174"/>
              </a:cxn>
              <a:cxn ang="0">
                <a:pos x="69" y="136"/>
              </a:cxn>
              <a:cxn ang="0">
                <a:pos x="64" y="110"/>
              </a:cxn>
              <a:cxn ang="0">
                <a:pos x="30" y="58"/>
              </a:cxn>
              <a:cxn ang="0">
                <a:pos x="10" y="6"/>
              </a:cxn>
              <a:cxn ang="0">
                <a:pos x="79" y="0"/>
              </a:cxn>
              <a:cxn ang="0">
                <a:pos x="82" y="10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F62D9159-AF34-404F-8F57-439A99005190}"/>
              </a:ext>
            </a:extLst>
          </p:cNvPr>
          <p:cNvSpPr>
            <a:spLocks/>
          </p:cNvSpPr>
          <p:nvPr/>
        </p:nvSpPr>
        <p:spPr bwMode="auto">
          <a:xfrm>
            <a:off x="3052763" y="4763"/>
            <a:ext cx="3092450" cy="642937"/>
          </a:xfrm>
          <a:custGeom>
            <a:avLst/>
            <a:gdLst/>
            <a:ahLst/>
            <a:cxnLst>
              <a:cxn ang="0">
                <a:pos x="0" y="405"/>
              </a:cxn>
              <a:cxn ang="0">
                <a:pos x="8" y="238"/>
              </a:cxn>
              <a:cxn ang="0">
                <a:pos x="37" y="199"/>
              </a:cxn>
              <a:cxn ang="0">
                <a:pos x="88" y="224"/>
              </a:cxn>
              <a:cxn ang="0">
                <a:pos x="135" y="195"/>
              </a:cxn>
              <a:cxn ang="0">
                <a:pos x="185" y="222"/>
              </a:cxn>
              <a:cxn ang="0">
                <a:pos x="242" y="222"/>
              </a:cxn>
              <a:cxn ang="0">
                <a:pos x="330" y="211"/>
              </a:cxn>
              <a:cxn ang="0">
                <a:pos x="395" y="186"/>
              </a:cxn>
              <a:cxn ang="0">
                <a:pos x="458" y="211"/>
              </a:cxn>
              <a:cxn ang="0">
                <a:pos x="495" y="219"/>
              </a:cxn>
              <a:cxn ang="0">
                <a:pos x="573" y="210"/>
              </a:cxn>
              <a:cxn ang="0">
                <a:pos x="712" y="184"/>
              </a:cxn>
              <a:cxn ang="0">
                <a:pos x="791" y="124"/>
              </a:cxn>
              <a:cxn ang="0">
                <a:pos x="776" y="181"/>
              </a:cxn>
              <a:cxn ang="0">
                <a:pos x="842" y="203"/>
              </a:cxn>
              <a:cxn ang="0">
                <a:pos x="887" y="243"/>
              </a:cxn>
              <a:cxn ang="0">
                <a:pos x="929" y="275"/>
              </a:cxn>
              <a:cxn ang="0">
                <a:pos x="955" y="275"/>
              </a:cxn>
              <a:cxn ang="0">
                <a:pos x="921" y="223"/>
              </a:cxn>
              <a:cxn ang="0">
                <a:pos x="889" y="156"/>
              </a:cxn>
              <a:cxn ang="0">
                <a:pos x="867" y="122"/>
              </a:cxn>
              <a:cxn ang="0">
                <a:pos x="910" y="90"/>
              </a:cxn>
              <a:cxn ang="0">
                <a:pos x="849" y="80"/>
              </a:cxn>
              <a:cxn ang="0">
                <a:pos x="951" y="58"/>
              </a:cxn>
              <a:cxn ang="0">
                <a:pos x="1072" y="78"/>
              </a:cxn>
              <a:cxn ang="0">
                <a:pos x="1142" y="86"/>
              </a:cxn>
              <a:cxn ang="0">
                <a:pos x="1225" y="164"/>
              </a:cxn>
              <a:cxn ang="0">
                <a:pos x="1313" y="214"/>
              </a:cxn>
              <a:cxn ang="0">
                <a:pos x="1394" y="217"/>
              </a:cxn>
              <a:cxn ang="0">
                <a:pos x="1471" y="195"/>
              </a:cxn>
              <a:cxn ang="0">
                <a:pos x="1517" y="214"/>
              </a:cxn>
              <a:cxn ang="0">
                <a:pos x="1555" y="198"/>
              </a:cxn>
              <a:cxn ang="0">
                <a:pos x="1608" y="224"/>
              </a:cxn>
              <a:cxn ang="0">
                <a:pos x="1651" y="222"/>
              </a:cxn>
              <a:cxn ang="0">
                <a:pos x="1686" y="199"/>
              </a:cxn>
              <a:cxn ang="0">
                <a:pos x="1742" y="225"/>
              </a:cxn>
              <a:cxn ang="0">
                <a:pos x="1789" y="214"/>
              </a:cxn>
              <a:cxn ang="0">
                <a:pos x="1830" y="229"/>
              </a:cxn>
              <a:cxn ang="0">
                <a:pos x="1898" y="211"/>
              </a:cxn>
              <a:cxn ang="0">
                <a:pos x="1936" y="254"/>
              </a:cxn>
              <a:cxn ang="0">
                <a:pos x="1948" y="238"/>
              </a:cxn>
              <a:cxn ang="0">
                <a:pos x="1940" y="170"/>
              </a:cxn>
              <a:cxn ang="0">
                <a:pos x="1881" y="140"/>
              </a:cxn>
              <a:cxn ang="0">
                <a:pos x="1807" y="152"/>
              </a:cxn>
              <a:cxn ang="0">
                <a:pos x="1742" y="140"/>
              </a:cxn>
              <a:cxn ang="0">
                <a:pos x="1648" y="142"/>
              </a:cxn>
              <a:cxn ang="0">
                <a:pos x="1580" y="140"/>
              </a:cxn>
              <a:cxn ang="0">
                <a:pos x="1514" y="145"/>
              </a:cxn>
              <a:cxn ang="0">
                <a:pos x="1442" y="145"/>
              </a:cxn>
              <a:cxn ang="0">
                <a:pos x="1365" y="146"/>
              </a:cxn>
              <a:cxn ang="0">
                <a:pos x="1310" y="145"/>
              </a:cxn>
              <a:cxn ang="0">
                <a:pos x="1244" y="102"/>
              </a:cxn>
              <a:cxn ang="0">
                <a:pos x="1153" y="39"/>
              </a:cxn>
              <a:cxn ang="0">
                <a:pos x="1008" y="0"/>
              </a:cxn>
              <a:cxn ang="0">
                <a:pos x="821" y="31"/>
              </a:cxn>
              <a:cxn ang="0">
                <a:pos x="676" y="130"/>
              </a:cxn>
              <a:cxn ang="0">
                <a:pos x="558" y="152"/>
              </a:cxn>
              <a:cxn ang="0">
                <a:pos x="395" y="147"/>
              </a:cxn>
              <a:cxn ang="0">
                <a:pos x="234" y="147"/>
              </a:cxn>
              <a:cxn ang="0">
                <a:pos x="51" y="142"/>
              </a:cxn>
              <a:cxn ang="0">
                <a:pos x="4" y="172"/>
              </a:cxn>
              <a:cxn ang="0">
                <a:pos x="0" y="271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4C7D1F81-39AC-45B9-85A8-79227A40D236}"/>
              </a:ext>
            </a:extLst>
          </p:cNvPr>
          <p:cNvSpPr>
            <a:spLocks/>
          </p:cNvSpPr>
          <p:nvPr/>
        </p:nvSpPr>
        <p:spPr bwMode="auto">
          <a:xfrm>
            <a:off x="3981450" y="334963"/>
            <a:ext cx="142875" cy="638175"/>
          </a:xfrm>
          <a:custGeom>
            <a:avLst/>
            <a:gdLst/>
            <a:ahLst/>
            <a:cxnLst>
              <a:cxn ang="0">
                <a:pos x="21" y="10"/>
              </a:cxn>
              <a:cxn ang="0">
                <a:pos x="28" y="40"/>
              </a:cxn>
              <a:cxn ang="0">
                <a:pos x="21" y="54"/>
              </a:cxn>
              <a:cxn ang="0">
                <a:pos x="10" y="99"/>
              </a:cxn>
              <a:cxn ang="0">
                <a:pos x="2" y="138"/>
              </a:cxn>
              <a:cxn ang="0">
                <a:pos x="0" y="173"/>
              </a:cxn>
              <a:cxn ang="0">
                <a:pos x="8" y="215"/>
              </a:cxn>
              <a:cxn ang="0">
                <a:pos x="13" y="256"/>
              </a:cxn>
              <a:cxn ang="0">
                <a:pos x="21" y="295"/>
              </a:cxn>
              <a:cxn ang="0">
                <a:pos x="43" y="319"/>
              </a:cxn>
              <a:cxn ang="0">
                <a:pos x="52" y="348"/>
              </a:cxn>
              <a:cxn ang="0">
                <a:pos x="71" y="374"/>
              </a:cxn>
              <a:cxn ang="0">
                <a:pos x="89" y="401"/>
              </a:cxn>
              <a:cxn ang="0">
                <a:pos x="82" y="376"/>
              </a:cxn>
              <a:cxn ang="0">
                <a:pos x="65" y="346"/>
              </a:cxn>
              <a:cxn ang="0">
                <a:pos x="69" y="313"/>
              </a:cxn>
              <a:cxn ang="0">
                <a:pos x="45" y="272"/>
              </a:cxn>
              <a:cxn ang="0">
                <a:pos x="23" y="223"/>
              </a:cxn>
              <a:cxn ang="0">
                <a:pos x="19" y="150"/>
              </a:cxn>
              <a:cxn ang="0">
                <a:pos x="28" y="103"/>
              </a:cxn>
              <a:cxn ang="0">
                <a:pos x="41" y="54"/>
              </a:cxn>
              <a:cxn ang="0">
                <a:pos x="43" y="20"/>
              </a:cxn>
              <a:cxn ang="0">
                <a:pos x="23" y="0"/>
              </a:cxn>
              <a:cxn ang="0">
                <a:pos x="21" y="10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0F105A90-1EBD-4D69-B966-33F8D251B658}"/>
              </a:ext>
            </a:extLst>
          </p:cNvPr>
          <p:cNvGrpSpPr>
            <a:grpSpLocks/>
          </p:cNvGrpSpPr>
          <p:nvPr/>
        </p:nvGrpSpPr>
        <p:grpSpPr bwMode="auto">
          <a:xfrm>
            <a:off x="134938" y="209550"/>
            <a:ext cx="2808287" cy="844550"/>
            <a:chOff x="85" y="132"/>
            <a:chExt cx="1769" cy="532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A2AB09C1-66C6-489B-A235-DAACDEFD6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37" y="0"/>
                </a:cxn>
                <a:cxn ang="0">
                  <a:pos x="1706" y="0"/>
                </a:cxn>
                <a:cxn ang="0">
                  <a:pos x="1725" y="4"/>
                </a:cxn>
                <a:cxn ang="0">
                  <a:pos x="1739" y="15"/>
                </a:cxn>
                <a:cxn ang="0">
                  <a:pos x="1751" y="42"/>
                </a:cxn>
                <a:cxn ang="0">
                  <a:pos x="1758" y="74"/>
                </a:cxn>
                <a:cxn ang="0">
                  <a:pos x="1760" y="110"/>
                </a:cxn>
                <a:cxn ang="0">
                  <a:pos x="1760" y="426"/>
                </a:cxn>
                <a:cxn ang="0">
                  <a:pos x="66" y="426"/>
                </a:cxn>
                <a:cxn ang="0">
                  <a:pos x="0" y="426"/>
                </a:cxn>
                <a:cxn ang="0">
                  <a:pos x="0" y="132"/>
                </a:cxn>
                <a:cxn ang="0">
                  <a:pos x="0" y="89"/>
                </a:cxn>
                <a:cxn ang="0">
                  <a:pos x="7" y="47"/>
                </a:cxn>
                <a:cxn ang="0">
                  <a:pos x="13" y="25"/>
                </a:cxn>
                <a:cxn ang="0">
                  <a:pos x="23" y="6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185C7EA-3C3A-4C1E-8A75-FDCD5D0AF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/>
              <a:ahLst/>
              <a:cxnLst>
                <a:cxn ang="0">
                  <a:pos x="85" y="63"/>
                </a:cxn>
                <a:cxn ang="0">
                  <a:pos x="138" y="63"/>
                </a:cxn>
                <a:cxn ang="0">
                  <a:pos x="180" y="95"/>
                </a:cxn>
                <a:cxn ang="0">
                  <a:pos x="248" y="76"/>
                </a:cxn>
                <a:cxn ang="0">
                  <a:pos x="325" y="67"/>
                </a:cxn>
                <a:cxn ang="0">
                  <a:pos x="379" y="86"/>
                </a:cxn>
                <a:cxn ang="0">
                  <a:pos x="438" y="76"/>
                </a:cxn>
                <a:cxn ang="0">
                  <a:pos x="532" y="82"/>
                </a:cxn>
                <a:cxn ang="0">
                  <a:pos x="592" y="95"/>
                </a:cxn>
                <a:cxn ang="0">
                  <a:pos x="663" y="57"/>
                </a:cxn>
                <a:cxn ang="0">
                  <a:pos x="716" y="90"/>
                </a:cxn>
                <a:cxn ang="0">
                  <a:pos x="787" y="85"/>
                </a:cxn>
                <a:cxn ang="0">
                  <a:pos x="824" y="90"/>
                </a:cxn>
                <a:cxn ang="0">
                  <a:pos x="857" y="57"/>
                </a:cxn>
                <a:cxn ang="0">
                  <a:pos x="899" y="34"/>
                </a:cxn>
                <a:cxn ang="0">
                  <a:pos x="949" y="31"/>
                </a:cxn>
                <a:cxn ang="0">
                  <a:pos x="991" y="22"/>
                </a:cxn>
                <a:cxn ang="0">
                  <a:pos x="1030" y="48"/>
                </a:cxn>
                <a:cxn ang="0">
                  <a:pos x="1071" y="67"/>
                </a:cxn>
                <a:cxn ang="0">
                  <a:pos x="1138" y="53"/>
                </a:cxn>
                <a:cxn ang="0">
                  <a:pos x="1168" y="89"/>
                </a:cxn>
                <a:cxn ang="0">
                  <a:pos x="1215" y="95"/>
                </a:cxn>
                <a:cxn ang="0">
                  <a:pos x="1293" y="95"/>
                </a:cxn>
                <a:cxn ang="0">
                  <a:pos x="1340" y="79"/>
                </a:cxn>
                <a:cxn ang="0">
                  <a:pos x="1376" y="86"/>
                </a:cxn>
                <a:cxn ang="0">
                  <a:pos x="1418" y="57"/>
                </a:cxn>
                <a:cxn ang="0">
                  <a:pos x="1478" y="53"/>
                </a:cxn>
                <a:cxn ang="0">
                  <a:pos x="1528" y="22"/>
                </a:cxn>
                <a:cxn ang="0">
                  <a:pos x="1567" y="15"/>
                </a:cxn>
                <a:cxn ang="0">
                  <a:pos x="1617" y="27"/>
                </a:cxn>
                <a:cxn ang="0">
                  <a:pos x="1661" y="1"/>
                </a:cxn>
                <a:cxn ang="0">
                  <a:pos x="1703" y="48"/>
                </a:cxn>
                <a:cxn ang="0">
                  <a:pos x="1750" y="24"/>
                </a:cxn>
                <a:cxn ang="0">
                  <a:pos x="1760" y="184"/>
                </a:cxn>
                <a:cxn ang="0">
                  <a:pos x="727" y="149"/>
                </a:cxn>
                <a:cxn ang="0">
                  <a:pos x="0" y="29"/>
                </a:cxn>
                <a:cxn ang="0">
                  <a:pos x="26" y="50"/>
                </a:cxn>
                <a:cxn ang="0">
                  <a:pos x="61" y="57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F1A09EC-0958-49BD-AC8D-1D311179C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/>
              <a:ahLst/>
              <a:cxnLst>
                <a:cxn ang="0">
                  <a:pos x="37" y="185"/>
                </a:cxn>
                <a:cxn ang="0">
                  <a:pos x="1706" y="187"/>
                </a:cxn>
                <a:cxn ang="0">
                  <a:pos x="1739" y="181"/>
                </a:cxn>
                <a:cxn ang="0">
                  <a:pos x="1758" y="158"/>
                </a:cxn>
                <a:cxn ang="0">
                  <a:pos x="1760" y="22"/>
                </a:cxn>
                <a:cxn ang="0">
                  <a:pos x="1736" y="6"/>
                </a:cxn>
                <a:cxn ang="0">
                  <a:pos x="1723" y="51"/>
                </a:cxn>
                <a:cxn ang="0">
                  <a:pos x="1706" y="47"/>
                </a:cxn>
                <a:cxn ang="0">
                  <a:pos x="1671" y="25"/>
                </a:cxn>
                <a:cxn ang="0">
                  <a:pos x="1625" y="32"/>
                </a:cxn>
                <a:cxn ang="0">
                  <a:pos x="1588" y="37"/>
                </a:cxn>
                <a:cxn ang="0">
                  <a:pos x="1554" y="25"/>
                </a:cxn>
                <a:cxn ang="0">
                  <a:pos x="1520" y="40"/>
                </a:cxn>
                <a:cxn ang="0">
                  <a:pos x="1498" y="49"/>
                </a:cxn>
                <a:cxn ang="0">
                  <a:pos x="1445" y="43"/>
                </a:cxn>
                <a:cxn ang="0">
                  <a:pos x="1396" y="36"/>
                </a:cxn>
                <a:cxn ang="0">
                  <a:pos x="1337" y="82"/>
                </a:cxn>
                <a:cxn ang="0">
                  <a:pos x="1293" y="58"/>
                </a:cxn>
                <a:cxn ang="0">
                  <a:pos x="1240" y="56"/>
                </a:cxn>
                <a:cxn ang="0">
                  <a:pos x="1153" y="55"/>
                </a:cxn>
                <a:cxn ang="0">
                  <a:pos x="1112" y="49"/>
                </a:cxn>
                <a:cxn ang="0">
                  <a:pos x="1079" y="36"/>
                </a:cxn>
                <a:cxn ang="0">
                  <a:pos x="1006" y="65"/>
                </a:cxn>
                <a:cxn ang="0">
                  <a:pos x="943" y="50"/>
                </a:cxn>
                <a:cxn ang="0">
                  <a:pos x="866" y="58"/>
                </a:cxn>
                <a:cxn ang="0">
                  <a:pos x="804" y="58"/>
                </a:cxn>
                <a:cxn ang="0">
                  <a:pos x="730" y="78"/>
                </a:cxn>
                <a:cxn ang="0">
                  <a:pos x="652" y="68"/>
                </a:cxn>
                <a:cxn ang="0">
                  <a:pos x="563" y="70"/>
                </a:cxn>
                <a:cxn ang="0">
                  <a:pos x="468" y="49"/>
                </a:cxn>
                <a:cxn ang="0">
                  <a:pos x="369" y="35"/>
                </a:cxn>
                <a:cxn ang="0">
                  <a:pos x="301" y="53"/>
                </a:cxn>
                <a:cxn ang="0">
                  <a:pos x="262" y="47"/>
                </a:cxn>
                <a:cxn ang="0">
                  <a:pos x="205" y="55"/>
                </a:cxn>
                <a:cxn ang="0">
                  <a:pos x="143" y="53"/>
                </a:cxn>
                <a:cxn ang="0">
                  <a:pos x="80" y="65"/>
                </a:cxn>
                <a:cxn ang="0">
                  <a:pos x="16" y="56"/>
                </a:cxn>
                <a:cxn ang="0">
                  <a:pos x="2" y="111"/>
                </a:cxn>
                <a:cxn ang="0">
                  <a:pos x="13" y="175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B7D612C-D848-479C-9605-4B55CDFA9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4" y="196"/>
                </a:cxn>
                <a:cxn ang="0">
                  <a:pos x="7" y="88"/>
                </a:cxn>
                <a:cxn ang="0">
                  <a:pos x="22" y="44"/>
                </a:cxn>
                <a:cxn ang="0">
                  <a:pos x="82" y="39"/>
                </a:cxn>
                <a:cxn ang="0">
                  <a:pos x="198" y="45"/>
                </a:cxn>
                <a:cxn ang="0">
                  <a:pos x="308" y="42"/>
                </a:cxn>
                <a:cxn ang="0">
                  <a:pos x="437" y="45"/>
                </a:cxn>
                <a:cxn ang="0">
                  <a:pos x="525" y="39"/>
                </a:cxn>
                <a:cxn ang="0">
                  <a:pos x="598" y="39"/>
                </a:cxn>
                <a:cxn ang="0">
                  <a:pos x="708" y="51"/>
                </a:cxn>
                <a:cxn ang="0">
                  <a:pos x="788" y="53"/>
                </a:cxn>
                <a:cxn ang="0">
                  <a:pos x="878" y="45"/>
                </a:cxn>
                <a:cxn ang="0">
                  <a:pos x="986" y="61"/>
                </a:cxn>
                <a:cxn ang="0">
                  <a:pos x="1071" y="57"/>
                </a:cxn>
                <a:cxn ang="0">
                  <a:pos x="1150" y="49"/>
                </a:cxn>
                <a:cxn ang="0">
                  <a:pos x="1241" y="54"/>
                </a:cxn>
                <a:cxn ang="0">
                  <a:pos x="1319" y="49"/>
                </a:cxn>
                <a:cxn ang="0">
                  <a:pos x="1395" y="44"/>
                </a:cxn>
                <a:cxn ang="0">
                  <a:pos x="1449" y="48"/>
                </a:cxn>
                <a:cxn ang="0">
                  <a:pos x="1557" y="39"/>
                </a:cxn>
                <a:cxn ang="0">
                  <a:pos x="1665" y="51"/>
                </a:cxn>
                <a:cxn ang="0">
                  <a:pos x="1703" y="71"/>
                </a:cxn>
                <a:cxn ang="0">
                  <a:pos x="1721" y="104"/>
                </a:cxn>
                <a:cxn ang="0">
                  <a:pos x="1732" y="189"/>
                </a:cxn>
                <a:cxn ang="0">
                  <a:pos x="1732" y="63"/>
                </a:cxn>
                <a:cxn ang="0">
                  <a:pos x="1725" y="25"/>
                </a:cxn>
                <a:cxn ang="0">
                  <a:pos x="1606" y="9"/>
                </a:cxn>
                <a:cxn ang="0">
                  <a:pos x="1510" y="2"/>
                </a:cxn>
                <a:cxn ang="0">
                  <a:pos x="1443" y="5"/>
                </a:cxn>
                <a:cxn ang="0">
                  <a:pos x="1349" y="12"/>
                </a:cxn>
                <a:cxn ang="0">
                  <a:pos x="1182" y="9"/>
                </a:cxn>
                <a:cxn ang="0">
                  <a:pos x="1067" y="10"/>
                </a:cxn>
                <a:cxn ang="0">
                  <a:pos x="986" y="9"/>
                </a:cxn>
                <a:cxn ang="0">
                  <a:pos x="923" y="6"/>
                </a:cxn>
                <a:cxn ang="0">
                  <a:pos x="813" y="9"/>
                </a:cxn>
                <a:cxn ang="0">
                  <a:pos x="681" y="10"/>
                </a:cxn>
                <a:cxn ang="0">
                  <a:pos x="531" y="6"/>
                </a:cxn>
                <a:cxn ang="0">
                  <a:pos x="463" y="4"/>
                </a:cxn>
                <a:cxn ang="0">
                  <a:pos x="351" y="4"/>
                </a:cxn>
                <a:cxn ang="0">
                  <a:pos x="208" y="4"/>
                </a:cxn>
                <a:cxn ang="0">
                  <a:pos x="87" y="0"/>
                </a:cxn>
                <a:cxn ang="0">
                  <a:pos x="28" y="2"/>
                </a:cxn>
                <a:cxn ang="0">
                  <a:pos x="4" y="27"/>
                </a:cxn>
                <a:cxn ang="0">
                  <a:pos x="0" y="86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8BC08FE0-07E7-4157-9884-327ADCB62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19"/>
                </a:cxn>
                <a:cxn ang="0">
                  <a:pos x="6" y="63"/>
                </a:cxn>
                <a:cxn ang="0">
                  <a:pos x="22" y="80"/>
                </a:cxn>
                <a:cxn ang="0">
                  <a:pos x="48" y="76"/>
                </a:cxn>
                <a:cxn ang="0">
                  <a:pos x="90" y="76"/>
                </a:cxn>
                <a:cxn ang="0">
                  <a:pos x="132" y="78"/>
                </a:cxn>
                <a:cxn ang="0">
                  <a:pos x="156" y="80"/>
                </a:cxn>
                <a:cxn ang="0">
                  <a:pos x="202" y="75"/>
                </a:cxn>
                <a:cxn ang="0">
                  <a:pos x="266" y="80"/>
                </a:cxn>
                <a:cxn ang="0">
                  <a:pos x="336" y="79"/>
                </a:cxn>
                <a:cxn ang="0">
                  <a:pos x="390" y="82"/>
                </a:cxn>
                <a:cxn ang="0">
                  <a:pos x="421" y="81"/>
                </a:cxn>
                <a:cxn ang="0">
                  <a:pos x="525" y="83"/>
                </a:cxn>
                <a:cxn ang="0">
                  <a:pos x="590" y="76"/>
                </a:cxn>
                <a:cxn ang="0">
                  <a:pos x="656" y="78"/>
                </a:cxn>
                <a:cxn ang="0">
                  <a:pos x="708" y="78"/>
                </a:cxn>
                <a:cxn ang="0">
                  <a:pos x="788" y="77"/>
                </a:cxn>
                <a:cxn ang="0">
                  <a:pos x="850" y="71"/>
                </a:cxn>
                <a:cxn ang="0">
                  <a:pos x="942" y="73"/>
                </a:cxn>
                <a:cxn ang="0">
                  <a:pos x="1055" y="76"/>
                </a:cxn>
                <a:cxn ang="0">
                  <a:pos x="1121" y="71"/>
                </a:cxn>
                <a:cxn ang="0">
                  <a:pos x="1150" y="79"/>
                </a:cxn>
                <a:cxn ang="0">
                  <a:pos x="1237" y="79"/>
                </a:cxn>
                <a:cxn ang="0">
                  <a:pos x="1308" y="79"/>
                </a:cxn>
                <a:cxn ang="0">
                  <a:pos x="1332" y="75"/>
                </a:cxn>
                <a:cxn ang="0">
                  <a:pos x="1373" y="80"/>
                </a:cxn>
                <a:cxn ang="0">
                  <a:pos x="1394" y="80"/>
                </a:cxn>
                <a:cxn ang="0">
                  <a:pos x="1451" y="80"/>
                </a:cxn>
                <a:cxn ang="0">
                  <a:pos x="1499" y="77"/>
                </a:cxn>
                <a:cxn ang="0">
                  <a:pos x="1578" y="74"/>
                </a:cxn>
                <a:cxn ang="0">
                  <a:pos x="1687" y="73"/>
                </a:cxn>
                <a:cxn ang="0">
                  <a:pos x="1713" y="65"/>
                </a:cxn>
                <a:cxn ang="0">
                  <a:pos x="1727" y="42"/>
                </a:cxn>
                <a:cxn ang="0">
                  <a:pos x="1732" y="63"/>
                </a:cxn>
                <a:cxn ang="0">
                  <a:pos x="1730" y="80"/>
                </a:cxn>
                <a:cxn ang="0">
                  <a:pos x="1716" y="95"/>
                </a:cxn>
                <a:cxn ang="0">
                  <a:pos x="1606" y="95"/>
                </a:cxn>
                <a:cxn ang="0">
                  <a:pos x="1510" y="97"/>
                </a:cxn>
                <a:cxn ang="0">
                  <a:pos x="1466" y="99"/>
                </a:cxn>
                <a:cxn ang="0">
                  <a:pos x="1416" y="99"/>
                </a:cxn>
                <a:cxn ang="0">
                  <a:pos x="1325" y="93"/>
                </a:cxn>
                <a:cxn ang="0">
                  <a:pos x="1216" y="92"/>
                </a:cxn>
                <a:cxn ang="0">
                  <a:pos x="1125" y="94"/>
                </a:cxn>
                <a:cxn ang="0">
                  <a:pos x="1067" y="94"/>
                </a:cxn>
                <a:cxn ang="0">
                  <a:pos x="1022" y="95"/>
                </a:cxn>
                <a:cxn ang="0">
                  <a:pos x="987" y="97"/>
                </a:cxn>
                <a:cxn ang="0">
                  <a:pos x="947" y="93"/>
                </a:cxn>
                <a:cxn ang="0">
                  <a:pos x="901" y="97"/>
                </a:cxn>
                <a:cxn ang="0">
                  <a:pos x="839" y="97"/>
                </a:cxn>
                <a:cxn ang="0">
                  <a:pos x="791" y="95"/>
                </a:cxn>
                <a:cxn ang="0">
                  <a:pos x="720" y="99"/>
                </a:cxn>
                <a:cxn ang="0">
                  <a:pos x="638" y="99"/>
                </a:cxn>
                <a:cxn ang="0">
                  <a:pos x="563" y="99"/>
                </a:cxn>
                <a:cxn ang="0">
                  <a:pos x="496" y="95"/>
                </a:cxn>
                <a:cxn ang="0">
                  <a:pos x="435" y="97"/>
                </a:cxn>
                <a:cxn ang="0">
                  <a:pos x="326" y="97"/>
                </a:cxn>
                <a:cxn ang="0">
                  <a:pos x="208" y="97"/>
                </a:cxn>
                <a:cxn ang="0">
                  <a:pos x="15" y="95"/>
                </a:cxn>
                <a:cxn ang="0">
                  <a:pos x="0" y="76"/>
                </a:cxn>
                <a:cxn ang="0">
                  <a:pos x="0" y="50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0A8D75AF-008E-4975-BE4C-85BC4C15EFDC}"/>
              </a:ext>
            </a:extLst>
          </p:cNvPr>
          <p:cNvGrpSpPr>
            <a:grpSpLocks/>
          </p:cNvGrpSpPr>
          <p:nvPr/>
        </p:nvGrpSpPr>
        <p:grpSpPr bwMode="auto">
          <a:xfrm>
            <a:off x="6243638" y="222250"/>
            <a:ext cx="2795587" cy="866775"/>
            <a:chOff x="3933" y="140"/>
            <a:chExt cx="1761" cy="546"/>
          </a:xfrm>
        </p:grpSpPr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BFF1490F-A008-49B3-89B2-AF39B3D2F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37" y="0"/>
                </a:cxn>
                <a:cxn ang="0">
                  <a:pos x="1706" y="0"/>
                </a:cxn>
                <a:cxn ang="0">
                  <a:pos x="1725" y="4"/>
                </a:cxn>
                <a:cxn ang="0">
                  <a:pos x="1739" y="15"/>
                </a:cxn>
                <a:cxn ang="0">
                  <a:pos x="1751" y="44"/>
                </a:cxn>
                <a:cxn ang="0">
                  <a:pos x="1758" y="77"/>
                </a:cxn>
                <a:cxn ang="0">
                  <a:pos x="1760" y="115"/>
                </a:cxn>
                <a:cxn ang="0">
                  <a:pos x="1760" y="444"/>
                </a:cxn>
                <a:cxn ang="0">
                  <a:pos x="66" y="444"/>
                </a:cxn>
                <a:cxn ang="0">
                  <a:pos x="0" y="444"/>
                </a:cxn>
                <a:cxn ang="0">
                  <a:pos x="0" y="138"/>
                </a:cxn>
                <a:cxn ang="0">
                  <a:pos x="0" y="93"/>
                </a:cxn>
                <a:cxn ang="0">
                  <a:pos x="7" y="49"/>
                </a:cxn>
                <a:cxn ang="0">
                  <a:pos x="13" y="26"/>
                </a:cxn>
                <a:cxn ang="0">
                  <a:pos x="23" y="6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F25E30A3-67F8-44D1-AFE6-90AA0B92B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/>
              <a:ahLst/>
              <a:cxnLst>
                <a:cxn ang="0">
                  <a:pos x="85" y="65"/>
                </a:cxn>
                <a:cxn ang="0">
                  <a:pos x="138" y="65"/>
                </a:cxn>
                <a:cxn ang="0">
                  <a:pos x="180" y="97"/>
                </a:cxn>
                <a:cxn ang="0">
                  <a:pos x="248" y="78"/>
                </a:cxn>
                <a:cxn ang="0">
                  <a:pos x="325" y="69"/>
                </a:cxn>
                <a:cxn ang="0">
                  <a:pos x="379" y="88"/>
                </a:cxn>
                <a:cxn ang="0">
                  <a:pos x="438" y="78"/>
                </a:cxn>
                <a:cxn ang="0">
                  <a:pos x="532" y="84"/>
                </a:cxn>
                <a:cxn ang="0">
                  <a:pos x="592" y="97"/>
                </a:cxn>
                <a:cxn ang="0">
                  <a:pos x="663" y="59"/>
                </a:cxn>
                <a:cxn ang="0">
                  <a:pos x="716" y="93"/>
                </a:cxn>
                <a:cxn ang="0">
                  <a:pos x="787" y="87"/>
                </a:cxn>
                <a:cxn ang="0">
                  <a:pos x="824" y="93"/>
                </a:cxn>
                <a:cxn ang="0">
                  <a:pos x="857" y="59"/>
                </a:cxn>
                <a:cxn ang="0">
                  <a:pos x="899" y="35"/>
                </a:cxn>
                <a:cxn ang="0">
                  <a:pos x="949" y="32"/>
                </a:cxn>
                <a:cxn ang="0">
                  <a:pos x="991" y="23"/>
                </a:cxn>
                <a:cxn ang="0">
                  <a:pos x="1030" y="49"/>
                </a:cxn>
                <a:cxn ang="0">
                  <a:pos x="1071" y="69"/>
                </a:cxn>
                <a:cxn ang="0">
                  <a:pos x="1138" y="55"/>
                </a:cxn>
                <a:cxn ang="0">
                  <a:pos x="1168" y="92"/>
                </a:cxn>
                <a:cxn ang="0">
                  <a:pos x="1215" y="97"/>
                </a:cxn>
                <a:cxn ang="0">
                  <a:pos x="1293" y="97"/>
                </a:cxn>
                <a:cxn ang="0">
                  <a:pos x="1340" y="81"/>
                </a:cxn>
                <a:cxn ang="0">
                  <a:pos x="1376" y="88"/>
                </a:cxn>
                <a:cxn ang="0">
                  <a:pos x="1418" y="59"/>
                </a:cxn>
                <a:cxn ang="0">
                  <a:pos x="1478" y="55"/>
                </a:cxn>
                <a:cxn ang="0">
                  <a:pos x="1528" y="23"/>
                </a:cxn>
                <a:cxn ang="0">
                  <a:pos x="1567" y="15"/>
                </a:cxn>
                <a:cxn ang="0">
                  <a:pos x="1617" y="28"/>
                </a:cxn>
                <a:cxn ang="0">
                  <a:pos x="1661" y="1"/>
                </a:cxn>
                <a:cxn ang="0">
                  <a:pos x="1703" y="49"/>
                </a:cxn>
                <a:cxn ang="0">
                  <a:pos x="1750" y="24"/>
                </a:cxn>
                <a:cxn ang="0">
                  <a:pos x="1760" y="189"/>
                </a:cxn>
                <a:cxn ang="0">
                  <a:pos x="727" y="153"/>
                </a:cxn>
                <a:cxn ang="0">
                  <a:pos x="0" y="30"/>
                </a:cxn>
                <a:cxn ang="0">
                  <a:pos x="26" y="51"/>
                </a:cxn>
                <a:cxn ang="0">
                  <a:pos x="61" y="59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71882EDD-AA10-42F9-BA46-9D80AE521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/>
              <a:ahLst/>
              <a:cxnLst>
                <a:cxn ang="0">
                  <a:pos x="37" y="194"/>
                </a:cxn>
                <a:cxn ang="0">
                  <a:pos x="1706" y="196"/>
                </a:cxn>
                <a:cxn ang="0">
                  <a:pos x="1739" y="189"/>
                </a:cxn>
                <a:cxn ang="0">
                  <a:pos x="1758" y="165"/>
                </a:cxn>
                <a:cxn ang="0">
                  <a:pos x="1760" y="23"/>
                </a:cxn>
                <a:cxn ang="0">
                  <a:pos x="1736" y="7"/>
                </a:cxn>
                <a:cxn ang="0">
                  <a:pos x="1723" y="53"/>
                </a:cxn>
                <a:cxn ang="0">
                  <a:pos x="1706" y="50"/>
                </a:cxn>
                <a:cxn ang="0">
                  <a:pos x="1671" y="26"/>
                </a:cxn>
                <a:cxn ang="0">
                  <a:pos x="1625" y="34"/>
                </a:cxn>
                <a:cxn ang="0">
                  <a:pos x="1588" y="39"/>
                </a:cxn>
                <a:cxn ang="0">
                  <a:pos x="1554" y="26"/>
                </a:cxn>
                <a:cxn ang="0">
                  <a:pos x="1520" y="42"/>
                </a:cxn>
                <a:cxn ang="0">
                  <a:pos x="1498" y="52"/>
                </a:cxn>
                <a:cxn ang="0">
                  <a:pos x="1445" y="45"/>
                </a:cxn>
                <a:cxn ang="0">
                  <a:pos x="1396" y="37"/>
                </a:cxn>
                <a:cxn ang="0">
                  <a:pos x="1337" y="86"/>
                </a:cxn>
                <a:cxn ang="0">
                  <a:pos x="1293" y="61"/>
                </a:cxn>
                <a:cxn ang="0">
                  <a:pos x="1240" y="59"/>
                </a:cxn>
                <a:cxn ang="0">
                  <a:pos x="1153" y="58"/>
                </a:cxn>
                <a:cxn ang="0">
                  <a:pos x="1112" y="52"/>
                </a:cxn>
                <a:cxn ang="0">
                  <a:pos x="1079" y="37"/>
                </a:cxn>
                <a:cxn ang="0">
                  <a:pos x="1006" y="68"/>
                </a:cxn>
                <a:cxn ang="0">
                  <a:pos x="943" y="53"/>
                </a:cxn>
                <a:cxn ang="0">
                  <a:pos x="866" y="61"/>
                </a:cxn>
                <a:cxn ang="0">
                  <a:pos x="804" y="61"/>
                </a:cxn>
                <a:cxn ang="0">
                  <a:pos x="730" y="82"/>
                </a:cxn>
                <a:cxn ang="0">
                  <a:pos x="652" y="71"/>
                </a:cxn>
                <a:cxn ang="0">
                  <a:pos x="563" y="73"/>
                </a:cxn>
                <a:cxn ang="0">
                  <a:pos x="468" y="52"/>
                </a:cxn>
                <a:cxn ang="0">
                  <a:pos x="369" y="37"/>
                </a:cxn>
                <a:cxn ang="0">
                  <a:pos x="301" y="55"/>
                </a:cxn>
                <a:cxn ang="0">
                  <a:pos x="262" y="50"/>
                </a:cxn>
                <a:cxn ang="0">
                  <a:pos x="205" y="57"/>
                </a:cxn>
                <a:cxn ang="0">
                  <a:pos x="143" y="55"/>
                </a:cxn>
                <a:cxn ang="0">
                  <a:pos x="80" y="68"/>
                </a:cxn>
                <a:cxn ang="0">
                  <a:pos x="16" y="59"/>
                </a:cxn>
                <a:cxn ang="0">
                  <a:pos x="2" y="116"/>
                </a:cxn>
                <a:cxn ang="0">
                  <a:pos x="13" y="184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8256EAC6-A67A-45EB-9394-8DB9EAD6D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4" y="203"/>
                </a:cxn>
                <a:cxn ang="0">
                  <a:pos x="7" y="92"/>
                </a:cxn>
                <a:cxn ang="0">
                  <a:pos x="22" y="46"/>
                </a:cxn>
                <a:cxn ang="0">
                  <a:pos x="82" y="40"/>
                </a:cxn>
                <a:cxn ang="0">
                  <a:pos x="198" y="46"/>
                </a:cxn>
                <a:cxn ang="0">
                  <a:pos x="308" y="44"/>
                </a:cxn>
                <a:cxn ang="0">
                  <a:pos x="437" y="46"/>
                </a:cxn>
                <a:cxn ang="0">
                  <a:pos x="525" y="40"/>
                </a:cxn>
                <a:cxn ang="0">
                  <a:pos x="598" y="40"/>
                </a:cxn>
                <a:cxn ang="0">
                  <a:pos x="708" y="53"/>
                </a:cxn>
                <a:cxn ang="0">
                  <a:pos x="788" y="55"/>
                </a:cxn>
                <a:cxn ang="0">
                  <a:pos x="878" y="46"/>
                </a:cxn>
                <a:cxn ang="0">
                  <a:pos x="986" y="63"/>
                </a:cxn>
                <a:cxn ang="0">
                  <a:pos x="1071" y="59"/>
                </a:cxn>
                <a:cxn ang="0">
                  <a:pos x="1150" y="51"/>
                </a:cxn>
                <a:cxn ang="0">
                  <a:pos x="1241" y="56"/>
                </a:cxn>
                <a:cxn ang="0">
                  <a:pos x="1319" y="51"/>
                </a:cxn>
                <a:cxn ang="0">
                  <a:pos x="1395" y="46"/>
                </a:cxn>
                <a:cxn ang="0">
                  <a:pos x="1449" y="50"/>
                </a:cxn>
                <a:cxn ang="0">
                  <a:pos x="1557" y="40"/>
                </a:cxn>
                <a:cxn ang="0">
                  <a:pos x="1665" y="53"/>
                </a:cxn>
                <a:cxn ang="0">
                  <a:pos x="1703" y="74"/>
                </a:cxn>
                <a:cxn ang="0">
                  <a:pos x="1721" y="107"/>
                </a:cxn>
                <a:cxn ang="0">
                  <a:pos x="1732" y="196"/>
                </a:cxn>
                <a:cxn ang="0">
                  <a:pos x="1732" y="65"/>
                </a:cxn>
                <a:cxn ang="0">
                  <a:pos x="1725" y="26"/>
                </a:cxn>
                <a:cxn ang="0">
                  <a:pos x="1606" y="9"/>
                </a:cxn>
                <a:cxn ang="0">
                  <a:pos x="1510" y="2"/>
                </a:cxn>
                <a:cxn ang="0">
                  <a:pos x="1443" y="6"/>
                </a:cxn>
                <a:cxn ang="0">
                  <a:pos x="1349" y="13"/>
                </a:cxn>
                <a:cxn ang="0">
                  <a:pos x="1182" y="9"/>
                </a:cxn>
                <a:cxn ang="0">
                  <a:pos x="1067" y="10"/>
                </a:cxn>
                <a:cxn ang="0">
                  <a:pos x="986" y="9"/>
                </a:cxn>
                <a:cxn ang="0">
                  <a:pos x="923" y="7"/>
                </a:cxn>
                <a:cxn ang="0">
                  <a:pos x="813" y="9"/>
                </a:cxn>
                <a:cxn ang="0">
                  <a:pos x="681" y="10"/>
                </a:cxn>
                <a:cxn ang="0">
                  <a:pos x="531" y="7"/>
                </a:cxn>
                <a:cxn ang="0">
                  <a:pos x="463" y="4"/>
                </a:cxn>
                <a:cxn ang="0">
                  <a:pos x="351" y="4"/>
                </a:cxn>
                <a:cxn ang="0">
                  <a:pos x="208" y="4"/>
                </a:cxn>
                <a:cxn ang="0">
                  <a:pos x="87" y="0"/>
                </a:cxn>
                <a:cxn ang="0">
                  <a:pos x="28" y="2"/>
                </a:cxn>
                <a:cxn ang="0">
                  <a:pos x="4" y="28"/>
                </a:cxn>
                <a:cxn ang="0">
                  <a:pos x="0" y="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6E4F31CA-C068-4B40-907B-43D4B53A2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20"/>
                </a:cxn>
                <a:cxn ang="0">
                  <a:pos x="6" y="65"/>
                </a:cxn>
                <a:cxn ang="0">
                  <a:pos x="22" y="83"/>
                </a:cxn>
                <a:cxn ang="0">
                  <a:pos x="48" y="78"/>
                </a:cxn>
                <a:cxn ang="0">
                  <a:pos x="90" y="78"/>
                </a:cxn>
                <a:cxn ang="0">
                  <a:pos x="132" y="80"/>
                </a:cxn>
                <a:cxn ang="0">
                  <a:pos x="156" y="82"/>
                </a:cxn>
                <a:cxn ang="0">
                  <a:pos x="202" y="77"/>
                </a:cxn>
                <a:cxn ang="0">
                  <a:pos x="266" y="82"/>
                </a:cxn>
                <a:cxn ang="0">
                  <a:pos x="336" y="82"/>
                </a:cxn>
                <a:cxn ang="0">
                  <a:pos x="390" y="85"/>
                </a:cxn>
                <a:cxn ang="0">
                  <a:pos x="421" y="83"/>
                </a:cxn>
                <a:cxn ang="0">
                  <a:pos x="525" y="85"/>
                </a:cxn>
                <a:cxn ang="0">
                  <a:pos x="590" y="78"/>
                </a:cxn>
                <a:cxn ang="0">
                  <a:pos x="656" y="80"/>
                </a:cxn>
                <a:cxn ang="0">
                  <a:pos x="708" y="80"/>
                </a:cxn>
                <a:cxn ang="0">
                  <a:pos x="788" y="79"/>
                </a:cxn>
                <a:cxn ang="0">
                  <a:pos x="850" y="74"/>
                </a:cxn>
                <a:cxn ang="0">
                  <a:pos x="942" y="75"/>
                </a:cxn>
                <a:cxn ang="0">
                  <a:pos x="1055" y="78"/>
                </a:cxn>
                <a:cxn ang="0">
                  <a:pos x="1121" y="74"/>
                </a:cxn>
                <a:cxn ang="0">
                  <a:pos x="1150" y="81"/>
                </a:cxn>
                <a:cxn ang="0">
                  <a:pos x="1237" y="81"/>
                </a:cxn>
                <a:cxn ang="0">
                  <a:pos x="1308" y="81"/>
                </a:cxn>
                <a:cxn ang="0">
                  <a:pos x="1332" y="77"/>
                </a:cxn>
                <a:cxn ang="0">
                  <a:pos x="1373" y="82"/>
                </a:cxn>
                <a:cxn ang="0">
                  <a:pos x="1394" y="83"/>
                </a:cxn>
                <a:cxn ang="0">
                  <a:pos x="1451" y="82"/>
                </a:cxn>
                <a:cxn ang="0">
                  <a:pos x="1499" y="80"/>
                </a:cxn>
                <a:cxn ang="0">
                  <a:pos x="1578" y="76"/>
                </a:cxn>
                <a:cxn ang="0">
                  <a:pos x="1687" y="75"/>
                </a:cxn>
                <a:cxn ang="0">
                  <a:pos x="1713" y="67"/>
                </a:cxn>
                <a:cxn ang="0">
                  <a:pos x="1727" y="43"/>
                </a:cxn>
                <a:cxn ang="0">
                  <a:pos x="1732" y="65"/>
                </a:cxn>
                <a:cxn ang="0">
                  <a:pos x="1730" y="82"/>
                </a:cxn>
                <a:cxn ang="0">
                  <a:pos x="1716" y="98"/>
                </a:cxn>
                <a:cxn ang="0">
                  <a:pos x="1606" y="98"/>
                </a:cxn>
                <a:cxn ang="0">
                  <a:pos x="1510" y="100"/>
                </a:cxn>
                <a:cxn ang="0">
                  <a:pos x="1466" y="102"/>
                </a:cxn>
                <a:cxn ang="0">
                  <a:pos x="1416" y="102"/>
                </a:cxn>
                <a:cxn ang="0">
                  <a:pos x="1325" y="96"/>
                </a:cxn>
                <a:cxn ang="0">
                  <a:pos x="1216" y="95"/>
                </a:cxn>
                <a:cxn ang="0">
                  <a:pos x="1125" y="97"/>
                </a:cxn>
                <a:cxn ang="0">
                  <a:pos x="1067" y="97"/>
                </a:cxn>
                <a:cxn ang="0">
                  <a:pos x="1022" y="98"/>
                </a:cxn>
                <a:cxn ang="0">
                  <a:pos x="987" y="100"/>
                </a:cxn>
                <a:cxn ang="0">
                  <a:pos x="947" y="96"/>
                </a:cxn>
                <a:cxn ang="0">
                  <a:pos x="901" y="100"/>
                </a:cxn>
                <a:cxn ang="0">
                  <a:pos x="839" y="100"/>
                </a:cxn>
                <a:cxn ang="0">
                  <a:pos x="791" y="98"/>
                </a:cxn>
                <a:cxn ang="0">
                  <a:pos x="720" y="102"/>
                </a:cxn>
                <a:cxn ang="0">
                  <a:pos x="638" y="102"/>
                </a:cxn>
                <a:cxn ang="0">
                  <a:pos x="563" y="102"/>
                </a:cxn>
                <a:cxn ang="0">
                  <a:pos x="496" y="98"/>
                </a:cxn>
                <a:cxn ang="0">
                  <a:pos x="435" y="100"/>
                </a:cxn>
                <a:cxn ang="0">
                  <a:pos x="326" y="100"/>
                </a:cxn>
                <a:cxn ang="0">
                  <a:pos x="208" y="100"/>
                </a:cxn>
                <a:cxn ang="0">
                  <a:pos x="15" y="98"/>
                </a:cxn>
                <a:cxn ang="0">
                  <a:pos x="0" y="78"/>
                </a:cxn>
                <a:cxn ang="0">
                  <a:pos x="0" y="52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F6C1B495-498A-46AA-BD9F-8DC9540906A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663E9727-6B01-4299-A23D-5E854BD86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50C28B04-932E-4878-A355-E49F0429CD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FE2A6-259B-4AA7-A758-E38C12D5C73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97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A55388EC-D241-40AC-A09F-6750C6B7B0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2789155E-CCC3-48A2-97F9-741194FFCB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A7E93172-3C87-4B14-AE5B-359E04E1DF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52C03-F03E-4C2A-8AE3-792A172C3E3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67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07200" y="889000"/>
            <a:ext cx="2224088" cy="536257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34938" y="889000"/>
            <a:ext cx="6519862" cy="536257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BEEAF2A2-3BDE-4D25-8BFB-810F36A1EF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09F27FE4-55B5-4936-B4E3-6602193ED3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692BB886-A045-43ED-AE14-846C14E604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CEEFA-0A6C-48D2-9E47-109CE30B0A3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923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عنوان، ومحتوى، و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46ED8B90-EE40-40F1-81D3-4B6AD0060F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BDC80D56-049A-4652-A735-BC2811B23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102780E1-10DF-415D-AB13-CBA29071EA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C5B9D-8FB4-46A5-8D59-203B2EFF4C0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519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134938" y="889000"/>
            <a:ext cx="8896350" cy="536257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2EA8F9A1-8354-44FC-8B53-1C8999C104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C23F1B22-99F4-4508-B549-9DE2F4F803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44C5ED10-8056-42B0-84BF-B84DB31E43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131365-E2B0-4FAB-9507-B6B882CF50A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77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9F0E7909-1168-45E1-818A-086B391D7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3EEEF743-8F24-4EE0-82D2-F6748546EC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E3876F34-88BF-473D-9F8A-3D216B6FBD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9EF05-7773-4ED8-8F25-E8F4B265A29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94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010900D7-BFEC-4378-AB62-73A94FDE4A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A99A6DCC-AC42-4046-B330-0BC0786DAB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D309F0D5-F1D2-47BD-B4F6-2A0200D336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48C44-D310-44D7-A14A-A830F6C0A48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61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31DD312B-3A2C-4598-BAEC-C476931E12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F258323B-D8D2-445C-915C-E0293D1236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6D9558F7-F942-4770-AB29-80FED64072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FD7DC2-6CD2-4434-ADE7-C19F6EE699F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47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31C30B6D-5F9D-4620-ABF9-6F0339A5F7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F95ECD3C-16AE-46BC-A4E2-B4327DEB75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F4F3ADD8-F285-4303-8292-A6376EB83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09938-796F-40F1-8B6B-B49176446A1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46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0F5C3BA8-0860-425A-B909-18115DC735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E80BDD42-01EA-4F0F-B753-D9B0666652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537565DF-5A8C-4A74-B74F-C6E9B4BF65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3662E-5EB8-4B00-AACE-C42A38340B8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41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>
            <a:extLst>
              <a:ext uri="{FF2B5EF4-FFF2-40B4-BE49-F238E27FC236}">
                <a16:creationId xmlns:a16="http://schemas.microsoft.com/office/drawing/2014/main" id="{478CD272-865E-42E9-AC33-12489B0CAA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2D7AC107-730A-492B-B0EC-7CCD8273E2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B86BFDFD-7C18-4E11-B5F6-42745234E6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B57E2-022C-4862-8D87-F1262E0B63F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87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23105B8-8F75-4BCD-8A63-3AD94054C3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BF590682-E6FC-42FE-AB21-9731936249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585E6615-A03B-4B7C-B15C-6EE2F845CF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9B36C-1F5A-472A-B146-AF54DACD997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67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D502F43D-ABAA-431D-BD04-2679100997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B88A96DF-091C-4338-9522-CC0ECE1E70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6C71F36A-4F7A-411C-9A2C-FCD913EA4A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16805-665B-41ED-83A4-E55A0931E7F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04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6BA22F-1334-47FA-B8F4-76BAB8BAC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FD8A6A-CA54-45C4-99CE-C385A3B64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2116138"/>
            <a:ext cx="8896350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9A22F1B8-5B1D-431B-A8E8-3875BBC37AF6}"/>
              </a:ext>
            </a:extLst>
          </p:cNvPr>
          <p:cNvSpPr>
            <a:spLocks/>
          </p:cNvSpPr>
          <p:nvPr/>
        </p:nvSpPr>
        <p:spPr bwMode="auto">
          <a:xfrm>
            <a:off x="3587750" y="53975"/>
            <a:ext cx="1982788" cy="654050"/>
          </a:xfrm>
          <a:custGeom>
            <a:avLst/>
            <a:gdLst/>
            <a:ahLst/>
            <a:cxnLst>
              <a:cxn ang="0">
                <a:pos x="16" y="67"/>
              </a:cxn>
              <a:cxn ang="0">
                <a:pos x="26" y="62"/>
              </a:cxn>
              <a:cxn ang="0">
                <a:pos x="452" y="62"/>
              </a:cxn>
              <a:cxn ang="0">
                <a:pos x="483" y="40"/>
              </a:cxn>
              <a:cxn ang="0">
                <a:pos x="505" y="27"/>
              </a:cxn>
              <a:cxn ang="0">
                <a:pos x="526" y="17"/>
              </a:cxn>
              <a:cxn ang="0">
                <a:pos x="552" y="11"/>
              </a:cxn>
              <a:cxn ang="0">
                <a:pos x="578" y="5"/>
              </a:cxn>
              <a:cxn ang="0">
                <a:pos x="605" y="2"/>
              </a:cxn>
              <a:cxn ang="0">
                <a:pos x="639" y="0"/>
              </a:cxn>
              <a:cxn ang="0">
                <a:pos x="678" y="5"/>
              </a:cxn>
              <a:cxn ang="0">
                <a:pos x="714" y="15"/>
              </a:cxn>
              <a:cxn ang="0">
                <a:pos x="740" y="27"/>
              </a:cxn>
              <a:cxn ang="0">
                <a:pos x="768" y="40"/>
              </a:cxn>
              <a:cxn ang="0">
                <a:pos x="786" y="51"/>
              </a:cxn>
              <a:cxn ang="0">
                <a:pos x="802" y="64"/>
              </a:cxn>
              <a:cxn ang="0">
                <a:pos x="1209" y="62"/>
              </a:cxn>
              <a:cxn ang="0">
                <a:pos x="1223" y="66"/>
              </a:cxn>
              <a:cxn ang="0">
                <a:pos x="1233" y="73"/>
              </a:cxn>
              <a:cxn ang="0">
                <a:pos x="1242" y="91"/>
              </a:cxn>
              <a:cxn ang="0">
                <a:pos x="1246" y="112"/>
              </a:cxn>
              <a:cxn ang="0">
                <a:pos x="1248" y="137"/>
              </a:cxn>
              <a:cxn ang="0">
                <a:pos x="1248" y="349"/>
              </a:cxn>
              <a:cxn ang="0">
                <a:pos x="809" y="350"/>
              </a:cxn>
              <a:cxn ang="0">
                <a:pos x="700" y="409"/>
              </a:cxn>
              <a:cxn ang="0">
                <a:pos x="523" y="411"/>
              </a:cxn>
              <a:cxn ang="0">
                <a:pos x="437" y="346"/>
              </a:cxn>
              <a:cxn ang="0">
                <a:pos x="46" y="349"/>
              </a:cxn>
              <a:cxn ang="0">
                <a:pos x="0" y="349"/>
              </a:cxn>
              <a:cxn ang="0">
                <a:pos x="0" y="152"/>
              </a:cxn>
              <a:cxn ang="0">
                <a:pos x="0" y="123"/>
              </a:cxn>
              <a:cxn ang="0">
                <a:pos x="5" y="94"/>
              </a:cxn>
              <a:cxn ang="0">
                <a:pos x="9" y="80"/>
              </a:cxn>
              <a:cxn ang="0">
                <a:pos x="16" y="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3077" name="Oval 5">
            <a:extLst>
              <a:ext uri="{FF2B5EF4-FFF2-40B4-BE49-F238E27FC236}">
                <a16:creationId xmlns:a16="http://schemas.microsoft.com/office/drawing/2014/main" id="{75E50AD8-A638-4F9F-ACB6-FF787D561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288" y="61913"/>
            <a:ext cx="766762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kumimoji="1" lang="ar-SA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50E6F4B0-CA90-4903-8DCA-789CEA92F76B}"/>
              </a:ext>
            </a:extLst>
          </p:cNvPr>
          <p:cNvSpPr>
            <a:spLocks/>
          </p:cNvSpPr>
          <p:nvPr/>
        </p:nvSpPr>
        <p:spPr bwMode="auto">
          <a:xfrm>
            <a:off x="3586163" y="452438"/>
            <a:ext cx="1984375" cy="304800"/>
          </a:xfrm>
          <a:custGeom>
            <a:avLst/>
            <a:gdLst/>
            <a:ahLst/>
            <a:cxnLst>
              <a:cxn ang="0">
                <a:pos x="60" y="42"/>
              </a:cxn>
              <a:cxn ang="0">
                <a:pos x="98" y="42"/>
              </a:cxn>
              <a:cxn ang="0">
                <a:pos x="128" y="63"/>
              </a:cxn>
              <a:cxn ang="0">
                <a:pos x="176" y="51"/>
              </a:cxn>
              <a:cxn ang="0">
                <a:pos x="231" y="45"/>
              </a:cxn>
              <a:cxn ang="0">
                <a:pos x="269" y="57"/>
              </a:cxn>
              <a:cxn ang="0">
                <a:pos x="311" y="51"/>
              </a:cxn>
              <a:cxn ang="0">
                <a:pos x="378" y="54"/>
              </a:cxn>
              <a:cxn ang="0">
                <a:pos x="420" y="63"/>
              </a:cxn>
              <a:cxn ang="0">
                <a:pos x="483" y="80"/>
              </a:cxn>
              <a:cxn ang="0">
                <a:pos x="513" y="99"/>
              </a:cxn>
              <a:cxn ang="0">
                <a:pos x="536" y="130"/>
              </a:cxn>
              <a:cxn ang="0">
                <a:pos x="578" y="129"/>
              </a:cxn>
              <a:cxn ang="0">
                <a:pos x="617" y="139"/>
              </a:cxn>
              <a:cxn ang="0">
                <a:pos x="651" y="131"/>
              </a:cxn>
              <a:cxn ang="0">
                <a:pos x="688" y="121"/>
              </a:cxn>
              <a:cxn ang="0">
                <a:pos x="728" y="101"/>
              </a:cxn>
              <a:cxn ang="0">
                <a:pos x="769" y="68"/>
              </a:cxn>
              <a:cxn ang="0">
                <a:pos x="814" y="52"/>
              </a:cxn>
              <a:cxn ang="0">
                <a:pos x="844" y="56"/>
              </a:cxn>
              <a:cxn ang="0">
                <a:pos x="881" y="57"/>
              </a:cxn>
              <a:cxn ang="0">
                <a:pos x="933" y="69"/>
              </a:cxn>
              <a:cxn ang="0">
                <a:pos x="963" y="51"/>
              </a:cxn>
              <a:cxn ang="0">
                <a:pos x="989" y="55"/>
              </a:cxn>
              <a:cxn ang="0">
                <a:pos x="1035" y="33"/>
              </a:cxn>
              <a:cxn ang="0">
                <a:pos x="1063" y="35"/>
              </a:cxn>
              <a:cxn ang="0">
                <a:pos x="1096" y="6"/>
              </a:cxn>
              <a:cxn ang="0">
                <a:pos x="1130" y="32"/>
              </a:cxn>
              <a:cxn ang="0">
                <a:pos x="1164" y="0"/>
              </a:cxn>
              <a:cxn ang="0">
                <a:pos x="1195" y="38"/>
              </a:cxn>
              <a:cxn ang="0">
                <a:pos x="1227" y="16"/>
              </a:cxn>
              <a:cxn ang="0">
                <a:pos x="1249" y="28"/>
              </a:cxn>
              <a:cxn ang="0">
                <a:pos x="822" y="144"/>
              </a:cxn>
              <a:cxn ang="0">
                <a:pos x="563" y="191"/>
              </a:cxn>
              <a:cxn ang="0">
                <a:pos x="441" y="98"/>
              </a:cxn>
              <a:cxn ang="0">
                <a:pos x="0" y="19"/>
              </a:cxn>
              <a:cxn ang="0">
                <a:pos x="18" y="33"/>
              </a:cxn>
              <a:cxn ang="0">
                <a:pos x="43" y="38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9B218A84-F418-4921-96A8-71CFA2642B8B}"/>
              </a:ext>
            </a:extLst>
          </p:cNvPr>
          <p:cNvSpPr>
            <a:spLocks/>
          </p:cNvSpPr>
          <p:nvPr/>
        </p:nvSpPr>
        <p:spPr bwMode="auto">
          <a:xfrm>
            <a:off x="3586163" y="508000"/>
            <a:ext cx="1984375" cy="306388"/>
          </a:xfrm>
          <a:custGeom>
            <a:avLst/>
            <a:gdLst/>
            <a:ahLst/>
            <a:cxnLst>
              <a:cxn ang="0">
                <a:pos x="26" y="125"/>
              </a:cxn>
              <a:cxn ang="0">
                <a:pos x="450" y="125"/>
              </a:cxn>
              <a:cxn ang="0">
                <a:pos x="487" y="155"/>
              </a:cxn>
              <a:cxn ang="0">
                <a:pos x="532" y="175"/>
              </a:cxn>
              <a:cxn ang="0">
                <a:pos x="587" y="188"/>
              </a:cxn>
              <a:cxn ang="0">
                <a:pos x="672" y="188"/>
              </a:cxn>
              <a:cxn ang="0">
                <a:pos x="769" y="158"/>
              </a:cxn>
              <a:cxn ang="0">
                <a:pos x="811" y="125"/>
              </a:cxn>
              <a:cxn ang="0">
                <a:pos x="1224" y="124"/>
              </a:cxn>
              <a:cxn ang="0">
                <a:pos x="1243" y="114"/>
              </a:cxn>
              <a:cxn ang="0">
                <a:pos x="1249" y="96"/>
              </a:cxn>
              <a:cxn ang="0">
                <a:pos x="1238" y="0"/>
              </a:cxn>
              <a:cxn ang="0">
                <a:pos x="1227" y="18"/>
              </a:cxn>
              <a:cxn ang="0">
                <a:pos x="1218" y="33"/>
              </a:cxn>
              <a:cxn ang="0">
                <a:pos x="1196" y="24"/>
              </a:cxn>
              <a:cxn ang="0">
                <a:pos x="1170" y="14"/>
              </a:cxn>
              <a:cxn ang="0">
                <a:pos x="1138" y="33"/>
              </a:cxn>
              <a:cxn ang="0">
                <a:pos x="1117" y="24"/>
              </a:cxn>
              <a:cxn ang="0">
                <a:pos x="1089" y="19"/>
              </a:cxn>
              <a:cxn ang="0">
                <a:pos x="1074" y="38"/>
              </a:cxn>
              <a:cxn ang="0">
                <a:pos x="1046" y="33"/>
              </a:cxn>
              <a:cxn ang="0">
                <a:pos x="1007" y="38"/>
              </a:cxn>
              <a:cxn ang="0">
                <a:pos x="969" y="33"/>
              </a:cxn>
              <a:cxn ang="0">
                <a:pos x="932" y="47"/>
              </a:cxn>
              <a:cxn ang="0">
                <a:pos x="901" y="34"/>
              </a:cxn>
              <a:cxn ang="0">
                <a:pos x="847" y="44"/>
              </a:cxn>
              <a:cxn ang="0">
                <a:pos x="807" y="43"/>
              </a:cxn>
              <a:cxn ang="0">
                <a:pos x="783" y="81"/>
              </a:cxn>
              <a:cxn ang="0">
                <a:pos x="765" y="111"/>
              </a:cxn>
              <a:cxn ang="0">
                <a:pos x="729" y="122"/>
              </a:cxn>
              <a:cxn ang="0">
                <a:pos x="697" y="132"/>
              </a:cxn>
              <a:cxn ang="0">
                <a:pos x="634" y="137"/>
              </a:cxn>
              <a:cxn ang="0">
                <a:pos x="556" y="145"/>
              </a:cxn>
              <a:cxn ang="0">
                <a:pos x="499" y="116"/>
              </a:cxn>
              <a:cxn ang="0">
                <a:pos x="454" y="57"/>
              </a:cxn>
              <a:cxn ang="0">
                <a:pos x="399" y="47"/>
              </a:cxn>
              <a:cxn ang="0">
                <a:pos x="332" y="33"/>
              </a:cxn>
              <a:cxn ang="0">
                <a:pos x="262" y="24"/>
              </a:cxn>
              <a:cxn ang="0">
                <a:pos x="214" y="35"/>
              </a:cxn>
              <a:cxn ang="0">
                <a:pos x="186" y="32"/>
              </a:cxn>
              <a:cxn ang="0">
                <a:pos x="145" y="37"/>
              </a:cxn>
              <a:cxn ang="0">
                <a:pos x="102" y="35"/>
              </a:cxn>
              <a:cxn ang="0">
                <a:pos x="57" y="43"/>
              </a:cxn>
              <a:cxn ang="0">
                <a:pos x="11" y="38"/>
              </a:cxn>
              <a:cxn ang="0">
                <a:pos x="1" y="74"/>
              </a:cxn>
              <a:cxn ang="0">
                <a:pos x="9" y="118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4582077D-A90B-4FD5-8F8F-E86CA28D936D}"/>
              </a:ext>
            </a:extLst>
          </p:cNvPr>
          <p:cNvSpPr>
            <a:spLocks/>
          </p:cNvSpPr>
          <p:nvPr/>
        </p:nvSpPr>
        <p:spPr bwMode="auto">
          <a:xfrm>
            <a:off x="3598863" y="557213"/>
            <a:ext cx="1947862" cy="228600"/>
          </a:xfrm>
          <a:custGeom>
            <a:avLst/>
            <a:gdLst/>
            <a:ahLst/>
            <a:cxnLst>
              <a:cxn ang="0">
                <a:pos x="301" y="45"/>
              </a:cxn>
              <a:cxn ang="0">
                <a:pos x="219" y="50"/>
              </a:cxn>
              <a:cxn ang="0">
                <a:pos x="97" y="50"/>
              </a:cxn>
              <a:cxn ang="0">
                <a:pos x="40" y="49"/>
              </a:cxn>
              <a:cxn ang="0">
                <a:pos x="8" y="36"/>
              </a:cxn>
              <a:cxn ang="0">
                <a:pos x="0" y="46"/>
              </a:cxn>
              <a:cxn ang="0">
                <a:pos x="46" y="64"/>
              </a:cxn>
              <a:cxn ang="0">
                <a:pos x="103" y="63"/>
              </a:cxn>
              <a:cxn ang="0">
                <a:pos x="134" y="65"/>
              </a:cxn>
              <a:cxn ang="0">
                <a:pos x="204" y="68"/>
              </a:cxn>
              <a:cxn ang="0">
                <a:pos x="341" y="63"/>
              </a:cxn>
              <a:cxn ang="0">
                <a:pos x="440" y="64"/>
              </a:cxn>
              <a:cxn ang="0">
                <a:pos x="485" y="105"/>
              </a:cxn>
              <a:cxn ang="0">
                <a:pos x="558" y="136"/>
              </a:cxn>
              <a:cxn ang="0">
                <a:pos x="642" y="143"/>
              </a:cxn>
              <a:cxn ang="0">
                <a:pos x="728" y="121"/>
              </a:cxn>
              <a:cxn ang="0">
                <a:pos x="786" y="82"/>
              </a:cxn>
              <a:cxn ang="0">
                <a:pos x="827" y="67"/>
              </a:cxn>
              <a:cxn ang="0">
                <a:pos x="937" y="68"/>
              </a:cxn>
              <a:cxn ang="0">
                <a:pos x="1021" y="67"/>
              </a:cxn>
              <a:cxn ang="0">
                <a:pos x="1118" y="67"/>
              </a:cxn>
              <a:cxn ang="0">
                <a:pos x="1211" y="69"/>
              </a:cxn>
              <a:cxn ang="0">
                <a:pos x="1226" y="34"/>
              </a:cxn>
              <a:cxn ang="0">
                <a:pos x="1211" y="37"/>
              </a:cxn>
              <a:cxn ang="0">
                <a:pos x="1171" y="59"/>
              </a:cxn>
              <a:cxn ang="0">
                <a:pos x="1064" y="56"/>
              </a:cxn>
              <a:cxn ang="0">
                <a:pos x="941" y="58"/>
              </a:cxn>
              <a:cxn ang="0">
                <a:pos x="851" y="62"/>
              </a:cxn>
              <a:cxn ang="0">
                <a:pos x="815" y="53"/>
              </a:cxn>
              <a:cxn ang="0">
                <a:pos x="809" y="32"/>
              </a:cxn>
              <a:cxn ang="0">
                <a:pos x="798" y="22"/>
              </a:cxn>
              <a:cxn ang="0">
                <a:pos x="760" y="72"/>
              </a:cxn>
              <a:cxn ang="0">
                <a:pos x="718" y="101"/>
              </a:cxn>
              <a:cxn ang="0">
                <a:pos x="671" y="112"/>
              </a:cxn>
              <a:cxn ang="0">
                <a:pos x="618" y="124"/>
              </a:cxn>
              <a:cxn ang="0">
                <a:pos x="557" y="110"/>
              </a:cxn>
              <a:cxn ang="0">
                <a:pos x="520" y="93"/>
              </a:cxn>
              <a:cxn ang="0">
                <a:pos x="486" y="86"/>
              </a:cxn>
              <a:cxn ang="0">
                <a:pos x="461" y="62"/>
              </a:cxn>
              <a:cxn ang="0">
                <a:pos x="432" y="24"/>
              </a:cxn>
              <a:cxn ang="0">
                <a:pos x="413" y="43"/>
              </a:cxn>
              <a:cxn ang="0">
                <a:pos x="339" y="48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B270CB0E-57AD-42D2-87B8-D0E878E1DB85}"/>
              </a:ext>
            </a:extLst>
          </p:cNvPr>
          <p:cNvSpPr>
            <a:spLocks/>
          </p:cNvSpPr>
          <p:nvPr/>
        </p:nvSpPr>
        <p:spPr bwMode="auto">
          <a:xfrm>
            <a:off x="4868863" y="249238"/>
            <a:ext cx="122237" cy="406400"/>
          </a:xfrm>
          <a:custGeom>
            <a:avLst/>
            <a:gdLst/>
            <a:ahLst/>
            <a:cxnLst>
              <a:cxn ang="0">
                <a:pos x="51" y="6"/>
              </a:cxn>
              <a:cxn ang="0">
                <a:pos x="47" y="25"/>
              </a:cxn>
              <a:cxn ang="0">
                <a:pos x="76" y="27"/>
              </a:cxn>
              <a:cxn ang="0">
                <a:pos x="65" y="61"/>
              </a:cxn>
              <a:cxn ang="0">
                <a:pos x="66" y="87"/>
              </a:cxn>
              <a:cxn ang="0">
                <a:pos x="73" y="110"/>
              </a:cxn>
              <a:cxn ang="0">
                <a:pos x="61" y="133"/>
              </a:cxn>
              <a:cxn ang="0">
                <a:pos x="57" y="157"/>
              </a:cxn>
              <a:cxn ang="0">
                <a:pos x="51" y="181"/>
              </a:cxn>
              <a:cxn ang="0">
                <a:pos x="42" y="197"/>
              </a:cxn>
              <a:cxn ang="0">
                <a:pos x="32" y="213"/>
              </a:cxn>
              <a:cxn ang="0">
                <a:pos x="20" y="230"/>
              </a:cxn>
              <a:cxn ang="0">
                <a:pos x="13" y="241"/>
              </a:cxn>
              <a:cxn ang="0">
                <a:pos x="0" y="255"/>
              </a:cxn>
              <a:cxn ang="0">
                <a:pos x="8" y="230"/>
              </a:cxn>
              <a:cxn ang="0">
                <a:pos x="24" y="212"/>
              </a:cxn>
              <a:cxn ang="0">
                <a:pos x="21" y="192"/>
              </a:cxn>
              <a:cxn ang="0">
                <a:pos x="36" y="167"/>
              </a:cxn>
              <a:cxn ang="0">
                <a:pos x="44" y="137"/>
              </a:cxn>
              <a:cxn ang="0">
                <a:pos x="40" y="108"/>
              </a:cxn>
              <a:cxn ang="0">
                <a:pos x="43" y="85"/>
              </a:cxn>
              <a:cxn ang="0">
                <a:pos x="40" y="68"/>
              </a:cxn>
              <a:cxn ang="0">
                <a:pos x="19" y="36"/>
              </a:cxn>
              <a:cxn ang="0">
                <a:pos x="6" y="3"/>
              </a:cxn>
              <a:cxn ang="0">
                <a:pos x="50" y="0"/>
              </a:cxn>
              <a:cxn ang="0">
                <a:pos x="51" y="6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86D5AFDF-F4F1-4FAC-B6F9-A1AE6A31182C}"/>
              </a:ext>
            </a:extLst>
          </p:cNvPr>
          <p:cNvSpPr>
            <a:spLocks/>
          </p:cNvSpPr>
          <p:nvPr/>
        </p:nvSpPr>
        <p:spPr bwMode="auto">
          <a:xfrm>
            <a:off x="3605213" y="19050"/>
            <a:ext cx="1951037" cy="411163"/>
          </a:xfrm>
          <a:custGeom>
            <a:avLst/>
            <a:gdLst/>
            <a:ahLst/>
            <a:cxnLst>
              <a:cxn ang="0">
                <a:pos x="0" y="259"/>
              </a:cxn>
              <a:cxn ang="0">
                <a:pos x="5" y="154"/>
              </a:cxn>
              <a:cxn ang="0">
                <a:pos x="23" y="130"/>
              </a:cxn>
              <a:cxn ang="0">
                <a:pos x="56" y="146"/>
              </a:cxn>
              <a:cxn ang="0">
                <a:pos x="85" y="128"/>
              </a:cxn>
              <a:cxn ang="0">
                <a:pos x="117" y="144"/>
              </a:cxn>
              <a:cxn ang="0">
                <a:pos x="152" y="144"/>
              </a:cxn>
              <a:cxn ang="0">
                <a:pos x="208" y="138"/>
              </a:cxn>
              <a:cxn ang="0">
                <a:pos x="249" y="122"/>
              </a:cxn>
              <a:cxn ang="0">
                <a:pos x="289" y="138"/>
              </a:cxn>
              <a:cxn ang="0">
                <a:pos x="312" y="143"/>
              </a:cxn>
              <a:cxn ang="0">
                <a:pos x="362" y="137"/>
              </a:cxn>
              <a:cxn ang="0">
                <a:pos x="449" y="121"/>
              </a:cxn>
              <a:cxn ang="0">
                <a:pos x="499" y="83"/>
              </a:cxn>
              <a:cxn ang="0">
                <a:pos x="489" y="119"/>
              </a:cxn>
              <a:cxn ang="0">
                <a:pos x="531" y="132"/>
              </a:cxn>
              <a:cxn ang="0">
                <a:pos x="559" y="158"/>
              </a:cxn>
              <a:cxn ang="0">
                <a:pos x="586" y="178"/>
              </a:cxn>
              <a:cxn ang="0">
                <a:pos x="602" y="178"/>
              </a:cxn>
              <a:cxn ang="0">
                <a:pos x="581" y="145"/>
              </a:cxn>
              <a:cxn ang="0">
                <a:pos x="561" y="103"/>
              </a:cxn>
              <a:cxn ang="0">
                <a:pos x="547" y="82"/>
              </a:cxn>
              <a:cxn ang="0">
                <a:pos x="574" y="62"/>
              </a:cxn>
              <a:cxn ang="0">
                <a:pos x="535" y="56"/>
              </a:cxn>
              <a:cxn ang="0">
                <a:pos x="600" y="42"/>
              </a:cxn>
              <a:cxn ang="0">
                <a:pos x="676" y="55"/>
              </a:cxn>
              <a:cxn ang="0">
                <a:pos x="721" y="60"/>
              </a:cxn>
              <a:cxn ang="0">
                <a:pos x="773" y="108"/>
              </a:cxn>
              <a:cxn ang="0">
                <a:pos x="828" y="139"/>
              </a:cxn>
              <a:cxn ang="0">
                <a:pos x="879" y="141"/>
              </a:cxn>
              <a:cxn ang="0">
                <a:pos x="928" y="128"/>
              </a:cxn>
              <a:cxn ang="0">
                <a:pos x="957" y="139"/>
              </a:cxn>
              <a:cxn ang="0">
                <a:pos x="981" y="130"/>
              </a:cxn>
              <a:cxn ang="0">
                <a:pos x="1015" y="146"/>
              </a:cxn>
              <a:cxn ang="0">
                <a:pos x="1041" y="144"/>
              </a:cxn>
              <a:cxn ang="0">
                <a:pos x="1063" y="130"/>
              </a:cxn>
              <a:cxn ang="0">
                <a:pos x="1099" y="146"/>
              </a:cxn>
              <a:cxn ang="0">
                <a:pos x="1128" y="139"/>
              </a:cxn>
              <a:cxn ang="0">
                <a:pos x="1154" y="149"/>
              </a:cxn>
              <a:cxn ang="0">
                <a:pos x="1197" y="138"/>
              </a:cxn>
              <a:cxn ang="0">
                <a:pos x="1221" y="165"/>
              </a:cxn>
              <a:cxn ang="0">
                <a:pos x="1229" y="154"/>
              </a:cxn>
              <a:cxn ang="0">
                <a:pos x="1224" y="112"/>
              </a:cxn>
              <a:cxn ang="0">
                <a:pos x="1187" y="93"/>
              </a:cxn>
              <a:cxn ang="0">
                <a:pos x="1140" y="101"/>
              </a:cxn>
              <a:cxn ang="0">
                <a:pos x="1099" y="93"/>
              </a:cxn>
              <a:cxn ang="0">
                <a:pos x="1040" y="95"/>
              </a:cxn>
              <a:cxn ang="0">
                <a:pos x="996" y="93"/>
              </a:cxn>
              <a:cxn ang="0">
                <a:pos x="955" y="96"/>
              </a:cxn>
              <a:cxn ang="0">
                <a:pos x="909" y="96"/>
              </a:cxn>
              <a:cxn ang="0">
                <a:pos x="861" y="97"/>
              </a:cxn>
              <a:cxn ang="0">
                <a:pos x="826" y="96"/>
              </a:cxn>
              <a:cxn ang="0">
                <a:pos x="785" y="69"/>
              </a:cxn>
              <a:cxn ang="0">
                <a:pos x="727" y="30"/>
              </a:cxn>
              <a:cxn ang="0">
                <a:pos x="644" y="2"/>
              </a:cxn>
              <a:cxn ang="0">
                <a:pos x="560" y="8"/>
              </a:cxn>
              <a:cxn ang="0">
                <a:pos x="474" y="45"/>
              </a:cxn>
              <a:cxn ang="0">
                <a:pos x="399" y="95"/>
              </a:cxn>
              <a:cxn ang="0">
                <a:pos x="328" y="97"/>
              </a:cxn>
              <a:cxn ang="0">
                <a:pos x="231" y="96"/>
              </a:cxn>
              <a:cxn ang="0">
                <a:pos x="109" y="93"/>
              </a:cxn>
              <a:cxn ang="0">
                <a:pos x="19" y="96"/>
              </a:cxn>
              <a:cxn ang="0">
                <a:pos x="0" y="132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EB224DE1-8025-4B69-8AA2-70D0A0AEECA9}"/>
              </a:ext>
            </a:extLst>
          </p:cNvPr>
          <p:cNvSpPr>
            <a:spLocks/>
          </p:cNvSpPr>
          <p:nvPr/>
        </p:nvSpPr>
        <p:spPr bwMode="auto">
          <a:xfrm>
            <a:off x="4191000" y="234950"/>
            <a:ext cx="90488" cy="400050"/>
          </a:xfrm>
          <a:custGeom>
            <a:avLst/>
            <a:gdLst/>
            <a:ahLst/>
            <a:cxnLst>
              <a:cxn ang="0">
                <a:pos x="13" y="6"/>
              </a:cxn>
              <a:cxn ang="0">
                <a:pos x="17" y="25"/>
              </a:cxn>
              <a:cxn ang="0">
                <a:pos x="13" y="34"/>
              </a:cxn>
              <a:cxn ang="0">
                <a:pos x="6" y="62"/>
              </a:cxn>
              <a:cxn ang="0">
                <a:pos x="1" y="86"/>
              </a:cxn>
              <a:cxn ang="0">
                <a:pos x="0" y="108"/>
              </a:cxn>
              <a:cxn ang="0">
                <a:pos x="5" y="135"/>
              </a:cxn>
              <a:cxn ang="0">
                <a:pos x="8" y="160"/>
              </a:cxn>
              <a:cxn ang="0">
                <a:pos x="13" y="184"/>
              </a:cxn>
              <a:cxn ang="0">
                <a:pos x="27" y="200"/>
              </a:cxn>
              <a:cxn ang="0">
                <a:pos x="32" y="217"/>
              </a:cxn>
              <a:cxn ang="0">
                <a:pos x="45" y="234"/>
              </a:cxn>
              <a:cxn ang="0">
                <a:pos x="56" y="251"/>
              </a:cxn>
              <a:cxn ang="0">
                <a:pos x="51" y="235"/>
              </a:cxn>
              <a:cxn ang="0">
                <a:pos x="40" y="216"/>
              </a:cxn>
              <a:cxn ang="0">
                <a:pos x="43" y="196"/>
              </a:cxn>
              <a:cxn ang="0">
                <a:pos x="28" y="170"/>
              </a:cxn>
              <a:cxn ang="0">
                <a:pos x="15" y="140"/>
              </a:cxn>
              <a:cxn ang="0">
                <a:pos x="12" y="94"/>
              </a:cxn>
              <a:cxn ang="0">
                <a:pos x="17" y="64"/>
              </a:cxn>
              <a:cxn ang="0">
                <a:pos x="25" y="34"/>
              </a:cxn>
              <a:cxn ang="0">
                <a:pos x="27" y="12"/>
              </a:cxn>
              <a:cxn ang="0">
                <a:pos x="15" y="0"/>
              </a:cxn>
              <a:cxn ang="0">
                <a:pos x="13" y="6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ar-SA"/>
          </a:p>
        </p:txBody>
      </p:sp>
      <p:grpSp>
        <p:nvGrpSpPr>
          <p:cNvPr id="1036" name="Group 12">
            <a:extLst>
              <a:ext uri="{FF2B5EF4-FFF2-40B4-BE49-F238E27FC236}">
                <a16:creationId xmlns:a16="http://schemas.microsoft.com/office/drawing/2014/main" id="{BE16D642-D44C-40EE-AA4C-C17F9599EC72}"/>
              </a:ext>
            </a:extLst>
          </p:cNvPr>
          <p:cNvGrpSpPr>
            <a:grpSpLocks/>
          </p:cNvGrpSpPr>
          <p:nvPr/>
        </p:nvGrpSpPr>
        <p:grpSpPr bwMode="auto">
          <a:xfrm>
            <a:off x="63500" y="153988"/>
            <a:ext cx="3435350" cy="520700"/>
            <a:chOff x="40" y="97"/>
            <a:chExt cx="2164" cy="328"/>
          </a:xfrm>
        </p:grpSpPr>
        <p:sp>
          <p:nvSpPr>
            <p:cNvPr id="3085" name="Freeform 13">
              <a:extLst>
                <a:ext uri="{FF2B5EF4-FFF2-40B4-BE49-F238E27FC236}">
                  <a16:creationId xmlns:a16="http://schemas.microsoft.com/office/drawing/2014/main" id="{9B467415-1474-4982-AC7D-49C69347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46" y="0"/>
                </a:cxn>
                <a:cxn ang="0">
                  <a:pos x="2096" y="0"/>
                </a:cxn>
                <a:cxn ang="0">
                  <a:pos x="2120" y="2"/>
                </a:cxn>
                <a:cxn ang="0">
                  <a:pos x="2137" y="9"/>
                </a:cxn>
                <a:cxn ang="0">
                  <a:pos x="2152" y="26"/>
                </a:cxn>
                <a:cxn ang="0">
                  <a:pos x="2160" y="46"/>
                </a:cxn>
                <a:cxn ang="0">
                  <a:pos x="2163" y="69"/>
                </a:cxn>
                <a:cxn ang="0">
                  <a:pos x="2163" y="266"/>
                </a:cxn>
                <a:cxn ang="0">
                  <a:pos x="81" y="266"/>
                </a:cxn>
                <a:cxn ang="0">
                  <a:pos x="0" y="266"/>
                </a:cxn>
                <a:cxn ang="0">
                  <a:pos x="0" y="82"/>
                </a:cxn>
                <a:cxn ang="0">
                  <a:pos x="1" y="55"/>
                </a:cxn>
                <a:cxn ang="0">
                  <a:pos x="9" y="29"/>
                </a:cxn>
                <a:cxn ang="0">
                  <a:pos x="16" y="15"/>
                </a:cxn>
                <a:cxn ang="0">
                  <a:pos x="29" y="3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086" name="Freeform 14">
              <a:extLst>
                <a:ext uri="{FF2B5EF4-FFF2-40B4-BE49-F238E27FC236}">
                  <a16:creationId xmlns:a16="http://schemas.microsoft.com/office/drawing/2014/main" id="{CD007BED-F9BB-48F9-9AC3-A4CA6F29D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/>
              <a:ahLst/>
              <a:cxnLst>
                <a:cxn ang="0">
                  <a:pos x="105" y="39"/>
                </a:cxn>
                <a:cxn ang="0">
                  <a:pos x="170" y="39"/>
                </a:cxn>
                <a:cxn ang="0">
                  <a:pos x="221" y="58"/>
                </a:cxn>
                <a:cxn ang="0">
                  <a:pos x="305" y="47"/>
                </a:cxn>
                <a:cxn ang="0">
                  <a:pos x="400" y="41"/>
                </a:cxn>
                <a:cxn ang="0">
                  <a:pos x="466" y="53"/>
                </a:cxn>
                <a:cxn ang="0">
                  <a:pos x="538" y="47"/>
                </a:cxn>
                <a:cxn ang="0">
                  <a:pos x="654" y="50"/>
                </a:cxn>
                <a:cxn ang="0">
                  <a:pos x="728" y="58"/>
                </a:cxn>
                <a:cxn ang="0">
                  <a:pos x="815" y="35"/>
                </a:cxn>
                <a:cxn ang="0">
                  <a:pos x="880" y="56"/>
                </a:cxn>
                <a:cxn ang="0">
                  <a:pos x="968" y="52"/>
                </a:cxn>
                <a:cxn ang="0">
                  <a:pos x="1013" y="56"/>
                </a:cxn>
                <a:cxn ang="0">
                  <a:pos x="1053" y="35"/>
                </a:cxn>
                <a:cxn ang="0">
                  <a:pos x="1105" y="21"/>
                </a:cxn>
                <a:cxn ang="0">
                  <a:pos x="1167" y="19"/>
                </a:cxn>
                <a:cxn ang="0">
                  <a:pos x="1218" y="13"/>
                </a:cxn>
                <a:cxn ang="0">
                  <a:pos x="1265" y="29"/>
                </a:cxn>
                <a:cxn ang="0">
                  <a:pos x="1316" y="41"/>
                </a:cxn>
                <a:cxn ang="0">
                  <a:pos x="1399" y="33"/>
                </a:cxn>
                <a:cxn ang="0">
                  <a:pos x="1436" y="55"/>
                </a:cxn>
                <a:cxn ang="0">
                  <a:pos x="1493" y="58"/>
                </a:cxn>
                <a:cxn ang="0">
                  <a:pos x="1589" y="58"/>
                </a:cxn>
                <a:cxn ang="0">
                  <a:pos x="1647" y="49"/>
                </a:cxn>
                <a:cxn ang="0">
                  <a:pos x="1691" y="53"/>
                </a:cxn>
                <a:cxn ang="0">
                  <a:pos x="1743" y="35"/>
                </a:cxn>
                <a:cxn ang="0">
                  <a:pos x="1817" y="33"/>
                </a:cxn>
                <a:cxn ang="0">
                  <a:pos x="1878" y="13"/>
                </a:cxn>
                <a:cxn ang="0">
                  <a:pos x="1926" y="9"/>
                </a:cxn>
                <a:cxn ang="0">
                  <a:pos x="1988" y="17"/>
                </a:cxn>
                <a:cxn ang="0">
                  <a:pos x="2042" y="1"/>
                </a:cxn>
                <a:cxn ang="0">
                  <a:pos x="2093" y="29"/>
                </a:cxn>
                <a:cxn ang="0">
                  <a:pos x="2150" y="14"/>
                </a:cxn>
                <a:cxn ang="0">
                  <a:pos x="2163" y="114"/>
                </a:cxn>
                <a:cxn ang="0">
                  <a:pos x="893" y="92"/>
                </a:cxn>
                <a:cxn ang="0">
                  <a:pos x="0" y="18"/>
                </a:cxn>
                <a:cxn ang="0">
                  <a:pos x="32" y="31"/>
                </a:cxn>
                <a:cxn ang="0">
                  <a:pos x="75" y="3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087" name="Freeform 15">
              <a:extLst>
                <a:ext uri="{FF2B5EF4-FFF2-40B4-BE49-F238E27FC236}">
                  <a16:creationId xmlns:a16="http://schemas.microsoft.com/office/drawing/2014/main" id="{8A82C0AE-67F0-40F1-81FA-EE0E4B723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/>
              <a:ahLst/>
              <a:cxnLst>
                <a:cxn ang="0">
                  <a:pos x="46" y="116"/>
                </a:cxn>
                <a:cxn ang="0">
                  <a:pos x="2096" y="117"/>
                </a:cxn>
                <a:cxn ang="0">
                  <a:pos x="2137" y="113"/>
                </a:cxn>
                <a:cxn ang="0">
                  <a:pos x="2160" y="98"/>
                </a:cxn>
                <a:cxn ang="0">
                  <a:pos x="2163" y="13"/>
                </a:cxn>
                <a:cxn ang="0">
                  <a:pos x="2134" y="4"/>
                </a:cxn>
                <a:cxn ang="0">
                  <a:pos x="2118" y="32"/>
                </a:cxn>
                <a:cxn ang="0">
                  <a:pos x="2097" y="29"/>
                </a:cxn>
                <a:cxn ang="0">
                  <a:pos x="2054" y="16"/>
                </a:cxn>
                <a:cxn ang="0">
                  <a:pos x="1998" y="20"/>
                </a:cxn>
                <a:cxn ang="0">
                  <a:pos x="1951" y="23"/>
                </a:cxn>
                <a:cxn ang="0">
                  <a:pos x="1910" y="16"/>
                </a:cxn>
                <a:cxn ang="0">
                  <a:pos x="1868" y="25"/>
                </a:cxn>
                <a:cxn ang="0">
                  <a:pos x="1841" y="31"/>
                </a:cxn>
                <a:cxn ang="0">
                  <a:pos x="1776" y="26"/>
                </a:cxn>
                <a:cxn ang="0">
                  <a:pos x="1716" y="22"/>
                </a:cxn>
                <a:cxn ang="0">
                  <a:pos x="1644" y="51"/>
                </a:cxn>
                <a:cxn ang="0">
                  <a:pos x="1589" y="36"/>
                </a:cxn>
                <a:cxn ang="0">
                  <a:pos x="1524" y="35"/>
                </a:cxn>
                <a:cxn ang="0">
                  <a:pos x="1417" y="34"/>
                </a:cxn>
                <a:cxn ang="0">
                  <a:pos x="1367" y="31"/>
                </a:cxn>
                <a:cxn ang="0">
                  <a:pos x="1327" y="22"/>
                </a:cxn>
                <a:cxn ang="0">
                  <a:pos x="1237" y="41"/>
                </a:cxn>
                <a:cxn ang="0">
                  <a:pos x="1159" y="31"/>
                </a:cxn>
                <a:cxn ang="0">
                  <a:pos x="1065" y="36"/>
                </a:cxn>
                <a:cxn ang="0">
                  <a:pos x="988" y="36"/>
                </a:cxn>
                <a:cxn ang="0">
                  <a:pos x="897" y="48"/>
                </a:cxn>
                <a:cxn ang="0">
                  <a:pos x="801" y="42"/>
                </a:cxn>
                <a:cxn ang="0">
                  <a:pos x="692" y="44"/>
                </a:cxn>
                <a:cxn ang="0">
                  <a:pos x="575" y="31"/>
                </a:cxn>
                <a:cxn ang="0">
                  <a:pos x="454" y="22"/>
                </a:cxn>
                <a:cxn ang="0">
                  <a:pos x="371" y="33"/>
                </a:cxn>
                <a:cxn ang="0">
                  <a:pos x="322" y="29"/>
                </a:cxn>
                <a:cxn ang="0">
                  <a:pos x="252" y="34"/>
                </a:cxn>
                <a:cxn ang="0">
                  <a:pos x="176" y="33"/>
                </a:cxn>
                <a:cxn ang="0">
                  <a:pos x="99" y="40"/>
                </a:cxn>
                <a:cxn ang="0">
                  <a:pos x="20" y="35"/>
                </a:cxn>
                <a:cxn ang="0">
                  <a:pos x="2" y="69"/>
                </a:cxn>
                <a:cxn ang="0">
                  <a:pos x="16" y="110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088" name="Freeform 16">
              <a:extLst>
                <a:ext uri="{FF2B5EF4-FFF2-40B4-BE49-F238E27FC236}">
                  <a16:creationId xmlns:a16="http://schemas.microsoft.com/office/drawing/2014/main" id="{53F82D4D-6DDF-453E-A8B2-4D00AE450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5" y="122"/>
                </a:cxn>
                <a:cxn ang="0">
                  <a:pos x="9" y="55"/>
                </a:cxn>
                <a:cxn ang="0">
                  <a:pos x="28" y="27"/>
                </a:cxn>
                <a:cxn ang="0">
                  <a:pos x="101" y="24"/>
                </a:cxn>
                <a:cxn ang="0">
                  <a:pos x="243" y="28"/>
                </a:cxn>
                <a:cxn ang="0">
                  <a:pos x="378" y="26"/>
                </a:cxn>
                <a:cxn ang="0">
                  <a:pos x="537" y="28"/>
                </a:cxn>
                <a:cxn ang="0">
                  <a:pos x="645" y="24"/>
                </a:cxn>
                <a:cxn ang="0">
                  <a:pos x="735" y="24"/>
                </a:cxn>
                <a:cxn ang="0">
                  <a:pos x="870" y="31"/>
                </a:cxn>
                <a:cxn ang="0">
                  <a:pos x="968" y="33"/>
                </a:cxn>
                <a:cxn ang="0">
                  <a:pos x="1080" y="28"/>
                </a:cxn>
                <a:cxn ang="0">
                  <a:pos x="1212" y="38"/>
                </a:cxn>
                <a:cxn ang="0">
                  <a:pos x="1316" y="35"/>
                </a:cxn>
                <a:cxn ang="0">
                  <a:pos x="1414" y="30"/>
                </a:cxn>
                <a:cxn ang="0">
                  <a:pos x="1526" y="34"/>
                </a:cxn>
                <a:cxn ang="0">
                  <a:pos x="1621" y="30"/>
                </a:cxn>
                <a:cxn ang="0">
                  <a:pos x="1714" y="27"/>
                </a:cxn>
                <a:cxn ang="0">
                  <a:pos x="1781" y="30"/>
                </a:cxn>
                <a:cxn ang="0">
                  <a:pos x="1914" y="24"/>
                </a:cxn>
                <a:cxn ang="0">
                  <a:pos x="2046" y="31"/>
                </a:cxn>
                <a:cxn ang="0">
                  <a:pos x="2094" y="44"/>
                </a:cxn>
                <a:cxn ang="0">
                  <a:pos x="2115" y="64"/>
                </a:cxn>
                <a:cxn ang="0">
                  <a:pos x="2129" y="117"/>
                </a:cxn>
                <a:cxn ang="0">
                  <a:pos x="2129" y="39"/>
                </a:cxn>
                <a:cxn ang="0">
                  <a:pos x="2120" y="15"/>
                </a:cxn>
                <a:cxn ang="0">
                  <a:pos x="1974" y="5"/>
                </a:cxn>
                <a:cxn ang="0">
                  <a:pos x="1856" y="1"/>
                </a:cxn>
                <a:cxn ang="0">
                  <a:pos x="1774" y="3"/>
                </a:cxn>
                <a:cxn ang="0">
                  <a:pos x="1658" y="7"/>
                </a:cxn>
                <a:cxn ang="0">
                  <a:pos x="1453" y="5"/>
                </a:cxn>
                <a:cxn ang="0">
                  <a:pos x="1312" y="6"/>
                </a:cxn>
                <a:cxn ang="0">
                  <a:pos x="1212" y="5"/>
                </a:cxn>
                <a:cxn ang="0">
                  <a:pos x="1135" y="4"/>
                </a:cxn>
                <a:cxn ang="0">
                  <a:pos x="1000" y="5"/>
                </a:cxn>
                <a:cxn ang="0">
                  <a:pos x="837" y="6"/>
                </a:cxn>
                <a:cxn ang="0">
                  <a:pos x="652" y="4"/>
                </a:cxn>
                <a:cxn ang="0">
                  <a:pos x="569" y="2"/>
                </a:cxn>
                <a:cxn ang="0">
                  <a:pos x="431" y="2"/>
                </a:cxn>
                <a:cxn ang="0">
                  <a:pos x="256" y="2"/>
                </a:cxn>
                <a:cxn ang="0">
                  <a:pos x="107" y="0"/>
                </a:cxn>
                <a:cxn ang="0">
                  <a:pos x="34" y="1"/>
                </a:cxn>
                <a:cxn ang="0">
                  <a:pos x="5" y="17"/>
                </a:cxn>
                <a:cxn ang="0">
                  <a:pos x="0" y="53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089" name="Freeform 17">
              <a:extLst>
                <a:ext uri="{FF2B5EF4-FFF2-40B4-BE49-F238E27FC236}">
                  <a16:creationId xmlns:a16="http://schemas.microsoft.com/office/drawing/2014/main" id="{6E03645B-E380-4CE5-8840-EA0F0B6B4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12"/>
                </a:cxn>
                <a:cxn ang="0">
                  <a:pos x="8" y="39"/>
                </a:cxn>
                <a:cxn ang="0">
                  <a:pos x="27" y="49"/>
                </a:cxn>
                <a:cxn ang="0">
                  <a:pos x="59" y="47"/>
                </a:cxn>
                <a:cxn ang="0">
                  <a:pos x="110" y="47"/>
                </a:cxn>
                <a:cxn ang="0">
                  <a:pos x="162" y="48"/>
                </a:cxn>
                <a:cxn ang="0">
                  <a:pos x="192" y="49"/>
                </a:cxn>
                <a:cxn ang="0">
                  <a:pos x="248" y="46"/>
                </a:cxn>
                <a:cxn ang="0">
                  <a:pos x="327" y="49"/>
                </a:cxn>
                <a:cxn ang="0">
                  <a:pos x="413" y="49"/>
                </a:cxn>
                <a:cxn ang="0">
                  <a:pos x="479" y="50"/>
                </a:cxn>
                <a:cxn ang="0">
                  <a:pos x="517" y="50"/>
                </a:cxn>
                <a:cxn ang="0">
                  <a:pos x="645" y="51"/>
                </a:cxn>
                <a:cxn ang="0">
                  <a:pos x="725" y="47"/>
                </a:cxn>
                <a:cxn ang="0">
                  <a:pos x="805" y="48"/>
                </a:cxn>
                <a:cxn ang="0">
                  <a:pos x="869" y="48"/>
                </a:cxn>
                <a:cxn ang="0">
                  <a:pos x="968" y="47"/>
                </a:cxn>
                <a:cxn ang="0">
                  <a:pos x="1044" y="44"/>
                </a:cxn>
                <a:cxn ang="0">
                  <a:pos x="1157" y="45"/>
                </a:cxn>
                <a:cxn ang="0">
                  <a:pos x="1295" y="47"/>
                </a:cxn>
                <a:cxn ang="0">
                  <a:pos x="1377" y="44"/>
                </a:cxn>
                <a:cxn ang="0">
                  <a:pos x="1412" y="48"/>
                </a:cxn>
                <a:cxn ang="0">
                  <a:pos x="1519" y="48"/>
                </a:cxn>
                <a:cxn ang="0">
                  <a:pos x="1606" y="48"/>
                </a:cxn>
                <a:cxn ang="0">
                  <a:pos x="1636" y="46"/>
                </a:cxn>
                <a:cxn ang="0">
                  <a:pos x="1686" y="49"/>
                </a:cxn>
                <a:cxn ang="0">
                  <a:pos x="1712" y="49"/>
                </a:cxn>
                <a:cxn ang="0">
                  <a:pos x="1782" y="49"/>
                </a:cxn>
                <a:cxn ang="0">
                  <a:pos x="1841" y="47"/>
                </a:cxn>
                <a:cxn ang="0">
                  <a:pos x="1937" y="45"/>
                </a:cxn>
                <a:cxn ang="0">
                  <a:pos x="2072" y="45"/>
                </a:cxn>
                <a:cxn ang="0">
                  <a:pos x="2104" y="40"/>
                </a:cxn>
                <a:cxn ang="0">
                  <a:pos x="2120" y="26"/>
                </a:cxn>
                <a:cxn ang="0">
                  <a:pos x="2127" y="39"/>
                </a:cxn>
                <a:cxn ang="0">
                  <a:pos x="2124" y="49"/>
                </a:cxn>
                <a:cxn ang="0">
                  <a:pos x="2107" y="58"/>
                </a:cxn>
                <a:cxn ang="0">
                  <a:pos x="1972" y="58"/>
                </a:cxn>
                <a:cxn ang="0">
                  <a:pos x="1854" y="60"/>
                </a:cxn>
                <a:cxn ang="0">
                  <a:pos x="1800" y="61"/>
                </a:cxn>
                <a:cxn ang="0">
                  <a:pos x="1739" y="61"/>
                </a:cxn>
                <a:cxn ang="0">
                  <a:pos x="1628" y="57"/>
                </a:cxn>
                <a:cxn ang="0">
                  <a:pos x="1493" y="56"/>
                </a:cxn>
                <a:cxn ang="0">
                  <a:pos x="1382" y="58"/>
                </a:cxn>
                <a:cxn ang="0">
                  <a:pos x="1310" y="58"/>
                </a:cxn>
                <a:cxn ang="0">
                  <a:pos x="1256" y="58"/>
                </a:cxn>
                <a:cxn ang="0">
                  <a:pos x="1212" y="59"/>
                </a:cxn>
                <a:cxn ang="0">
                  <a:pos x="1163" y="57"/>
                </a:cxn>
                <a:cxn ang="0">
                  <a:pos x="1106" y="60"/>
                </a:cxn>
                <a:cxn ang="0">
                  <a:pos x="1030" y="59"/>
                </a:cxn>
                <a:cxn ang="0">
                  <a:pos x="971" y="59"/>
                </a:cxn>
                <a:cxn ang="0">
                  <a:pos x="885" y="61"/>
                </a:cxn>
                <a:cxn ang="0">
                  <a:pos x="784" y="61"/>
                </a:cxn>
                <a:cxn ang="0">
                  <a:pos x="692" y="61"/>
                </a:cxn>
                <a:cxn ang="0">
                  <a:pos x="609" y="58"/>
                </a:cxn>
                <a:cxn ang="0">
                  <a:pos x="534" y="59"/>
                </a:cxn>
                <a:cxn ang="0">
                  <a:pos x="401" y="60"/>
                </a:cxn>
                <a:cxn ang="0">
                  <a:pos x="256" y="59"/>
                </a:cxn>
                <a:cxn ang="0">
                  <a:pos x="19" y="58"/>
                </a:cxn>
                <a:cxn ang="0">
                  <a:pos x="1" y="46"/>
                </a:cxn>
                <a:cxn ang="0">
                  <a:pos x="0" y="3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</p:grpSp>
      <p:grpSp>
        <p:nvGrpSpPr>
          <p:cNvPr id="1037" name="Group 18">
            <a:extLst>
              <a:ext uri="{FF2B5EF4-FFF2-40B4-BE49-F238E27FC236}">
                <a16:creationId xmlns:a16="http://schemas.microsoft.com/office/drawing/2014/main" id="{4C37E3EC-96A9-49AA-A4C9-FCAB2311F225}"/>
              </a:ext>
            </a:extLst>
          </p:cNvPr>
          <p:cNvGrpSpPr>
            <a:grpSpLocks/>
          </p:cNvGrpSpPr>
          <p:nvPr/>
        </p:nvGrpSpPr>
        <p:grpSpPr bwMode="auto">
          <a:xfrm>
            <a:off x="5646738" y="153988"/>
            <a:ext cx="3435350" cy="552450"/>
            <a:chOff x="3557" y="97"/>
            <a:chExt cx="2164" cy="348"/>
          </a:xfrm>
        </p:grpSpPr>
        <p:sp>
          <p:nvSpPr>
            <p:cNvPr id="3091" name="Freeform 19">
              <a:extLst>
                <a:ext uri="{FF2B5EF4-FFF2-40B4-BE49-F238E27FC236}">
                  <a16:creationId xmlns:a16="http://schemas.microsoft.com/office/drawing/2014/main" id="{13D8D9A7-05AC-4490-89C7-D188550FF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/>
              <a:ahLst/>
              <a:cxnLst>
                <a:cxn ang="0">
                  <a:pos x="29" y="4"/>
                </a:cxn>
                <a:cxn ang="0">
                  <a:pos x="46" y="0"/>
                </a:cxn>
                <a:cxn ang="0">
                  <a:pos x="2096" y="0"/>
                </a:cxn>
                <a:cxn ang="0">
                  <a:pos x="2120" y="3"/>
                </a:cxn>
                <a:cxn ang="0">
                  <a:pos x="2137" y="10"/>
                </a:cxn>
                <a:cxn ang="0">
                  <a:pos x="2152" y="28"/>
                </a:cxn>
                <a:cxn ang="0">
                  <a:pos x="2160" y="49"/>
                </a:cxn>
                <a:cxn ang="0">
                  <a:pos x="2163" y="73"/>
                </a:cxn>
                <a:cxn ang="0">
                  <a:pos x="2163" y="283"/>
                </a:cxn>
                <a:cxn ang="0">
                  <a:pos x="81" y="283"/>
                </a:cxn>
                <a:cxn ang="0">
                  <a:pos x="0" y="283"/>
                </a:cxn>
                <a:cxn ang="0">
                  <a:pos x="0" y="87"/>
                </a:cxn>
                <a:cxn ang="0">
                  <a:pos x="1" y="59"/>
                </a:cxn>
                <a:cxn ang="0">
                  <a:pos x="9" y="31"/>
                </a:cxn>
                <a:cxn ang="0">
                  <a:pos x="16" y="16"/>
                </a:cxn>
                <a:cxn ang="0">
                  <a:pos x="29" y="4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092" name="Freeform 20">
              <a:extLst>
                <a:ext uri="{FF2B5EF4-FFF2-40B4-BE49-F238E27FC236}">
                  <a16:creationId xmlns:a16="http://schemas.microsoft.com/office/drawing/2014/main" id="{908AD488-D0A9-40E0-8EF6-5A7B7A064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/>
              <a:ahLst/>
              <a:cxnLst>
                <a:cxn ang="0">
                  <a:pos x="105" y="42"/>
                </a:cxn>
                <a:cxn ang="0">
                  <a:pos x="170" y="42"/>
                </a:cxn>
                <a:cxn ang="0">
                  <a:pos x="221" y="63"/>
                </a:cxn>
                <a:cxn ang="0">
                  <a:pos x="305" y="50"/>
                </a:cxn>
                <a:cxn ang="0">
                  <a:pos x="400" y="44"/>
                </a:cxn>
                <a:cxn ang="0">
                  <a:pos x="466" y="57"/>
                </a:cxn>
                <a:cxn ang="0">
                  <a:pos x="538" y="50"/>
                </a:cxn>
                <a:cxn ang="0">
                  <a:pos x="654" y="54"/>
                </a:cxn>
                <a:cxn ang="0">
                  <a:pos x="728" y="63"/>
                </a:cxn>
                <a:cxn ang="0">
                  <a:pos x="815" y="38"/>
                </a:cxn>
                <a:cxn ang="0">
                  <a:pos x="880" y="60"/>
                </a:cxn>
                <a:cxn ang="0">
                  <a:pos x="968" y="56"/>
                </a:cxn>
                <a:cxn ang="0">
                  <a:pos x="1013" y="60"/>
                </a:cxn>
                <a:cxn ang="0">
                  <a:pos x="1053" y="38"/>
                </a:cxn>
                <a:cxn ang="0">
                  <a:pos x="1105" y="22"/>
                </a:cxn>
                <a:cxn ang="0">
                  <a:pos x="1167" y="21"/>
                </a:cxn>
                <a:cxn ang="0">
                  <a:pos x="1218" y="14"/>
                </a:cxn>
                <a:cxn ang="0">
                  <a:pos x="1265" y="32"/>
                </a:cxn>
                <a:cxn ang="0">
                  <a:pos x="1316" y="44"/>
                </a:cxn>
                <a:cxn ang="0">
                  <a:pos x="1399" y="35"/>
                </a:cxn>
                <a:cxn ang="0">
                  <a:pos x="1436" y="59"/>
                </a:cxn>
                <a:cxn ang="0">
                  <a:pos x="1493" y="63"/>
                </a:cxn>
                <a:cxn ang="0">
                  <a:pos x="1589" y="63"/>
                </a:cxn>
                <a:cxn ang="0">
                  <a:pos x="1647" y="52"/>
                </a:cxn>
                <a:cxn ang="0">
                  <a:pos x="1691" y="57"/>
                </a:cxn>
                <a:cxn ang="0">
                  <a:pos x="1743" y="38"/>
                </a:cxn>
                <a:cxn ang="0">
                  <a:pos x="1817" y="35"/>
                </a:cxn>
                <a:cxn ang="0">
                  <a:pos x="1878" y="14"/>
                </a:cxn>
                <a:cxn ang="0">
                  <a:pos x="1926" y="10"/>
                </a:cxn>
                <a:cxn ang="0">
                  <a:pos x="1988" y="18"/>
                </a:cxn>
                <a:cxn ang="0">
                  <a:pos x="2042" y="1"/>
                </a:cxn>
                <a:cxn ang="0">
                  <a:pos x="2093" y="32"/>
                </a:cxn>
                <a:cxn ang="0">
                  <a:pos x="2150" y="16"/>
                </a:cxn>
                <a:cxn ang="0">
                  <a:pos x="2163" y="122"/>
                </a:cxn>
                <a:cxn ang="0">
                  <a:pos x="893" y="99"/>
                </a:cxn>
                <a:cxn ang="0">
                  <a:pos x="0" y="19"/>
                </a:cxn>
                <a:cxn ang="0">
                  <a:pos x="32" y="33"/>
                </a:cxn>
                <a:cxn ang="0">
                  <a:pos x="75" y="38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093" name="Freeform 21">
              <a:extLst>
                <a:ext uri="{FF2B5EF4-FFF2-40B4-BE49-F238E27FC236}">
                  <a16:creationId xmlns:a16="http://schemas.microsoft.com/office/drawing/2014/main" id="{D9AAEF75-C600-428C-A735-81C131743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/>
              <a:ahLst/>
              <a:cxnLst>
                <a:cxn ang="0">
                  <a:pos x="46" y="123"/>
                </a:cxn>
                <a:cxn ang="0">
                  <a:pos x="2096" y="124"/>
                </a:cxn>
                <a:cxn ang="0">
                  <a:pos x="2137" y="120"/>
                </a:cxn>
                <a:cxn ang="0">
                  <a:pos x="2160" y="104"/>
                </a:cxn>
                <a:cxn ang="0">
                  <a:pos x="2163" y="14"/>
                </a:cxn>
                <a:cxn ang="0">
                  <a:pos x="2134" y="4"/>
                </a:cxn>
                <a:cxn ang="0">
                  <a:pos x="2118" y="34"/>
                </a:cxn>
                <a:cxn ang="0">
                  <a:pos x="2097" y="31"/>
                </a:cxn>
                <a:cxn ang="0">
                  <a:pos x="2054" y="17"/>
                </a:cxn>
                <a:cxn ang="0">
                  <a:pos x="1998" y="21"/>
                </a:cxn>
                <a:cxn ang="0">
                  <a:pos x="1951" y="25"/>
                </a:cxn>
                <a:cxn ang="0">
                  <a:pos x="1910" y="17"/>
                </a:cxn>
                <a:cxn ang="0">
                  <a:pos x="1868" y="27"/>
                </a:cxn>
                <a:cxn ang="0">
                  <a:pos x="1841" y="33"/>
                </a:cxn>
                <a:cxn ang="0">
                  <a:pos x="1776" y="28"/>
                </a:cxn>
                <a:cxn ang="0">
                  <a:pos x="1716" y="24"/>
                </a:cxn>
                <a:cxn ang="0">
                  <a:pos x="1644" y="54"/>
                </a:cxn>
                <a:cxn ang="0">
                  <a:pos x="1589" y="38"/>
                </a:cxn>
                <a:cxn ang="0">
                  <a:pos x="1524" y="37"/>
                </a:cxn>
                <a:cxn ang="0">
                  <a:pos x="1417" y="36"/>
                </a:cxn>
                <a:cxn ang="0">
                  <a:pos x="1367" y="33"/>
                </a:cxn>
                <a:cxn ang="0">
                  <a:pos x="1327" y="24"/>
                </a:cxn>
                <a:cxn ang="0">
                  <a:pos x="1237" y="43"/>
                </a:cxn>
                <a:cxn ang="0">
                  <a:pos x="1159" y="33"/>
                </a:cxn>
                <a:cxn ang="0">
                  <a:pos x="1065" y="38"/>
                </a:cxn>
                <a:cxn ang="0">
                  <a:pos x="988" y="38"/>
                </a:cxn>
                <a:cxn ang="0">
                  <a:pos x="897" y="51"/>
                </a:cxn>
                <a:cxn ang="0">
                  <a:pos x="801" y="45"/>
                </a:cxn>
                <a:cxn ang="0">
                  <a:pos x="692" y="46"/>
                </a:cxn>
                <a:cxn ang="0">
                  <a:pos x="575" y="33"/>
                </a:cxn>
                <a:cxn ang="0">
                  <a:pos x="454" y="23"/>
                </a:cxn>
                <a:cxn ang="0">
                  <a:pos x="371" y="35"/>
                </a:cxn>
                <a:cxn ang="0">
                  <a:pos x="322" y="31"/>
                </a:cxn>
                <a:cxn ang="0">
                  <a:pos x="252" y="36"/>
                </a:cxn>
                <a:cxn ang="0">
                  <a:pos x="176" y="35"/>
                </a:cxn>
                <a:cxn ang="0">
                  <a:pos x="99" y="43"/>
                </a:cxn>
                <a:cxn ang="0">
                  <a:pos x="20" y="37"/>
                </a:cxn>
                <a:cxn ang="0">
                  <a:pos x="2" y="73"/>
                </a:cxn>
                <a:cxn ang="0">
                  <a:pos x="16" y="116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094" name="Freeform 22">
              <a:extLst>
                <a:ext uri="{FF2B5EF4-FFF2-40B4-BE49-F238E27FC236}">
                  <a16:creationId xmlns:a16="http://schemas.microsoft.com/office/drawing/2014/main" id="{1FCCC9CD-A96C-4196-970B-7FE57D64B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5" y="129"/>
                </a:cxn>
                <a:cxn ang="0">
                  <a:pos x="9" y="58"/>
                </a:cxn>
                <a:cxn ang="0">
                  <a:pos x="28" y="29"/>
                </a:cxn>
                <a:cxn ang="0">
                  <a:pos x="101" y="25"/>
                </a:cxn>
                <a:cxn ang="0">
                  <a:pos x="243" y="29"/>
                </a:cxn>
                <a:cxn ang="0">
                  <a:pos x="378" y="28"/>
                </a:cxn>
                <a:cxn ang="0">
                  <a:pos x="537" y="29"/>
                </a:cxn>
                <a:cxn ang="0">
                  <a:pos x="645" y="25"/>
                </a:cxn>
                <a:cxn ang="0">
                  <a:pos x="735" y="25"/>
                </a:cxn>
                <a:cxn ang="0">
                  <a:pos x="870" y="33"/>
                </a:cxn>
                <a:cxn ang="0">
                  <a:pos x="968" y="35"/>
                </a:cxn>
                <a:cxn ang="0">
                  <a:pos x="1079" y="29"/>
                </a:cxn>
                <a:cxn ang="0">
                  <a:pos x="1212" y="40"/>
                </a:cxn>
                <a:cxn ang="0">
                  <a:pos x="1316" y="37"/>
                </a:cxn>
                <a:cxn ang="0">
                  <a:pos x="1414" y="32"/>
                </a:cxn>
                <a:cxn ang="0">
                  <a:pos x="1525" y="36"/>
                </a:cxn>
                <a:cxn ang="0">
                  <a:pos x="1621" y="32"/>
                </a:cxn>
                <a:cxn ang="0">
                  <a:pos x="1714" y="29"/>
                </a:cxn>
                <a:cxn ang="0">
                  <a:pos x="1781" y="32"/>
                </a:cxn>
                <a:cxn ang="0">
                  <a:pos x="1913" y="25"/>
                </a:cxn>
                <a:cxn ang="0">
                  <a:pos x="2046" y="33"/>
                </a:cxn>
                <a:cxn ang="0">
                  <a:pos x="2093" y="47"/>
                </a:cxn>
                <a:cxn ang="0">
                  <a:pos x="2115" y="68"/>
                </a:cxn>
                <a:cxn ang="0">
                  <a:pos x="2128" y="124"/>
                </a:cxn>
                <a:cxn ang="0">
                  <a:pos x="2128" y="41"/>
                </a:cxn>
                <a:cxn ang="0">
                  <a:pos x="2120" y="16"/>
                </a:cxn>
                <a:cxn ang="0">
                  <a:pos x="1974" y="6"/>
                </a:cxn>
                <a:cxn ang="0">
                  <a:pos x="1855" y="1"/>
                </a:cxn>
                <a:cxn ang="0">
                  <a:pos x="1774" y="3"/>
                </a:cxn>
                <a:cxn ang="0">
                  <a:pos x="1658" y="8"/>
                </a:cxn>
                <a:cxn ang="0">
                  <a:pos x="1453" y="6"/>
                </a:cxn>
                <a:cxn ang="0">
                  <a:pos x="1311" y="6"/>
                </a:cxn>
                <a:cxn ang="0">
                  <a:pos x="1212" y="6"/>
                </a:cxn>
                <a:cxn ang="0">
                  <a:pos x="1135" y="4"/>
                </a:cxn>
                <a:cxn ang="0">
                  <a:pos x="1000" y="6"/>
                </a:cxn>
                <a:cxn ang="0">
                  <a:pos x="837" y="6"/>
                </a:cxn>
                <a:cxn ang="0">
                  <a:pos x="652" y="4"/>
                </a:cxn>
                <a:cxn ang="0">
                  <a:pos x="569" y="2"/>
                </a:cxn>
                <a:cxn ang="0">
                  <a:pos x="431" y="2"/>
                </a:cxn>
                <a:cxn ang="0">
                  <a:pos x="256" y="2"/>
                </a:cxn>
                <a:cxn ang="0">
                  <a:pos x="107" y="0"/>
                </a:cxn>
                <a:cxn ang="0">
                  <a:pos x="34" y="1"/>
                </a:cxn>
                <a:cxn ang="0">
                  <a:pos x="5" y="18"/>
                </a:cxn>
                <a:cxn ang="0">
                  <a:pos x="0" y="56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095" name="Freeform 23">
              <a:extLst>
                <a:ext uri="{FF2B5EF4-FFF2-40B4-BE49-F238E27FC236}">
                  <a16:creationId xmlns:a16="http://schemas.microsoft.com/office/drawing/2014/main" id="{1205E550-0C21-4631-A941-22510391E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12"/>
                </a:cxn>
                <a:cxn ang="0">
                  <a:pos x="8" y="40"/>
                </a:cxn>
                <a:cxn ang="0">
                  <a:pos x="27" y="52"/>
                </a:cxn>
                <a:cxn ang="0">
                  <a:pos x="59" y="49"/>
                </a:cxn>
                <a:cxn ang="0">
                  <a:pos x="110" y="49"/>
                </a:cxn>
                <a:cxn ang="0">
                  <a:pos x="162" y="50"/>
                </a:cxn>
                <a:cxn ang="0">
                  <a:pos x="192" y="51"/>
                </a:cxn>
                <a:cxn ang="0">
                  <a:pos x="248" y="48"/>
                </a:cxn>
                <a:cxn ang="0">
                  <a:pos x="327" y="51"/>
                </a:cxn>
                <a:cxn ang="0">
                  <a:pos x="413" y="51"/>
                </a:cxn>
                <a:cxn ang="0">
                  <a:pos x="479" y="53"/>
                </a:cxn>
                <a:cxn ang="0">
                  <a:pos x="517" y="52"/>
                </a:cxn>
                <a:cxn ang="0">
                  <a:pos x="645" y="53"/>
                </a:cxn>
                <a:cxn ang="0">
                  <a:pos x="725" y="49"/>
                </a:cxn>
                <a:cxn ang="0">
                  <a:pos x="805" y="50"/>
                </a:cxn>
                <a:cxn ang="0">
                  <a:pos x="869" y="50"/>
                </a:cxn>
                <a:cxn ang="0">
                  <a:pos x="968" y="49"/>
                </a:cxn>
                <a:cxn ang="0">
                  <a:pos x="1044" y="46"/>
                </a:cxn>
                <a:cxn ang="0">
                  <a:pos x="1157" y="47"/>
                </a:cxn>
                <a:cxn ang="0">
                  <a:pos x="1295" y="49"/>
                </a:cxn>
                <a:cxn ang="0">
                  <a:pos x="1377" y="46"/>
                </a:cxn>
                <a:cxn ang="0">
                  <a:pos x="1412" y="51"/>
                </a:cxn>
                <a:cxn ang="0">
                  <a:pos x="1519" y="51"/>
                </a:cxn>
                <a:cxn ang="0">
                  <a:pos x="1606" y="51"/>
                </a:cxn>
                <a:cxn ang="0">
                  <a:pos x="1636" y="48"/>
                </a:cxn>
                <a:cxn ang="0">
                  <a:pos x="1686" y="51"/>
                </a:cxn>
                <a:cxn ang="0">
                  <a:pos x="1712" y="52"/>
                </a:cxn>
                <a:cxn ang="0">
                  <a:pos x="1782" y="51"/>
                </a:cxn>
                <a:cxn ang="0">
                  <a:pos x="1841" y="50"/>
                </a:cxn>
                <a:cxn ang="0">
                  <a:pos x="1937" y="48"/>
                </a:cxn>
                <a:cxn ang="0">
                  <a:pos x="2072" y="47"/>
                </a:cxn>
                <a:cxn ang="0">
                  <a:pos x="2104" y="42"/>
                </a:cxn>
                <a:cxn ang="0">
                  <a:pos x="2120" y="27"/>
                </a:cxn>
                <a:cxn ang="0">
                  <a:pos x="2127" y="40"/>
                </a:cxn>
                <a:cxn ang="0">
                  <a:pos x="2124" y="51"/>
                </a:cxn>
                <a:cxn ang="0">
                  <a:pos x="2107" y="61"/>
                </a:cxn>
                <a:cxn ang="0">
                  <a:pos x="1972" y="61"/>
                </a:cxn>
                <a:cxn ang="0">
                  <a:pos x="1854" y="63"/>
                </a:cxn>
                <a:cxn ang="0">
                  <a:pos x="1800" y="64"/>
                </a:cxn>
                <a:cxn ang="0">
                  <a:pos x="1739" y="64"/>
                </a:cxn>
                <a:cxn ang="0">
                  <a:pos x="1628" y="60"/>
                </a:cxn>
                <a:cxn ang="0">
                  <a:pos x="1493" y="59"/>
                </a:cxn>
                <a:cxn ang="0">
                  <a:pos x="1382" y="61"/>
                </a:cxn>
                <a:cxn ang="0">
                  <a:pos x="1310" y="61"/>
                </a:cxn>
                <a:cxn ang="0">
                  <a:pos x="1256" y="61"/>
                </a:cxn>
                <a:cxn ang="0">
                  <a:pos x="1212" y="62"/>
                </a:cxn>
                <a:cxn ang="0">
                  <a:pos x="1163" y="60"/>
                </a:cxn>
                <a:cxn ang="0">
                  <a:pos x="1106" y="63"/>
                </a:cxn>
                <a:cxn ang="0">
                  <a:pos x="1030" y="62"/>
                </a:cxn>
                <a:cxn ang="0">
                  <a:pos x="971" y="62"/>
                </a:cxn>
                <a:cxn ang="0">
                  <a:pos x="885" y="64"/>
                </a:cxn>
                <a:cxn ang="0">
                  <a:pos x="784" y="64"/>
                </a:cxn>
                <a:cxn ang="0">
                  <a:pos x="692" y="64"/>
                </a:cxn>
                <a:cxn ang="0">
                  <a:pos x="609" y="61"/>
                </a:cxn>
                <a:cxn ang="0">
                  <a:pos x="534" y="62"/>
                </a:cxn>
                <a:cxn ang="0">
                  <a:pos x="401" y="63"/>
                </a:cxn>
                <a:cxn ang="0">
                  <a:pos x="256" y="62"/>
                </a:cxn>
                <a:cxn ang="0">
                  <a:pos x="19" y="61"/>
                </a:cxn>
                <a:cxn ang="0">
                  <a:pos x="1" y="49"/>
                </a:cxn>
                <a:cxn ang="0">
                  <a:pos x="0" y="32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3096" name="Rectangle 24">
            <a:extLst>
              <a:ext uri="{FF2B5EF4-FFF2-40B4-BE49-F238E27FC236}">
                <a16:creationId xmlns:a16="http://schemas.microsoft.com/office/drawing/2014/main" id="{FD453BC5-1EDC-4045-A91C-CA31848B7D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7" name="Rectangle 25">
            <a:extLst>
              <a:ext uri="{FF2B5EF4-FFF2-40B4-BE49-F238E27FC236}">
                <a16:creationId xmlns:a16="http://schemas.microsoft.com/office/drawing/2014/main" id="{95568099-2F79-413D-AF8D-60717CBFB9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8" name="Rectangle 26">
            <a:extLst>
              <a:ext uri="{FF2B5EF4-FFF2-40B4-BE49-F238E27FC236}">
                <a16:creationId xmlns:a16="http://schemas.microsoft.com/office/drawing/2014/main" id="{5334FA5A-BBDD-4E97-96DD-DB3FC3F623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panose="02020603050405020304" pitchFamily="18" charset="0"/>
              </a:defRPr>
            </a:lvl1pPr>
          </a:lstStyle>
          <a:p>
            <a:fld id="{D8F57521-E358-486C-B740-0B23A6303F47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i&amp;url=https%3A%2F%2Fderangedphysiology.com%2Fmain%2Fcicm-primary-exam%2Frequired-reading%2Frespiratory-system%2FChapter%25200356%2Fvertical-gradient-pleural-pressure&amp;psig=AOvVaw16dBCmX8abMGmFsNlm5bFM&amp;ust=1602916874348000&amp;source=images&amp;cd=vfe&amp;ved=0CA0QjhxqFwoTCJiE45bBuOwCFQAAAAAdAAAAABAl" TargetMode="Externa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>
            <a:extLst>
              <a:ext uri="{FF2B5EF4-FFF2-40B4-BE49-F238E27FC236}">
                <a16:creationId xmlns:a16="http://schemas.microsoft.com/office/drawing/2014/main" id="{9C2E827A-3AA8-4DAE-8C01-904756FC6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410200"/>
            <a:ext cx="6781800" cy="1447800"/>
          </a:xfrm>
          <a:prstGeom prst="rect">
            <a:avLst/>
          </a:prstGeom>
          <a:solidFill>
            <a:schemeClr val="tx2"/>
          </a:solidFill>
          <a:ln w="76200" cap="sq" algn="ctr">
            <a:solidFill>
              <a:srgbClr val="C00000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075" name="Picture 4" descr="Ventilation perfusion ratios and V Q mismatch">
            <a:extLst>
              <a:ext uri="{FF2B5EF4-FFF2-40B4-BE49-F238E27FC236}">
                <a16:creationId xmlns:a16="http://schemas.microsoft.com/office/drawing/2014/main" id="{56CFC3FE-4B2F-46C6-86A1-9D3ECFA5E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1" r="2499" b="46667"/>
          <a:stretch>
            <a:fillRect/>
          </a:stretch>
        </p:blipFill>
        <p:spPr bwMode="auto">
          <a:xfrm>
            <a:off x="0" y="7620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>
            <a:extLst>
              <a:ext uri="{FF2B5EF4-FFF2-40B4-BE49-F238E27FC236}">
                <a16:creationId xmlns:a16="http://schemas.microsoft.com/office/drawing/2014/main" id="{BFA33B06-CA4F-44EA-901B-4E8FD1630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562600"/>
            <a:ext cx="655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C00000"/>
                </a:solidFill>
              </a:rPr>
              <a:t>Associate professor of Chest Diseases</a:t>
            </a:r>
          </a:p>
          <a:p>
            <a:pPr algn="ctr" eaLnBrk="1" hangingPunct="1"/>
            <a:r>
              <a:rPr lang="en-US" altLang="en-US" sz="2800" b="1">
                <a:solidFill>
                  <a:srgbClr val="C00000"/>
                </a:solidFill>
              </a:rPr>
              <a:t>Dr. Samah Mohamad Shehata </a:t>
            </a:r>
          </a:p>
        </p:txBody>
      </p:sp>
      <p:pic>
        <p:nvPicPr>
          <p:cNvPr id="3077" name="Picture 6" descr="What is Ventilation-Perfusion Imbalance? (V/Q Mismatch Overview)">
            <a:extLst>
              <a:ext uri="{FF2B5EF4-FFF2-40B4-BE49-F238E27FC236}">
                <a16:creationId xmlns:a16="http://schemas.microsoft.com/office/drawing/2014/main" id="{15B6C6A1-2026-4354-BAF5-A9A83267A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9" t="36159" r="15564"/>
          <a:stretch>
            <a:fillRect/>
          </a:stretch>
        </p:blipFill>
        <p:spPr bwMode="auto">
          <a:xfrm>
            <a:off x="609600" y="2438400"/>
            <a:ext cx="80010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EF248A52-7415-44E6-8B72-7A5E302E4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15963"/>
            <a:ext cx="8229600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VENTILATION/PERFUSION RELATIONSHIPS - Respiratory Physiology - Physiology  5th Ed.">
            <a:extLst>
              <a:ext uri="{FF2B5EF4-FFF2-40B4-BE49-F238E27FC236}">
                <a16:creationId xmlns:a16="http://schemas.microsoft.com/office/drawing/2014/main" id="{FFF459D3-59BB-4954-925C-A4D200FAA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74613"/>
            <a:ext cx="6864350" cy="67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Airway - Respiration - Ventilation/Perfusion (V/Q) Ratio and Mismatch">
            <a:extLst>
              <a:ext uri="{FF2B5EF4-FFF2-40B4-BE49-F238E27FC236}">
                <a16:creationId xmlns:a16="http://schemas.microsoft.com/office/drawing/2014/main" id="{63013DB0-203A-4A18-9446-FE53C1955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750"/>
            <a:ext cx="76581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content.famm2-3.fna.fbcdn.net/v/t1.15752-9/122041022_2213041722220743_5826540477231843326_n.jpg?_nc_cat=100&amp;_nc_sid=ae9488&amp;_nc_eui2=AeGNjvtDiIHma7fiNpgKjNIoHzoVv-h58NgfOhW_6Hnw2C9-zZWNe1j2oNCuG5mNF38XHjAby7ZcjBkEajrVYbsp&amp;_nc_ohc=Oy9pEqGqAIkAX8fdqXa&amp;_nc_ht=scontent.famm2-3.fna&amp;oh=ad3125c61a0163793ca3caf39add2bae&amp;oe=5FB48B83">
            <a:extLst>
              <a:ext uri="{FF2B5EF4-FFF2-40B4-BE49-F238E27FC236}">
                <a16:creationId xmlns:a16="http://schemas.microsoft.com/office/drawing/2014/main" id="{3104BD60-FE56-4049-9EA0-F4EDEB030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4167" b="6667"/>
          <a:stretch>
            <a:fillRect/>
          </a:stretch>
        </p:blipFill>
        <p:spPr bwMode="auto">
          <a:xfrm>
            <a:off x="304800" y="228600"/>
            <a:ext cx="8458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D30FB8A6-97AE-40AE-B105-2396DF3DA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447800"/>
            <a:ext cx="1066800" cy="381000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76B0C9F-A4BF-473E-92DF-A3DAF3AB3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743200"/>
            <a:ext cx="7772400" cy="2286000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content.famm2-3.fna.fbcdn.net/v/t1.15752-9/122226655_1076570579429737_2580968674514462976_n.jpg?_nc_cat=102&amp;_nc_sid=ae9488&amp;_nc_eui2=AeE_U-MO9Zm6zDNAr0iOweYLQqMi0J1c7mdCoyLQnVzuZ59wxdSKiOCYp6mr8XVxn2BPSa4DVfXQp5sTpXqkGtTp&amp;_nc_ohc=914Yn6myZ-0AX_Ah01d&amp;_nc_ht=scontent.famm2-3.fna&amp;oh=d88e1c879fb56c7e4356fed51d737aa9&amp;oe=5FB5A6A4">
            <a:extLst>
              <a:ext uri="{FF2B5EF4-FFF2-40B4-BE49-F238E27FC236}">
                <a16:creationId xmlns:a16="http://schemas.microsoft.com/office/drawing/2014/main" id="{841EA040-2BF6-44F2-83EA-D96868547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r="3333" b="6667"/>
          <a:stretch>
            <a:fillRect/>
          </a:stretch>
        </p:blipFill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FBF6547C-2857-402B-B822-1B5367472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759825" cy="57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163A5E3C-AF8C-4565-8B1A-14FAD021E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382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A5576138-C951-4093-884D-A37CACF83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948738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2237F9-2A7E-4F7E-B97A-F7BEA9F707E6}"/>
              </a:ext>
            </a:extLst>
          </p:cNvPr>
          <p:cNvSpPr/>
          <p:nvPr/>
        </p:nvSpPr>
        <p:spPr bwMode="auto">
          <a:xfrm>
            <a:off x="457200" y="3886200"/>
            <a:ext cx="8305800" cy="2209800"/>
          </a:xfrm>
          <a:prstGeom prst="rect">
            <a:avLst/>
          </a:prstGeom>
          <a:noFill/>
          <a:ln w="76200" cap="sq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/>
          <a:lstStyle/>
          <a:p>
            <a:pPr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istology Wk 5 (Histology) Flashcards | Memorang">
            <a:extLst>
              <a:ext uri="{FF2B5EF4-FFF2-40B4-BE49-F238E27FC236}">
                <a16:creationId xmlns:a16="http://schemas.microsoft.com/office/drawing/2014/main" id="{A0A68CD6-1E90-4BB1-BD1A-5A87072F0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9"/>
          <a:stretch>
            <a:fillRect/>
          </a:stretch>
        </p:blipFill>
        <p:spPr bwMode="auto">
          <a:xfrm>
            <a:off x="788988" y="152400"/>
            <a:ext cx="79279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8A72DB1A-C369-4E3E-9C6C-DE0FC8E6F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153400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5949CAE0-FB98-4CED-99B1-10591AD8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09600"/>
            <a:ext cx="6400800" cy="711200"/>
          </a:xfrm>
          <a:solidFill>
            <a:srgbClr val="FFC000"/>
          </a:solidFill>
        </p:spPr>
        <p:txBody>
          <a:bodyPr/>
          <a:lstStyle/>
          <a:p>
            <a:r>
              <a:rPr lang="en-US" altLang="en-US"/>
              <a:t>Objectives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E46E06AA-719D-40C3-9CB0-111ED22F4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8726488" cy="4267200"/>
          </a:xfrm>
          <a:solidFill>
            <a:srgbClr val="C00000"/>
          </a:solidFill>
        </p:spPr>
        <p:txBody>
          <a:bodyPr/>
          <a:lstStyle/>
          <a:p>
            <a:pPr marL="514350" indent="-514350" algn="just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sz="2800"/>
              <a:t>To define normal alveolar ventilation ,pulmonary perfusion and V/Q ratio.</a:t>
            </a:r>
          </a:p>
          <a:p>
            <a:pPr marL="514350" indent="-514350" algn="just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sz="2800"/>
              <a:t>To illustrate the regional distribution of alveolar ventilation ,pulmonary perfusion and V/Q ratio.</a:t>
            </a:r>
          </a:p>
          <a:p>
            <a:pPr marL="514350" indent="-514350" algn="just">
              <a:lnSpc>
                <a:spcPct val="15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sz="2800"/>
              <a:t>To identify how V/Q ratio affecting alveolar gases?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6BBB9D6-BA06-42E3-84EB-0C4314348B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11557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C00000"/>
                </a:solidFill>
              </a:rPr>
              <a:t>How the V/Q Ratio affects Alveolar Gas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C09972A-B23B-4A3A-AC71-7C3EFC44C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9144000" cy="4135438"/>
          </a:xfrm>
        </p:spPr>
        <p:txBody>
          <a:bodyPr/>
          <a:lstStyle/>
          <a:p>
            <a:pPr algn="just" eaLnBrk="1" hangingPunct="1"/>
            <a:r>
              <a:rPr lang="en-US" altLang="en-US"/>
              <a:t>Ventilation and Perfusion (V/Q) has a profound effect on the partial pressures of O2 and CO2 in the alveolus.</a:t>
            </a:r>
          </a:p>
          <a:p>
            <a:pPr algn="just" eaLnBrk="1" hangingPunct="1"/>
            <a:r>
              <a:rPr lang="en-US" altLang="en-US"/>
              <a:t>Pa02 and PaCO2 levels average about 100 mmHg and 40 mmHg respectively.</a:t>
            </a:r>
          </a:p>
          <a:p>
            <a:pPr algn="just" eaLnBrk="1" hangingPunct="1"/>
            <a:r>
              <a:rPr lang="en-US" altLang="en-US"/>
              <a:t> Only in a small portion of the lungs are those numbers true.  They are actually an average </a:t>
            </a:r>
          </a:p>
          <a:p>
            <a:pPr algn="just" eaLnBrk="1" hangingPunct="1"/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E1CF696E-BF23-4C82-9377-6967B0EE4E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CC0000"/>
                </a:solidFill>
              </a:rPr>
              <a:t>Effect of the ventilation-perfusion ratio on alveolar gas concentration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19B9971-E7F9-4084-B0D8-CC8C59583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686800" cy="38862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/>
              <a:t>Two factors determine the Po</a:t>
            </a:r>
            <a:r>
              <a:rPr lang="en-US" altLang="en-US" sz="2400"/>
              <a:t>2</a:t>
            </a:r>
            <a:r>
              <a:rPr lang="en-US" altLang="en-US"/>
              <a:t> and the Pco</a:t>
            </a:r>
            <a:r>
              <a:rPr lang="en-US" altLang="en-US" sz="2400"/>
              <a:t>2</a:t>
            </a:r>
            <a:r>
              <a:rPr lang="en-US" altLang="en-US"/>
              <a:t> in the alveoli: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/>
              <a:t> (1) the rate of alveolar ventilation and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/>
              <a:t> (2) the rate of transfer of oxygen and carbon dioxide through the respiratory membrane.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557A3914-E8D2-44AC-8537-1BC65AAEC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534400" cy="608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EB8C11C-4FBB-471A-A8B8-A534E4781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763" y="762000"/>
            <a:ext cx="8885237" cy="1155700"/>
          </a:xfrm>
          <a:solidFill>
            <a:srgbClr val="C00000"/>
          </a:solidFill>
        </p:spPr>
        <p:txBody>
          <a:bodyPr/>
          <a:lstStyle/>
          <a:p>
            <a:pPr eaLnBrk="1" hangingPunct="1"/>
            <a:r>
              <a:rPr lang="en-US" altLang="en-US" sz="4000"/>
              <a:t>How the V/Q Ratio affects Alveolar Gas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44720B6-88F8-4F2C-B48B-8E131F2EA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dirty="0"/>
              <a:t>Pa02 is determined by the amount of 02 entering the alveoli and its removal by capillary blood flow.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dirty="0"/>
              <a:t>If capillary blood flow is low, Pa02 will remain high. 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This occurs in the apices;  Ventilation with very little perfusion results in a high Pa02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364C1B6-5C85-46BA-82A5-9CCA4FE09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pPr eaLnBrk="1" hangingPunct="1"/>
            <a:r>
              <a:rPr lang="en-US" altLang="en-US" sz="4000"/>
              <a:t>How the V/Q Ratio affects Alveolar Gas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3DDE3CA-56E7-42E0-83C7-70BF59F62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7650" y="2116138"/>
            <a:ext cx="8896350" cy="474186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dirty="0"/>
              <a:t>PaC02 is determined by: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en-US" dirty="0"/>
              <a:t> the amount of capillary blood </a:t>
            </a:r>
            <a:r>
              <a:rPr lang="en-US" dirty="0" err="1"/>
              <a:t>perfusing</a:t>
            </a:r>
            <a:r>
              <a:rPr lang="en-US" dirty="0"/>
              <a:t> an alveolus, allowing the CO2 to diffuse out of the capillary bed and into the alveolus and the amount of ventilation that alveolus receives.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Areas of high perfusion and low ventilation have higher PaC02’s. 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The bases.</a:t>
            </a:r>
          </a:p>
          <a:p>
            <a:pPr algn="just" eaLnBrk="1" hangingPunct="1">
              <a:lnSpc>
                <a:spcPct val="150000"/>
              </a:lnSpc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Untitled">
            <a:extLst>
              <a:ext uri="{FF2B5EF4-FFF2-40B4-BE49-F238E27FC236}">
                <a16:creationId xmlns:a16="http://schemas.microsoft.com/office/drawing/2014/main" id="{E63482A8-F725-41B5-8C7D-C27127690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77863"/>
            <a:ext cx="875982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B6182F8F-00F7-456D-A8CC-AAF628804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09600"/>
            <a:ext cx="870108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Any Questions Podcast | UMD Health Center">
            <a:extLst>
              <a:ext uri="{FF2B5EF4-FFF2-40B4-BE49-F238E27FC236}">
                <a16:creationId xmlns:a16="http://schemas.microsoft.com/office/drawing/2014/main" id="{C3AF8C30-2726-492E-86D1-813699063D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699" name="AutoShape 4" descr="Any Questions Podcast | UMD Health Center">
            <a:extLst>
              <a:ext uri="{FF2B5EF4-FFF2-40B4-BE49-F238E27FC236}">
                <a16:creationId xmlns:a16="http://schemas.microsoft.com/office/drawing/2014/main" id="{F4FBCF8D-48F0-4A65-BF95-BEB2F43729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0" name="AutoShape 6" descr="Any Questions Podcast | UMD Health Center">
            <a:extLst>
              <a:ext uri="{FF2B5EF4-FFF2-40B4-BE49-F238E27FC236}">
                <a16:creationId xmlns:a16="http://schemas.microsoft.com/office/drawing/2014/main" id="{88C353CC-B365-4128-99FB-A49773D7FE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9701" name="Picture 8" descr="AnyQuestions | Christchurch City Libraries">
            <a:extLst>
              <a:ext uri="{FF2B5EF4-FFF2-40B4-BE49-F238E27FC236}">
                <a16:creationId xmlns:a16="http://schemas.microsoft.com/office/drawing/2014/main" id="{5E434D32-35F2-42D6-8F5F-CC045B8BE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70723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6410C3F6-6093-4D8F-862D-06580CAA9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652463"/>
            <a:ext cx="8855075" cy="60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91A5749-1DA7-4A5D-B329-3D3B7C4A3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32838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6B6B882-654C-4D89-8A51-26F600167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71525"/>
            <a:ext cx="830580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0915D08E-C12A-47ED-9213-16BE17DFE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00138"/>
            <a:ext cx="87503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D9FD981C-A37E-4080-B0E4-8814D78E6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1838"/>
            <a:ext cx="8499475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C43CA9-A46E-4288-B7F2-D08FAF5C05FC}"/>
              </a:ext>
            </a:extLst>
          </p:cNvPr>
          <p:cNvSpPr/>
          <p:nvPr/>
        </p:nvSpPr>
        <p:spPr>
          <a:xfrm>
            <a:off x="685800" y="2057400"/>
            <a:ext cx="7848600" cy="2726591"/>
          </a:xfrm>
          <a:prstGeom prst="ellipse">
            <a:avLst/>
          </a:prstGeom>
          <a:ln w="57150"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u="sng" dirty="0">
                <a:solidFill>
                  <a:schemeClr val="bg1"/>
                </a:solidFill>
                <a:latin typeface="Segoe UI Semibold" pitchFamily="34" charset="0"/>
                <a:cs typeface="Segoe UI Semibold" pitchFamily="34" charset="0"/>
                <a:hlinkClick r:id="rId2" tooltip="Vertical gradient of pleural pressure | Deranged Physiology"/>
              </a:rPr>
              <a:t>Vertical gradient of pleural pressure</a:t>
            </a:r>
            <a:r>
              <a:rPr lang="en-US" u="sng" dirty="0">
                <a:solidFill>
                  <a:schemeClr val="bg1"/>
                </a:solidFill>
                <a:latin typeface="Segoe UI Semibold" pitchFamily="34" charset="0"/>
                <a:cs typeface="Segoe UI Semibold" pitchFamily="34" charset="0"/>
                <a:hlinkClick r:id="rId2" tooltip="Vertical gradient of pleural pressure | Deranged Physiology"/>
              </a:rPr>
              <a:t> </a:t>
            </a:r>
            <a:r>
              <a:rPr lang="en-US" sz="4000" u="sng" dirty="0">
                <a:solidFill>
                  <a:schemeClr val="bg1"/>
                </a:solidFill>
                <a:latin typeface="Segoe UI Semibold" pitchFamily="34" charset="0"/>
                <a:cs typeface="Segoe UI Semibold" pitchFamily="34" charset="0"/>
                <a:hlinkClick r:id="rId2" tooltip="Vertical gradient of pleural pressure | Deranged Physiology"/>
              </a:rPr>
              <a:t> and Alveolar size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ertical gradient of pleural pressure | Deranged Physiology">
            <a:extLst>
              <a:ext uri="{FF2B5EF4-FFF2-40B4-BE49-F238E27FC236}">
                <a16:creationId xmlns:a16="http://schemas.microsoft.com/office/drawing/2014/main" id="{644A34A3-E7FC-4FC9-A88D-519DAA71A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5413"/>
            <a:ext cx="8001000" cy="659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E4F937-776A-4101-ABBF-7010A9E5BD11}"/>
              </a:ext>
            </a:extLst>
          </p:cNvPr>
          <p:cNvSpPr/>
          <p:nvPr/>
        </p:nvSpPr>
        <p:spPr bwMode="auto">
          <a:xfrm>
            <a:off x="1066800" y="5715000"/>
            <a:ext cx="1981200" cy="762000"/>
          </a:xfrm>
          <a:prstGeom prst="roundRect">
            <a:avLst/>
          </a:prstGeom>
          <a:solidFill>
            <a:srgbClr val="C0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At FRC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om &quot;Prophet&quot; Hsiung » Respirology">
            <a:extLst>
              <a:ext uri="{FF2B5EF4-FFF2-40B4-BE49-F238E27FC236}">
                <a16:creationId xmlns:a16="http://schemas.microsoft.com/office/drawing/2014/main" id="{19F11203-1FC1-498A-863A-A687AA528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3825"/>
            <a:ext cx="7391400" cy="668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untain">
  <a:themeElements>
    <a:clrScheme name="Mountain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untai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untain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2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4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5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2" ma:contentTypeDescription="Create a new document." ma:contentTypeScope="" ma:versionID="5eea047ca148aa844cb93a8c99a2675b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9e91d4b2b676e2469954a00a9ec9651c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1524D4-737A-4CE4-AFF8-2F3AB94095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90D452-5BDB-41FF-9B98-DEB40F3B5F1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0585ad6-e60d-4dbf-9f0f-7ca5398387e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Designs\Mountain.pot</Template>
  <TotalTime>985</TotalTime>
  <Words>279</Words>
  <Application>Microsoft Office PowerPoint</Application>
  <PresentationFormat>عرض على الشاشة (4:3)</PresentationFormat>
  <Paragraphs>24</Paragraphs>
  <Slides>28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Mountain</vt:lpstr>
      <vt:lpstr>عرض تقديمي في PowerPoint</vt:lpstr>
      <vt:lpstr>Objectives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How the V/Q Ratio affects Alveolar Gas</vt:lpstr>
      <vt:lpstr>Effect of the ventilation-perfusion ratio on alveolar gas concentration</vt:lpstr>
      <vt:lpstr>عرض تقديمي في PowerPoint</vt:lpstr>
      <vt:lpstr>How the V/Q Ratio affects Alveolar Gas</vt:lpstr>
      <vt:lpstr>How the V/Q Ratio affects Alveolar Gas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Ventilation-Perfusion Relationships</dc:title>
  <dc:creator>Robert Walsh</dc:creator>
  <cp:lastModifiedBy>othman ali</cp:lastModifiedBy>
  <cp:revision>84</cp:revision>
  <dcterms:created xsi:type="dcterms:W3CDTF">2002-11-11T19:09:30Z</dcterms:created>
  <dcterms:modified xsi:type="dcterms:W3CDTF">2020-10-21T16:32:10Z</dcterms:modified>
</cp:coreProperties>
</file>