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0.xml" ContentType="application/vnd.openxmlformats-officedocument.presentationml.slide+xml"/>
  <Override PartName="/ppt/slides/slide11.xml" ContentType="application/vnd.openxmlformats-officedocument.presentationml.slide+xml"/>
  <Override PartName="/ppt/presentation.xml" ContentType="application/vnd.openxmlformats-officedocument.presentationml.presentation.main+xml"/>
  <Override PartName="/ppt/slides/slide9.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4"/>
  </p:sldMasterIdLst>
  <p:sldIdLst>
    <p:sldId id="256" r:id="rId5"/>
    <p:sldId id="257" r:id="rId6"/>
    <p:sldId id="290" r:id="rId7"/>
    <p:sldId id="291" r:id="rId8"/>
    <p:sldId id="292" r:id="rId9"/>
    <p:sldId id="293" r:id="rId10"/>
    <p:sldId id="298" r:id="rId11"/>
    <p:sldId id="297" r:id="rId12"/>
    <p:sldId id="296" r:id="rId13"/>
    <p:sldId id="295" r:id="rId14"/>
    <p:sldId id="289" r:id="rId15"/>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FFFF"/>
    <a:srgbClr val="66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8394" autoAdjust="0"/>
    <p:restoredTop sz="94660"/>
  </p:normalViewPr>
  <p:slideViewPr>
    <p:cSldViewPr>
      <p:cViewPr varScale="1">
        <p:scale>
          <a:sx n="68" d="100"/>
          <a:sy n="68" d="100"/>
        </p:scale>
        <p:origin x="-1608" y="-102"/>
      </p:cViewPr>
      <p:guideLst>
        <p:guide orient="horz" pos="2160"/>
        <p:guide pos="2880"/>
      </p:guideLst>
    </p:cSldViewPr>
  </p:slideViewPr>
  <p:notesTextViewPr>
    <p:cViewPr>
      <p:scale>
        <a:sx n="3" d="2"/>
        <a:sy n="3" d="2"/>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4" name="شكل حر 10"/>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9" name="عنوان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smtClean="0"/>
              <a:t>انقر لتحرير نمط العنوان الرئيسي</a:t>
            </a:r>
            <a:endParaRPr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ar-SA" smtClean="0"/>
              <a:t>انقر لتحرير نمط العنوان الثانوي الرئيسي</a:t>
            </a:r>
            <a:endParaRPr lang="en-US"/>
          </a:p>
        </p:txBody>
      </p:sp>
      <p:sp>
        <p:nvSpPr>
          <p:cNvPr id="6" name="عنصر نائب للتاريخ 29"/>
          <p:cNvSpPr>
            <a:spLocks noGrp="1"/>
          </p:cNvSpPr>
          <p:nvPr>
            <p:ph type="dt" sz="half" idx="10"/>
          </p:nvPr>
        </p:nvSpPr>
        <p:spPr/>
        <p:txBody>
          <a:bodyPr/>
          <a:lstStyle>
            <a:lvl1pPr>
              <a:defRPr/>
            </a:lvl1pPr>
          </a:lstStyle>
          <a:p>
            <a:pPr>
              <a:defRPr/>
            </a:pPr>
            <a:fld id="{549AF006-68A6-4122-BD1F-BFE30AA1ECAE}" type="datetimeFigureOut">
              <a:rPr lang="ar-SA"/>
              <a:pPr>
                <a:defRPr/>
              </a:pPr>
              <a:t>26/09/1443</a:t>
            </a:fld>
            <a:endParaRPr lang="ar-SA"/>
          </a:p>
        </p:txBody>
      </p:sp>
      <p:sp>
        <p:nvSpPr>
          <p:cNvPr id="7" name="عنصر نائب للتذييل 18"/>
          <p:cNvSpPr>
            <a:spLocks noGrp="1"/>
          </p:cNvSpPr>
          <p:nvPr>
            <p:ph type="ftr" sz="quarter" idx="11"/>
          </p:nvPr>
        </p:nvSpPr>
        <p:spPr/>
        <p:txBody>
          <a:bodyPr/>
          <a:lstStyle>
            <a:lvl1pPr>
              <a:defRPr/>
            </a:lvl1pPr>
          </a:lstStyle>
          <a:p>
            <a:pPr>
              <a:defRPr/>
            </a:pPr>
            <a:endParaRPr lang="ar-SA"/>
          </a:p>
        </p:txBody>
      </p:sp>
      <p:sp>
        <p:nvSpPr>
          <p:cNvPr id="8" name="عنصر نائب لرقم الشريحة 26"/>
          <p:cNvSpPr>
            <a:spLocks noGrp="1"/>
          </p:cNvSpPr>
          <p:nvPr>
            <p:ph type="sldNum" sz="quarter" idx="12"/>
          </p:nvPr>
        </p:nvSpPr>
        <p:spPr/>
        <p:txBody>
          <a:bodyPr/>
          <a:lstStyle>
            <a:lvl1pPr>
              <a:defRPr smtClean="0"/>
            </a:lvl1pPr>
          </a:lstStyle>
          <a:p>
            <a:pPr>
              <a:defRPr/>
            </a:pPr>
            <a:fld id="{23A436FC-AA0C-4D16-97C1-A11141F7BA6E}" type="slidenum">
              <a:rPr lang="ar-SA" altLang="en-US"/>
              <a:pPr>
                <a:defRPr/>
              </a:pPr>
              <a:t>‹#›</a:t>
            </a:fld>
            <a:endParaRPr lang="ar-SA"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9"/>
          <p:cNvSpPr>
            <a:spLocks noGrp="1"/>
          </p:cNvSpPr>
          <p:nvPr>
            <p:ph type="dt" sz="half" idx="10"/>
          </p:nvPr>
        </p:nvSpPr>
        <p:spPr/>
        <p:txBody>
          <a:bodyPr/>
          <a:lstStyle>
            <a:lvl1pPr>
              <a:defRPr/>
            </a:lvl1pPr>
          </a:lstStyle>
          <a:p>
            <a:pPr>
              <a:defRPr/>
            </a:pPr>
            <a:fld id="{5919C3AA-D60C-448B-BDF1-F50A4B8A1031}" type="datetimeFigureOut">
              <a:rPr lang="ar-SA"/>
              <a:pPr>
                <a:defRPr/>
              </a:pPr>
              <a:t>26/09/1443</a:t>
            </a:fld>
            <a:endParaRPr lang="ar-SA"/>
          </a:p>
        </p:txBody>
      </p:sp>
      <p:sp>
        <p:nvSpPr>
          <p:cNvPr id="5" name="عنصر نائب للتذييل 21"/>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p:cNvSpPr>
            <a:spLocks noGrp="1"/>
          </p:cNvSpPr>
          <p:nvPr>
            <p:ph type="sldNum" sz="quarter" idx="12"/>
          </p:nvPr>
        </p:nvSpPr>
        <p:spPr/>
        <p:txBody>
          <a:bodyPr/>
          <a:lstStyle>
            <a:lvl1pPr>
              <a:defRPr/>
            </a:lvl1pPr>
          </a:lstStyle>
          <a:p>
            <a:pPr>
              <a:defRPr/>
            </a:pPr>
            <a:fld id="{A7B45314-671A-45DD-B349-5F69900309C1}" type="slidenum">
              <a:rPr lang="ar-SA" altLang="en-US"/>
              <a:pPr>
                <a:defRPr/>
              </a:pPr>
              <a:t>‹#›</a:t>
            </a:fld>
            <a:endParaRPr lang="ar-SA"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9"/>
          <p:cNvSpPr>
            <a:spLocks noGrp="1"/>
          </p:cNvSpPr>
          <p:nvPr>
            <p:ph type="dt" sz="half" idx="10"/>
          </p:nvPr>
        </p:nvSpPr>
        <p:spPr/>
        <p:txBody>
          <a:bodyPr/>
          <a:lstStyle>
            <a:lvl1pPr>
              <a:defRPr/>
            </a:lvl1pPr>
          </a:lstStyle>
          <a:p>
            <a:pPr>
              <a:defRPr/>
            </a:pPr>
            <a:fld id="{25BCE9FB-7AA6-4D60-88DC-7BC0F7F7DC29}" type="datetimeFigureOut">
              <a:rPr lang="ar-SA"/>
              <a:pPr>
                <a:defRPr/>
              </a:pPr>
              <a:t>26/09/1443</a:t>
            </a:fld>
            <a:endParaRPr lang="ar-SA"/>
          </a:p>
        </p:txBody>
      </p:sp>
      <p:sp>
        <p:nvSpPr>
          <p:cNvPr id="5" name="عنصر نائب للتذييل 21"/>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p:cNvSpPr>
            <a:spLocks noGrp="1"/>
          </p:cNvSpPr>
          <p:nvPr>
            <p:ph type="sldNum" sz="quarter" idx="12"/>
          </p:nvPr>
        </p:nvSpPr>
        <p:spPr/>
        <p:txBody>
          <a:bodyPr/>
          <a:lstStyle>
            <a:lvl1pPr>
              <a:defRPr/>
            </a:lvl1pPr>
          </a:lstStyle>
          <a:p>
            <a:pPr>
              <a:defRPr/>
            </a:pPr>
            <a:fld id="{261E89CF-8452-45C2-B90A-A8369E06506C}" type="slidenum">
              <a:rPr lang="ar-SA" altLang="en-US"/>
              <a:pPr>
                <a:defRPr/>
              </a:pPr>
              <a:t>‹#›</a:t>
            </a:fld>
            <a:endParaRPr lang="ar-SA"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9"/>
          <p:cNvSpPr>
            <a:spLocks noGrp="1"/>
          </p:cNvSpPr>
          <p:nvPr>
            <p:ph type="dt" sz="half" idx="10"/>
          </p:nvPr>
        </p:nvSpPr>
        <p:spPr/>
        <p:txBody>
          <a:bodyPr/>
          <a:lstStyle>
            <a:lvl1pPr>
              <a:defRPr/>
            </a:lvl1pPr>
          </a:lstStyle>
          <a:p>
            <a:pPr>
              <a:defRPr/>
            </a:pPr>
            <a:fld id="{8BB1F2BF-6772-45E3-8B6E-1691979C0E96}" type="datetimeFigureOut">
              <a:rPr lang="ar-SA"/>
              <a:pPr>
                <a:defRPr/>
              </a:pPr>
              <a:t>26/09/1443</a:t>
            </a:fld>
            <a:endParaRPr lang="ar-SA"/>
          </a:p>
        </p:txBody>
      </p:sp>
      <p:sp>
        <p:nvSpPr>
          <p:cNvPr id="5" name="عنصر نائب للتذييل 21"/>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p:cNvSpPr>
            <a:spLocks noGrp="1"/>
          </p:cNvSpPr>
          <p:nvPr>
            <p:ph type="sldNum" sz="quarter" idx="12"/>
          </p:nvPr>
        </p:nvSpPr>
        <p:spPr/>
        <p:txBody>
          <a:bodyPr/>
          <a:lstStyle>
            <a:lvl1pPr>
              <a:defRPr/>
            </a:lvl1pPr>
          </a:lstStyle>
          <a:p>
            <a:pPr>
              <a:defRPr/>
            </a:pPr>
            <a:fld id="{8F2C1CB9-A609-4ED1-ABB0-3C5177B135AF}" type="slidenum">
              <a:rPr lang="ar-SA" altLang="en-US"/>
              <a:pPr>
                <a:defRPr/>
              </a:pPr>
              <a:t>‹#›</a:t>
            </a:fld>
            <a:endParaRPr lang="ar-SA"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4" name="شكل حر 10"/>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ar-SA" smtClean="0"/>
              <a:t>انقر لتحرير أنماط النص الرئيسي</a:t>
            </a:r>
          </a:p>
        </p:txBody>
      </p:sp>
      <p:sp>
        <p:nvSpPr>
          <p:cNvPr id="6" name="عنصر نائب للتاريخ 3"/>
          <p:cNvSpPr>
            <a:spLocks noGrp="1"/>
          </p:cNvSpPr>
          <p:nvPr>
            <p:ph type="dt" sz="half" idx="10"/>
          </p:nvPr>
        </p:nvSpPr>
        <p:spPr/>
        <p:txBody>
          <a:bodyPr/>
          <a:lstStyle>
            <a:lvl1pPr>
              <a:defRPr/>
            </a:lvl1pPr>
          </a:lstStyle>
          <a:p>
            <a:pPr>
              <a:defRPr/>
            </a:pPr>
            <a:fld id="{F13DB3A2-FB79-429C-AC7E-7DADF69BDB8D}" type="datetimeFigureOut">
              <a:rPr lang="ar-SA"/>
              <a:pPr>
                <a:defRPr/>
              </a:pPr>
              <a:t>26/09/1443</a:t>
            </a:fld>
            <a:endParaRPr lang="ar-SA"/>
          </a:p>
        </p:txBody>
      </p:sp>
      <p:sp>
        <p:nvSpPr>
          <p:cNvPr id="7" name="عنصر نائب للتذييل 4"/>
          <p:cNvSpPr>
            <a:spLocks noGrp="1"/>
          </p:cNvSpPr>
          <p:nvPr>
            <p:ph type="ftr" sz="quarter" idx="11"/>
          </p:nvPr>
        </p:nvSpPr>
        <p:spPr/>
        <p:txBody>
          <a:bodyPr/>
          <a:lstStyle>
            <a:lvl1pPr>
              <a:defRPr/>
            </a:lvl1pPr>
          </a:lstStyle>
          <a:p>
            <a:pPr>
              <a:defRPr/>
            </a:pPr>
            <a:endParaRPr lang="ar-SA"/>
          </a:p>
        </p:txBody>
      </p:sp>
      <p:sp>
        <p:nvSpPr>
          <p:cNvPr id="8" name="عنصر نائب لرقم الشريحة 5"/>
          <p:cNvSpPr>
            <a:spLocks noGrp="1"/>
          </p:cNvSpPr>
          <p:nvPr>
            <p:ph type="sldNum" sz="quarter" idx="12"/>
          </p:nvPr>
        </p:nvSpPr>
        <p:spPr/>
        <p:txBody>
          <a:bodyPr/>
          <a:lstStyle>
            <a:lvl1pPr>
              <a:defRPr smtClean="0"/>
            </a:lvl1pPr>
          </a:lstStyle>
          <a:p>
            <a:pPr>
              <a:defRPr/>
            </a:pPr>
            <a:fld id="{3967603D-2738-48BB-8E25-C4E1BAFE4FFB}" type="slidenum">
              <a:rPr lang="ar-SA" altLang="en-US"/>
              <a:pPr>
                <a:defRPr/>
              </a:pPr>
              <a:t>‹#›</a:t>
            </a:fld>
            <a:endParaRPr lang="ar-SA"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9"/>
          <p:cNvSpPr>
            <a:spLocks noGrp="1"/>
          </p:cNvSpPr>
          <p:nvPr>
            <p:ph type="dt" sz="half" idx="10"/>
          </p:nvPr>
        </p:nvSpPr>
        <p:spPr/>
        <p:txBody>
          <a:bodyPr/>
          <a:lstStyle>
            <a:lvl1pPr>
              <a:defRPr/>
            </a:lvl1pPr>
          </a:lstStyle>
          <a:p>
            <a:pPr>
              <a:defRPr/>
            </a:pPr>
            <a:fld id="{A578442C-AA11-41D1-83BE-16DDF6785688}" type="datetimeFigureOut">
              <a:rPr lang="ar-SA"/>
              <a:pPr>
                <a:defRPr/>
              </a:pPr>
              <a:t>26/09/1443</a:t>
            </a:fld>
            <a:endParaRPr lang="ar-SA"/>
          </a:p>
        </p:txBody>
      </p:sp>
      <p:sp>
        <p:nvSpPr>
          <p:cNvPr id="6" name="عنصر نائب للتذييل 21"/>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p:cNvSpPr>
            <a:spLocks noGrp="1"/>
          </p:cNvSpPr>
          <p:nvPr>
            <p:ph type="sldNum" sz="quarter" idx="12"/>
          </p:nvPr>
        </p:nvSpPr>
        <p:spPr/>
        <p:txBody>
          <a:bodyPr/>
          <a:lstStyle>
            <a:lvl1pPr>
              <a:defRPr/>
            </a:lvl1pPr>
          </a:lstStyle>
          <a:p>
            <a:pPr>
              <a:defRPr/>
            </a:pPr>
            <a:fld id="{CF0DD640-A5AB-4D39-8B2D-AC9E9B130733}" type="slidenum">
              <a:rPr lang="ar-SA" altLang="en-US"/>
              <a:pPr>
                <a:defRPr/>
              </a:pPr>
              <a:t>‹#›</a:t>
            </a:fld>
            <a:endParaRPr lang="ar-SA"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smtClean="0"/>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smtClean="0"/>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9"/>
          <p:cNvSpPr>
            <a:spLocks noGrp="1"/>
          </p:cNvSpPr>
          <p:nvPr>
            <p:ph type="dt" sz="half" idx="10"/>
          </p:nvPr>
        </p:nvSpPr>
        <p:spPr/>
        <p:txBody>
          <a:bodyPr/>
          <a:lstStyle>
            <a:lvl1pPr>
              <a:defRPr/>
            </a:lvl1pPr>
          </a:lstStyle>
          <a:p>
            <a:pPr>
              <a:defRPr/>
            </a:pPr>
            <a:fld id="{4DAFADBA-A2B1-4A2A-9577-55888AAD6DF0}" type="datetimeFigureOut">
              <a:rPr lang="ar-SA"/>
              <a:pPr>
                <a:defRPr/>
              </a:pPr>
              <a:t>26/09/1443</a:t>
            </a:fld>
            <a:endParaRPr lang="ar-SA"/>
          </a:p>
        </p:txBody>
      </p:sp>
      <p:sp>
        <p:nvSpPr>
          <p:cNvPr id="8" name="عنصر نائب للتذييل 21"/>
          <p:cNvSpPr>
            <a:spLocks noGrp="1"/>
          </p:cNvSpPr>
          <p:nvPr>
            <p:ph type="ftr" sz="quarter" idx="11"/>
          </p:nvPr>
        </p:nvSpPr>
        <p:spPr/>
        <p:txBody>
          <a:bodyPr/>
          <a:lstStyle>
            <a:lvl1pPr>
              <a:defRPr/>
            </a:lvl1pPr>
          </a:lstStyle>
          <a:p>
            <a:pPr>
              <a:defRPr/>
            </a:pPr>
            <a:endParaRPr lang="ar-SA"/>
          </a:p>
        </p:txBody>
      </p:sp>
      <p:sp>
        <p:nvSpPr>
          <p:cNvPr id="9" name="عنصر نائب لرقم الشريحة 17"/>
          <p:cNvSpPr>
            <a:spLocks noGrp="1"/>
          </p:cNvSpPr>
          <p:nvPr>
            <p:ph type="sldNum" sz="quarter" idx="12"/>
          </p:nvPr>
        </p:nvSpPr>
        <p:spPr/>
        <p:txBody>
          <a:bodyPr/>
          <a:lstStyle>
            <a:lvl1pPr>
              <a:defRPr/>
            </a:lvl1pPr>
          </a:lstStyle>
          <a:p>
            <a:pPr>
              <a:defRPr/>
            </a:pPr>
            <a:fld id="{F1546AE3-9466-4399-9587-212A97D5F6B8}" type="slidenum">
              <a:rPr lang="ar-SA" altLang="en-US"/>
              <a:pPr>
                <a:defRPr/>
              </a:pPr>
              <a:t>‹#›</a:t>
            </a:fld>
            <a:endParaRPr lang="ar-SA"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lstStyle>
            <a:lvl1pPr algn="l">
              <a:defRPr sz="4600"/>
            </a:lvl1pPr>
          </a:lstStyle>
          <a:p>
            <a:r>
              <a:rPr lang="ar-SA" smtClean="0"/>
              <a:t>انقر لتحرير نمط العنوان الرئيسي</a:t>
            </a:r>
            <a:endParaRPr lang="en-US"/>
          </a:p>
        </p:txBody>
      </p:sp>
      <p:sp>
        <p:nvSpPr>
          <p:cNvPr id="3" name="عنصر نائب للتاريخ 9"/>
          <p:cNvSpPr>
            <a:spLocks noGrp="1"/>
          </p:cNvSpPr>
          <p:nvPr>
            <p:ph type="dt" sz="half" idx="10"/>
          </p:nvPr>
        </p:nvSpPr>
        <p:spPr/>
        <p:txBody>
          <a:bodyPr/>
          <a:lstStyle>
            <a:lvl1pPr>
              <a:defRPr/>
            </a:lvl1pPr>
          </a:lstStyle>
          <a:p>
            <a:pPr>
              <a:defRPr/>
            </a:pPr>
            <a:fld id="{C0A2D979-70E1-4309-8460-2F341CD425F7}" type="datetimeFigureOut">
              <a:rPr lang="ar-SA"/>
              <a:pPr>
                <a:defRPr/>
              </a:pPr>
              <a:t>26/09/1443</a:t>
            </a:fld>
            <a:endParaRPr lang="ar-SA"/>
          </a:p>
        </p:txBody>
      </p:sp>
      <p:sp>
        <p:nvSpPr>
          <p:cNvPr id="4" name="عنصر نائب للتذييل 21"/>
          <p:cNvSpPr>
            <a:spLocks noGrp="1"/>
          </p:cNvSpPr>
          <p:nvPr>
            <p:ph type="ftr" sz="quarter" idx="11"/>
          </p:nvPr>
        </p:nvSpPr>
        <p:spPr/>
        <p:txBody>
          <a:bodyPr/>
          <a:lstStyle>
            <a:lvl1pPr>
              <a:defRPr/>
            </a:lvl1pPr>
          </a:lstStyle>
          <a:p>
            <a:pPr>
              <a:defRPr/>
            </a:pPr>
            <a:endParaRPr lang="ar-SA"/>
          </a:p>
        </p:txBody>
      </p:sp>
      <p:sp>
        <p:nvSpPr>
          <p:cNvPr id="5" name="عنصر نائب لرقم الشريحة 17"/>
          <p:cNvSpPr>
            <a:spLocks noGrp="1"/>
          </p:cNvSpPr>
          <p:nvPr>
            <p:ph type="sldNum" sz="quarter" idx="12"/>
          </p:nvPr>
        </p:nvSpPr>
        <p:spPr/>
        <p:txBody>
          <a:bodyPr/>
          <a:lstStyle>
            <a:lvl1pPr>
              <a:defRPr/>
            </a:lvl1pPr>
          </a:lstStyle>
          <a:p>
            <a:pPr>
              <a:defRPr/>
            </a:pPr>
            <a:fld id="{26F6E9AA-1404-42C6-ACBD-CD8511156B48}" type="slidenum">
              <a:rPr lang="ar-SA" altLang="en-US"/>
              <a:pPr>
                <a:defRPr/>
              </a:pPr>
              <a:t>‹#›</a:t>
            </a:fld>
            <a:endParaRPr lang="ar-SA"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9"/>
          <p:cNvSpPr>
            <a:spLocks noGrp="1"/>
          </p:cNvSpPr>
          <p:nvPr>
            <p:ph type="dt" sz="half" idx="10"/>
          </p:nvPr>
        </p:nvSpPr>
        <p:spPr/>
        <p:txBody>
          <a:bodyPr/>
          <a:lstStyle>
            <a:lvl1pPr>
              <a:defRPr/>
            </a:lvl1pPr>
          </a:lstStyle>
          <a:p>
            <a:pPr>
              <a:defRPr/>
            </a:pPr>
            <a:fld id="{10F067F2-CC84-42F9-9AAE-F64FCBBDCCC2}" type="datetimeFigureOut">
              <a:rPr lang="ar-SA"/>
              <a:pPr>
                <a:defRPr/>
              </a:pPr>
              <a:t>26/09/1443</a:t>
            </a:fld>
            <a:endParaRPr lang="ar-SA"/>
          </a:p>
        </p:txBody>
      </p:sp>
      <p:sp>
        <p:nvSpPr>
          <p:cNvPr id="3" name="عنصر نائب للتذييل 21"/>
          <p:cNvSpPr>
            <a:spLocks noGrp="1"/>
          </p:cNvSpPr>
          <p:nvPr>
            <p:ph type="ftr" sz="quarter" idx="11"/>
          </p:nvPr>
        </p:nvSpPr>
        <p:spPr/>
        <p:txBody>
          <a:bodyPr/>
          <a:lstStyle>
            <a:lvl1pPr>
              <a:defRPr/>
            </a:lvl1pPr>
          </a:lstStyle>
          <a:p>
            <a:pPr>
              <a:defRPr/>
            </a:pPr>
            <a:endParaRPr lang="ar-SA"/>
          </a:p>
        </p:txBody>
      </p:sp>
      <p:sp>
        <p:nvSpPr>
          <p:cNvPr id="4" name="عنصر نائب لرقم الشريحة 17"/>
          <p:cNvSpPr>
            <a:spLocks noGrp="1"/>
          </p:cNvSpPr>
          <p:nvPr>
            <p:ph type="sldNum" sz="quarter" idx="12"/>
          </p:nvPr>
        </p:nvSpPr>
        <p:spPr/>
        <p:txBody>
          <a:bodyPr/>
          <a:lstStyle>
            <a:lvl1pPr>
              <a:defRPr/>
            </a:lvl1pPr>
          </a:lstStyle>
          <a:p>
            <a:pPr>
              <a:defRPr/>
            </a:pPr>
            <a:fld id="{DA22D5D3-74A3-483C-8486-7551DF061C3E}" type="slidenum">
              <a:rPr lang="ar-SA" altLang="en-US"/>
              <a:pPr>
                <a:defRPr/>
              </a:pPr>
              <a:t>‹#›</a:t>
            </a:fld>
            <a:endParaRPr lang="ar-SA"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ar-SA" smtClean="0"/>
              <a:t>انقر لتحرير نمط العنوان الرئيسي</a:t>
            </a:r>
            <a:endParaRPr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ar-SA" smtClean="0"/>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lvl1pPr>
              <a:defRPr/>
            </a:lvl1pPr>
          </a:lstStyle>
          <a:p>
            <a:pPr>
              <a:defRPr/>
            </a:pPr>
            <a:fld id="{F1C8B154-9140-48A8-81BE-252A82F1901F}" type="datetimeFigureOut">
              <a:rPr lang="ar-SA"/>
              <a:pPr>
                <a:defRPr/>
              </a:pPr>
              <a:t>26/09/1443</a:t>
            </a:fld>
            <a:endParaRPr lang="ar-SA"/>
          </a:p>
        </p:txBody>
      </p:sp>
      <p:sp>
        <p:nvSpPr>
          <p:cNvPr id="6" name="عنصر نائب للتذييل 5"/>
          <p:cNvSpPr>
            <a:spLocks noGrp="1"/>
          </p:cNvSpPr>
          <p:nvPr>
            <p:ph type="ftr" sz="quarter" idx="11"/>
          </p:nvPr>
        </p:nvSpPr>
        <p:spPr/>
        <p:txBody>
          <a:bodyPr/>
          <a:lstStyle>
            <a:lvl1pPr>
              <a:defRPr/>
            </a:lvl1pPr>
          </a:lstStyle>
          <a:p>
            <a:pPr>
              <a:defRPr/>
            </a:pPr>
            <a:endParaRPr lang="ar-SA"/>
          </a:p>
        </p:txBody>
      </p:sp>
      <p:sp>
        <p:nvSpPr>
          <p:cNvPr id="7" name="عنصر نائب لرقم الشريحة 6"/>
          <p:cNvSpPr>
            <a:spLocks noGrp="1"/>
          </p:cNvSpPr>
          <p:nvPr>
            <p:ph type="sldNum" sz="quarter" idx="12"/>
          </p:nvPr>
        </p:nvSpPr>
        <p:spPr>
          <a:xfrm>
            <a:off x="8156575" y="6421438"/>
            <a:ext cx="762000" cy="365125"/>
          </a:xfrm>
        </p:spPr>
        <p:txBody>
          <a:bodyPr/>
          <a:lstStyle>
            <a:lvl1pPr>
              <a:defRPr smtClean="0"/>
            </a:lvl1pPr>
          </a:lstStyle>
          <a:p>
            <a:pPr>
              <a:defRPr/>
            </a:pPr>
            <a:fld id="{F53B09DA-3CD2-455C-9478-FF6C7E81E6FC}" type="slidenum">
              <a:rPr lang="ar-SA" altLang="en-US"/>
              <a:pPr>
                <a:defRPr/>
              </a:pPr>
              <a:t>‹#›</a:t>
            </a:fld>
            <a:endParaRPr lang="ar-SA"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ar-SA" noProof="0" smtClean="0"/>
              <a:t>انقر فوق الرمز لإضافة صورة</a:t>
            </a:r>
            <a:endParaRPr lang="en-US" noProof="0"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ar-SA" smtClean="0"/>
              <a:t>انقر لتحرير أنماط النص الرئيسي</a:t>
            </a:r>
          </a:p>
        </p:txBody>
      </p:sp>
      <p:sp>
        <p:nvSpPr>
          <p:cNvPr id="5" name="عنصر نائب للتاريخ 9"/>
          <p:cNvSpPr>
            <a:spLocks noGrp="1"/>
          </p:cNvSpPr>
          <p:nvPr>
            <p:ph type="dt" sz="half" idx="10"/>
          </p:nvPr>
        </p:nvSpPr>
        <p:spPr/>
        <p:txBody>
          <a:bodyPr/>
          <a:lstStyle>
            <a:lvl1pPr>
              <a:defRPr/>
            </a:lvl1pPr>
          </a:lstStyle>
          <a:p>
            <a:pPr>
              <a:defRPr/>
            </a:pPr>
            <a:fld id="{802A4D55-F8FE-4BCF-8CC2-79CEF7ECE0E3}" type="datetimeFigureOut">
              <a:rPr lang="ar-SA"/>
              <a:pPr>
                <a:defRPr/>
              </a:pPr>
              <a:t>26/09/1443</a:t>
            </a:fld>
            <a:endParaRPr lang="ar-SA"/>
          </a:p>
        </p:txBody>
      </p:sp>
      <p:sp>
        <p:nvSpPr>
          <p:cNvPr id="6" name="عنصر نائب للتذييل 21"/>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p:cNvSpPr>
            <a:spLocks noGrp="1"/>
          </p:cNvSpPr>
          <p:nvPr>
            <p:ph type="sldNum" sz="quarter" idx="12"/>
          </p:nvPr>
        </p:nvSpPr>
        <p:spPr/>
        <p:txBody>
          <a:bodyPr/>
          <a:lstStyle>
            <a:lvl1pPr>
              <a:defRPr/>
            </a:lvl1pPr>
          </a:lstStyle>
          <a:p>
            <a:pPr>
              <a:defRPr/>
            </a:pPr>
            <a:fld id="{A7B1743C-9851-4AD4-A61B-70B0B68DEDCB}" type="slidenum">
              <a:rPr lang="ar-SA" altLang="en-US"/>
              <a:pPr>
                <a:defRPr/>
              </a:pPr>
              <a:t>‹#›</a:t>
            </a:fld>
            <a:endParaRPr lang="ar-SA"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2" name="شكل حر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6" name="شكل حر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028" name="عنصر نائب للعنوان 8"/>
          <p:cNvSpPr>
            <a:spLocks noGrp="1"/>
          </p:cNvSpPr>
          <p:nvPr>
            <p:ph type="title"/>
          </p:nvPr>
        </p:nvSpPr>
        <p:spPr bwMode="auto">
          <a:xfrm>
            <a:off x="457200" y="274638"/>
            <a:ext cx="7467600" cy="1143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bodyPr>
          <a:lstStyle/>
          <a:p>
            <a:pPr lvl="0"/>
            <a:r>
              <a:rPr lang="ar-SA" altLang="en-US" smtClean="0"/>
              <a:t>انقر لتحرير نمط العنوان الرئيسي</a:t>
            </a:r>
          </a:p>
        </p:txBody>
      </p:sp>
      <p:sp>
        <p:nvSpPr>
          <p:cNvPr id="1029" name="عنصر نائب للنص 29"/>
          <p:cNvSpPr>
            <a:spLocks noGrp="1"/>
          </p:cNvSpPr>
          <p:nvPr>
            <p:ph type="body" idx="1"/>
          </p:nvPr>
        </p:nvSpPr>
        <p:spPr bwMode="auto">
          <a:xfrm>
            <a:off x="457200" y="1600200"/>
            <a:ext cx="7467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SA" altLang="en-US" smtClean="0"/>
              <a:t>انقر لتحرير أنماط النص الرئيسي</a:t>
            </a:r>
          </a:p>
          <a:p>
            <a:pPr lvl="1"/>
            <a:r>
              <a:rPr lang="ar-SA" altLang="en-US" smtClean="0"/>
              <a:t>المستوى الثاني</a:t>
            </a:r>
          </a:p>
          <a:p>
            <a:pPr lvl="2"/>
            <a:r>
              <a:rPr lang="ar-SA" altLang="en-US" smtClean="0"/>
              <a:t>المستوى الثالث</a:t>
            </a:r>
          </a:p>
          <a:p>
            <a:pPr lvl="3"/>
            <a:r>
              <a:rPr lang="ar-SA" altLang="en-US" smtClean="0"/>
              <a:t>المستوى الرابع</a:t>
            </a:r>
          </a:p>
          <a:p>
            <a:pPr lvl="4"/>
            <a:r>
              <a:rPr lang="ar-SA" altLang="en-US" smtClean="0"/>
              <a:t>المستوى الخامس</a:t>
            </a:r>
          </a:p>
        </p:txBody>
      </p:sp>
      <p:sp>
        <p:nvSpPr>
          <p:cNvPr id="10" name="عنصر نائب للتاريخ 9"/>
          <p:cNvSpPr>
            <a:spLocks noGrp="1"/>
          </p:cNvSpPr>
          <p:nvPr>
            <p:ph type="dt" sz="half" idx="2"/>
          </p:nvPr>
        </p:nvSpPr>
        <p:spPr>
          <a:xfrm>
            <a:off x="457200" y="6421438"/>
            <a:ext cx="2133600" cy="365125"/>
          </a:xfrm>
          <a:prstGeom prst="rect">
            <a:avLst/>
          </a:prstGeom>
        </p:spPr>
        <p:txBody>
          <a:bodyPr vert="horz" bIns="0" anchor="b"/>
          <a:lstStyle>
            <a:lvl1pPr algn="l"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fld id="{991C0534-0B0C-4F9F-B5BF-7DB7D62E825D}" type="datetimeFigureOut">
              <a:rPr lang="ar-SA"/>
              <a:pPr>
                <a:defRPr/>
              </a:pPr>
              <a:t>26/09/1443</a:t>
            </a:fld>
            <a:endParaRPr lang="ar-SA"/>
          </a:p>
        </p:txBody>
      </p:sp>
      <p:sp>
        <p:nvSpPr>
          <p:cNvPr id="22" name="عنصر نائب للتذييل 21"/>
          <p:cNvSpPr>
            <a:spLocks noGrp="1"/>
          </p:cNvSpPr>
          <p:nvPr>
            <p:ph type="ftr" sz="quarter" idx="3"/>
          </p:nvPr>
        </p:nvSpPr>
        <p:spPr>
          <a:xfrm>
            <a:off x="3124200" y="6421438"/>
            <a:ext cx="2895600" cy="365125"/>
          </a:xfrm>
          <a:prstGeom prst="rect">
            <a:avLst/>
          </a:prstGeom>
        </p:spPr>
        <p:txBody>
          <a:bodyPr vert="horz" lIns="0" rIns="0" bIns="0" anchor="b"/>
          <a:lstStyle>
            <a:lvl1pPr algn="ctr"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endParaRPr lang="ar-SA"/>
          </a:p>
        </p:txBody>
      </p:sp>
      <p:sp>
        <p:nvSpPr>
          <p:cNvPr id="18" name="عنصر نائب لرقم الشريحة 17"/>
          <p:cNvSpPr>
            <a:spLocks noGrp="1"/>
          </p:cNvSpPr>
          <p:nvPr>
            <p:ph type="sldNum" sz="quarter" idx="4"/>
          </p:nvPr>
        </p:nvSpPr>
        <p:spPr>
          <a:xfrm>
            <a:off x="8153400" y="6421438"/>
            <a:ext cx="762000" cy="365125"/>
          </a:xfrm>
          <a:prstGeom prst="rect">
            <a:avLst/>
          </a:prstGeom>
        </p:spPr>
        <p:txBody>
          <a:bodyPr vert="horz" wrap="square" lIns="0" tIns="0" rIns="0" bIns="0" numCol="1" anchor="b" anchorCtr="0" compatLnSpc="1">
            <a:prstTxWarp prst="textNoShape">
              <a:avLst/>
            </a:prstTxWarp>
          </a:bodyPr>
          <a:lstStyle>
            <a:lvl1pPr algn="r" rtl="1" eaLnBrk="1" hangingPunct="1">
              <a:defRPr sz="1000" smtClean="0">
                <a:solidFill>
                  <a:srgbClr val="9B9A98"/>
                </a:solidFill>
                <a:cs typeface="Tahoma" pitchFamily="34" charset="0"/>
              </a:defRPr>
            </a:lvl1pPr>
          </a:lstStyle>
          <a:p>
            <a:pPr>
              <a:defRPr/>
            </a:pPr>
            <a:fld id="{D7B7A319-190D-46DD-9230-659FC71107E1}" type="slidenum">
              <a:rPr lang="ar-SA" altLang="en-US"/>
              <a:pPr>
                <a:defRPr/>
              </a:pPr>
              <a:t>‹#›</a:t>
            </a:fld>
            <a:endParaRPr lang="ar-SA" altLang="en-US"/>
          </a:p>
        </p:txBody>
      </p:sp>
    </p:spTree>
  </p:cSld>
  <p:clrMap bg1="dk1" tx1="lt1" bg2="dk2" tx2="lt2" accent1="accent1" accent2="accent2" accent3="accent3" accent4="accent4" accent5="accent5" accent6="accent6" hlink="hlink" folHlink="folHlink"/>
  <p:sldLayoutIdLst>
    <p:sldLayoutId id="2147483837" r:id="rId1"/>
    <p:sldLayoutId id="2147483829" r:id="rId2"/>
    <p:sldLayoutId id="2147483838" r:id="rId3"/>
    <p:sldLayoutId id="2147483830" r:id="rId4"/>
    <p:sldLayoutId id="2147483831" r:id="rId5"/>
    <p:sldLayoutId id="2147483832" r:id="rId6"/>
    <p:sldLayoutId id="2147483833" r:id="rId7"/>
    <p:sldLayoutId id="2147483839" r:id="rId8"/>
    <p:sldLayoutId id="2147483834" r:id="rId9"/>
    <p:sldLayoutId id="2147483835" r:id="rId10"/>
    <p:sldLayoutId id="2147483836" r:id="rId11"/>
  </p:sldLayoutIdLst>
  <p:txStyles>
    <p:titleStyle>
      <a:lvl1pPr algn="l" rtl="1" eaLnBrk="0" fontAlgn="base" hangingPunct="0">
        <a:spcBef>
          <a:spcPct val="0"/>
        </a:spcBef>
        <a:spcAft>
          <a:spcPct val="0"/>
        </a:spcAft>
        <a:defRPr sz="4600" kern="1200">
          <a:solidFill>
            <a:schemeClr val="tx1"/>
          </a:solidFill>
          <a:latin typeface="+mj-lt"/>
          <a:ea typeface="+mj-ea"/>
          <a:cs typeface="+mj-cs"/>
        </a:defRPr>
      </a:lvl1pPr>
      <a:lvl2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2pPr>
      <a:lvl3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3pPr>
      <a:lvl4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4pPr>
      <a:lvl5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5pPr>
      <a:lvl6pPr marL="4572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6pPr>
      <a:lvl7pPr marL="9144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7pPr>
      <a:lvl8pPr marL="13716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8pPr>
      <a:lvl9pPr marL="18288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9pPr>
    </p:titleStyle>
    <p:bodyStyle>
      <a:lvl1pPr marL="419100" indent="-382588" algn="r" rtl="1"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r" rtl="1" eaLnBrk="0" fontAlgn="base" hangingPunct="0">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r" rtl="1" eaLnBrk="0" fontAlgn="base" hangingPunct="0">
        <a:spcBef>
          <a:spcPct val="20000"/>
        </a:spcBef>
        <a:spcAft>
          <a:spcPct val="0"/>
        </a:spcAft>
        <a:buClr>
          <a:schemeClr val="accent2"/>
        </a:buClr>
        <a:buSzPct val="85000"/>
        <a:buFont typeface="Arial" charset="0"/>
        <a:buChar char="○"/>
        <a:defRPr sz="2400" kern="1200">
          <a:solidFill>
            <a:schemeClr val="tx1"/>
          </a:solidFill>
          <a:latin typeface="+mn-lt"/>
          <a:ea typeface="+mn-ea"/>
          <a:cs typeface="+mn-cs"/>
        </a:defRPr>
      </a:lvl3pPr>
      <a:lvl4pPr marL="1279525" indent="-236538" algn="r" rtl="1" eaLnBrk="0" fontAlgn="base" hangingPunct="0">
        <a:spcBef>
          <a:spcPct val="20000"/>
        </a:spcBef>
        <a:spcAft>
          <a:spcPct val="0"/>
        </a:spcAft>
        <a:buClr>
          <a:srgbClr val="8D89A4"/>
        </a:buClr>
        <a:buSzPct val="90000"/>
        <a:buFont typeface="Wingdings 2" pitchFamily="18" charset="2"/>
        <a:buChar char=""/>
        <a:defRPr sz="2000" kern="1200">
          <a:solidFill>
            <a:schemeClr val="tx1"/>
          </a:solidFill>
          <a:latin typeface="+mn-lt"/>
          <a:ea typeface="+mn-ea"/>
          <a:cs typeface="+mn-cs"/>
        </a:defRPr>
      </a:lvl4pPr>
      <a:lvl5pPr marL="1489075" indent="-182563" algn="r" rtl="1" eaLnBrk="0" fontAlgn="base" hangingPunct="0">
        <a:spcBef>
          <a:spcPct val="20000"/>
        </a:spcBef>
        <a:spcAft>
          <a:spcPct val="0"/>
        </a:spcAft>
        <a:buClr>
          <a:srgbClr val="748560"/>
        </a:buClr>
        <a:buSzPct val="100000"/>
        <a:buFont typeface="Arial" charset="0"/>
        <a:buChar char="-"/>
        <a:defRPr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896" y="2232660"/>
            <a:ext cx="7848536" cy="2301240"/>
          </a:xfrm>
          <a:extLst>
            <a:ext uri="{909E8E84-426E-40DD-AFC4-6F175D3DCCD1}"/>
            <a:ext uri="{91240B29-F687-4F45-9708-019B960494DF}"/>
          </a:extLst>
        </p:spPr>
        <p:txBody>
          <a:bodyPr>
            <a:normAutofit fontScale="90000"/>
          </a:bodyPr>
          <a:lstStyle/>
          <a:p>
            <a:pPr algn="ctr" rtl="0" eaLnBrk="1" fontAlgn="auto" hangingPunct="1">
              <a:spcAft>
                <a:spcPts val="0"/>
              </a:spcAft>
              <a:defRPr/>
            </a:pPr>
            <a:r>
              <a:rPr dirty="0" smtClean="0">
                <a:solidFill>
                  <a:srgbClr val="002060"/>
                </a:solidFill>
              </a:rPr>
              <a:t> Comparison of different types of Muscle Physiology</a:t>
            </a:r>
            <a:br>
              <a:rPr dirty="0" smtClean="0">
                <a:solidFill>
                  <a:srgbClr val="002060"/>
                </a:solidFill>
              </a:rPr>
            </a:br>
            <a:endParaRPr lang="ar-SA" dirty="0">
              <a:solidFill>
                <a:srgbClr val="002060"/>
              </a:solidFill>
            </a:endParaRPr>
          </a:p>
        </p:txBody>
      </p:sp>
      <p:sp>
        <p:nvSpPr>
          <p:cNvPr id="3" name="عنوان فرعي 2"/>
          <p:cNvSpPr>
            <a:spLocks noGrp="1"/>
          </p:cNvSpPr>
          <p:nvPr>
            <p:ph type="subTitle" idx="1"/>
          </p:nvPr>
        </p:nvSpPr>
        <p:spPr>
          <a:xfrm>
            <a:off x="1187624" y="4725144"/>
            <a:ext cx="6400800" cy="839788"/>
          </a:xfrm>
        </p:spPr>
        <p:txBody>
          <a:bodyPr>
            <a:normAutofit lnSpcReduction="10000"/>
          </a:bodyPr>
          <a:lstStyle/>
          <a:p>
            <a:pPr algn="ctr" rtl="0" eaLnBrk="1" hangingPunct="1">
              <a:lnSpc>
                <a:spcPct val="70000"/>
              </a:lnSpc>
            </a:pPr>
            <a:endParaRPr lang="ar-EG" altLang="en-US" sz="1700" b="1" dirty="0" smtClean="0">
              <a:solidFill>
                <a:srgbClr val="002060"/>
              </a:solidFill>
              <a:effectLst>
                <a:outerShdw blurRad="38100" dist="38100" dir="2700000" algn="tl">
                  <a:srgbClr val="FFFFFF"/>
                </a:outerShdw>
              </a:effectLst>
            </a:endParaRPr>
          </a:p>
          <a:p>
            <a:pPr algn="ctr" rtl="0" eaLnBrk="1" hangingPunct="1">
              <a:lnSpc>
                <a:spcPct val="70000"/>
              </a:lnSpc>
            </a:pPr>
            <a:r>
              <a:rPr lang="en-US" altLang="en-US" sz="1800" b="1" dirty="0" smtClean="0">
                <a:solidFill>
                  <a:srgbClr val="002060"/>
                </a:solidFill>
                <a:effectLst>
                  <a:outerShdw blurRad="38100" dist="38100" dir="2700000" algn="tl">
                    <a:srgbClr val="FFFFFF"/>
                  </a:outerShdw>
                </a:effectLst>
                <a:cs typeface="Tahoma" pitchFamily="34" charset="0"/>
              </a:rPr>
              <a:t>Prof. </a:t>
            </a:r>
            <a:r>
              <a:rPr lang="en-US" altLang="en-US" sz="1800" b="1" dirty="0" err="1" smtClean="0">
                <a:solidFill>
                  <a:srgbClr val="002060"/>
                </a:solidFill>
                <a:effectLst>
                  <a:outerShdw blurRad="38100" dist="38100" dir="2700000" algn="tl">
                    <a:srgbClr val="FFFFFF"/>
                  </a:outerShdw>
                </a:effectLst>
                <a:cs typeface="Tahoma" pitchFamily="34" charset="0"/>
              </a:rPr>
              <a:t>Sherif</a:t>
            </a:r>
            <a:r>
              <a:rPr lang="en-US" altLang="en-US" sz="1800" b="1" dirty="0" smtClean="0">
                <a:solidFill>
                  <a:srgbClr val="002060"/>
                </a:solidFill>
                <a:effectLst>
                  <a:outerShdw blurRad="38100" dist="38100" dir="2700000" algn="tl">
                    <a:srgbClr val="FFFFFF"/>
                  </a:outerShdw>
                </a:effectLst>
                <a:cs typeface="Tahoma" pitchFamily="34" charset="0"/>
              </a:rPr>
              <a:t> W. </a:t>
            </a:r>
            <a:r>
              <a:rPr lang="en-US" altLang="en-US" sz="1800" b="1" dirty="0" err="1" smtClean="0">
                <a:solidFill>
                  <a:srgbClr val="002060"/>
                </a:solidFill>
                <a:effectLst>
                  <a:outerShdw blurRad="38100" dist="38100" dir="2700000" algn="tl">
                    <a:srgbClr val="FFFFFF"/>
                  </a:outerShdw>
                </a:effectLst>
                <a:cs typeface="Tahoma" pitchFamily="34" charset="0"/>
              </a:rPr>
              <a:t>Mansour</a:t>
            </a:r>
            <a:endParaRPr lang="en-US" altLang="en-US" sz="1800" b="1" dirty="0" smtClean="0">
              <a:solidFill>
                <a:srgbClr val="002060"/>
              </a:solidFill>
              <a:effectLst>
                <a:outerShdw blurRad="38100" dist="38100" dir="2700000" algn="tl">
                  <a:srgbClr val="FFFFFF"/>
                </a:outerShdw>
              </a:effectLst>
              <a:cs typeface="Tahoma" pitchFamily="34" charset="0"/>
            </a:endParaRPr>
          </a:p>
          <a:p>
            <a:pPr algn="ctr" rtl="0" eaLnBrk="1" hangingPunct="1">
              <a:lnSpc>
                <a:spcPct val="70000"/>
              </a:lnSpc>
            </a:pPr>
            <a:r>
              <a:rPr lang="en-US" altLang="en-US" sz="1800" b="1" dirty="0" smtClean="0">
                <a:solidFill>
                  <a:srgbClr val="002060"/>
                </a:solidFill>
                <a:effectLst>
                  <a:outerShdw blurRad="38100" dist="38100" dir="2700000" algn="tl">
                    <a:srgbClr val="FFFFFF"/>
                  </a:outerShdw>
                </a:effectLst>
                <a:cs typeface="Tahoma" pitchFamily="34" charset="0"/>
              </a:rPr>
              <a:t>Physiology dpt., </a:t>
            </a:r>
            <a:r>
              <a:rPr lang="en-US" altLang="en-US" sz="1800" b="1" dirty="0" err="1" smtClean="0">
                <a:solidFill>
                  <a:srgbClr val="002060"/>
                </a:solidFill>
                <a:effectLst>
                  <a:outerShdw blurRad="38100" dist="38100" dir="2700000" algn="tl">
                    <a:srgbClr val="FFFFFF"/>
                  </a:outerShdw>
                </a:effectLst>
                <a:cs typeface="Tahoma" pitchFamily="34" charset="0"/>
              </a:rPr>
              <a:t>Mutah</a:t>
            </a:r>
            <a:r>
              <a:rPr lang="en-US" altLang="en-US" sz="1800" b="1" dirty="0" smtClean="0">
                <a:solidFill>
                  <a:srgbClr val="002060"/>
                </a:solidFill>
                <a:effectLst>
                  <a:outerShdw blurRad="38100" dist="38100" dir="2700000" algn="tl">
                    <a:srgbClr val="FFFFFF"/>
                  </a:outerShdw>
                </a:effectLst>
                <a:cs typeface="Tahoma" pitchFamily="34" charset="0"/>
              </a:rPr>
              <a:t> School of medicine</a:t>
            </a:r>
            <a:endParaRPr lang="ar-EG" altLang="en-US" sz="1800" b="1" dirty="0" smtClean="0">
              <a:solidFill>
                <a:srgbClr val="002060"/>
              </a:solidFill>
              <a:effectLst>
                <a:outerShdw blurRad="38100" dist="38100" dir="2700000" algn="tl">
                  <a:srgbClr val="FFFFFF"/>
                </a:outerShdw>
              </a:effectLst>
            </a:endParaRPr>
          </a:p>
          <a:p>
            <a:pPr algn="ctr" rtl="0" eaLnBrk="1" hangingPunct="1">
              <a:lnSpc>
                <a:spcPct val="70000"/>
              </a:lnSpc>
            </a:pPr>
            <a:r>
              <a:rPr lang="en-US" altLang="en-US" sz="1800" b="1" dirty="0" smtClean="0">
                <a:solidFill>
                  <a:srgbClr val="002060"/>
                </a:solidFill>
                <a:effectLst>
                  <a:outerShdw blurRad="38100" dist="38100" dir="2700000" algn="tl">
                    <a:srgbClr val="FFFFFF"/>
                  </a:outerShdw>
                </a:effectLst>
                <a:cs typeface="Tahoma" pitchFamily="34" charset="0"/>
              </a:rPr>
              <a:t>2021-2022</a:t>
            </a:r>
            <a:endParaRPr lang="ar-SA" altLang="en-US" sz="1800" b="1" dirty="0" smtClean="0">
              <a:solidFill>
                <a:srgbClr val="002060"/>
              </a:solidFill>
              <a:effectLst>
                <a:outerShdw blurRad="38100" dist="38100" dir="2700000" algn="tl">
                  <a:srgbClr val="FFFFFF"/>
                </a:outerShdw>
              </a:effectLst>
            </a:endParaRPr>
          </a:p>
        </p:txBody>
      </p:sp>
      <p:pic>
        <p:nvPicPr>
          <p:cNvPr id="5124" name="Picture 2" descr="C:\Users\Dr Sherif\Desktop\مؤتة.jpg"/>
          <p:cNvPicPr>
            <a:picLocks noChangeAspect="1" noChangeArrowheads="1"/>
          </p:cNvPicPr>
          <p:nvPr/>
        </p:nvPicPr>
        <p:blipFill>
          <a:blip r:embed="rId2" cstate="print"/>
          <a:srcRect/>
          <a:stretch>
            <a:fillRect/>
          </a:stretch>
        </p:blipFill>
        <p:spPr bwMode="auto">
          <a:xfrm>
            <a:off x="3851275" y="357188"/>
            <a:ext cx="1085850" cy="10810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5" name="Rectangle 4"/>
          <p:cNvSpPr>
            <a:spLocks noChangeArrowheads="1"/>
          </p:cNvSpPr>
          <p:nvPr/>
        </p:nvSpPr>
        <p:spPr bwMode="auto">
          <a:xfrm>
            <a:off x="1246188" y="2870200"/>
            <a:ext cx="153987" cy="492125"/>
          </a:xfrm>
          <a:prstGeom prst="rect">
            <a:avLst/>
          </a:prstGeom>
          <a:noFill/>
          <a:ln w="9525">
            <a:noFill/>
            <a:miter lim="800000"/>
            <a:headEnd/>
            <a:tailEnd/>
          </a:ln>
        </p:spPr>
        <p:txBody>
          <a:bodyPr wrap="none" lIns="0" tIns="0" rIns="152352" bIns="0" anchor="ctr">
            <a:spAutoFit/>
          </a:bodyPr>
          <a:lstStyle/>
          <a:p>
            <a:endParaRPr lang="en-US" altLang="en-US" sz="1400" b="1">
              <a:latin typeface="Times New Roman" pitchFamily="18" charset="0"/>
            </a:endParaRPr>
          </a:p>
          <a:p>
            <a:endParaRPr lang="en-US" altLang="en-US"/>
          </a:p>
        </p:txBody>
      </p:sp>
      <p:sp>
        <p:nvSpPr>
          <p:cNvPr id="6" name="Title 5"/>
          <p:cNvSpPr>
            <a:spLocks noGrp="1"/>
          </p:cNvSpPr>
          <p:nvPr>
            <p:ph type="title"/>
          </p:nvPr>
        </p:nvSpPr>
        <p:spPr>
          <a:xfrm>
            <a:off x="457200" y="274638"/>
            <a:ext cx="7467600" cy="490066"/>
          </a:xfrm>
        </p:spPr>
        <p:txBody>
          <a:bodyPr/>
          <a:lstStyle/>
          <a:p>
            <a:pPr algn="ctr"/>
            <a:r>
              <a:rPr lang="en-US" dirty="0" smtClean="0">
                <a:solidFill>
                  <a:srgbClr val="FF0000"/>
                </a:solidFill>
              </a:rPr>
              <a:t>Skeletal muscle  EPP</a:t>
            </a:r>
            <a:endParaRPr lang="en-US" dirty="0">
              <a:solidFill>
                <a:srgbClr val="FF0000"/>
              </a:solidFill>
            </a:endParaRPr>
          </a:p>
        </p:txBody>
      </p:sp>
      <p:sp>
        <p:nvSpPr>
          <p:cNvPr id="9" name="TextBox 8"/>
          <p:cNvSpPr txBox="1"/>
          <p:nvPr/>
        </p:nvSpPr>
        <p:spPr>
          <a:xfrm>
            <a:off x="1187624" y="6021288"/>
            <a:ext cx="1080120" cy="369332"/>
          </a:xfrm>
          <a:prstGeom prst="rect">
            <a:avLst/>
          </a:prstGeom>
          <a:noFill/>
        </p:spPr>
        <p:txBody>
          <a:bodyPr wrap="square" rtlCol="0">
            <a:spAutoFit/>
          </a:bodyPr>
          <a:lstStyle/>
          <a:p>
            <a:endParaRPr lang="en-US"/>
          </a:p>
        </p:txBody>
      </p:sp>
      <p:sp>
        <p:nvSpPr>
          <p:cNvPr id="12" name="TextBox 11"/>
          <p:cNvSpPr txBox="1"/>
          <p:nvPr/>
        </p:nvSpPr>
        <p:spPr>
          <a:xfrm>
            <a:off x="1043608" y="4221088"/>
            <a:ext cx="1656184" cy="369332"/>
          </a:xfrm>
          <a:prstGeom prst="rect">
            <a:avLst/>
          </a:prstGeom>
          <a:solidFill>
            <a:schemeClr val="tx1">
              <a:lumMod val="95000"/>
            </a:schemeClr>
          </a:solidFill>
        </p:spPr>
        <p:txBody>
          <a:bodyPr wrap="square" rtlCol="0">
            <a:spAutoFit/>
          </a:bodyPr>
          <a:lstStyle/>
          <a:p>
            <a:endParaRPr lang="en-US" dirty="0"/>
          </a:p>
        </p:txBody>
      </p:sp>
      <p:pic>
        <p:nvPicPr>
          <p:cNvPr id="34818" name="Picture 2"/>
          <p:cNvPicPr>
            <a:picLocks noGrp="1" noChangeAspect="1" noChangeArrowheads="1"/>
          </p:cNvPicPr>
          <p:nvPr>
            <p:ph idx="1"/>
          </p:nvPr>
        </p:nvPicPr>
        <p:blipFill>
          <a:blip r:embed="rId2" cstate="print">
            <a:lum bright="-10000"/>
          </a:blip>
          <a:srcRect/>
          <a:stretch>
            <a:fillRect/>
          </a:stretch>
        </p:blipFill>
        <p:spPr bwMode="auto">
          <a:xfrm>
            <a:off x="899592" y="764704"/>
            <a:ext cx="6984776" cy="5112568"/>
          </a:xfrm>
          <a:prstGeom prst="rect">
            <a:avLst/>
          </a:prstGeom>
          <a:noFill/>
          <a:ln w="9525">
            <a:noFill/>
            <a:miter lim="800000"/>
            <a:headEnd/>
            <a:tailEnd/>
          </a:ln>
        </p:spPr>
      </p:pic>
      <p:sp>
        <p:nvSpPr>
          <p:cNvPr id="13" name="TextBox 12"/>
          <p:cNvSpPr txBox="1"/>
          <p:nvPr/>
        </p:nvSpPr>
        <p:spPr>
          <a:xfrm>
            <a:off x="971600" y="4221088"/>
            <a:ext cx="1872208" cy="369332"/>
          </a:xfrm>
          <a:prstGeom prst="rect">
            <a:avLst/>
          </a:prstGeom>
          <a:solidFill>
            <a:schemeClr val="tx1">
              <a:lumMod val="95000"/>
            </a:schemeClr>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2060575"/>
            <a:ext cx="7467600" cy="1143000"/>
          </a:xfrm>
        </p:spPr>
        <p:txBody>
          <a:bodyPr/>
          <a:lstStyle/>
          <a:p>
            <a:pPr algn="ctr" eaLnBrk="1" hangingPunct="1">
              <a:defRPr/>
            </a:pPr>
            <a:r>
              <a:rPr lang="en-US" sz="7200" dirty="0" smtClean="0">
                <a:solidFill>
                  <a:srgbClr val="0070C0"/>
                </a:solidFill>
                <a:effectLst>
                  <a:outerShdw blurRad="38100" dist="38100" dir="2700000" algn="tl">
                    <a:srgbClr val="000000">
                      <a:alpha val="43137"/>
                    </a:srgbClr>
                  </a:outerShdw>
                </a:effectLst>
              </a:rPr>
              <a:t>Thank You</a:t>
            </a:r>
            <a:endParaRPr lang="en-US" sz="7200" dirty="0">
              <a:solidFill>
                <a:srgbClr val="0070C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55776" y="332656"/>
            <a:ext cx="3827463" cy="792163"/>
          </a:xfrm>
        </p:spPr>
        <p:txBody>
          <a:bodyPr>
            <a:normAutofit/>
          </a:bodyPr>
          <a:lstStyle/>
          <a:p>
            <a:pPr algn="ctr" rtl="0" eaLnBrk="1" hangingPunct="1">
              <a:defRPr/>
            </a:pPr>
            <a:r>
              <a:rPr lang="en-US" altLang="en-US" sz="3600" b="1" dirty="0">
                <a:solidFill>
                  <a:srgbClr val="002060"/>
                </a:solidFill>
                <a:effectLst>
                  <a:outerShdw blurRad="38100" dist="38100" dir="2700000" algn="tl">
                    <a:srgbClr val="FFFFFF"/>
                  </a:outerShdw>
                </a:effectLst>
                <a:latin typeface="Times New Roman" panose="02020603050405020304" pitchFamily="18" charset="0"/>
                <a:cs typeface="Times New Roman" panose="02020603050405020304" pitchFamily="18" charset="0"/>
              </a:rPr>
              <a:t>The Muscle</a:t>
            </a:r>
            <a:endParaRPr lang="ar-SA" altLang="en-US" sz="3600" dirty="0" smtClean="0">
              <a:solidFill>
                <a:srgbClr val="00206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p:txBody>
      </p:sp>
      <p:sp>
        <p:nvSpPr>
          <p:cNvPr id="6147" name="عنصر نائب للمحتوى 2"/>
          <p:cNvSpPr>
            <a:spLocks noGrp="1"/>
          </p:cNvSpPr>
          <p:nvPr>
            <p:ph idx="1"/>
          </p:nvPr>
        </p:nvSpPr>
        <p:spPr>
          <a:xfrm>
            <a:off x="323850" y="620713"/>
            <a:ext cx="8362950" cy="5589587"/>
          </a:xfrm>
        </p:spPr>
        <p:txBody>
          <a:bodyPr/>
          <a:lstStyle/>
          <a:p>
            <a:pPr marL="0" indent="0" algn="just" rtl="0" eaLnBrk="1" hangingPunct="1">
              <a:buFont typeface="Wingdings 2" pitchFamily="18" charset="2"/>
              <a:buNone/>
            </a:pPr>
            <a:endParaRPr lang="en-US" altLang="en-US" sz="2000" b="1" dirty="0" smtClean="0">
              <a:solidFill>
                <a:srgbClr val="002060"/>
              </a:solidFill>
              <a:latin typeface="Times New Roman" pitchFamily="18" charset="0"/>
              <a:cs typeface="Times New Roman" pitchFamily="18" charset="0"/>
            </a:endParaRPr>
          </a:p>
          <a:p>
            <a:pPr marL="0" indent="0" algn="just" rtl="0" eaLnBrk="1" hangingPunct="1">
              <a:buFont typeface="Wingdings 2" pitchFamily="18" charset="2"/>
              <a:buNone/>
            </a:pPr>
            <a:endParaRPr lang="en-US" altLang="en-US" sz="2000" b="1" dirty="0" smtClean="0">
              <a:solidFill>
                <a:srgbClr val="002060"/>
              </a:solidFill>
              <a:latin typeface="Times New Roman" pitchFamily="18" charset="0"/>
              <a:cs typeface="Times New Roman" pitchFamily="18" charset="0"/>
            </a:endParaRPr>
          </a:p>
          <a:p>
            <a:pPr marL="0" indent="0" algn="just" rtl="0" eaLnBrk="1" hangingPunct="1">
              <a:buFont typeface="Wingdings 2" pitchFamily="18" charset="2"/>
              <a:buNone/>
            </a:pPr>
            <a:r>
              <a:rPr lang="en-US" altLang="en-US" sz="2000" b="1" dirty="0" smtClean="0">
                <a:solidFill>
                  <a:srgbClr val="002060"/>
                </a:solidFill>
                <a:latin typeface="Times New Roman" pitchFamily="18" charset="0"/>
                <a:cs typeface="Times New Roman" pitchFamily="18" charset="0"/>
              </a:rPr>
              <a:t>Muscles are divided into 3 types:</a:t>
            </a:r>
          </a:p>
          <a:p>
            <a:pPr marL="0" indent="0" algn="just" rtl="0" eaLnBrk="1" hangingPunct="1">
              <a:buFont typeface="Wingdings 2" pitchFamily="18" charset="2"/>
              <a:buNone/>
            </a:pPr>
            <a:endParaRPr lang="en-US" altLang="en-US" sz="2000" b="1" dirty="0" smtClean="0">
              <a:solidFill>
                <a:srgbClr val="002060"/>
              </a:solidFill>
              <a:latin typeface="Times New Roman" pitchFamily="18" charset="0"/>
              <a:cs typeface="Times New Roman" pitchFamily="18" charset="0"/>
            </a:endParaRPr>
          </a:p>
          <a:p>
            <a:pPr marL="0" indent="0" algn="just" rtl="0" eaLnBrk="1" hangingPunct="1">
              <a:buFont typeface="Wingdings 2" pitchFamily="18" charset="2"/>
              <a:buNone/>
            </a:pPr>
            <a:endParaRPr lang="en-US" altLang="en-US" sz="1400" b="1" i="1" dirty="0" smtClean="0">
              <a:solidFill>
                <a:srgbClr val="002060"/>
              </a:solidFill>
              <a:cs typeface="Arial" charset="0"/>
            </a:endParaRPr>
          </a:p>
          <a:p>
            <a:pPr marL="0" indent="0" algn="just" rtl="0" eaLnBrk="1" hangingPunct="1">
              <a:buFont typeface="Wingdings 2" pitchFamily="18" charset="2"/>
              <a:buNone/>
            </a:pPr>
            <a:endParaRPr lang="en-US" altLang="en-US" sz="1400" b="1" i="1" dirty="0" smtClean="0">
              <a:solidFill>
                <a:srgbClr val="002060"/>
              </a:solidFill>
              <a:cs typeface="Arial" charset="0"/>
            </a:endParaRPr>
          </a:p>
          <a:p>
            <a:pPr marL="0" indent="0" algn="just" rtl="0" eaLnBrk="1" hangingPunct="1">
              <a:buFont typeface="Wingdings 2" pitchFamily="18" charset="2"/>
              <a:buNone/>
            </a:pPr>
            <a:endParaRPr lang="en-US" altLang="en-US" sz="1400" b="1" i="1" dirty="0" smtClean="0">
              <a:solidFill>
                <a:srgbClr val="002060"/>
              </a:solidFill>
              <a:cs typeface="Arial" charset="0"/>
            </a:endParaRPr>
          </a:p>
          <a:p>
            <a:pPr marL="0" indent="0" algn="just" rtl="0" eaLnBrk="1" hangingPunct="1">
              <a:buFont typeface="Wingdings 2" pitchFamily="18" charset="2"/>
              <a:buNone/>
            </a:pPr>
            <a:endParaRPr lang="en-US" altLang="en-US" sz="1400" b="1" i="1" dirty="0" smtClean="0">
              <a:solidFill>
                <a:srgbClr val="002060"/>
              </a:solidFill>
              <a:cs typeface="Arial" charset="0"/>
            </a:endParaRPr>
          </a:p>
          <a:p>
            <a:pPr marL="0" indent="0" algn="just" rtl="0" eaLnBrk="1" hangingPunct="1">
              <a:buFont typeface="Wingdings 2" pitchFamily="18" charset="2"/>
              <a:buNone/>
            </a:pPr>
            <a:endParaRPr lang="en-US" altLang="en-US" sz="1400" b="1" i="1" dirty="0" smtClean="0">
              <a:solidFill>
                <a:srgbClr val="002060"/>
              </a:solidFill>
              <a:cs typeface="Arial" charset="0"/>
            </a:endParaRPr>
          </a:p>
          <a:p>
            <a:pPr marL="0" indent="0" algn="just" rtl="0" eaLnBrk="1" hangingPunct="1">
              <a:buFont typeface="Wingdings 2" pitchFamily="18" charset="2"/>
              <a:buNone/>
            </a:pPr>
            <a:endParaRPr lang="en-US" altLang="en-US" sz="1400" b="1" i="1" dirty="0" smtClean="0">
              <a:solidFill>
                <a:srgbClr val="002060"/>
              </a:solidFill>
              <a:cs typeface="Arial" charset="0"/>
            </a:endParaRPr>
          </a:p>
          <a:p>
            <a:pPr marL="0" indent="0" algn="ctr" rtl="0" eaLnBrk="1" hangingPunct="1">
              <a:buFont typeface="Wingdings 2" pitchFamily="18" charset="2"/>
              <a:buNone/>
            </a:pPr>
            <a:endParaRPr lang="en-US" altLang="en-US" sz="1600" b="1" dirty="0" smtClean="0">
              <a:solidFill>
                <a:srgbClr val="002060"/>
              </a:solidFill>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683568" y="2708920"/>
          <a:ext cx="7560840" cy="2743200"/>
        </p:xfrm>
        <a:graphic>
          <a:graphicData uri="http://schemas.openxmlformats.org/drawingml/2006/table">
            <a:tbl>
              <a:tblPr/>
              <a:tblGrid>
                <a:gridCol w="1512168">
                  <a:extLst>
                    <a:ext uri="{9D8B030D-6E8A-4147-A177-3AD203B41FA5}"/>
                  </a:extLst>
                </a:gridCol>
                <a:gridCol w="1944216">
                  <a:extLst>
                    <a:ext uri="{9D8B030D-6E8A-4147-A177-3AD203B41FA5}"/>
                  </a:extLst>
                </a:gridCol>
                <a:gridCol w="2063029">
                  <a:extLst>
                    <a:ext uri="{9D8B030D-6E8A-4147-A177-3AD203B41FA5}"/>
                  </a:extLst>
                </a:gridCol>
                <a:gridCol w="2041427">
                  <a:extLst>
                    <a:ext uri="{9D8B030D-6E8A-4147-A177-3AD203B41FA5}"/>
                  </a:extLst>
                </a:gridCol>
              </a:tblGrid>
              <a:tr h="243958">
                <a:tc>
                  <a:txBody>
                    <a:bodyPr/>
                    <a:lstStyle>
                      <a:lvl1pPr algn="r" rtl="1">
                        <a:spcBef>
                          <a:spcPct val="20000"/>
                        </a:spcBef>
                        <a:buClr>
                          <a:schemeClr val="accent1"/>
                        </a:buClr>
                        <a:buSzPct val="80000"/>
                        <a:buFont typeface="Wingdings 2" panose="05020102010507070707" pitchFamily="18" charset="2"/>
                        <a:defRPr sz="2600">
                          <a:solidFill>
                            <a:schemeClr val="tx1"/>
                          </a:solidFill>
                          <a:latin typeface="Arial" panose="020B0604020202020204" pitchFamily="34" charset="0"/>
                          <a:cs typeface="Tahoma" panose="020B0604030504040204" pitchFamily="34" charset="0"/>
                        </a:defRPr>
                      </a:lvl1pPr>
                      <a:lvl2pPr marL="742950" indent="-285750" algn="r" rtl="1">
                        <a:spcBef>
                          <a:spcPct val="20000"/>
                        </a:spcBef>
                        <a:buClr>
                          <a:schemeClr val="accent1"/>
                        </a:buClr>
                        <a:buSzPct val="90000"/>
                        <a:buFont typeface="Wingdings 2" panose="05020102010507070707" pitchFamily="18" charset="2"/>
                        <a:defRPr sz="2200">
                          <a:solidFill>
                            <a:schemeClr val="tx1"/>
                          </a:solidFill>
                          <a:latin typeface="Arial" panose="020B0604020202020204" pitchFamily="34" charset="0"/>
                          <a:cs typeface="Tahoma" panose="020B0604030504040204" pitchFamily="34" charset="0"/>
                        </a:defRPr>
                      </a:lvl2pPr>
                      <a:lvl3pPr marL="1143000" indent="-228600" algn="r" rtl="1">
                        <a:spcBef>
                          <a:spcPct val="20000"/>
                        </a:spcBef>
                        <a:buClr>
                          <a:schemeClr val="accent2"/>
                        </a:buClr>
                        <a:buSzPct val="85000"/>
                        <a:buFont typeface="Arial" panose="020B0604020202020204" pitchFamily="34" charset="0"/>
                        <a:defRPr sz="2000">
                          <a:solidFill>
                            <a:schemeClr val="tx1"/>
                          </a:solidFill>
                          <a:latin typeface="Arial" panose="020B0604020202020204" pitchFamily="34" charset="0"/>
                          <a:cs typeface="Tahoma" panose="020B0604030504040204" pitchFamily="34" charset="0"/>
                        </a:defRPr>
                      </a:lvl3pPr>
                      <a:lvl4pPr marL="1600200" indent="-228600" algn="r" rtl="1">
                        <a:spcBef>
                          <a:spcPct val="20000"/>
                        </a:spcBef>
                        <a:buClr>
                          <a:srgbClr val="8D89A4"/>
                        </a:buClr>
                        <a:buSzPct val="90000"/>
                        <a:buFont typeface="Wingdings 2" panose="05020102010507070707" pitchFamily="18" charset="2"/>
                        <a:defRPr>
                          <a:solidFill>
                            <a:schemeClr val="tx1"/>
                          </a:solidFill>
                          <a:latin typeface="Arial" panose="020B0604020202020204" pitchFamily="34" charset="0"/>
                          <a:cs typeface="Tahoma" panose="020B0604030504040204" pitchFamily="34" charset="0"/>
                        </a:defRPr>
                      </a:lvl4pPr>
                      <a:lvl5pPr marL="2057400" indent="-228600" algn="r" rtl="1">
                        <a:spcBef>
                          <a:spcPct val="20000"/>
                        </a:spcBef>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 </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lvl1pPr marL="152400" algn="r" rtl="1">
                        <a:spcBef>
                          <a:spcPct val="20000"/>
                        </a:spcBef>
                        <a:buClr>
                          <a:schemeClr val="accent1"/>
                        </a:buClr>
                        <a:buSzPct val="80000"/>
                        <a:buFont typeface="Wingdings 2" panose="05020102010507070707" pitchFamily="18" charset="2"/>
                        <a:defRPr sz="2600">
                          <a:solidFill>
                            <a:schemeClr val="tx1"/>
                          </a:solidFill>
                          <a:latin typeface="Arial" panose="020B0604020202020204" pitchFamily="34" charset="0"/>
                          <a:cs typeface="Tahoma" panose="020B0604030504040204" pitchFamily="34" charset="0"/>
                        </a:defRPr>
                      </a:lvl1pPr>
                      <a:lvl2pPr marL="742950" indent="-285750" algn="r" rtl="1">
                        <a:spcBef>
                          <a:spcPct val="20000"/>
                        </a:spcBef>
                        <a:buClr>
                          <a:schemeClr val="accent1"/>
                        </a:buClr>
                        <a:buSzPct val="90000"/>
                        <a:buFont typeface="Wingdings 2" panose="05020102010507070707" pitchFamily="18" charset="2"/>
                        <a:defRPr sz="2200">
                          <a:solidFill>
                            <a:schemeClr val="tx1"/>
                          </a:solidFill>
                          <a:latin typeface="Arial" panose="020B0604020202020204" pitchFamily="34" charset="0"/>
                          <a:cs typeface="Tahoma" panose="020B0604030504040204" pitchFamily="34" charset="0"/>
                        </a:defRPr>
                      </a:lvl2pPr>
                      <a:lvl3pPr marL="1143000" indent="-228600" algn="r" rtl="1">
                        <a:spcBef>
                          <a:spcPct val="20000"/>
                        </a:spcBef>
                        <a:buClr>
                          <a:schemeClr val="accent2"/>
                        </a:buClr>
                        <a:buSzPct val="85000"/>
                        <a:buFont typeface="Arial" panose="020B0604020202020204" pitchFamily="34" charset="0"/>
                        <a:defRPr sz="2000">
                          <a:solidFill>
                            <a:schemeClr val="tx1"/>
                          </a:solidFill>
                          <a:latin typeface="Arial" panose="020B0604020202020204" pitchFamily="34" charset="0"/>
                          <a:cs typeface="Tahoma" panose="020B0604030504040204" pitchFamily="34" charset="0"/>
                        </a:defRPr>
                      </a:lvl3pPr>
                      <a:lvl4pPr marL="1600200" indent="-228600" algn="r" rtl="1">
                        <a:spcBef>
                          <a:spcPct val="20000"/>
                        </a:spcBef>
                        <a:buClr>
                          <a:srgbClr val="8D89A4"/>
                        </a:buClr>
                        <a:buSzPct val="90000"/>
                        <a:buFont typeface="Wingdings 2" panose="05020102010507070707" pitchFamily="18" charset="2"/>
                        <a:defRPr>
                          <a:solidFill>
                            <a:schemeClr val="tx1"/>
                          </a:solidFill>
                          <a:latin typeface="Arial" panose="020B0604020202020204" pitchFamily="34" charset="0"/>
                          <a:cs typeface="Tahoma" panose="020B0604030504040204" pitchFamily="34" charset="0"/>
                        </a:defRPr>
                      </a:lvl4pPr>
                      <a:lvl5pPr marL="2057400" indent="-228600" algn="r" rtl="1">
                        <a:spcBef>
                          <a:spcPct val="20000"/>
                        </a:spcBef>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9pPr>
                    </a:lstStyle>
                    <a:p>
                      <a:pPr marL="152400" marR="0" lvl="0" indent="0" algn="ctr" defTabSz="914400" rtl="1"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002060"/>
                          </a:solidFill>
                          <a:effectLst/>
                          <a:latin typeface="Times New Roman" panose="02020603050405020304" pitchFamily="18" charset="0"/>
                          <a:cs typeface="Arial" panose="020B0604020202020204" pitchFamily="34" charset="0"/>
                        </a:rPr>
                        <a:t>Skeletal</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lvl1pPr marL="152400" algn="r" rtl="1">
                        <a:spcBef>
                          <a:spcPct val="20000"/>
                        </a:spcBef>
                        <a:buClr>
                          <a:schemeClr val="accent1"/>
                        </a:buClr>
                        <a:buSzPct val="80000"/>
                        <a:buFont typeface="Wingdings 2" panose="05020102010507070707" pitchFamily="18" charset="2"/>
                        <a:defRPr sz="2600">
                          <a:solidFill>
                            <a:schemeClr val="tx1"/>
                          </a:solidFill>
                          <a:latin typeface="Arial" panose="020B0604020202020204" pitchFamily="34" charset="0"/>
                          <a:cs typeface="Tahoma" panose="020B0604030504040204" pitchFamily="34" charset="0"/>
                        </a:defRPr>
                      </a:lvl1pPr>
                      <a:lvl2pPr marL="742950" indent="-285750" algn="r" rtl="1">
                        <a:spcBef>
                          <a:spcPct val="20000"/>
                        </a:spcBef>
                        <a:buClr>
                          <a:schemeClr val="accent1"/>
                        </a:buClr>
                        <a:buSzPct val="90000"/>
                        <a:buFont typeface="Wingdings 2" panose="05020102010507070707" pitchFamily="18" charset="2"/>
                        <a:defRPr sz="2200">
                          <a:solidFill>
                            <a:schemeClr val="tx1"/>
                          </a:solidFill>
                          <a:latin typeface="Arial" panose="020B0604020202020204" pitchFamily="34" charset="0"/>
                          <a:cs typeface="Tahoma" panose="020B0604030504040204" pitchFamily="34" charset="0"/>
                        </a:defRPr>
                      </a:lvl2pPr>
                      <a:lvl3pPr marL="1143000" indent="-228600" algn="r" rtl="1">
                        <a:spcBef>
                          <a:spcPct val="20000"/>
                        </a:spcBef>
                        <a:buClr>
                          <a:schemeClr val="accent2"/>
                        </a:buClr>
                        <a:buSzPct val="85000"/>
                        <a:buFont typeface="Arial" panose="020B0604020202020204" pitchFamily="34" charset="0"/>
                        <a:defRPr sz="2000">
                          <a:solidFill>
                            <a:schemeClr val="tx1"/>
                          </a:solidFill>
                          <a:latin typeface="Arial" panose="020B0604020202020204" pitchFamily="34" charset="0"/>
                          <a:cs typeface="Tahoma" panose="020B0604030504040204" pitchFamily="34" charset="0"/>
                        </a:defRPr>
                      </a:lvl3pPr>
                      <a:lvl4pPr marL="1600200" indent="-228600" algn="r" rtl="1">
                        <a:spcBef>
                          <a:spcPct val="20000"/>
                        </a:spcBef>
                        <a:buClr>
                          <a:srgbClr val="8D89A4"/>
                        </a:buClr>
                        <a:buSzPct val="90000"/>
                        <a:buFont typeface="Wingdings 2" panose="05020102010507070707" pitchFamily="18" charset="2"/>
                        <a:defRPr>
                          <a:solidFill>
                            <a:schemeClr val="tx1"/>
                          </a:solidFill>
                          <a:latin typeface="Arial" panose="020B0604020202020204" pitchFamily="34" charset="0"/>
                          <a:cs typeface="Tahoma" panose="020B0604030504040204" pitchFamily="34" charset="0"/>
                        </a:defRPr>
                      </a:lvl4pPr>
                      <a:lvl5pPr marL="2057400" indent="-228600" algn="r" rtl="1">
                        <a:spcBef>
                          <a:spcPct val="20000"/>
                        </a:spcBef>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9pPr>
                    </a:lstStyle>
                    <a:p>
                      <a:pPr marL="152400" marR="0" lvl="0" indent="0" algn="ctr" defTabSz="914400" rtl="1"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002060"/>
                          </a:solidFill>
                          <a:effectLst/>
                          <a:latin typeface="Times New Roman" panose="02020603050405020304" pitchFamily="18" charset="0"/>
                          <a:cs typeface="Arial" panose="020B0604020202020204" pitchFamily="34" charset="0"/>
                        </a:rPr>
                        <a:t>Cardiac</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lvl1pPr marL="152400" algn="r" rtl="1">
                        <a:spcBef>
                          <a:spcPct val="20000"/>
                        </a:spcBef>
                        <a:buClr>
                          <a:schemeClr val="accent1"/>
                        </a:buClr>
                        <a:buSzPct val="80000"/>
                        <a:buFont typeface="Wingdings 2" panose="05020102010507070707" pitchFamily="18" charset="2"/>
                        <a:defRPr sz="2600">
                          <a:solidFill>
                            <a:schemeClr val="tx1"/>
                          </a:solidFill>
                          <a:latin typeface="Arial" panose="020B0604020202020204" pitchFamily="34" charset="0"/>
                          <a:cs typeface="Tahoma" panose="020B0604030504040204" pitchFamily="34" charset="0"/>
                        </a:defRPr>
                      </a:lvl1pPr>
                      <a:lvl2pPr marL="742950" indent="-285750" algn="r" rtl="1">
                        <a:spcBef>
                          <a:spcPct val="20000"/>
                        </a:spcBef>
                        <a:buClr>
                          <a:schemeClr val="accent1"/>
                        </a:buClr>
                        <a:buSzPct val="90000"/>
                        <a:buFont typeface="Wingdings 2" panose="05020102010507070707" pitchFamily="18" charset="2"/>
                        <a:defRPr sz="2200">
                          <a:solidFill>
                            <a:schemeClr val="tx1"/>
                          </a:solidFill>
                          <a:latin typeface="Arial" panose="020B0604020202020204" pitchFamily="34" charset="0"/>
                          <a:cs typeface="Tahoma" panose="020B0604030504040204" pitchFamily="34" charset="0"/>
                        </a:defRPr>
                      </a:lvl2pPr>
                      <a:lvl3pPr marL="1143000" indent="-228600" algn="r" rtl="1">
                        <a:spcBef>
                          <a:spcPct val="20000"/>
                        </a:spcBef>
                        <a:buClr>
                          <a:schemeClr val="accent2"/>
                        </a:buClr>
                        <a:buSzPct val="85000"/>
                        <a:buFont typeface="Arial" panose="020B0604020202020204" pitchFamily="34" charset="0"/>
                        <a:defRPr sz="2000">
                          <a:solidFill>
                            <a:schemeClr val="tx1"/>
                          </a:solidFill>
                          <a:latin typeface="Arial" panose="020B0604020202020204" pitchFamily="34" charset="0"/>
                          <a:cs typeface="Tahoma" panose="020B0604030504040204" pitchFamily="34" charset="0"/>
                        </a:defRPr>
                      </a:lvl3pPr>
                      <a:lvl4pPr marL="1600200" indent="-228600" algn="r" rtl="1">
                        <a:spcBef>
                          <a:spcPct val="20000"/>
                        </a:spcBef>
                        <a:buClr>
                          <a:srgbClr val="8D89A4"/>
                        </a:buClr>
                        <a:buSzPct val="90000"/>
                        <a:buFont typeface="Wingdings 2" panose="05020102010507070707" pitchFamily="18" charset="2"/>
                        <a:defRPr>
                          <a:solidFill>
                            <a:schemeClr val="tx1"/>
                          </a:solidFill>
                          <a:latin typeface="Arial" panose="020B0604020202020204" pitchFamily="34" charset="0"/>
                          <a:cs typeface="Tahoma" panose="020B0604030504040204" pitchFamily="34" charset="0"/>
                        </a:defRPr>
                      </a:lvl4pPr>
                      <a:lvl5pPr marL="2057400" indent="-228600" algn="r" rtl="1">
                        <a:spcBef>
                          <a:spcPct val="20000"/>
                        </a:spcBef>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9pPr>
                    </a:lstStyle>
                    <a:p>
                      <a:pPr marL="152400" marR="0" lvl="0" indent="0" algn="ctr" defTabSz="914400" rtl="1"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002060"/>
                          </a:solidFill>
                          <a:effectLst/>
                          <a:latin typeface="Times New Roman" panose="02020603050405020304" pitchFamily="18" charset="0"/>
                          <a:cs typeface="Arial" panose="020B0604020202020204" pitchFamily="34" charset="0"/>
                        </a:rPr>
                        <a:t>Smooth</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extLst>
              </a:tr>
              <a:tr h="1067317">
                <a:tc>
                  <a:txBody>
                    <a:bodyPr/>
                    <a:lstStyle>
                      <a:lvl1pPr algn="r" rtl="1">
                        <a:spcBef>
                          <a:spcPct val="20000"/>
                        </a:spcBef>
                        <a:buClr>
                          <a:schemeClr val="accent1"/>
                        </a:buClr>
                        <a:buSzPct val="80000"/>
                        <a:buFont typeface="Wingdings 2" panose="05020102010507070707" pitchFamily="18" charset="2"/>
                        <a:defRPr sz="2600">
                          <a:solidFill>
                            <a:schemeClr val="tx1"/>
                          </a:solidFill>
                          <a:latin typeface="Arial" panose="020B0604020202020204" pitchFamily="34" charset="0"/>
                          <a:cs typeface="Tahoma" panose="020B0604030504040204" pitchFamily="34" charset="0"/>
                        </a:defRPr>
                      </a:lvl1pPr>
                      <a:lvl2pPr marL="742950" indent="-285750" algn="r" rtl="1">
                        <a:spcBef>
                          <a:spcPct val="20000"/>
                        </a:spcBef>
                        <a:buClr>
                          <a:schemeClr val="accent1"/>
                        </a:buClr>
                        <a:buSzPct val="90000"/>
                        <a:buFont typeface="Wingdings 2" panose="05020102010507070707" pitchFamily="18" charset="2"/>
                        <a:defRPr sz="2200">
                          <a:solidFill>
                            <a:schemeClr val="tx1"/>
                          </a:solidFill>
                          <a:latin typeface="Arial" panose="020B0604020202020204" pitchFamily="34" charset="0"/>
                          <a:cs typeface="Tahoma" panose="020B0604030504040204" pitchFamily="34" charset="0"/>
                        </a:defRPr>
                      </a:lvl2pPr>
                      <a:lvl3pPr marL="1143000" indent="-228600" algn="r" rtl="1">
                        <a:spcBef>
                          <a:spcPct val="20000"/>
                        </a:spcBef>
                        <a:buClr>
                          <a:schemeClr val="accent2"/>
                        </a:buClr>
                        <a:buSzPct val="85000"/>
                        <a:buFont typeface="Arial" panose="020B0604020202020204" pitchFamily="34" charset="0"/>
                        <a:defRPr sz="2000">
                          <a:solidFill>
                            <a:schemeClr val="tx1"/>
                          </a:solidFill>
                          <a:latin typeface="Arial" panose="020B0604020202020204" pitchFamily="34" charset="0"/>
                          <a:cs typeface="Tahoma" panose="020B0604030504040204" pitchFamily="34" charset="0"/>
                        </a:defRPr>
                      </a:lvl3pPr>
                      <a:lvl4pPr marL="1600200" indent="-228600" algn="r" rtl="1">
                        <a:spcBef>
                          <a:spcPct val="20000"/>
                        </a:spcBef>
                        <a:buClr>
                          <a:srgbClr val="8D89A4"/>
                        </a:buClr>
                        <a:buSzPct val="90000"/>
                        <a:buFont typeface="Wingdings 2" panose="05020102010507070707" pitchFamily="18" charset="2"/>
                        <a:defRPr>
                          <a:solidFill>
                            <a:schemeClr val="tx1"/>
                          </a:solidFill>
                          <a:latin typeface="Arial" panose="020B0604020202020204" pitchFamily="34" charset="0"/>
                          <a:cs typeface="Tahoma" panose="020B0604030504040204" pitchFamily="34" charset="0"/>
                        </a:defRPr>
                      </a:lvl4pPr>
                      <a:lvl5pPr marL="2057400" indent="-228600" algn="r" rtl="1">
                        <a:spcBef>
                          <a:spcPct val="20000"/>
                        </a:spcBef>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a:t>
                      </a: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Striations</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-control</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a:t>
                      </a:r>
                      <a:r>
                        <a:rPr kumimoji="0" lang="en-US" altLang="en-US" sz="1800" b="0" i="0" u="none" strike="noStrike" cap="none" normalizeH="0" baseline="0" dirty="0" err="1" smtClean="0">
                          <a:ln>
                            <a:noFill/>
                          </a:ln>
                          <a:solidFill>
                            <a:srgbClr val="002060"/>
                          </a:solidFill>
                          <a:effectLst/>
                          <a:latin typeface="Times New Roman" panose="02020603050405020304" pitchFamily="18" charset="0"/>
                          <a:cs typeface="Times New Roman" panose="02020603050405020304" pitchFamily="18" charset="0"/>
                        </a:rPr>
                        <a:t>innervation</a:t>
                      </a: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1"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1"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a:t>
                      </a: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Function</a:t>
                      </a:r>
                    </a:p>
                    <a:p>
                      <a:pPr marL="0" marR="0" lvl="0" indent="0" algn="l" defTabSz="914400" rtl="1"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1"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a:t>
                      </a: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site</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Clr>
                          <a:schemeClr val="accent1"/>
                        </a:buClr>
                        <a:buSzPct val="80000"/>
                        <a:buFont typeface="Wingdings 2" panose="05020102010507070707" pitchFamily="18" charset="2"/>
                        <a:defRPr sz="2600">
                          <a:solidFill>
                            <a:schemeClr val="tx1"/>
                          </a:solidFill>
                          <a:latin typeface="Arial" panose="020B0604020202020204" pitchFamily="34" charset="0"/>
                          <a:cs typeface="Tahoma" panose="020B0604030504040204" pitchFamily="34" charset="0"/>
                        </a:defRPr>
                      </a:lvl1pPr>
                      <a:lvl2pPr marL="742950" indent="-285750" algn="r" rtl="1">
                        <a:spcBef>
                          <a:spcPct val="20000"/>
                        </a:spcBef>
                        <a:buClr>
                          <a:schemeClr val="accent1"/>
                        </a:buClr>
                        <a:buSzPct val="90000"/>
                        <a:buFont typeface="Wingdings 2" panose="05020102010507070707" pitchFamily="18" charset="2"/>
                        <a:defRPr sz="2200">
                          <a:solidFill>
                            <a:schemeClr val="tx1"/>
                          </a:solidFill>
                          <a:latin typeface="Arial" panose="020B0604020202020204" pitchFamily="34" charset="0"/>
                          <a:cs typeface="Tahoma" panose="020B0604030504040204" pitchFamily="34" charset="0"/>
                        </a:defRPr>
                      </a:lvl2pPr>
                      <a:lvl3pPr marL="1143000" indent="-228600" algn="r" rtl="1">
                        <a:spcBef>
                          <a:spcPct val="20000"/>
                        </a:spcBef>
                        <a:buClr>
                          <a:schemeClr val="accent2"/>
                        </a:buClr>
                        <a:buSzPct val="85000"/>
                        <a:buFont typeface="Arial" panose="020B0604020202020204" pitchFamily="34" charset="0"/>
                        <a:defRPr sz="2000">
                          <a:solidFill>
                            <a:schemeClr val="tx1"/>
                          </a:solidFill>
                          <a:latin typeface="Arial" panose="020B0604020202020204" pitchFamily="34" charset="0"/>
                          <a:cs typeface="Tahoma" panose="020B0604030504040204" pitchFamily="34" charset="0"/>
                        </a:defRPr>
                      </a:lvl3pPr>
                      <a:lvl4pPr marL="1600200" indent="-228600" algn="r" rtl="1">
                        <a:spcBef>
                          <a:spcPct val="20000"/>
                        </a:spcBef>
                        <a:buClr>
                          <a:srgbClr val="8D89A4"/>
                        </a:buClr>
                        <a:buSzPct val="90000"/>
                        <a:buFont typeface="Wingdings 2" panose="05020102010507070707" pitchFamily="18" charset="2"/>
                        <a:defRPr>
                          <a:solidFill>
                            <a:schemeClr val="tx1"/>
                          </a:solidFill>
                          <a:latin typeface="Arial" panose="020B0604020202020204" pitchFamily="34" charset="0"/>
                          <a:cs typeface="Tahoma" panose="020B0604030504040204" pitchFamily="34" charset="0"/>
                        </a:defRPr>
                      </a:lvl4pPr>
                      <a:lvl5pPr marL="2057400" indent="-228600" algn="r" rtl="1">
                        <a:spcBef>
                          <a:spcPct val="20000"/>
                        </a:spcBef>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Striated</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Voluntary</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Somatic</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Movement</a:t>
                      </a: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Attached </a:t>
                      </a: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to bone    </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Clr>
                          <a:schemeClr val="accent1"/>
                        </a:buClr>
                        <a:buSzPct val="80000"/>
                        <a:buFont typeface="Wingdings 2" panose="05020102010507070707" pitchFamily="18" charset="2"/>
                        <a:defRPr sz="2600">
                          <a:solidFill>
                            <a:schemeClr val="tx1"/>
                          </a:solidFill>
                          <a:latin typeface="Arial" panose="020B0604020202020204" pitchFamily="34" charset="0"/>
                          <a:cs typeface="Tahoma" panose="020B0604030504040204" pitchFamily="34" charset="0"/>
                        </a:defRPr>
                      </a:lvl1pPr>
                      <a:lvl2pPr marL="742950" indent="-285750" algn="r" rtl="1">
                        <a:spcBef>
                          <a:spcPct val="20000"/>
                        </a:spcBef>
                        <a:buClr>
                          <a:schemeClr val="accent1"/>
                        </a:buClr>
                        <a:buSzPct val="90000"/>
                        <a:buFont typeface="Wingdings 2" panose="05020102010507070707" pitchFamily="18" charset="2"/>
                        <a:defRPr sz="2200">
                          <a:solidFill>
                            <a:schemeClr val="tx1"/>
                          </a:solidFill>
                          <a:latin typeface="Arial" panose="020B0604020202020204" pitchFamily="34" charset="0"/>
                          <a:cs typeface="Tahoma" panose="020B0604030504040204" pitchFamily="34" charset="0"/>
                        </a:defRPr>
                      </a:lvl2pPr>
                      <a:lvl3pPr marL="1143000" indent="-228600" algn="r" rtl="1">
                        <a:spcBef>
                          <a:spcPct val="20000"/>
                        </a:spcBef>
                        <a:buClr>
                          <a:schemeClr val="accent2"/>
                        </a:buClr>
                        <a:buSzPct val="85000"/>
                        <a:buFont typeface="Arial" panose="020B0604020202020204" pitchFamily="34" charset="0"/>
                        <a:defRPr sz="2000">
                          <a:solidFill>
                            <a:schemeClr val="tx1"/>
                          </a:solidFill>
                          <a:latin typeface="Arial" panose="020B0604020202020204" pitchFamily="34" charset="0"/>
                          <a:cs typeface="Tahoma" panose="020B0604030504040204" pitchFamily="34" charset="0"/>
                        </a:defRPr>
                      </a:lvl3pPr>
                      <a:lvl4pPr marL="1600200" indent="-228600" algn="r" rtl="1">
                        <a:spcBef>
                          <a:spcPct val="20000"/>
                        </a:spcBef>
                        <a:buClr>
                          <a:srgbClr val="8D89A4"/>
                        </a:buClr>
                        <a:buSzPct val="90000"/>
                        <a:buFont typeface="Wingdings 2" panose="05020102010507070707" pitchFamily="18" charset="2"/>
                        <a:defRPr>
                          <a:solidFill>
                            <a:schemeClr val="tx1"/>
                          </a:solidFill>
                          <a:latin typeface="Arial" panose="020B0604020202020204" pitchFamily="34" charset="0"/>
                          <a:cs typeface="Tahoma" panose="020B0604030504040204" pitchFamily="34" charset="0"/>
                        </a:defRPr>
                      </a:lvl4pPr>
                      <a:lvl5pPr marL="2057400" indent="-228600" algn="r" rtl="1">
                        <a:spcBef>
                          <a:spcPct val="20000"/>
                        </a:spcBef>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Striated</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Involuntary</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1"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Autonomic N.S.</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Pumping </a:t>
                      </a: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of blood  </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Heart</a:t>
                      </a: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Clr>
                          <a:schemeClr val="accent1"/>
                        </a:buClr>
                        <a:buSzPct val="80000"/>
                        <a:buFont typeface="Wingdings 2" panose="05020102010507070707" pitchFamily="18" charset="2"/>
                        <a:defRPr sz="2600">
                          <a:solidFill>
                            <a:schemeClr val="tx1"/>
                          </a:solidFill>
                          <a:latin typeface="Arial" panose="020B0604020202020204" pitchFamily="34" charset="0"/>
                          <a:cs typeface="Tahoma" panose="020B0604030504040204" pitchFamily="34" charset="0"/>
                        </a:defRPr>
                      </a:lvl1pPr>
                      <a:lvl2pPr marL="742950" indent="-285750" algn="r" rtl="1">
                        <a:spcBef>
                          <a:spcPct val="20000"/>
                        </a:spcBef>
                        <a:buClr>
                          <a:schemeClr val="accent1"/>
                        </a:buClr>
                        <a:buSzPct val="90000"/>
                        <a:buFont typeface="Wingdings 2" panose="05020102010507070707" pitchFamily="18" charset="2"/>
                        <a:defRPr sz="2200">
                          <a:solidFill>
                            <a:schemeClr val="tx1"/>
                          </a:solidFill>
                          <a:latin typeface="Arial" panose="020B0604020202020204" pitchFamily="34" charset="0"/>
                          <a:cs typeface="Tahoma" panose="020B0604030504040204" pitchFamily="34" charset="0"/>
                        </a:defRPr>
                      </a:lvl2pPr>
                      <a:lvl3pPr marL="1143000" indent="-228600" algn="r" rtl="1">
                        <a:spcBef>
                          <a:spcPct val="20000"/>
                        </a:spcBef>
                        <a:buClr>
                          <a:schemeClr val="accent2"/>
                        </a:buClr>
                        <a:buSzPct val="85000"/>
                        <a:buFont typeface="Arial" panose="020B0604020202020204" pitchFamily="34" charset="0"/>
                        <a:defRPr sz="2000">
                          <a:solidFill>
                            <a:schemeClr val="tx1"/>
                          </a:solidFill>
                          <a:latin typeface="Arial" panose="020B0604020202020204" pitchFamily="34" charset="0"/>
                          <a:cs typeface="Tahoma" panose="020B0604030504040204" pitchFamily="34" charset="0"/>
                        </a:defRPr>
                      </a:lvl3pPr>
                      <a:lvl4pPr marL="1600200" indent="-228600" algn="r" rtl="1">
                        <a:spcBef>
                          <a:spcPct val="20000"/>
                        </a:spcBef>
                        <a:buClr>
                          <a:srgbClr val="8D89A4"/>
                        </a:buClr>
                        <a:buSzPct val="90000"/>
                        <a:buFont typeface="Wingdings 2" panose="05020102010507070707" pitchFamily="18" charset="2"/>
                        <a:defRPr>
                          <a:solidFill>
                            <a:schemeClr val="tx1"/>
                          </a:solidFill>
                          <a:latin typeface="Arial" panose="020B0604020202020204" pitchFamily="34" charset="0"/>
                          <a:cs typeface="Tahoma" panose="020B0604030504040204" pitchFamily="34" charset="0"/>
                        </a:defRPr>
                      </a:lvl4pPr>
                      <a:lvl5pPr marL="2057400" indent="-228600" algn="r" rtl="1">
                        <a:spcBef>
                          <a:spcPct val="20000"/>
                        </a:spcBef>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Non-striated</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Involuntary </a:t>
                      </a: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Autonomic </a:t>
                      </a: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N.S.</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According </a:t>
                      </a: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to site  </a:t>
                      </a:r>
                    </a:p>
                    <a:p>
                      <a:pPr marL="0" marR="0" lvl="0" indent="0" algn="l" defTabSz="914400" rtl="1"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1"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Gut</a:t>
                      </a: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rgbClr val="002060"/>
                          </a:solidFill>
                          <a:effectLst/>
                          <a:latin typeface="Times New Roman" panose="02020603050405020304" pitchFamily="18" charset="0"/>
                          <a:cs typeface="Times New Roman" panose="02020603050405020304" pitchFamily="18" charset="0"/>
                        </a:rPr>
                        <a:t>bl.vs</a:t>
                      </a: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 others</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6165" name="Rectangle 4"/>
          <p:cNvSpPr>
            <a:spLocks noChangeArrowheads="1"/>
          </p:cNvSpPr>
          <p:nvPr/>
        </p:nvSpPr>
        <p:spPr bwMode="auto">
          <a:xfrm>
            <a:off x="1246188" y="2870200"/>
            <a:ext cx="153987" cy="492125"/>
          </a:xfrm>
          <a:prstGeom prst="rect">
            <a:avLst/>
          </a:prstGeom>
          <a:noFill/>
          <a:ln w="9525">
            <a:noFill/>
            <a:miter lim="800000"/>
            <a:headEnd/>
            <a:tailEnd/>
          </a:ln>
        </p:spPr>
        <p:txBody>
          <a:bodyPr wrap="none" lIns="0" tIns="0" rIns="152352" bIns="0" anchor="ctr">
            <a:spAutoFit/>
          </a:bodyPr>
          <a:lstStyle/>
          <a:p>
            <a:endParaRPr lang="en-US" altLang="en-US" sz="1400" b="1">
              <a:latin typeface="Times New Roman" pitchFamily="18" charset="0"/>
            </a:endParaRPr>
          </a:p>
          <a:p>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5" name="Rectangle 4"/>
          <p:cNvSpPr>
            <a:spLocks noChangeArrowheads="1"/>
          </p:cNvSpPr>
          <p:nvPr/>
        </p:nvSpPr>
        <p:spPr bwMode="auto">
          <a:xfrm>
            <a:off x="1246188" y="2870200"/>
            <a:ext cx="153987" cy="492125"/>
          </a:xfrm>
          <a:prstGeom prst="rect">
            <a:avLst/>
          </a:prstGeom>
          <a:noFill/>
          <a:ln w="9525">
            <a:noFill/>
            <a:miter lim="800000"/>
            <a:headEnd/>
            <a:tailEnd/>
          </a:ln>
        </p:spPr>
        <p:txBody>
          <a:bodyPr wrap="none" lIns="0" tIns="0" rIns="152352" bIns="0" anchor="ctr">
            <a:spAutoFit/>
          </a:bodyPr>
          <a:lstStyle/>
          <a:p>
            <a:endParaRPr lang="en-US" altLang="en-US" sz="1400" b="1">
              <a:latin typeface="Times New Roman" pitchFamily="18" charset="0"/>
            </a:endParaRPr>
          </a:p>
          <a:p>
            <a:endParaRPr lang="en-US" altLang="en-US"/>
          </a:p>
        </p:txBody>
      </p:sp>
      <p:sp>
        <p:nvSpPr>
          <p:cNvPr id="6" name="Title 5"/>
          <p:cNvSpPr>
            <a:spLocks noGrp="1"/>
          </p:cNvSpPr>
          <p:nvPr>
            <p:ph type="title"/>
          </p:nvPr>
        </p:nvSpPr>
        <p:spPr/>
        <p:txBody>
          <a:bodyPr/>
          <a:lstStyle/>
          <a:p>
            <a:endParaRPr lang="en-US"/>
          </a:p>
        </p:txBody>
      </p:sp>
      <p:pic>
        <p:nvPicPr>
          <p:cNvPr id="30722" name="Picture 2"/>
          <p:cNvPicPr>
            <a:picLocks noGrp="1" noChangeAspect="1" noChangeArrowheads="1"/>
          </p:cNvPicPr>
          <p:nvPr>
            <p:ph idx="1"/>
          </p:nvPr>
        </p:nvPicPr>
        <p:blipFill>
          <a:blip r:embed="rId2" cstate="print">
            <a:lum bright="-10000"/>
          </a:blip>
          <a:srcRect/>
          <a:stretch>
            <a:fillRect/>
          </a:stretch>
        </p:blipFill>
        <p:spPr bwMode="auto">
          <a:xfrm>
            <a:off x="827584" y="476673"/>
            <a:ext cx="7416824" cy="6048672"/>
          </a:xfrm>
          <a:prstGeom prst="rect">
            <a:avLst/>
          </a:prstGeom>
          <a:noFill/>
          <a:ln w="9525">
            <a:noFill/>
            <a:miter lim="800000"/>
            <a:headEnd/>
            <a:tailEnd/>
          </a:ln>
        </p:spPr>
      </p:pic>
      <p:sp>
        <p:nvSpPr>
          <p:cNvPr id="5" name="TextBox 4"/>
          <p:cNvSpPr txBox="1"/>
          <p:nvPr/>
        </p:nvSpPr>
        <p:spPr>
          <a:xfrm>
            <a:off x="971600" y="5949280"/>
            <a:ext cx="1872208" cy="369332"/>
          </a:xfrm>
          <a:prstGeom prst="rect">
            <a:avLst/>
          </a:prstGeom>
          <a:solidFill>
            <a:schemeClr val="tx1">
              <a:lumMod val="95000"/>
            </a:schemeClr>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5" name="Rectangle 4"/>
          <p:cNvSpPr>
            <a:spLocks noChangeArrowheads="1"/>
          </p:cNvSpPr>
          <p:nvPr/>
        </p:nvSpPr>
        <p:spPr bwMode="auto">
          <a:xfrm>
            <a:off x="1246188" y="2870200"/>
            <a:ext cx="153987" cy="492125"/>
          </a:xfrm>
          <a:prstGeom prst="rect">
            <a:avLst/>
          </a:prstGeom>
          <a:noFill/>
          <a:ln w="9525">
            <a:noFill/>
            <a:miter lim="800000"/>
            <a:headEnd/>
            <a:tailEnd/>
          </a:ln>
        </p:spPr>
        <p:txBody>
          <a:bodyPr wrap="none" lIns="0" tIns="0" rIns="152352" bIns="0" anchor="ctr">
            <a:spAutoFit/>
          </a:bodyPr>
          <a:lstStyle/>
          <a:p>
            <a:endParaRPr lang="en-US" altLang="en-US" sz="1400" b="1">
              <a:latin typeface="Times New Roman" pitchFamily="18" charset="0"/>
            </a:endParaRPr>
          </a:p>
          <a:p>
            <a:endParaRPr lang="en-US" altLang="en-US"/>
          </a:p>
        </p:txBody>
      </p:sp>
      <p:sp>
        <p:nvSpPr>
          <p:cNvPr id="6" name="Title 5"/>
          <p:cNvSpPr>
            <a:spLocks noGrp="1"/>
          </p:cNvSpPr>
          <p:nvPr>
            <p:ph type="title"/>
          </p:nvPr>
        </p:nvSpPr>
        <p:spPr/>
        <p:txBody>
          <a:bodyPr/>
          <a:lstStyle/>
          <a:p>
            <a:endParaRPr lang="en-US"/>
          </a:p>
        </p:txBody>
      </p:sp>
      <p:pic>
        <p:nvPicPr>
          <p:cNvPr id="31746" name="Picture 2"/>
          <p:cNvPicPr>
            <a:picLocks noGrp="1" noChangeAspect="1" noChangeArrowheads="1"/>
          </p:cNvPicPr>
          <p:nvPr>
            <p:ph idx="1"/>
          </p:nvPr>
        </p:nvPicPr>
        <p:blipFill>
          <a:blip r:embed="rId2" cstate="print">
            <a:lum bright="-10000"/>
          </a:blip>
          <a:srcRect/>
          <a:stretch>
            <a:fillRect/>
          </a:stretch>
        </p:blipFill>
        <p:spPr bwMode="auto">
          <a:xfrm>
            <a:off x="1043608" y="1124744"/>
            <a:ext cx="6840760" cy="5040560"/>
          </a:xfrm>
          <a:prstGeom prst="rect">
            <a:avLst/>
          </a:prstGeom>
          <a:noFill/>
          <a:ln w="9525">
            <a:noFill/>
            <a:miter lim="800000"/>
            <a:headEnd/>
            <a:tailEnd/>
          </a:ln>
        </p:spPr>
      </p:pic>
      <p:sp>
        <p:nvSpPr>
          <p:cNvPr id="7" name="TextBox 6"/>
          <p:cNvSpPr txBox="1"/>
          <p:nvPr/>
        </p:nvSpPr>
        <p:spPr>
          <a:xfrm>
            <a:off x="2627784" y="5229200"/>
            <a:ext cx="1872208" cy="369332"/>
          </a:xfrm>
          <a:prstGeom prst="rect">
            <a:avLst/>
          </a:prstGeom>
          <a:solidFill>
            <a:schemeClr val="accent5">
              <a:lumMod val="20000"/>
              <a:lumOff val="80000"/>
            </a:schemeClr>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5" name="Rectangle 4"/>
          <p:cNvSpPr>
            <a:spLocks noChangeArrowheads="1"/>
          </p:cNvSpPr>
          <p:nvPr/>
        </p:nvSpPr>
        <p:spPr bwMode="auto">
          <a:xfrm>
            <a:off x="1246188" y="2870200"/>
            <a:ext cx="153987" cy="492125"/>
          </a:xfrm>
          <a:prstGeom prst="rect">
            <a:avLst/>
          </a:prstGeom>
          <a:noFill/>
          <a:ln w="9525">
            <a:noFill/>
            <a:miter lim="800000"/>
            <a:headEnd/>
            <a:tailEnd/>
          </a:ln>
        </p:spPr>
        <p:txBody>
          <a:bodyPr wrap="none" lIns="0" tIns="0" rIns="152352" bIns="0" anchor="ctr">
            <a:spAutoFit/>
          </a:bodyPr>
          <a:lstStyle/>
          <a:p>
            <a:endParaRPr lang="en-US" altLang="en-US" sz="1400" b="1">
              <a:latin typeface="Times New Roman" pitchFamily="18" charset="0"/>
            </a:endParaRPr>
          </a:p>
          <a:p>
            <a:endParaRPr lang="en-US" altLang="en-US"/>
          </a:p>
        </p:txBody>
      </p:sp>
      <p:sp>
        <p:nvSpPr>
          <p:cNvPr id="6" name="Title 5"/>
          <p:cNvSpPr>
            <a:spLocks noGrp="1"/>
          </p:cNvSpPr>
          <p:nvPr>
            <p:ph type="title"/>
          </p:nvPr>
        </p:nvSpPr>
        <p:spPr/>
        <p:txBody>
          <a:bodyPr/>
          <a:lstStyle/>
          <a:p>
            <a:endParaRPr lang="en-US"/>
          </a:p>
        </p:txBody>
      </p:sp>
      <p:sp>
        <p:nvSpPr>
          <p:cNvPr id="7" name="TextBox 6"/>
          <p:cNvSpPr txBox="1"/>
          <p:nvPr/>
        </p:nvSpPr>
        <p:spPr>
          <a:xfrm>
            <a:off x="2627784" y="5229200"/>
            <a:ext cx="1872208" cy="369332"/>
          </a:xfrm>
          <a:prstGeom prst="rect">
            <a:avLst/>
          </a:prstGeom>
          <a:solidFill>
            <a:schemeClr val="accent5">
              <a:lumMod val="20000"/>
              <a:lumOff val="80000"/>
            </a:schemeClr>
          </a:solidFill>
        </p:spPr>
        <p:txBody>
          <a:bodyPr wrap="square" rtlCol="0">
            <a:spAutoFit/>
          </a:bodyPr>
          <a:lstStyle/>
          <a:p>
            <a:endParaRPr lang="en-US" dirty="0"/>
          </a:p>
        </p:txBody>
      </p:sp>
      <p:pic>
        <p:nvPicPr>
          <p:cNvPr id="32770" name="Picture 2"/>
          <p:cNvPicPr>
            <a:picLocks noGrp="1" noChangeAspect="1" noChangeArrowheads="1"/>
          </p:cNvPicPr>
          <p:nvPr>
            <p:ph idx="1"/>
          </p:nvPr>
        </p:nvPicPr>
        <p:blipFill>
          <a:blip r:embed="rId2" cstate="print">
            <a:lum bright="-10000"/>
          </a:blip>
          <a:srcRect/>
          <a:stretch>
            <a:fillRect/>
          </a:stretch>
        </p:blipFill>
        <p:spPr bwMode="auto">
          <a:xfrm>
            <a:off x="1043608" y="548680"/>
            <a:ext cx="6336704" cy="59766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5" name="Rectangle 4"/>
          <p:cNvSpPr>
            <a:spLocks noChangeArrowheads="1"/>
          </p:cNvSpPr>
          <p:nvPr/>
        </p:nvSpPr>
        <p:spPr bwMode="auto">
          <a:xfrm>
            <a:off x="1246188" y="2870200"/>
            <a:ext cx="153987" cy="492125"/>
          </a:xfrm>
          <a:prstGeom prst="rect">
            <a:avLst/>
          </a:prstGeom>
          <a:noFill/>
          <a:ln w="9525">
            <a:noFill/>
            <a:miter lim="800000"/>
            <a:headEnd/>
            <a:tailEnd/>
          </a:ln>
        </p:spPr>
        <p:txBody>
          <a:bodyPr wrap="none" lIns="0" tIns="0" rIns="152352" bIns="0" anchor="ctr">
            <a:spAutoFit/>
          </a:bodyPr>
          <a:lstStyle/>
          <a:p>
            <a:endParaRPr lang="en-US" altLang="en-US" sz="1400" b="1">
              <a:latin typeface="Times New Roman" pitchFamily="18" charset="0"/>
            </a:endParaRPr>
          </a:p>
          <a:p>
            <a:endParaRPr lang="en-US" altLang="en-US"/>
          </a:p>
        </p:txBody>
      </p:sp>
      <p:sp>
        <p:nvSpPr>
          <p:cNvPr id="6" name="Title 5"/>
          <p:cNvSpPr>
            <a:spLocks noGrp="1"/>
          </p:cNvSpPr>
          <p:nvPr>
            <p:ph type="title"/>
          </p:nvPr>
        </p:nvSpPr>
        <p:spPr>
          <a:xfrm>
            <a:off x="457200" y="274638"/>
            <a:ext cx="7467600" cy="490066"/>
          </a:xfrm>
        </p:spPr>
        <p:txBody>
          <a:bodyPr/>
          <a:lstStyle/>
          <a:p>
            <a:pPr algn="ctr"/>
            <a:r>
              <a:rPr lang="en-US" b="1" dirty="0" smtClean="0">
                <a:solidFill>
                  <a:srgbClr val="FF0000"/>
                </a:solidFill>
              </a:rPr>
              <a:t>Left ventricular aid</a:t>
            </a:r>
            <a:endParaRPr lang="en-US" b="1" dirty="0">
              <a:solidFill>
                <a:srgbClr val="FF0000"/>
              </a:solidFill>
            </a:endParaRPr>
          </a:p>
        </p:txBody>
      </p:sp>
      <p:sp>
        <p:nvSpPr>
          <p:cNvPr id="9" name="TextBox 8"/>
          <p:cNvSpPr txBox="1"/>
          <p:nvPr/>
        </p:nvSpPr>
        <p:spPr>
          <a:xfrm>
            <a:off x="1187624" y="6021288"/>
            <a:ext cx="1080120" cy="369332"/>
          </a:xfrm>
          <a:prstGeom prst="rect">
            <a:avLst/>
          </a:prstGeom>
          <a:noFill/>
        </p:spPr>
        <p:txBody>
          <a:bodyPr wrap="square" rtlCol="0">
            <a:spAutoFit/>
          </a:bodyPr>
          <a:lstStyle/>
          <a:p>
            <a:endParaRPr lang="en-US"/>
          </a:p>
        </p:txBody>
      </p:sp>
      <p:pic>
        <p:nvPicPr>
          <p:cNvPr id="1026" name="Picture 2" descr="C:\Users\Administrator\Desktop\2nd semester 21-22\التيرم الثانى فسيولوجى\images.jpg"/>
          <p:cNvPicPr>
            <a:picLocks noGrp="1" noChangeAspect="1" noChangeArrowheads="1"/>
          </p:cNvPicPr>
          <p:nvPr>
            <p:ph idx="1"/>
          </p:nvPr>
        </p:nvPicPr>
        <p:blipFill>
          <a:blip r:embed="rId2" cstate="print">
            <a:lum bright="-10000"/>
          </a:blip>
          <a:srcRect/>
          <a:stretch>
            <a:fillRect/>
          </a:stretch>
        </p:blipFill>
        <p:spPr bwMode="auto">
          <a:xfrm>
            <a:off x="971600" y="2066130"/>
            <a:ext cx="6912768" cy="3739134"/>
          </a:xfrm>
          <a:prstGeom prst="rect">
            <a:avLst/>
          </a:prstGeom>
          <a:noFill/>
        </p:spPr>
      </p:pic>
      <p:sp>
        <p:nvSpPr>
          <p:cNvPr id="7" name="TextBox 6"/>
          <p:cNvSpPr txBox="1"/>
          <p:nvPr/>
        </p:nvSpPr>
        <p:spPr>
          <a:xfrm>
            <a:off x="6516216" y="2060848"/>
            <a:ext cx="1368152" cy="369332"/>
          </a:xfrm>
          <a:prstGeom prst="rect">
            <a:avLst/>
          </a:prstGeom>
          <a:solidFill>
            <a:schemeClr val="tx1">
              <a:lumMod val="85000"/>
            </a:schemeClr>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5" name="Rectangle 4"/>
          <p:cNvSpPr>
            <a:spLocks noChangeArrowheads="1"/>
          </p:cNvSpPr>
          <p:nvPr/>
        </p:nvSpPr>
        <p:spPr bwMode="auto">
          <a:xfrm>
            <a:off x="1246188" y="2870200"/>
            <a:ext cx="153987" cy="492125"/>
          </a:xfrm>
          <a:prstGeom prst="rect">
            <a:avLst/>
          </a:prstGeom>
          <a:noFill/>
          <a:ln w="9525">
            <a:noFill/>
            <a:miter lim="800000"/>
            <a:headEnd/>
            <a:tailEnd/>
          </a:ln>
        </p:spPr>
        <p:txBody>
          <a:bodyPr wrap="none" lIns="0" tIns="0" rIns="152352" bIns="0" anchor="ctr">
            <a:spAutoFit/>
          </a:bodyPr>
          <a:lstStyle/>
          <a:p>
            <a:endParaRPr lang="en-US" altLang="en-US" sz="1400" b="1">
              <a:latin typeface="Times New Roman" pitchFamily="18" charset="0"/>
            </a:endParaRPr>
          </a:p>
          <a:p>
            <a:endParaRPr lang="en-US" altLang="en-US"/>
          </a:p>
        </p:txBody>
      </p:sp>
      <p:sp>
        <p:nvSpPr>
          <p:cNvPr id="6" name="Title 5"/>
          <p:cNvSpPr>
            <a:spLocks noGrp="1"/>
          </p:cNvSpPr>
          <p:nvPr>
            <p:ph type="title"/>
          </p:nvPr>
        </p:nvSpPr>
        <p:spPr>
          <a:xfrm>
            <a:off x="457200" y="274638"/>
            <a:ext cx="7467600" cy="490066"/>
          </a:xfrm>
        </p:spPr>
        <p:txBody>
          <a:bodyPr/>
          <a:lstStyle/>
          <a:p>
            <a:pPr algn="ctr"/>
            <a:r>
              <a:rPr lang="en-US" b="1" dirty="0" smtClean="0">
                <a:solidFill>
                  <a:srgbClr val="FF0000"/>
                </a:solidFill>
              </a:rPr>
              <a:t>Cardiac </a:t>
            </a:r>
            <a:r>
              <a:rPr lang="en-US" b="1" dirty="0" err="1" smtClean="0">
                <a:solidFill>
                  <a:srgbClr val="FF0000"/>
                </a:solidFill>
              </a:rPr>
              <a:t>Muscl</a:t>
            </a:r>
            <a:r>
              <a:rPr lang="en-US" b="1" dirty="0" smtClean="0">
                <a:solidFill>
                  <a:srgbClr val="FF0000"/>
                </a:solidFill>
              </a:rPr>
              <a:t> fibers</a:t>
            </a:r>
            <a:endParaRPr lang="en-US" b="1" dirty="0">
              <a:solidFill>
                <a:srgbClr val="FF0000"/>
              </a:solidFill>
            </a:endParaRPr>
          </a:p>
        </p:txBody>
      </p:sp>
      <p:sp>
        <p:nvSpPr>
          <p:cNvPr id="9" name="TextBox 8"/>
          <p:cNvSpPr txBox="1"/>
          <p:nvPr/>
        </p:nvSpPr>
        <p:spPr>
          <a:xfrm>
            <a:off x="1187624" y="6021288"/>
            <a:ext cx="1080120" cy="369332"/>
          </a:xfrm>
          <a:prstGeom prst="rect">
            <a:avLst/>
          </a:prstGeom>
          <a:noFill/>
        </p:spPr>
        <p:txBody>
          <a:bodyPr wrap="square" rtlCol="0">
            <a:spAutoFit/>
          </a:bodyPr>
          <a:lstStyle/>
          <a:p>
            <a:endParaRPr lang="en-US"/>
          </a:p>
        </p:txBody>
      </p:sp>
      <p:sp>
        <p:nvSpPr>
          <p:cNvPr id="11" name="Content Placeholder 10"/>
          <p:cNvSpPr>
            <a:spLocks noGrp="1"/>
          </p:cNvSpPr>
          <p:nvPr>
            <p:ph idx="1"/>
          </p:nvPr>
        </p:nvSpPr>
        <p:spPr>
          <a:xfrm>
            <a:off x="323528" y="980728"/>
            <a:ext cx="8496944" cy="3960440"/>
          </a:xfrm>
        </p:spPr>
        <p:txBody>
          <a:bodyPr/>
          <a:lstStyle/>
          <a:p>
            <a:pPr algn="l" rtl="0">
              <a:buNone/>
            </a:pPr>
            <a:r>
              <a:rPr lang="en-US" sz="1600" b="1" u="sng" dirty="0" smtClean="0">
                <a:solidFill>
                  <a:srgbClr val="002060"/>
                </a:solidFill>
                <a:latin typeface="Times New Roman" pitchFamily="18" charset="0"/>
                <a:cs typeface="Times New Roman" pitchFamily="18" charset="0"/>
              </a:rPr>
              <a:t>*The main tissues of the heart:</a:t>
            </a:r>
            <a:endParaRPr lang="en-US" sz="1600" dirty="0" smtClean="0">
              <a:solidFill>
                <a:srgbClr val="002060"/>
              </a:solidFill>
              <a:latin typeface="Times New Roman" pitchFamily="18" charset="0"/>
              <a:cs typeface="Times New Roman" pitchFamily="18" charset="0"/>
            </a:endParaRPr>
          </a:p>
          <a:p>
            <a:pPr algn="l" rtl="0">
              <a:buNone/>
            </a:pPr>
            <a:r>
              <a:rPr lang="en-US" sz="1600" b="1" dirty="0" smtClean="0">
                <a:solidFill>
                  <a:srgbClr val="002060"/>
                </a:solidFill>
                <a:latin typeface="Times New Roman" pitchFamily="18" charset="0"/>
                <a:cs typeface="Times New Roman" pitchFamily="18" charset="0"/>
              </a:rPr>
              <a:t>1.</a:t>
            </a:r>
            <a:r>
              <a:rPr lang="en-US" sz="1600" dirty="0" smtClean="0">
                <a:solidFill>
                  <a:srgbClr val="002060"/>
                </a:solidFill>
                <a:latin typeface="Times New Roman" pitchFamily="18" charset="0"/>
                <a:cs typeface="Times New Roman" pitchFamily="18" charset="0"/>
              </a:rPr>
              <a:t>	</a:t>
            </a:r>
            <a:r>
              <a:rPr lang="en-US" sz="1600" b="1" u="sng" dirty="0" smtClean="0">
                <a:solidFill>
                  <a:srgbClr val="002060"/>
                </a:solidFill>
                <a:latin typeface="Times New Roman" pitchFamily="18" charset="0"/>
                <a:cs typeface="Times New Roman" pitchFamily="18" charset="0"/>
              </a:rPr>
              <a:t>The connective tissues:</a:t>
            </a:r>
            <a:r>
              <a:rPr lang="en-US" sz="1600" i="1" u="sng" dirty="0" smtClean="0">
                <a:solidFill>
                  <a:srgbClr val="002060"/>
                </a:solidFill>
                <a:latin typeface="Times New Roman" pitchFamily="18" charset="0"/>
                <a:cs typeface="Times New Roman" pitchFamily="18" charset="0"/>
              </a:rPr>
              <a:t> </a:t>
            </a:r>
            <a:r>
              <a:rPr lang="en-US" sz="1600" dirty="0" smtClean="0">
                <a:solidFill>
                  <a:srgbClr val="002060"/>
                </a:solidFill>
                <a:latin typeface="Times New Roman" pitchFamily="18" charset="0"/>
                <a:cs typeface="Times New Roman" pitchFamily="18" charset="0"/>
              </a:rPr>
              <a:t>represent the septa of the heart and the fibrous valves in addition to its </a:t>
            </a:r>
            <a:r>
              <a:rPr lang="en-US" sz="1600" dirty="0" err="1" smtClean="0">
                <a:solidFill>
                  <a:srgbClr val="002060"/>
                </a:solidFill>
                <a:latin typeface="Times New Roman" pitchFamily="18" charset="0"/>
                <a:cs typeface="Times New Roman" pitchFamily="18" charset="0"/>
              </a:rPr>
              <a:t>chordae</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tendinae</a:t>
            </a:r>
            <a:r>
              <a:rPr lang="en-US" sz="1600" dirty="0" smtClean="0">
                <a:solidFill>
                  <a:srgbClr val="002060"/>
                </a:solidFill>
                <a:latin typeface="Times New Roman" pitchFamily="18" charset="0"/>
                <a:cs typeface="Times New Roman" pitchFamily="18" charset="0"/>
              </a:rPr>
              <a:t> fibrous tendons by which the papillary muscles attached to the vanes of the </a:t>
            </a:r>
            <a:r>
              <a:rPr lang="en-US" sz="1600" dirty="0" err="1" smtClean="0">
                <a:solidFill>
                  <a:srgbClr val="002060"/>
                </a:solidFill>
                <a:latin typeface="Times New Roman" pitchFamily="18" charset="0"/>
                <a:cs typeface="Times New Roman" pitchFamily="18" charset="0"/>
              </a:rPr>
              <a:t>atrio</a:t>
            </a:r>
            <a:r>
              <a:rPr lang="en-US" sz="1600" dirty="0" smtClean="0">
                <a:solidFill>
                  <a:srgbClr val="002060"/>
                </a:solidFill>
                <a:latin typeface="Times New Roman" pitchFamily="18" charset="0"/>
                <a:cs typeface="Times New Roman" pitchFamily="18" charset="0"/>
              </a:rPr>
              <a:t>-ventricular valve (AV valve).</a:t>
            </a:r>
          </a:p>
          <a:p>
            <a:pPr algn="l" rtl="0">
              <a:buNone/>
            </a:pPr>
            <a:r>
              <a:rPr lang="en-US" sz="1600" dirty="0" smtClean="0">
                <a:solidFill>
                  <a:srgbClr val="002060"/>
                </a:solidFill>
                <a:latin typeface="Times New Roman" pitchFamily="18" charset="0"/>
                <a:cs typeface="Times New Roman" pitchFamily="18" charset="0"/>
              </a:rPr>
              <a:t> </a:t>
            </a:r>
            <a:r>
              <a:rPr lang="en-US" sz="1600" b="1" dirty="0" smtClean="0">
                <a:solidFill>
                  <a:srgbClr val="002060"/>
                </a:solidFill>
                <a:latin typeface="Times New Roman" pitchFamily="18" charset="0"/>
                <a:cs typeface="Times New Roman" pitchFamily="18" charset="0"/>
              </a:rPr>
              <a:t>2.</a:t>
            </a:r>
            <a:r>
              <a:rPr lang="en-US" sz="1600" b="1" u="sng" dirty="0" smtClean="0">
                <a:solidFill>
                  <a:srgbClr val="002060"/>
                </a:solidFill>
                <a:latin typeface="Times New Roman" pitchFamily="18" charset="0"/>
                <a:cs typeface="Times New Roman" pitchFamily="18" charset="0"/>
              </a:rPr>
              <a:t>The muscular tissues:</a:t>
            </a:r>
            <a:endParaRPr lang="en-US" sz="1600" dirty="0" smtClean="0">
              <a:solidFill>
                <a:srgbClr val="002060"/>
              </a:solidFill>
              <a:latin typeface="Times New Roman" pitchFamily="18" charset="0"/>
              <a:cs typeface="Times New Roman" pitchFamily="18" charset="0"/>
            </a:endParaRPr>
          </a:p>
          <a:p>
            <a:pPr lvl="0" algn="l" rtl="0">
              <a:buNone/>
            </a:pPr>
            <a:r>
              <a:rPr lang="en-US" sz="1600" b="1" i="1" u="sng" dirty="0" smtClean="0">
                <a:solidFill>
                  <a:srgbClr val="002060"/>
                </a:solidFill>
                <a:latin typeface="Times New Roman" pitchFamily="18" charset="0"/>
                <a:cs typeface="Times New Roman" pitchFamily="18" charset="0"/>
              </a:rPr>
              <a:t>The atrial muscles:</a:t>
            </a:r>
            <a:r>
              <a:rPr lang="en-US" sz="1600" i="1" dirty="0" smtClean="0">
                <a:solidFill>
                  <a:srgbClr val="002060"/>
                </a:solidFill>
                <a:latin typeface="Times New Roman" pitchFamily="18" charset="0"/>
                <a:cs typeface="Times New Roman" pitchFamily="18" charset="0"/>
              </a:rPr>
              <a:t> </a:t>
            </a:r>
            <a:r>
              <a:rPr lang="en-US" sz="1600" dirty="0" smtClean="0">
                <a:solidFill>
                  <a:srgbClr val="002060"/>
                </a:solidFill>
                <a:latin typeface="Times New Roman" pitchFamily="18" charset="0"/>
                <a:cs typeface="Times New Roman" pitchFamily="18" charset="0"/>
              </a:rPr>
              <a:t>are thin and arranged in rings around both atria. The right atrial wall is thinner than the left atrial wall.</a:t>
            </a:r>
          </a:p>
          <a:p>
            <a:pPr lvl="0" algn="l" rtl="0">
              <a:buNone/>
            </a:pPr>
            <a:r>
              <a:rPr lang="en-US" sz="1600" b="1" i="1" u="sng" dirty="0" smtClean="0">
                <a:solidFill>
                  <a:srgbClr val="002060"/>
                </a:solidFill>
                <a:latin typeface="Times New Roman" pitchFamily="18" charset="0"/>
                <a:cs typeface="Times New Roman" pitchFamily="18" charset="0"/>
              </a:rPr>
              <a:t> The ventricular muscles</a:t>
            </a:r>
            <a:r>
              <a:rPr lang="en-US" sz="1600" i="1" u="sng" dirty="0" smtClean="0">
                <a:solidFill>
                  <a:srgbClr val="002060"/>
                </a:solidFill>
                <a:latin typeface="Times New Roman" pitchFamily="18" charset="0"/>
                <a:cs typeface="Times New Roman" pitchFamily="18" charset="0"/>
              </a:rPr>
              <a:t>:</a:t>
            </a:r>
            <a:r>
              <a:rPr lang="en-US" sz="1600" dirty="0" smtClean="0">
                <a:solidFill>
                  <a:srgbClr val="002060"/>
                </a:solidFill>
                <a:latin typeface="Times New Roman" pitchFamily="18" charset="0"/>
                <a:cs typeface="Times New Roman" pitchFamily="18" charset="0"/>
              </a:rPr>
              <a:t> formed of three layers:</a:t>
            </a:r>
          </a:p>
          <a:p>
            <a:pPr algn="l" rtl="0">
              <a:buNone/>
            </a:pPr>
            <a:r>
              <a:rPr lang="en-US" sz="1600" dirty="0" smtClean="0">
                <a:solidFill>
                  <a:srgbClr val="002060"/>
                </a:solidFill>
                <a:latin typeface="Times New Roman" pitchFamily="18" charset="0"/>
                <a:cs typeface="Times New Roman" pitchFamily="18" charset="0"/>
              </a:rPr>
              <a:t>- </a:t>
            </a:r>
            <a:r>
              <a:rPr lang="en-US" sz="1600" b="1" dirty="0" smtClean="0">
                <a:solidFill>
                  <a:srgbClr val="002060"/>
                </a:solidFill>
                <a:latin typeface="Times New Roman" pitchFamily="18" charset="0"/>
                <a:cs typeface="Times New Roman" pitchFamily="18" charset="0"/>
              </a:rPr>
              <a:t>The outer and inner layer</a:t>
            </a:r>
            <a:r>
              <a:rPr lang="en-US" sz="1600" dirty="0" smtClean="0">
                <a:solidFill>
                  <a:srgbClr val="002060"/>
                </a:solidFill>
                <a:latin typeface="Times New Roman" pitchFamily="18" charset="0"/>
                <a:cs typeface="Times New Roman" pitchFamily="18" charset="0"/>
              </a:rPr>
              <a:t>, are spiral, run in opposite directions. They loop back inside the heart to form the papillary muscles.</a:t>
            </a:r>
          </a:p>
          <a:p>
            <a:pPr algn="l" rtl="0">
              <a:buNone/>
            </a:pPr>
            <a:r>
              <a:rPr lang="en-US" sz="1600" dirty="0" smtClean="0">
                <a:solidFill>
                  <a:srgbClr val="002060"/>
                </a:solidFill>
                <a:latin typeface="Times New Roman" pitchFamily="18" charset="0"/>
                <a:cs typeface="Times New Roman" pitchFamily="18" charset="0"/>
              </a:rPr>
              <a:t>- </a:t>
            </a:r>
            <a:r>
              <a:rPr lang="en-US" sz="1600" b="1" dirty="0" smtClean="0">
                <a:solidFill>
                  <a:srgbClr val="002060"/>
                </a:solidFill>
                <a:latin typeface="Times New Roman" pitchFamily="18" charset="0"/>
                <a:cs typeface="Times New Roman" pitchFamily="18" charset="0"/>
              </a:rPr>
              <a:t>The middle layer </a:t>
            </a:r>
            <a:r>
              <a:rPr lang="en-US" sz="1600" dirty="0" smtClean="0">
                <a:solidFill>
                  <a:srgbClr val="002060"/>
                </a:solidFill>
                <a:latin typeface="Times New Roman" pitchFamily="18" charset="0"/>
                <a:cs typeface="Times New Roman" pitchFamily="18" charset="0"/>
              </a:rPr>
              <a:t>: is thick and transverse layer. It is lost at the apex.</a:t>
            </a:r>
          </a:p>
          <a:p>
            <a:pPr algn="l" rtl="0">
              <a:buNone/>
            </a:pPr>
            <a:r>
              <a:rPr lang="en-US" sz="1600" b="1" dirty="0" smtClean="0">
                <a:solidFill>
                  <a:srgbClr val="002060"/>
                </a:solidFill>
                <a:latin typeface="Times New Roman" pitchFamily="18" charset="0"/>
                <a:cs typeface="Times New Roman" pitchFamily="18" charset="0"/>
              </a:rPr>
              <a:t> N.B.: </a:t>
            </a:r>
            <a:r>
              <a:rPr lang="en-US" sz="1600" dirty="0" smtClean="0">
                <a:solidFill>
                  <a:srgbClr val="002060"/>
                </a:solidFill>
                <a:latin typeface="Times New Roman" pitchFamily="18" charset="0"/>
                <a:cs typeface="Times New Roman" pitchFamily="18" charset="0"/>
              </a:rPr>
              <a:t> </a:t>
            </a:r>
            <a:r>
              <a:rPr lang="en-US" sz="1600" b="1" dirty="0" smtClean="0">
                <a:solidFill>
                  <a:srgbClr val="002060"/>
                </a:solidFill>
                <a:latin typeface="Times New Roman" pitchFamily="18" charset="0"/>
                <a:cs typeface="Times New Roman" pitchFamily="18" charset="0"/>
              </a:rPr>
              <a:t>left ventricular aid</a:t>
            </a:r>
            <a:r>
              <a:rPr lang="en-US" sz="1600" dirty="0" smtClean="0">
                <a:solidFill>
                  <a:srgbClr val="002060"/>
                </a:solidFill>
                <a:latin typeface="Times New Roman" pitchFamily="18" charset="0"/>
                <a:cs typeface="Times New Roman" pitchFamily="18" charset="0"/>
              </a:rPr>
              <a:t>:</a:t>
            </a:r>
          </a:p>
          <a:p>
            <a:pPr algn="l" rtl="0">
              <a:buNone/>
            </a:pPr>
            <a:r>
              <a:rPr lang="en-US" sz="1600" b="1" dirty="0" smtClean="0">
                <a:solidFill>
                  <a:srgbClr val="002060"/>
                </a:solidFill>
                <a:latin typeface="Times New Roman" pitchFamily="18" charset="0"/>
                <a:cs typeface="Times New Roman" pitchFamily="18" charset="0"/>
              </a:rPr>
              <a:t>   </a:t>
            </a:r>
            <a:r>
              <a:rPr lang="en-US" sz="1600" dirty="0" smtClean="0">
                <a:solidFill>
                  <a:srgbClr val="002060"/>
                </a:solidFill>
                <a:latin typeface="Times New Roman" pitchFamily="18" charset="0"/>
                <a:cs typeface="Times New Roman" pitchFamily="18" charset="0"/>
              </a:rPr>
              <a:t> The wall of the left ventricle is three times as thick as the right and the cross section the left ventricle is spherical and the right ventricle is oblong. So, the contraction of the left ventricle pulls on the outer free wall of the right ventricle, aiding its contraction (So, acute diseases that affect contraction of the right ventricle are not fatal as it can be compensated by the left ventricular aid).</a:t>
            </a:r>
          </a:p>
          <a:p>
            <a:pPr lvl="0" algn="l" rtl="0">
              <a:buNone/>
            </a:pPr>
            <a:r>
              <a:rPr lang="en-US" sz="1600" b="1" i="1" u="sng" dirty="0" smtClean="0">
                <a:solidFill>
                  <a:srgbClr val="002060"/>
                </a:solidFill>
                <a:latin typeface="Times New Roman" pitchFamily="18" charset="0"/>
                <a:cs typeface="Times New Roman" pitchFamily="18" charset="0"/>
              </a:rPr>
              <a:t> The specialized cardiac muscles</a:t>
            </a:r>
            <a:r>
              <a:rPr lang="en-US" sz="1600" dirty="0" smtClean="0">
                <a:solidFill>
                  <a:srgbClr val="002060"/>
                </a:solidFill>
                <a:latin typeface="Times New Roman" pitchFamily="18" charset="0"/>
                <a:cs typeface="Times New Roman" pitchFamily="18" charset="0"/>
              </a:rPr>
              <a:t> for initiation and propagation of excitation waves. They are modified cardiac muscle fibers which have the ability to conduct the nerve impulses throughout the myocardium and contract only feebly because they contain less myofibrils but more glycogen.</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5" name="Rectangle 4"/>
          <p:cNvSpPr>
            <a:spLocks noChangeArrowheads="1"/>
          </p:cNvSpPr>
          <p:nvPr/>
        </p:nvSpPr>
        <p:spPr bwMode="auto">
          <a:xfrm>
            <a:off x="1246188" y="2870200"/>
            <a:ext cx="153987" cy="492125"/>
          </a:xfrm>
          <a:prstGeom prst="rect">
            <a:avLst/>
          </a:prstGeom>
          <a:noFill/>
          <a:ln w="9525">
            <a:noFill/>
            <a:miter lim="800000"/>
            <a:headEnd/>
            <a:tailEnd/>
          </a:ln>
        </p:spPr>
        <p:txBody>
          <a:bodyPr wrap="none" lIns="0" tIns="0" rIns="152352" bIns="0" anchor="ctr">
            <a:spAutoFit/>
          </a:bodyPr>
          <a:lstStyle/>
          <a:p>
            <a:endParaRPr lang="en-US" altLang="en-US" sz="1400" b="1">
              <a:latin typeface="Times New Roman" pitchFamily="18" charset="0"/>
            </a:endParaRPr>
          </a:p>
          <a:p>
            <a:endParaRPr lang="en-US" altLang="en-US"/>
          </a:p>
        </p:txBody>
      </p:sp>
      <p:sp>
        <p:nvSpPr>
          <p:cNvPr id="6" name="Title 5"/>
          <p:cNvSpPr>
            <a:spLocks noGrp="1"/>
          </p:cNvSpPr>
          <p:nvPr>
            <p:ph type="title"/>
          </p:nvPr>
        </p:nvSpPr>
        <p:spPr/>
        <p:txBody>
          <a:bodyPr/>
          <a:lstStyle/>
          <a:p>
            <a:endParaRPr lang="en-US"/>
          </a:p>
        </p:txBody>
      </p:sp>
      <p:sp>
        <p:nvSpPr>
          <p:cNvPr id="7" name="TextBox 6"/>
          <p:cNvSpPr txBox="1"/>
          <p:nvPr/>
        </p:nvSpPr>
        <p:spPr>
          <a:xfrm>
            <a:off x="1259632" y="5013176"/>
            <a:ext cx="1728192" cy="369332"/>
          </a:xfrm>
          <a:prstGeom prst="rect">
            <a:avLst/>
          </a:prstGeom>
          <a:solidFill>
            <a:schemeClr val="accent5">
              <a:lumMod val="20000"/>
              <a:lumOff val="80000"/>
            </a:schemeClr>
          </a:solidFill>
        </p:spPr>
        <p:txBody>
          <a:bodyPr wrap="square" rtlCol="0">
            <a:spAutoFit/>
          </a:bodyPr>
          <a:lstStyle/>
          <a:p>
            <a:endParaRPr lang="en-US" dirty="0"/>
          </a:p>
        </p:txBody>
      </p:sp>
      <p:sp>
        <p:nvSpPr>
          <p:cNvPr id="9" name="TextBox 8"/>
          <p:cNvSpPr txBox="1"/>
          <p:nvPr/>
        </p:nvSpPr>
        <p:spPr>
          <a:xfrm>
            <a:off x="1187624" y="6021288"/>
            <a:ext cx="1080120" cy="369332"/>
          </a:xfrm>
          <a:prstGeom prst="rect">
            <a:avLst/>
          </a:prstGeom>
          <a:noFill/>
        </p:spPr>
        <p:txBody>
          <a:bodyPr wrap="square" rtlCol="0">
            <a:spAutoFit/>
          </a:bodyPr>
          <a:lstStyle/>
          <a:p>
            <a:endParaRPr lang="en-US"/>
          </a:p>
        </p:txBody>
      </p:sp>
      <p:pic>
        <p:nvPicPr>
          <p:cNvPr id="33794" name="Picture 2"/>
          <p:cNvPicPr>
            <a:picLocks noGrp="1" noChangeAspect="1" noChangeArrowheads="1"/>
          </p:cNvPicPr>
          <p:nvPr>
            <p:ph idx="1"/>
          </p:nvPr>
        </p:nvPicPr>
        <p:blipFill>
          <a:blip r:embed="rId2" cstate="print"/>
          <a:srcRect/>
          <a:stretch>
            <a:fillRect/>
          </a:stretch>
        </p:blipFill>
        <p:spPr bwMode="auto">
          <a:xfrm>
            <a:off x="827584" y="836712"/>
            <a:ext cx="7488832" cy="5400600"/>
          </a:xfrm>
          <a:prstGeom prst="rect">
            <a:avLst/>
          </a:prstGeom>
          <a:noFill/>
          <a:ln w="9525">
            <a:noFill/>
            <a:miter lim="800000"/>
            <a:headEnd/>
            <a:tailEnd/>
          </a:ln>
        </p:spPr>
      </p:pic>
      <p:sp>
        <p:nvSpPr>
          <p:cNvPr id="10" name="TextBox 9"/>
          <p:cNvSpPr txBox="1"/>
          <p:nvPr/>
        </p:nvSpPr>
        <p:spPr>
          <a:xfrm>
            <a:off x="1259632" y="5301208"/>
            <a:ext cx="1872208" cy="369332"/>
          </a:xfrm>
          <a:prstGeom prst="rect">
            <a:avLst/>
          </a:prstGeom>
          <a:solidFill>
            <a:srgbClr val="FFFFFF"/>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5" name="Rectangle 4"/>
          <p:cNvSpPr>
            <a:spLocks noChangeArrowheads="1"/>
          </p:cNvSpPr>
          <p:nvPr/>
        </p:nvSpPr>
        <p:spPr bwMode="auto">
          <a:xfrm>
            <a:off x="1246188" y="2870200"/>
            <a:ext cx="153987" cy="492125"/>
          </a:xfrm>
          <a:prstGeom prst="rect">
            <a:avLst/>
          </a:prstGeom>
          <a:noFill/>
          <a:ln w="9525">
            <a:noFill/>
            <a:miter lim="800000"/>
            <a:headEnd/>
            <a:tailEnd/>
          </a:ln>
        </p:spPr>
        <p:txBody>
          <a:bodyPr wrap="none" lIns="0" tIns="0" rIns="152352" bIns="0" anchor="ctr">
            <a:spAutoFit/>
          </a:bodyPr>
          <a:lstStyle/>
          <a:p>
            <a:endParaRPr lang="en-US" altLang="en-US" sz="1400" b="1">
              <a:latin typeface="Times New Roman" pitchFamily="18" charset="0"/>
            </a:endParaRPr>
          </a:p>
          <a:p>
            <a:endParaRPr lang="en-US" altLang="en-US"/>
          </a:p>
        </p:txBody>
      </p:sp>
      <p:sp>
        <p:nvSpPr>
          <p:cNvPr id="6" name="Title 5"/>
          <p:cNvSpPr>
            <a:spLocks noGrp="1"/>
          </p:cNvSpPr>
          <p:nvPr>
            <p:ph type="title"/>
          </p:nvPr>
        </p:nvSpPr>
        <p:spPr>
          <a:xfrm>
            <a:off x="611560" y="188640"/>
            <a:ext cx="7467600" cy="490066"/>
          </a:xfrm>
        </p:spPr>
        <p:txBody>
          <a:bodyPr/>
          <a:lstStyle/>
          <a:p>
            <a:pPr algn="ctr"/>
            <a:r>
              <a:rPr lang="en-US" sz="2800" b="1" dirty="0" smtClean="0">
                <a:solidFill>
                  <a:srgbClr val="FF0000"/>
                </a:solidFill>
              </a:rPr>
              <a:t>Cardiac </a:t>
            </a:r>
            <a:r>
              <a:rPr lang="en-US" sz="2800" b="1" dirty="0" err="1" smtClean="0">
                <a:solidFill>
                  <a:srgbClr val="FF0000"/>
                </a:solidFill>
              </a:rPr>
              <a:t>Muscl</a:t>
            </a:r>
            <a:r>
              <a:rPr lang="en-US" sz="2800" b="1" dirty="0" smtClean="0">
                <a:solidFill>
                  <a:srgbClr val="FF0000"/>
                </a:solidFill>
              </a:rPr>
              <a:t> </a:t>
            </a:r>
            <a:r>
              <a:rPr lang="en-US" sz="2800" b="1" dirty="0" smtClean="0">
                <a:solidFill>
                  <a:srgbClr val="FF0000"/>
                </a:solidFill>
              </a:rPr>
              <a:t>fibers Action potential</a:t>
            </a:r>
            <a:endParaRPr lang="en-US" sz="2800" b="1" dirty="0">
              <a:solidFill>
                <a:srgbClr val="FF0000"/>
              </a:solidFill>
            </a:endParaRPr>
          </a:p>
        </p:txBody>
      </p:sp>
      <p:sp>
        <p:nvSpPr>
          <p:cNvPr id="7" name="TextBox 6"/>
          <p:cNvSpPr txBox="1"/>
          <p:nvPr/>
        </p:nvSpPr>
        <p:spPr>
          <a:xfrm>
            <a:off x="1259632" y="5013176"/>
            <a:ext cx="1728192" cy="369332"/>
          </a:xfrm>
          <a:prstGeom prst="rect">
            <a:avLst/>
          </a:prstGeom>
          <a:solidFill>
            <a:schemeClr val="accent5">
              <a:lumMod val="20000"/>
              <a:lumOff val="80000"/>
            </a:schemeClr>
          </a:solidFill>
        </p:spPr>
        <p:txBody>
          <a:bodyPr wrap="square" rtlCol="0">
            <a:spAutoFit/>
          </a:bodyPr>
          <a:lstStyle/>
          <a:p>
            <a:endParaRPr lang="en-US" dirty="0"/>
          </a:p>
        </p:txBody>
      </p:sp>
      <p:sp>
        <p:nvSpPr>
          <p:cNvPr id="9" name="TextBox 8"/>
          <p:cNvSpPr txBox="1"/>
          <p:nvPr/>
        </p:nvSpPr>
        <p:spPr>
          <a:xfrm>
            <a:off x="1187624" y="6021288"/>
            <a:ext cx="1080120" cy="369332"/>
          </a:xfrm>
          <a:prstGeom prst="rect">
            <a:avLst/>
          </a:prstGeom>
          <a:noFill/>
        </p:spPr>
        <p:txBody>
          <a:bodyPr wrap="square" rtlCol="0">
            <a:spAutoFit/>
          </a:bodyPr>
          <a:lstStyle/>
          <a:p>
            <a:endParaRPr lang="en-US"/>
          </a:p>
        </p:txBody>
      </p:sp>
      <p:sp>
        <p:nvSpPr>
          <p:cNvPr id="10" name="TextBox 9"/>
          <p:cNvSpPr txBox="1"/>
          <p:nvPr/>
        </p:nvSpPr>
        <p:spPr>
          <a:xfrm>
            <a:off x="1259632" y="5301208"/>
            <a:ext cx="1872208" cy="369332"/>
          </a:xfrm>
          <a:prstGeom prst="rect">
            <a:avLst/>
          </a:prstGeom>
          <a:solidFill>
            <a:srgbClr val="FFFFFF"/>
          </a:solidFill>
        </p:spPr>
        <p:txBody>
          <a:bodyPr wrap="square" rtlCol="0">
            <a:spAutoFit/>
          </a:bodyPr>
          <a:lstStyle/>
          <a:p>
            <a:endParaRPr lang="en-US" dirty="0"/>
          </a:p>
        </p:txBody>
      </p:sp>
      <p:pic>
        <p:nvPicPr>
          <p:cNvPr id="33795" name="Picture 3"/>
          <p:cNvPicPr>
            <a:picLocks noGrp="1" noChangeAspect="1" noChangeArrowheads="1"/>
          </p:cNvPicPr>
          <p:nvPr>
            <p:ph idx="1"/>
          </p:nvPr>
        </p:nvPicPr>
        <p:blipFill>
          <a:blip r:embed="rId2" cstate="print">
            <a:lum bright="-10000"/>
          </a:blip>
          <a:srcRect/>
          <a:stretch>
            <a:fillRect/>
          </a:stretch>
        </p:blipFill>
        <p:spPr bwMode="auto">
          <a:xfrm>
            <a:off x="1115616" y="764704"/>
            <a:ext cx="6768752" cy="5400600"/>
          </a:xfrm>
          <a:prstGeom prst="rect">
            <a:avLst/>
          </a:prstGeom>
          <a:noFill/>
          <a:ln w="9525">
            <a:noFill/>
            <a:miter lim="800000"/>
            <a:headEnd/>
            <a:tailEnd/>
          </a:ln>
        </p:spPr>
      </p:pic>
      <p:sp>
        <p:nvSpPr>
          <p:cNvPr id="12" name="TextBox 11"/>
          <p:cNvSpPr txBox="1"/>
          <p:nvPr/>
        </p:nvSpPr>
        <p:spPr>
          <a:xfrm>
            <a:off x="1259632" y="5157192"/>
            <a:ext cx="1656184" cy="369332"/>
          </a:xfrm>
          <a:prstGeom prst="rect">
            <a:avLst/>
          </a:prstGeom>
          <a:solidFill>
            <a:schemeClr val="tx1">
              <a:lumMod val="95000"/>
            </a:schemeClr>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EA8988150612D4E8F70C52144CBAA21" ma:contentTypeVersion="0" ma:contentTypeDescription="Create a new document." ma:contentTypeScope="" ma:versionID="353b249a109a6c9ac34cec99faebdcd6">
  <xsd:schema xmlns:xsd="http://www.w3.org/2001/XMLSchema" xmlns:xs="http://www.w3.org/2001/XMLSchema" xmlns:p="http://schemas.microsoft.com/office/2006/metadata/properties" targetNamespace="http://schemas.microsoft.com/office/2006/metadata/properties" ma:root="true" ma:fieldsID="0967b7be50301903c78f9c39c6fd9af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00A1642F-FD9C-4486-B757-C81F3D911D1B}">
  <ds:schemaRefs>
    <ds:schemaRef ds:uri="http://schemas.microsoft.com/sharepoint/v3/contenttype/forms"/>
  </ds:schemaRefs>
</ds:datastoreItem>
</file>

<file path=customXml/itemProps2.xml><?xml version="1.0" encoding="utf-8"?>
<ds:datastoreItem xmlns:ds="http://schemas.openxmlformats.org/officeDocument/2006/customXml" ds:itemID="{E98D68B0-25AB-4F24-8EEA-9E2030097624}"/>
</file>

<file path=customXml/itemProps3.xml><?xml version="1.0" encoding="utf-8"?>
<ds:datastoreItem xmlns:ds="http://schemas.openxmlformats.org/officeDocument/2006/customXml" ds:itemID="{CDC0E0C5-776A-4743-81D5-889D2DD810E9}">
  <ds:schemaRef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Technic</Template>
  <TotalTime>594</TotalTime>
  <Words>99</Words>
  <Application>Microsoft Office PowerPoint</Application>
  <PresentationFormat>On-screen Show (4:3)</PresentationFormat>
  <Paragraphs>70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تقنية</vt:lpstr>
      <vt:lpstr> Comparison of different types of Muscle Physiology </vt:lpstr>
      <vt:lpstr>The Muscle</vt:lpstr>
      <vt:lpstr>Slide 3</vt:lpstr>
      <vt:lpstr>Slide 4</vt:lpstr>
      <vt:lpstr>Slide 5</vt:lpstr>
      <vt:lpstr>Left ventricular aid</vt:lpstr>
      <vt:lpstr>Cardiac Muscl fibers</vt:lpstr>
      <vt:lpstr>Slide 8</vt:lpstr>
      <vt:lpstr>Cardiac Muscl fibers Action potential</vt:lpstr>
      <vt:lpstr>Skeletal muscle  EPP</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CARDIAC CYCLE</dc:title>
  <dc:creator>Dr.Waleed R. Ezzat</dc:creator>
  <cp:lastModifiedBy>mutah</cp:lastModifiedBy>
  <cp:revision>75</cp:revision>
  <dcterms:created xsi:type="dcterms:W3CDTF">2018-04-21T22:12:54Z</dcterms:created>
  <dcterms:modified xsi:type="dcterms:W3CDTF">2022-04-27T07:49:48Z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0x0101004EA8988150612D4E8F70C52144CBAA21</vt:lpwstr>
  </property>
</Properties>
</file>