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05" r:id="rId5"/>
    <p:sldId id="259" r:id="rId6"/>
    <p:sldId id="261" r:id="rId7"/>
    <p:sldId id="262" r:id="rId8"/>
    <p:sldId id="263" r:id="rId9"/>
    <p:sldId id="264" r:id="rId10"/>
    <p:sldId id="265" r:id="rId11"/>
    <p:sldId id="266" r:id="rId12"/>
    <p:sldId id="267" r:id="rId13"/>
    <p:sldId id="268" r:id="rId14"/>
    <p:sldId id="269" r:id="rId15"/>
    <p:sldId id="272" r:id="rId16"/>
    <p:sldId id="270" r:id="rId17"/>
    <p:sldId id="292" r:id="rId18"/>
    <p:sldId id="293" r:id="rId19"/>
    <p:sldId id="298" r:id="rId20"/>
    <p:sldId id="299" r:id="rId21"/>
    <p:sldId id="300" r:id="rId22"/>
    <p:sldId id="304" r:id="rId23"/>
    <p:sldId id="301" r:id="rId24"/>
    <p:sldId id="303" r:id="rId25"/>
    <p:sldId id="260" r:id="rId26"/>
    <p:sldId id="30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2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F9099-7142-4C2E-D321-F4DD69B3B9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687B0A-DD3E-13FA-A1DB-45874C3A34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B187C6-AFF2-B9EB-8339-7BC3CDFCC35C}"/>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5" name="Footer Placeholder 4">
            <a:extLst>
              <a:ext uri="{FF2B5EF4-FFF2-40B4-BE49-F238E27FC236}">
                <a16:creationId xmlns:a16="http://schemas.microsoft.com/office/drawing/2014/main" id="{D3585B55-8FBE-6161-B6F6-604F669792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9153D3-26C6-24B8-D1C2-6E7751FF6CB8}"/>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3211317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7D2A3-C33F-F7EF-CCCF-2A8AEAED2E3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8189920-3C30-4A81-E0E0-FAA9CD15FE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02C6A6-5B98-EC65-BD0E-0987D3AC5BE5}"/>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5" name="Footer Placeholder 4">
            <a:extLst>
              <a:ext uri="{FF2B5EF4-FFF2-40B4-BE49-F238E27FC236}">
                <a16:creationId xmlns:a16="http://schemas.microsoft.com/office/drawing/2014/main" id="{F5EED8CD-035F-0834-8356-78D685031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8F0731-0B8A-3897-5656-982356B756A8}"/>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818798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BA8789-1412-BA76-481F-C26EA59045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3497F2-33F6-2B75-2251-1C458156F7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7460E9-1B61-6034-F341-93B9ACFCE160}"/>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5" name="Footer Placeholder 4">
            <a:extLst>
              <a:ext uri="{FF2B5EF4-FFF2-40B4-BE49-F238E27FC236}">
                <a16:creationId xmlns:a16="http://schemas.microsoft.com/office/drawing/2014/main" id="{B7B4A802-E36F-3E95-1718-654ABBCC3E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DED3F3-FFBF-AF67-AC80-DCAA0C47FB00}"/>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4120646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B5FB9-1B0E-FB68-4F2A-4F88491565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E54888-95EF-BB13-819F-309F914740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B634AB-3965-74F5-2A6B-DDA22CE0FEF0}"/>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5" name="Footer Placeholder 4">
            <a:extLst>
              <a:ext uri="{FF2B5EF4-FFF2-40B4-BE49-F238E27FC236}">
                <a16:creationId xmlns:a16="http://schemas.microsoft.com/office/drawing/2014/main" id="{99FC151E-5243-B52D-40E0-EEAE92274C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65455B-250C-E26E-1774-73A6A5C915BA}"/>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1233004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E08A-B6E8-BF04-E897-30201BD80E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08E214-11CA-0FA1-3FD2-D3EEB1A292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EE60C8-0210-ABA8-8701-F63C05E9C279}"/>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5" name="Footer Placeholder 4">
            <a:extLst>
              <a:ext uri="{FF2B5EF4-FFF2-40B4-BE49-F238E27FC236}">
                <a16:creationId xmlns:a16="http://schemas.microsoft.com/office/drawing/2014/main" id="{A4093846-DBE1-AC41-1F39-19E7C35B44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316C83-46CA-5AB8-95E4-4C720D285D01}"/>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1742714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C462B-21AA-1719-9496-591E3F6AC8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A36216-2E61-ED2E-8250-01EA1F667C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CBC6FE-5A33-1AC0-5E3E-EF70D91CA5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29D618E-E6BE-F7FB-3FB0-087D18E4D2E1}"/>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6" name="Footer Placeholder 5">
            <a:extLst>
              <a:ext uri="{FF2B5EF4-FFF2-40B4-BE49-F238E27FC236}">
                <a16:creationId xmlns:a16="http://schemas.microsoft.com/office/drawing/2014/main" id="{3CABF6B4-F2CC-B03F-07E0-DDDA244CB2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5C3F45-8303-1A30-A9CC-270512E6DAA2}"/>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3758379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3727A-823E-7D9A-D4E3-5D264D9680C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6A0DD71-58DE-06B2-026F-E0204EB611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53C9E8-11C0-578B-0746-E7462108B8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4A0065-4E4B-21DA-7649-329BEDE289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7AFB12-5366-95F8-C149-39C113B618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525A6A-D968-26F2-884E-2E0D50A2ECE5}"/>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8" name="Footer Placeholder 7">
            <a:extLst>
              <a:ext uri="{FF2B5EF4-FFF2-40B4-BE49-F238E27FC236}">
                <a16:creationId xmlns:a16="http://schemas.microsoft.com/office/drawing/2014/main" id="{B275BA46-ADEC-6FBD-F7C9-9B4C718A19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EAFBC9-29EA-4A0F-992D-F1BBE516C58C}"/>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3214262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08E31-25B8-1BFA-368B-B3776297218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5FD6E6-3F59-27FA-7EE2-67913888D02E}"/>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4" name="Footer Placeholder 3">
            <a:extLst>
              <a:ext uri="{FF2B5EF4-FFF2-40B4-BE49-F238E27FC236}">
                <a16:creationId xmlns:a16="http://schemas.microsoft.com/office/drawing/2014/main" id="{499651F7-73A1-D4C1-2930-737CBB9C46B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C07A941-C5E4-47DE-5DED-E4D75BF33C8D}"/>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2091490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95C8E4-4288-F1CF-622F-841128D0C0C3}"/>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3" name="Footer Placeholder 2">
            <a:extLst>
              <a:ext uri="{FF2B5EF4-FFF2-40B4-BE49-F238E27FC236}">
                <a16:creationId xmlns:a16="http://schemas.microsoft.com/office/drawing/2014/main" id="{EDC77986-26DC-A080-0CAA-D33A34EB222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7748D8-D86C-C372-86A2-FB7E0F0CA4D6}"/>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180002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A4B0-C504-8102-0296-6A5D05C86B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26F3B8-DCC9-4DCD-9B2C-25EFACF9AD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894901-E02E-F2EE-5FCD-E1BDB10BA0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81F410-AB6D-EE25-D3D1-21926C3826D5}"/>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6" name="Footer Placeholder 5">
            <a:extLst>
              <a:ext uri="{FF2B5EF4-FFF2-40B4-BE49-F238E27FC236}">
                <a16:creationId xmlns:a16="http://schemas.microsoft.com/office/drawing/2014/main" id="{A0B2BEE4-8B8E-A27A-AD50-BC0D21A785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9BE2EF-6246-E506-654C-B848B2D9A803}"/>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176523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DAC49-C1C8-FCA5-4424-C7E903E692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C0CDDB-517A-9517-50A0-135A90E21E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15D16CD-5341-C2D8-FC7E-12B3212DF9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237898-7FA4-AA2C-2EE0-9742DFC452A6}"/>
              </a:ext>
            </a:extLst>
          </p:cNvPr>
          <p:cNvSpPr>
            <a:spLocks noGrp="1"/>
          </p:cNvSpPr>
          <p:nvPr>
            <p:ph type="dt" sz="half" idx="10"/>
          </p:nvPr>
        </p:nvSpPr>
        <p:spPr/>
        <p:txBody>
          <a:bodyPr/>
          <a:lstStyle/>
          <a:p>
            <a:fld id="{6299E942-12CC-4780-BC95-7302A79D18F8}" type="datetimeFigureOut">
              <a:rPr lang="en-US" smtClean="0"/>
              <a:t>4/3/2023</a:t>
            </a:fld>
            <a:endParaRPr lang="en-US"/>
          </a:p>
        </p:txBody>
      </p:sp>
      <p:sp>
        <p:nvSpPr>
          <p:cNvPr id="6" name="Footer Placeholder 5">
            <a:extLst>
              <a:ext uri="{FF2B5EF4-FFF2-40B4-BE49-F238E27FC236}">
                <a16:creationId xmlns:a16="http://schemas.microsoft.com/office/drawing/2014/main" id="{4824DDF4-D260-8981-E389-6C41801B0A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AE5851-4F64-145E-0939-25D6916EE5A6}"/>
              </a:ext>
            </a:extLst>
          </p:cNvPr>
          <p:cNvSpPr>
            <a:spLocks noGrp="1"/>
          </p:cNvSpPr>
          <p:nvPr>
            <p:ph type="sldNum" sz="quarter" idx="12"/>
          </p:nvPr>
        </p:nvSpPr>
        <p:spPr/>
        <p:txBody>
          <a:bodyPr/>
          <a:lstStyle/>
          <a:p>
            <a:fld id="{FE162C7C-767E-41B0-AA95-857316F94A2B}" type="slidenum">
              <a:rPr lang="en-US" smtClean="0"/>
              <a:t>‹#›</a:t>
            </a:fld>
            <a:endParaRPr lang="en-US"/>
          </a:p>
        </p:txBody>
      </p:sp>
    </p:spTree>
    <p:extLst>
      <p:ext uri="{BB962C8B-B14F-4D97-AF65-F5344CB8AC3E}">
        <p14:creationId xmlns:p14="http://schemas.microsoft.com/office/powerpoint/2010/main" val="767979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2E8D95-F7A1-669E-51C1-DB4838DD41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210C2BE-4DBF-1EDB-7AFB-A12193512F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43AF84-E707-025D-585E-A4F454F8D1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99E942-12CC-4780-BC95-7302A79D18F8}" type="datetimeFigureOut">
              <a:rPr lang="en-US" smtClean="0"/>
              <a:t>4/3/2023</a:t>
            </a:fld>
            <a:endParaRPr lang="en-US"/>
          </a:p>
        </p:txBody>
      </p:sp>
      <p:sp>
        <p:nvSpPr>
          <p:cNvPr id="5" name="Footer Placeholder 4">
            <a:extLst>
              <a:ext uri="{FF2B5EF4-FFF2-40B4-BE49-F238E27FC236}">
                <a16:creationId xmlns:a16="http://schemas.microsoft.com/office/drawing/2014/main" id="{63FCA3CA-6BE2-89CB-BEA0-5B20B8366D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E0344B-20D9-BC6D-5826-9EEE812603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162C7C-767E-41B0-AA95-857316F94A2B}" type="slidenum">
              <a:rPr lang="en-US" smtClean="0"/>
              <a:t>‹#›</a:t>
            </a:fld>
            <a:endParaRPr lang="en-US"/>
          </a:p>
        </p:txBody>
      </p:sp>
    </p:spTree>
    <p:extLst>
      <p:ext uri="{BB962C8B-B14F-4D97-AF65-F5344CB8AC3E}">
        <p14:creationId xmlns:p14="http://schemas.microsoft.com/office/powerpoint/2010/main" val="385166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5.jpeg" /><Relationship Id="rId2" Type="http://schemas.openxmlformats.org/officeDocument/2006/relationships/image" Target="../media/image4.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EDABB-F6BD-0293-2E78-ADAF47778068}"/>
              </a:ext>
            </a:extLst>
          </p:cNvPr>
          <p:cNvSpPr>
            <a:spLocks noGrp="1"/>
          </p:cNvSpPr>
          <p:nvPr>
            <p:ph type="ctrTitle"/>
          </p:nvPr>
        </p:nvSpPr>
        <p:spPr/>
        <p:txBody>
          <a:bodyPr/>
          <a:lstStyle/>
          <a:p>
            <a:r>
              <a:rPr lang="en-US" dirty="0"/>
              <a:t>Euthanasia </a:t>
            </a:r>
          </a:p>
        </p:txBody>
      </p:sp>
      <p:sp>
        <p:nvSpPr>
          <p:cNvPr id="3" name="Subtitle 2">
            <a:extLst>
              <a:ext uri="{FF2B5EF4-FFF2-40B4-BE49-F238E27FC236}">
                <a16:creationId xmlns:a16="http://schemas.microsoft.com/office/drawing/2014/main" id="{94EDE11E-4127-BC32-4CF6-BF9B4CD74942}"/>
              </a:ext>
            </a:extLst>
          </p:cNvPr>
          <p:cNvSpPr>
            <a:spLocks noGrp="1"/>
          </p:cNvSpPr>
          <p:nvPr>
            <p:ph type="subTitle" idx="1"/>
          </p:nvPr>
        </p:nvSpPr>
        <p:spPr/>
        <p:txBody>
          <a:bodyPr/>
          <a:lstStyle/>
          <a:p>
            <a:r>
              <a:rPr lang="en-US" dirty="0"/>
              <a:t>Dr Melad Gad Paulis</a:t>
            </a:r>
          </a:p>
          <a:p>
            <a:r>
              <a:rPr lang="en-US" dirty="0"/>
              <a:t>Professor of Forensic Medicine and Toxicology</a:t>
            </a:r>
          </a:p>
        </p:txBody>
      </p:sp>
    </p:spTree>
    <p:extLst>
      <p:ext uri="{BB962C8B-B14F-4D97-AF65-F5344CB8AC3E}">
        <p14:creationId xmlns:p14="http://schemas.microsoft.com/office/powerpoint/2010/main" val="4169493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Isosceles Triangle 23">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Object 1" descr="preencoded.png">
            <a:extLst>
              <a:ext uri="{FF2B5EF4-FFF2-40B4-BE49-F238E27FC236}">
                <a16:creationId xmlns:a16="http://schemas.microsoft.com/office/drawing/2014/main" id="{542D2A07-0996-D21E-088C-8E36100B0BAA}"/>
              </a:ext>
            </a:extLst>
          </p:cNvPr>
          <p:cNvPicPr>
            <a:picLocks noGrp="1" noChangeAspect="1"/>
          </p:cNvPicPr>
          <p:nvPr>
            <p:ph idx="1"/>
          </p:nvPr>
        </p:nvPicPr>
        <p:blipFill rotWithShape="1">
          <a:blip r:embed="rId2"/>
          <a:srcRect t="18393" b="20"/>
          <a:stretch/>
        </p:blipFill>
        <p:spPr>
          <a:xfrm>
            <a:off x="643467" y="926685"/>
            <a:ext cx="10905066" cy="5004629"/>
          </a:xfrm>
          <a:prstGeom prst="rect">
            <a:avLst/>
          </a:prstGeom>
          <a:ln>
            <a:noFill/>
          </a:ln>
        </p:spPr>
      </p:pic>
      <p:sp>
        <p:nvSpPr>
          <p:cNvPr id="26" name="Isosceles Triangle 25">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32B46BEE-442B-D4FA-6530-48CA90DB4545}"/>
              </a:ext>
            </a:extLst>
          </p:cNvPr>
          <p:cNvSpPr txBox="1"/>
          <p:nvPr/>
        </p:nvSpPr>
        <p:spPr>
          <a:xfrm>
            <a:off x="1502229" y="2754086"/>
            <a:ext cx="9285513" cy="544285"/>
          </a:xfrm>
          <a:prstGeom prst="rect">
            <a:avLst/>
          </a:prstGeom>
          <a:solidFill>
            <a:schemeClr val="bg1"/>
          </a:solidFill>
        </p:spPr>
        <p:txBody>
          <a:bodyPr wrap="square" rtlCol="0">
            <a:spAutoFit/>
          </a:bodyPr>
          <a:lstStyle/>
          <a:p>
            <a:endParaRPr lang="en-US" dirty="0"/>
          </a:p>
        </p:txBody>
      </p:sp>
      <p:sp>
        <p:nvSpPr>
          <p:cNvPr id="3" name="TextBox 2">
            <a:extLst>
              <a:ext uri="{FF2B5EF4-FFF2-40B4-BE49-F238E27FC236}">
                <a16:creationId xmlns:a16="http://schemas.microsoft.com/office/drawing/2014/main" id="{77D9994A-5F4F-B95B-7A56-10AB6BFA0FE9}"/>
              </a:ext>
            </a:extLst>
          </p:cNvPr>
          <p:cNvSpPr txBox="1"/>
          <p:nvPr/>
        </p:nvSpPr>
        <p:spPr>
          <a:xfrm>
            <a:off x="1587822" y="2494517"/>
            <a:ext cx="9285513" cy="544285"/>
          </a:xfrm>
          <a:prstGeom prst="rect">
            <a:avLst/>
          </a:prstGeom>
          <a:solidFill>
            <a:schemeClr val="bg1"/>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BBFA1F61-7E7D-5AA2-D98C-91790A8C5B15}"/>
              </a:ext>
            </a:extLst>
          </p:cNvPr>
          <p:cNvSpPr txBox="1"/>
          <p:nvPr/>
        </p:nvSpPr>
        <p:spPr>
          <a:xfrm>
            <a:off x="8556171" y="2157155"/>
            <a:ext cx="1643743"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1594673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Object 1" descr="preencoded.png">
            <a:extLst>
              <a:ext uri="{FF2B5EF4-FFF2-40B4-BE49-F238E27FC236}">
                <a16:creationId xmlns:a16="http://schemas.microsoft.com/office/drawing/2014/main" id="{6BEA94EE-0BE1-F645-EF4A-7F771A1D04CA}"/>
              </a:ext>
            </a:extLst>
          </p:cNvPr>
          <p:cNvPicPr>
            <a:picLocks noGrp="1" noChangeAspect="1"/>
          </p:cNvPicPr>
          <p:nvPr>
            <p:ph idx="1"/>
          </p:nvPr>
        </p:nvPicPr>
        <p:blipFill rotWithShape="1">
          <a:blip r:embed="rId2"/>
          <a:srcRect t="18302"/>
          <a:stretch/>
        </p:blipFill>
        <p:spPr>
          <a:xfrm>
            <a:off x="643467" y="923280"/>
            <a:ext cx="10905066" cy="5011438"/>
          </a:xfrm>
          <a:prstGeom prst="rect">
            <a:avLst/>
          </a:prstGeom>
          <a:ln>
            <a:noFill/>
          </a:ln>
        </p:spPr>
      </p:pic>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3289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Isosceles Triangle 21">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Object 1" descr="preencoded.png">
            <a:extLst>
              <a:ext uri="{FF2B5EF4-FFF2-40B4-BE49-F238E27FC236}">
                <a16:creationId xmlns:a16="http://schemas.microsoft.com/office/drawing/2014/main" id="{CE5D424D-81A0-BC46-5616-02B2FDA5C3FD}"/>
              </a:ext>
            </a:extLst>
          </p:cNvPr>
          <p:cNvPicPr>
            <a:picLocks noGrp="1" noChangeAspect="1"/>
          </p:cNvPicPr>
          <p:nvPr>
            <p:ph idx="1"/>
          </p:nvPr>
        </p:nvPicPr>
        <p:blipFill rotWithShape="1">
          <a:blip r:embed="rId2"/>
          <a:srcRect t="17028"/>
          <a:stretch/>
        </p:blipFill>
        <p:spPr>
          <a:xfrm>
            <a:off x="639794" y="857094"/>
            <a:ext cx="10905066" cy="5089586"/>
          </a:xfrm>
          <a:prstGeom prst="rect">
            <a:avLst/>
          </a:prstGeom>
          <a:ln>
            <a:noFill/>
          </a:ln>
        </p:spPr>
      </p:pic>
      <p:sp>
        <p:nvSpPr>
          <p:cNvPr id="24" name="Isosceles Triangle 23">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43068029-0248-EE2D-86B7-12B712CFFBC5}"/>
              </a:ext>
            </a:extLst>
          </p:cNvPr>
          <p:cNvSpPr txBox="1"/>
          <p:nvPr/>
        </p:nvSpPr>
        <p:spPr>
          <a:xfrm>
            <a:off x="1585238" y="1107955"/>
            <a:ext cx="4001522" cy="523220"/>
          </a:xfrm>
          <a:prstGeom prst="rect">
            <a:avLst/>
          </a:prstGeom>
          <a:solidFill>
            <a:schemeClr val="bg1"/>
          </a:solidFill>
        </p:spPr>
        <p:txBody>
          <a:bodyPr wrap="square" rtlCol="0">
            <a:spAutoFit/>
          </a:bodyPr>
          <a:lstStyle/>
          <a:p>
            <a:r>
              <a:rPr lang="en-US" sz="2800" b="1" dirty="0"/>
              <a:t>Physician assisted suicide</a:t>
            </a:r>
          </a:p>
        </p:txBody>
      </p:sp>
    </p:spTree>
    <p:extLst>
      <p:ext uri="{BB962C8B-B14F-4D97-AF65-F5344CB8AC3E}">
        <p14:creationId xmlns:p14="http://schemas.microsoft.com/office/powerpoint/2010/main" val="1933689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Rectangle 10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6" name="Picture 2" descr="How to Answer Agree Disagree Question in IELTS Writing Task">
            <a:extLst>
              <a:ext uri="{FF2B5EF4-FFF2-40B4-BE49-F238E27FC236}">
                <a16:creationId xmlns:a16="http://schemas.microsoft.com/office/drawing/2014/main" id="{C7EA3956-D4B0-958A-8C60-A5A2D7E7AFA5}"/>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1795" b="3635"/>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2782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218A8-A73C-7369-4472-2AF5BD0DF41B}"/>
              </a:ext>
            </a:extLst>
          </p:cNvPr>
          <p:cNvSpPr>
            <a:spLocks noGrp="1"/>
          </p:cNvSpPr>
          <p:nvPr>
            <p:ph type="title"/>
          </p:nvPr>
        </p:nvSpPr>
        <p:spPr/>
        <p:txBody>
          <a:bodyPr/>
          <a:lstStyle/>
          <a:p>
            <a:r>
              <a:rPr lang="en-US" altLang="en-US" sz="4400" b="1" dirty="0">
                <a:cs typeface="Times New Roman" panose="02020603050405020304" pitchFamily="18" charset="0"/>
              </a:rPr>
              <a:t>Arguments in favor of euthanasia</a:t>
            </a:r>
            <a:r>
              <a:rPr lang="en-US" altLang="en-US" dirty="0"/>
              <a:t> </a:t>
            </a:r>
            <a:endParaRPr lang="en-US" dirty="0"/>
          </a:p>
        </p:txBody>
      </p:sp>
      <p:sp>
        <p:nvSpPr>
          <p:cNvPr id="3" name="Content Placeholder 2">
            <a:extLst>
              <a:ext uri="{FF2B5EF4-FFF2-40B4-BE49-F238E27FC236}">
                <a16:creationId xmlns:a16="http://schemas.microsoft.com/office/drawing/2014/main" id="{D5A5BFB0-5878-FC33-FE92-AA2D83B10F74}"/>
              </a:ext>
            </a:extLst>
          </p:cNvPr>
          <p:cNvSpPr>
            <a:spLocks noGrp="1"/>
          </p:cNvSpPr>
          <p:nvPr>
            <p:ph idx="1"/>
          </p:nvPr>
        </p:nvSpPr>
        <p:spPr>
          <a:xfrm>
            <a:off x="424543" y="1447800"/>
            <a:ext cx="10929257" cy="4729163"/>
          </a:xfrm>
        </p:spPr>
        <p:txBody>
          <a:bodyPr>
            <a:normAutofit fontScale="92500"/>
          </a:bodyPr>
          <a:lstStyle/>
          <a:p>
            <a:pPr marL="609600" indent="-609600">
              <a:buFont typeface="+mj-lt"/>
              <a:buAutoNum type="arabicPeriod"/>
              <a:defRPr/>
            </a:pPr>
            <a:r>
              <a:rPr lang="en-US" altLang="en-US" sz="4000" b="1" dirty="0">
                <a:cs typeface="Times New Roman" panose="02020603050405020304" pitchFamily="18" charset="0"/>
              </a:rPr>
              <a:t>Safeguards:</a:t>
            </a:r>
          </a:p>
          <a:p>
            <a:pPr algn="just">
              <a:defRPr/>
            </a:pPr>
            <a:r>
              <a:rPr lang="en-US" altLang="en-US" sz="3600" dirty="0">
                <a:cs typeface="Times New Roman" panose="02020603050405020304" pitchFamily="18" charset="0"/>
              </a:rPr>
              <a:t>Legalizing euthanasia can provide legal safeguards and guidelines for the practice, ensuring that it is performed safely and ethically. This can prevent cases of euthanasia being performed without proper consent or due process..</a:t>
            </a:r>
          </a:p>
          <a:p>
            <a:pPr marL="0" indent="0">
              <a:buNone/>
            </a:pPr>
            <a:r>
              <a:rPr lang="en-US" altLang="en-US" sz="4000" b="1" dirty="0">
                <a:cs typeface="Times New Roman" panose="02020603050405020304" pitchFamily="18" charset="0"/>
              </a:rPr>
              <a:t>2.  The right to die: </a:t>
            </a:r>
          </a:p>
          <a:p>
            <a:pPr lvl="1"/>
            <a:r>
              <a:rPr lang="en-US" altLang="en-US" sz="3200" dirty="0">
                <a:cs typeface="Times New Roman" panose="02020603050405020304" pitchFamily="18" charset="0"/>
              </a:rPr>
              <a:t>Many people think that each person has the right to control his or her body and life and so should be able to determine at what time, in what way and by whose hand he or she will die.</a:t>
            </a:r>
          </a:p>
          <a:p>
            <a:pPr marL="0" indent="0">
              <a:buNone/>
            </a:pPr>
            <a:endParaRPr lang="en-US" altLang="en-US" sz="3600" b="1" dirty="0">
              <a:cs typeface="Times New Roman" panose="02020603050405020304" pitchFamily="18" charset="0"/>
            </a:endParaRPr>
          </a:p>
          <a:p>
            <a:pPr marL="0" indent="0" algn="just" rtl="0" eaLnBrk="1" hangingPunct="1">
              <a:lnSpc>
                <a:spcPct val="90000"/>
              </a:lnSpc>
              <a:buFont typeface="Wingdings" panose="05000000000000000000" pitchFamily="2" charset="2"/>
              <a:buNone/>
              <a:defRPr/>
            </a:pPr>
            <a:endParaRPr lang="en-US" altLang="en-US" sz="3600" dirty="0">
              <a:cs typeface="Times New Roman" panose="02020603050405020304" pitchFamily="18" charset="0"/>
            </a:endParaRPr>
          </a:p>
          <a:p>
            <a:endParaRPr lang="en-US" sz="3600" dirty="0"/>
          </a:p>
        </p:txBody>
      </p:sp>
    </p:spTree>
    <p:extLst>
      <p:ext uri="{BB962C8B-B14F-4D97-AF65-F5344CB8AC3E}">
        <p14:creationId xmlns:p14="http://schemas.microsoft.com/office/powerpoint/2010/main" val="3705897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51B67-89A0-9924-9AE9-E8516FAD32A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92B7BE6-A27D-B4E2-D439-45F85E418FB6}"/>
              </a:ext>
            </a:extLst>
          </p:cNvPr>
          <p:cNvSpPr>
            <a:spLocks noGrp="1"/>
          </p:cNvSpPr>
          <p:nvPr>
            <p:ph idx="1"/>
          </p:nvPr>
        </p:nvSpPr>
        <p:spPr/>
        <p:txBody>
          <a:bodyPr/>
          <a:lstStyle/>
          <a:p>
            <a:pPr marL="0" indent="0">
              <a:buNone/>
            </a:pPr>
            <a:r>
              <a:rPr lang="en-US" altLang="en-US" sz="3600" dirty="0">
                <a:cs typeface="Times New Roman" panose="02020603050405020304" pitchFamily="18" charset="0"/>
              </a:rPr>
              <a:t>3. </a:t>
            </a:r>
            <a:r>
              <a:rPr lang="en-US" b="1" dirty="0"/>
              <a:t>Autonomy and dignity</a:t>
            </a:r>
            <a:r>
              <a:rPr lang="en-US" dirty="0"/>
              <a:t>: Individuals should have the right to make decisions about their own lives and death, and to die with dignity. Legalizing euthanasia can give terminally ill patients the option to end their suffering and avoid prolonged pain and discomfort.</a:t>
            </a:r>
          </a:p>
          <a:p>
            <a:pPr marL="0" indent="0">
              <a:buNone/>
            </a:pPr>
            <a:r>
              <a:rPr lang="en-US" dirty="0"/>
              <a:t>4- </a:t>
            </a:r>
            <a:r>
              <a:rPr lang="en-US" b="1" dirty="0"/>
              <a:t>Compassion: </a:t>
            </a:r>
            <a:r>
              <a:rPr lang="en-US" dirty="0"/>
              <a:t>Legalizing euthanasia can be a compassionate response to the suffering of terminally ill patients who have exhausted all treatment options and have no hope of recovery.</a:t>
            </a:r>
          </a:p>
          <a:p>
            <a:endParaRPr lang="en-US" dirty="0"/>
          </a:p>
        </p:txBody>
      </p:sp>
    </p:spTree>
    <p:extLst>
      <p:ext uri="{BB962C8B-B14F-4D97-AF65-F5344CB8AC3E}">
        <p14:creationId xmlns:p14="http://schemas.microsoft.com/office/powerpoint/2010/main" val="573825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E4F95-C52D-220B-495C-95F418A8249D}"/>
              </a:ext>
            </a:extLst>
          </p:cNvPr>
          <p:cNvSpPr>
            <a:spLocks noGrp="1"/>
          </p:cNvSpPr>
          <p:nvPr>
            <p:ph type="title"/>
          </p:nvPr>
        </p:nvSpPr>
        <p:spPr/>
        <p:txBody>
          <a:bodyPr>
            <a:normAutofit fontScale="90000"/>
          </a:bodyPr>
          <a:lstStyle/>
          <a:p>
            <a:r>
              <a:rPr lang="en-US" b="1" dirty="0">
                <a:latin typeface="Abadi" panose="020B0604020202020204" pitchFamily="34" charset="0"/>
              </a:rPr>
              <a:t>4- Medical resources / Economic considerations:</a:t>
            </a:r>
            <a:br>
              <a:rPr lang="en-US" b="1" dirty="0">
                <a:latin typeface="Abadi" panose="020B0604020202020204" pitchFamily="34" charset="0"/>
              </a:rPr>
            </a:br>
            <a:endParaRPr lang="en-US" b="1" dirty="0">
              <a:latin typeface="Abadi" panose="020B0604020202020204" pitchFamily="34" charset="0"/>
            </a:endParaRPr>
          </a:p>
        </p:txBody>
      </p:sp>
      <p:sp>
        <p:nvSpPr>
          <p:cNvPr id="3" name="Content Placeholder 2">
            <a:extLst>
              <a:ext uri="{FF2B5EF4-FFF2-40B4-BE49-F238E27FC236}">
                <a16:creationId xmlns:a16="http://schemas.microsoft.com/office/drawing/2014/main" id="{C10B68A9-9262-5096-A776-51337381B658}"/>
              </a:ext>
            </a:extLst>
          </p:cNvPr>
          <p:cNvSpPr>
            <a:spLocks noGrp="1"/>
          </p:cNvSpPr>
          <p:nvPr>
            <p:ph idx="1"/>
          </p:nvPr>
        </p:nvSpPr>
        <p:spPr/>
        <p:txBody>
          <a:bodyPr/>
          <a:lstStyle/>
          <a:p>
            <a:r>
              <a:rPr lang="en-US" dirty="0"/>
              <a:t>Euthanasia may be necessary for the fair distribution of health resources.</a:t>
            </a:r>
          </a:p>
          <a:p>
            <a:endParaRPr lang="en-US" dirty="0"/>
          </a:p>
          <a:p>
            <a:r>
              <a:rPr lang="en-US" dirty="0"/>
              <a:t>Some people who are ill and could be cured are not able to get speedy access to the facilities they need for treatment.</a:t>
            </a:r>
          </a:p>
          <a:p>
            <a:endParaRPr lang="en-US" dirty="0"/>
          </a:p>
          <a:p>
            <a:r>
              <a:rPr lang="en-US" dirty="0"/>
              <a:t>At the same time health resources are being used on people who cannot be cured, and who, for their own reasons, would prefer not to continue living.</a:t>
            </a:r>
          </a:p>
          <a:p>
            <a:endParaRPr lang="en-US" dirty="0"/>
          </a:p>
        </p:txBody>
      </p:sp>
    </p:spTree>
    <p:extLst>
      <p:ext uri="{BB962C8B-B14F-4D97-AF65-F5344CB8AC3E}">
        <p14:creationId xmlns:p14="http://schemas.microsoft.com/office/powerpoint/2010/main" val="3856569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1A2E522-CF1D-9D7E-8B64-9D9331D26AE2}"/>
              </a:ext>
            </a:extLst>
          </p:cNvPr>
          <p:cNvSpPr>
            <a:spLocks noGrp="1" noChangeArrowheads="1"/>
          </p:cNvSpPr>
          <p:nvPr>
            <p:ph type="title"/>
          </p:nvPr>
        </p:nvSpPr>
        <p:spPr>
          <a:xfrm>
            <a:off x="2590800" y="457200"/>
            <a:ext cx="7772400" cy="685800"/>
          </a:xfrm>
        </p:spPr>
        <p:txBody>
          <a:bodyPr/>
          <a:lstStyle/>
          <a:p>
            <a:pPr rtl="0" eaLnBrk="1" hangingPunct="1"/>
            <a:r>
              <a:rPr lang="en-US" altLang="en-US" sz="4000" b="1" dirty="0">
                <a:cs typeface="Times New Roman" panose="02020603050405020304" pitchFamily="18" charset="0"/>
              </a:rPr>
              <a:t>Arguments against euthanasia</a:t>
            </a:r>
          </a:p>
        </p:txBody>
      </p:sp>
      <p:sp>
        <p:nvSpPr>
          <p:cNvPr id="15363" name="Rectangle 3">
            <a:extLst>
              <a:ext uri="{FF2B5EF4-FFF2-40B4-BE49-F238E27FC236}">
                <a16:creationId xmlns:a16="http://schemas.microsoft.com/office/drawing/2014/main" id="{55FDCA76-13AC-65A6-E14D-B337993383C2}"/>
              </a:ext>
            </a:extLst>
          </p:cNvPr>
          <p:cNvSpPr>
            <a:spLocks noGrp="1" noChangeArrowheads="1"/>
          </p:cNvSpPr>
          <p:nvPr>
            <p:ph type="body" idx="1"/>
          </p:nvPr>
        </p:nvSpPr>
        <p:spPr>
          <a:xfrm>
            <a:off x="3352800" y="1676400"/>
            <a:ext cx="6172200" cy="4114800"/>
          </a:xfrm>
        </p:spPr>
        <p:txBody>
          <a:bodyPr/>
          <a:lstStyle/>
          <a:p>
            <a:pPr algn="l" rtl="0" eaLnBrk="1" hangingPunct="1"/>
            <a:r>
              <a:rPr lang="en-US" altLang="en-US" sz="3600" b="1" i="1" dirty="0">
                <a:cs typeface="Times New Roman" panose="02020603050405020304" pitchFamily="18" charset="0"/>
              </a:rPr>
              <a:t>Religious arguments</a:t>
            </a:r>
          </a:p>
          <a:p>
            <a:pPr algn="l" rtl="0" eaLnBrk="1" hangingPunct="1"/>
            <a:endParaRPr lang="en-US" altLang="en-US" sz="3600" b="1" i="1" dirty="0">
              <a:cs typeface="Times New Roman" panose="02020603050405020304" pitchFamily="18" charset="0"/>
            </a:endParaRPr>
          </a:p>
          <a:p>
            <a:pPr algn="just" rtl="0" eaLnBrk="1" hangingPunct="1"/>
            <a:r>
              <a:rPr lang="en-US" altLang="en-US" sz="3600" b="1" i="1" dirty="0">
                <a:cs typeface="Times New Roman" panose="02020603050405020304" pitchFamily="18" charset="0"/>
              </a:rPr>
              <a:t>Ethical arguments</a:t>
            </a:r>
          </a:p>
          <a:p>
            <a:pPr algn="just" rtl="0" eaLnBrk="1" hangingPunct="1">
              <a:buFont typeface="Wingdings" panose="05000000000000000000" pitchFamily="2" charset="2"/>
              <a:buNone/>
            </a:pPr>
            <a:endParaRPr lang="en-US" altLang="en-US" sz="3600" b="1" i="1" dirty="0">
              <a:cs typeface="Times New Roman" panose="02020603050405020304" pitchFamily="18" charset="0"/>
            </a:endParaRPr>
          </a:p>
          <a:p>
            <a:pPr algn="just" rtl="0" eaLnBrk="1" hangingPunct="1"/>
            <a:r>
              <a:rPr lang="en-US" altLang="en-US" sz="3600" b="1" i="1" dirty="0">
                <a:cs typeface="Times New Roman" panose="02020603050405020304" pitchFamily="18" charset="0"/>
              </a:rPr>
              <a:t>Practical arguments</a:t>
            </a:r>
            <a:endParaRPr lang="ar-EG" altLang="en-US" sz="3600" b="1" i="1" dirty="0">
              <a:cs typeface="Times New Roman" panose="02020603050405020304" pitchFamily="18" charset="0"/>
            </a:endParaRPr>
          </a:p>
          <a:p>
            <a:pPr algn="l" rtl="0" eaLnBrk="1" hangingPunct="1"/>
            <a:endParaRPr lang="en-US" altLang="en-US" sz="3600" b="1" i="1" dirty="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27186E3-F0BE-2CCE-C354-9CBDD87F4F39}"/>
              </a:ext>
            </a:extLst>
          </p:cNvPr>
          <p:cNvSpPr>
            <a:spLocks noGrp="1" noChangeArrowheads="1"/>
          </p:cNvSpPr>
          <p:nvPr>
            <p:ph type="title"/>
          </p:nvPr>
        </p:nvSpPr>
        <p:spPr>
          <a:xfrm flipV="1">
            <a:off x="2590800" y="-457200"/>
            <a:ext cx="7772400" cy="457200"/>
          </a:xfrm>
        </p:spPr>
        <p:txBody>
          <a:bodyPr>
            <a:normAutofit fontScale="90000"/>
          </a:bodyPr>
          <a:lstStyle/>
          <a:p>
            <a:pPr eaLnBrk="1" hangingPunct="1"/>
            <a:br>
              <a:rPr lang="en-US" altLang="en-US" sz="4800">
                <a:cs typeface="Times New Roman" panose="02020603050405020304" pitchFamily="18" charset="0"/>
              </a:rPr>
            </a:br>
            <a:endParaRPr lang="en-US" altLang="en-US" sz="4800">
              <a:cs typeface="Times New Roman" panose="02020603050405020304" pitchFamily="18" charset="0"/>
            </a:endParaRPr>
          </a:p>
        </p:txBody>
      </p:sp>
      <p:sp>
        <p:nvSpPr>
          <p:cNvPr id="16387" name="Rectangle 3">
            <a:extLst>
              <a:ext uri="{FF2B5EF4-FFF2-40B4-BE49-F238E27FC236}">
                <a16:creationId xmlns:a16="http://schemas.microsoft.com/office/drawing/2014/main" id="{D6771F96-66D7-FBF5-C8BB-A38D96686E24}"/>
              </a:ext>
            </a:extLst>
          </p:cNvPr>
          <p:cNvSpPr>
            <a:spLocks noGrp="1" noChangeArrowheads="1"/>
          </p:cNvSpPr>
          <p:nvPr>
            <p:ph type="body" idx="1"/>
          </p:nvPr>
        </p:nvSpPr>
        <p:spPr>
          <a:xfrm>
            <a:off x="0" y="0"/>
            <a:ext cx="12104914" cy="6858000"/>
          </a:xfrm>
        </p:spPr>
        <p:txBody>
          <a:bodyPr>
            <a:normAutofit/>
          </a:bodyPr>
          <a:lstStyle/>
          <a:p>
            <a:pPr algn="just" rtl="0" eaLnBrk="1" hangingPunct="1"/>
            <a:endParaRPr lang="en-US" altLang="en-US" sz="3600" b="1" dirty="0">
              <a:cs typeface="Times New Roman" panose="02020603050405020304" pitchFamily="18" charset="0"/>
            </a:endParaRPr>
          </a:p>
          <a:p>
            <a:pPr marL="742950" indent="-742950" algn="just" rtl="0" eaLnBrk="1" hangingPunct="1">
              <a:buFont typeface="+mj-lt"/>
              <a:buAutoNum type="arabicPeriod"/>
            </a:pPr>
            <a:r>
              <a:rPr lang="en-US" altLang="en-US" sz="3600" b="1" dirty="0">
                <a:cs typeface="Times New Roman" panose="02020603050405020304" pitchFamily="18" charset="0"/>
              </a:rPr>
              <a:t>Against the will of God</a:t>
            </a:r>
          </a:p>
          <a:p>
            <a:pPr marL="742950" indent="-742950" algn="just" rtl="0" eaLnBrk="1" hangingPunct="1">
              <a:buFont typeface="+mj-lt"/>
              <a:buAutoNum type="arabicPeriod"/>
            </a:pPr>
            <a:r>
              <a:rPr lang="en-US" altLang="en-US" sz="3600" b="1" dirty="0">
                <a:cs typeface="Times New Roman" panose="02020603050405020304" pitchFamily="18" charset="0"/>
              </a:rPr>
              <a:t>The value of suffering.</a:t>
            </a:r>
          </a:p>
          <a:p>
            <a:pPr marL="742950" indent="-742950" algn="just" rtl="0" eaLnBrk="1" hangingPunct="1">
              <a:buFont typeface="+mj-lt"/>
              <a:buAutoNum type="arabicPeriod"/>
            </a:pPr>
            <a:r>
              <a:rPr lang="en-US" altLang="en-US" sz="3600" b="1" dirty="0">
                <a:cs typeface="Times New Roman" panose="02020603050405020304" pitchFamily="18" charset="0"/>
              </a:rPr>
              <a:t>Against best interests: </a:t>
            </a:r>
          </a:p>
          <a:p>
            <a:pPr marL="1200150" lvl="1" indent="-742950" algn="just">
              <a:buFont typeface="+mj-lt"/>
              <a:buAutoNum type="arabicPeriod"/>
            </a:pPr>
            <a:r>
              <a:rPr lang="en-US" altLang="en-US" sz="3200" b="1" dirty="0">
                <a:cs typeface="Times New Roman" panose="02020603050405020304" pitchFamily="18" charset="0"/>
              </a:rPr>
              <a:t>Euthanasia may not be in the best interests of the patient:</a:t>
            </a:r>
          </a:p>
          <a:p>
            <a:pPr marL="1200150" lvl="1" indent="-742950" algn="just">
              <a:buFont typeface="+mj-lt"/>
              <a:buAutoNum type="arabicPeriod"/>
            </a:pPr>
            <a:r>
              <a:rPr lang="en-US" altLang="en-US" sz="3200" b="1" dirty="0">
                <a:cs typeface="Times New Roman" panose="02020603050405020304" pitchFamily="18" charset="0"/>
              </a:rPr>
              <a:t>The diagnosis may be wrong, and the patient is not terminally ill</a:t>
            </a:r>
          </a:p>
          <a:p>
            <a:pPr marL="1200150" lvl="1" indent="-742950" algn="just">
              <a:buFont typeface="+mj-lt"/>
              <a:buAutoNum type="arabicPeriod"/>
            </a:pPr>
            <a:r>
              <a:rPr lang="en-US" altLang="en-US" sz="3200" b="1" dirty="0">
                <a:cs typeface="Times New Roman" panose="02020603050405020304" pitchFamily="18" charset="0"/>
              </a:rPr>
              <a:t>The prognosis may be wrong, and the patient is not going to die soon</a:t>
            </a:r>
          </a:p>
          <a:p>
            <a:pPr marL="1200150" lvl="1" indent="-742950" algn="just">
              <a:buFont typeface="+mj-lt"/>
              <a:buAutoNum type="arabicPeriod"/>
            </a:pPr>
            <a:r>
              <a:rPr lang="en-US" altLang="en-US" sz="3200" b="1" dirty="0">
                <a:cs typeface="Times New Roman" panose="02020603050405020304" pitchFamily="18" charset="0"/>
              </a:rPr>
              <a:t>The patient is getting bad medical care and their suffering could be relieved by other means </a:t>
            </a:r>
          </a:p>
          <a:p>
            <a:pPr marL="1200150" lvl="1" indent="-742950" algn="just">
              <a:buFont typeface="+mj-lt"/>
              <a:buAutoNum type="arabicPeriod"/>
            </a:pPr>
            <a:r>
              <a:rPr lang="en-US" altLang="en-US" sz="3200" b="1" dirty="0">
                <a:cs typeface="Times New Roman" panose="02020603050405020304" pitchFamily="18" charset="0"/>
              </a:rPr>
              <a:t>The patient requests euthanasia because of a passing phase of their disease, but is likely to feel much better in a while</a:t>
            </a:r>
          </a:p>
          <a:p>
            <a:pPr marL="742950" indent="-742950" algn="just" rtl="0" eaLnBrk="1" hangingPunct="1">
              <a:buFont typeface="+mj-lt"/>
              <a:buAutoNum type="arabicPeriod"/>
            </a:pPr>
            <a:endParaRPr lang="en-US" altLang="en-US" sz="3600" b="1" dirty="0">
              <a:cs typeface="Times New Roman" panose="02020603050405020304" pitchFamily="18" charset="0"/>
            </a:endParaRPr>
          </a:p>
          <a:p>
            <a:pPr marL="742950" indent="-742950" algn="just" rtl="0" eaLnBrk="1" hangingPunct="1">
              <a:buFont typeface="+mj-lt"/>
              <a:buAutoNum type="arabicPeriod"/>
            </a:pPr>
            <a:endParaRPr lang="en-US" altLang="en-US" sz="3600" b="1" dirty="0">
              <a:cs typeface="Times New Roman" panose="02020603050405020304" pitchFamily="18" charset="0"/>
            </a:endParaRPr>
          </a:p>
          <a:p>
            <a:pPr algn="just" rtl="0" eaLnBrk="1" hangingPunct="1">
              <a:buFont typeface="Wingdings" panose="05000000000000000000" pitchFamily="2" charset="2"/>
              <a:buNone/>
            </a:pPr>
            <a:endParaRPr lang="en-US" altLang="en-US" sz="3600" dirty="0">
              <a:cs typeface="Times New Roman" panose="02020603050405020304" pitchFamily="18" charset="0"/>
            </a:endParaRPr>
          </a:p>
          <a:p>
            <a:pPr algn="l" rtl="0" eaLnBrk="1" hangingPunct="1"/>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8BF1F-FDD6-E9B5-DB81-636C86BB01B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4B0FCE3-A4A5-6250-85CC-B085AB0187D7}"/>
              </a:ext>
            </a:extLst>
          </p:cNvPr>
          <p:cNvSpPr>
            <a:spLocks noGrp="1"/>
          </p:cNvSpPr>
          <p:nvPr>
            <p:ph idx="1"/>
          </p:nvPr>
        </p:nvSpPr>
        <p:spPr/>
        <p:txBody>
          <a:bodyPr>
            <a:normAutofit/>
          </a:bodyPr>
          <a:lstStyle/>
          <a:p>
            <a:pPr marL="0" indent="0">
              <a:buNone/>
            </a:pPr>
            <a:r>
              <a:rPr lang="en-US" dirty="0"/>
              <a:t>4- </a:t>
            </a:r>
            <a:r>
              <a:rPr lang="en-US" b="1" dirty="0"/>
              <a:t>Other people have rights too: </a:t>
            </a:r>
          </a:p>
          <a:p>
            <a:r>
              <a:rPr lang="en-US" dirty="0"/>
              <a:t>Euthanasia is usually viewed from the viewpoint of the person who wants to die, but it affects other people too, and their rights should be considered. As family and friends.</a:t>
            </a:r>
          </a:p>
          <a:p>
            <a:pPr marL="0" indent="0">
              <a:buNone/>
            </a:pPr>
            <a:r>
              <a:rPr lang="en-US" dirty="0"/>
              <a:t>5- </a:t>
            </a:r>
            <a:r>
              <a:rPr lang="en-US" altLang="en-US" sz="2800" b="1" dirty="0">
                <a:cs typeface="Times New Roman" panose="02020603050405020304" pitchFamily="18" charset="0"/>
              </a:rPr>
              <a:t>Regulation of euthanasia: (</a:t>
            </a:r>
            <a:r>
              <a:rPr lang="en-US" b="0" i="0" dirty="0">
                <a:solidFill>
                  <a:srgbClr val="374151"/>
                </a:solidFill>
                <a:effectLst/>
                <a:latin typeface="Söhne"/>
              </a:rPr>
              <a:t>Slippery slope): Some people argue that legalizing euthanasia could lead to a "slippery slope" where the criteria for who can access euthanasia becomes broader and broader, eventually leading to involuntary euthanasia or euthanasia without the person's full consent</a:t>
            </a:r>
            <a:r>
              <a:rPr lang="en-US" dirty="0"/>
              <a:t>                 </a:t>
            </a:r>
          </a:p>
          <a:p>
            <a:endParaRPr lang="en-US" dirty="0"/>
          </a:p>
        </p:txBody>
      </p:sp>
    </p:spTree>
    <p:extLst>
      <p:ext uri="{BB962C8B-B14F-4D97-AF65-F5344CB8AC3E}">
        <p14:creationId xmlns:p14="http://schemas.microsoft.com/office/powerpoint/2010/main" val="106736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030C0-E576-BED2-8899-43C6F078F541}"/>
              </a:ext>
            </a:extLst>
          </p:cNvPr>
          <p:cNvSpPr>
            <a:spLocks noGrp="1"/>
          </p:cNvSpPr>
          <p:nvPr>
            <p:ph type="title"/>
          </p:nvPr>
        </p:nvSpPr>
        <p:spPr/>
        <p:txBody>
          <a:bodyPr/>
          <a:lstStyle/>
          <a:p>
            <a:r>
              <a:rPr lang="en-US" dirty="0"/>
              <a:t>Case scenario 1</a:t>
            </a:r>
          </a:p>
        </p:txBody>
      </p:sp>
      <p:sp>
        <p:nvSpPr>
          <p:cNvPr id="3" name="Content Placeholder 2">
            <a:extLst>
              <a:ext uri="{FF2B5EF4-FFF2-40B4-BE49-F238E27FC236}">
                <a16:creationId xmlns:a16="http://schemas.microsoft.com/office/drawing/2014/main" id="{A081FF35-FC10-0C29-D6F2-BBC080D9396E}"/>
              </a:ext>
            </a:extLst>
          </p:cNvPr>
          <p:cNvSpPr>
            <a:spLocks noGrp="1"/>
          </p:cNvSpPr>
          <p:nvPr>
            <p:ph idx="1"/>
          </p:nvPr>
        </p:nvSpPr>
        <p:spPr/>
        <p:txBody>
          <a:bodyPr>
            <a:normAutofit/>
          </a:bodyPr>
          <a:lstStyle/>
          <a:p>
            <a:pPr marL="0" indent="0" algn="just">
              <a:buNone/>
            </a:pPr>
            <a:r>
              <a:rPr lang="en-US" b="0" i="0" u="none" strike="noStrike" baseline="0" dirty="0">
                <a:solidFill>
                  <a:srgbClr val="000000"/>
                </a:solidFill>
                <a:latin typeface="Tahoma" panose="020B0604030504040204" pitchFamily="34" charset="0"/>
              </a:rPr>
              <a:t>70-year-old man with advanced cancer with severe pain was not responsive to morphia  and asked the doctor to kill him and save him from suffering. The doctor refused, claiming that he could not commit illegal homicide. The doctor also refused to give the patient any advice about suicide. On the patient’ insistence, the doctor agreed to stop hydration and nutrition to enable slow death. </a:t>
            </a:r>
            <a:endParaRPr lang="en-US" sz="4000" dirty="0"/>
          </a:p>
        </p:txBody>
      </p:sp>
    </p:spTree>
    <p:extLst>
      <p:ext uri="{BB962C8B-B14F-4D97-AF65-F5344CB8AC3E}">
        <p14:creationId xmlns:p14="http://schemas.microsoft.com/office/powerpoint/2010/main" val="2773299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59609-0A0A-3B5D-98A8-1DB46CFAFDF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B3C38DA-F946-C89A-D7A2-924C68CA99F1}"/>
              </a:ext>
            </a:extLst>
          </p:cNvPr>
          <p:cNvSpPr>
            <a:spLocks noGrp="1"/>
          </p:cNvSpPr>
          <p:nvPr>
            <p:ph idx="1"/>
          </p:nvPr>
        </p:nvSpPr>
        <p:spPr/>
        <p:txBody>
          <a:bodyPr/>
          <a:lstStyle/>
          <a:p>
            <a:pPr marL="0" indent="0">
              <a:buNone/>
            </a:pPr>
            <a:r>
              <a:rPr lang="en-US" b="1" dirty="0"/>
              <a:t>6- Devalues some lives: </a:t>
            </a:r>
            <a:r>
              <a:rPr lang="en-US" dirty="0"/>
              <a:t>Some people fear that allowing euthanasia sends the message, "it's better to be dead than sick or disabled". Some societies have regarded people with disabilities as inferior, or as a burden on society and should be prevented from having children or even eliminated.</a:t>
            </a:r>
          </a:p>
          <a:p>
            <a:pPr marL="0" indent="0">
              <a:buNone/>
            </a:pPr>
            <a:r>
              <a:rPr lang="en-US" dirty="0"/>
              <a:t>7- </a:t>
            </a:r>
            <a:r>
              <a:rPr lang="en-US" b="1" i="0" dirty="0">
                <a:solidFill>
                  <a:srgbClr val="374151"/>
                </a:solidFill>
                <a:effectLst/>
                <a:latin typeface="Söhne"/>
              </a:rPr>
              <a:t>Potential for abuse: </a:t>
            </a:r>
            <a:r>
              <a:rPr lang="en-US" b="0" i="0" dirty="0">
                <a:solidFill>
                  <a:srgbClr val="374151"/>
                </a:solidFill>
                <a:effectLst/>
                <a:latin typeface="Söhne"/>
              </a:rPr>
              <a:t>Legalizing euthanasia could create opportunities for abuse, or manipulation, especially for vulnerable populations such as the elderly or disabled.</a:t>
            </a:r>
          </a:p>
          <a:p>
            <a:pPr marL="0" indent="0">
              <a:buNone/>
            </a:pPr>
            <a:endParaRPr lang="en-US" dirty="0"/>
          </a:p>
          <a:p>
            <a:endParaRPr lang="en-US" dirty="0"/>
          </a:p>
        </p:txBody>
      </p:sp>
    </p:spTree>
    <p:extLst>
      <p:ext uri="{BB962C8B-B14F-4D97-AF65-F5344CB8AC3E}">
        <p14:creationId xmlns:p14="http://schemas.microsoft.com/office/powerpoint/2010/main" val="13971613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B0542-8B1A-5905-5077-7EBFC2EAF99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FEA6AD5-54AC-7763-1713-AA582BF0407E}"/>
              </a:ext>
            </a:extLst>
          </p:cNvPr>
          <p:cNvSpPr>
            <a:spLocks noGrp="1"/>
          </p:cNvSpPr>
          <p:nvPr>
            <p:ph idx="1"/>
          </p:nvPr>
        </p:nvSpPr>
        <p:spPr/>
        <p:txBody>
          <a:bodyPr>
            <a:normAutofit/>
          </a:bodyPr>
          <a:lstStyle/>
          <a:p>
            <a:pPr marL="0" indent="0">
              <a:buNone/>
            </a:pPr>
            <a:r>
              <a:rPr lang="en-US" b="1" i="0" dirty="0">
                <a:solidFill>
                  <a:srgbClr val="374151"/>
                </a:solidFill>
                <a:effectLst/>
                <a:latin typeface="Söhne"/>
              </a:rPr>
              <a:t>8- Palliative care: </a:t>
            </a:r>
            <a:r>
              <a:rPr lang="en-US" b="0" i="0" dirty="0">
                <a:solidFill>
                  <a:srgbClr val="374151"/>
                </a:solidFill>
                <a:effectLst/>
                <a:latin typeface="Söhne"/>
              </a:rPr>
              <a:t>With advancements in palliative care, it is possible to manage pain and symptoms effectively without resorting to euthanasia.</a:t>
            </a:r>
          </a:p>
          <a:p>
            <a:pPr marL="0" indent="0">
              <a:buNone/>
            </a:pPr>
            <a:r>
              <a:rPr lang="en-US" b="1" dirty="0">
                <a:solidFill>
                  <a:srgbClr val="374151"/>
                </a:solidFill>
                <a:latin typeface="Söhne"/>
              </a:rPr>
              <a:t>9-  Doctors and power</a:t>
            </a:r>
          </a:p>
          <a:p>
            <a:pPr algn="just" rtl="0" eaLnBrk="1" hangingPunct="1"/>
            <a:r>
              <a:rPr lang="en-US" altLang="en-US" sz="2800" dirty="0">
                <a:cs typeface="Times New Roman" panose="02020603050405020304" pitchFamily="18" charset="0"/>
              </a:rPr>
              <a:t>It gives doctors too much power. In most of these cases the decision will not be taken by the doctor, but by the patient. The doctor will provide information to the patient to help them make their decision </a:t>
            </a:r>
          </a:p>
          <a:p>
            <a:pPr algn="l" rtl="0" eaLnBrk="1" hangingPunct="1"/>
            <a:r>
              <a:rPr lang="en-US" altLang="en-US" sz="2800" dirty="0">
                <a:cs typeface="Times New Roman" panose="02020603050405020304" pitchFamily="18" charset="0"/>
              </a:rPr>
              <a:t>Some doctors have been shown to take these decisions improperly, defying the guidelines </a:t>
            </a:r>
          </a:p>
          <a:p>
            <a:pPr marL="0" indent="0">
              <a:buNone/>
            </a:pPr>
            <a:endParaRPr lang="en-US" b="0" i="0" dirty="0">
              <a:solidFill>
                <a:srgbClr val="374151"/>
              </a:solidFill>
              <a:effectLst/>
              <a:latin typeface="Söhne"/>
            </a:endParaRPr>
          </a:p>
          <a:p>
            <a:endParaRPr lang="en-US" dirty="0"/>
          </a:p>
        </p:txBody>
      </p:sp>
    </p:spTree>
    <p:extLst>
      <p:ext uri="{BB962C8B-B14F-4D97-AF65-F5344CB8AC3E}">
        <p14:creationId xmlns:p14="http://schemas.microsoft.com/office/powerpoint/2010/main" val="2494565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Object 1" descr="preencoded.png">
            <a:extLst>
              <a:ext uri="{FF2B5EF4-FFF2-40B4-BE49-F238E27FC236}">
                <a16:creationId xmlns:a16="http://schemas.microsoft.com/office/drawing/2014/main" id="{CCCF9B93-A293-851E-7577-29782EC46432}"/>
              </a:ext>
            </a:extLst>
          </p:cNvPr>
          <p:cNvPicPr>
            <a:picLocks noGrp="1" noChangeAspect="1"/>
          </p:cNvPicPr>
          <p:nvPr>
            <p:ph idx="1"/>
          </p:nvPr>
        </p:nvPicPr>
        <p:blipFill rotWithShape="1">
          <a:blip r:embed="rId2"/>
          <a:srcRect t="18302"/>
          <a:stretch/>
        </p:blipFill>
        <p:spPr>
          <a:xfrm>
            <a:off x="643467" y="923280"/>
            <a:ext cx="10905066" cy="5011438"/>
          </a:xfrm>
          <a:prstGeom prst="rect">
            <a:avLst/>
          </a:prstGeom>
        </p:spPr>
      </p:pic>
      <p:sp>
        <p:nvSpPr>
          <p:cNvPr id="5" name="TextBox 4">
            <a:extLst>
              <a:ext uri="{FF2B5EF4-FFF2-40B4-BE49-F238E27FC236}">
                <a16:creationId xmlns:a16="http://schemas.microsoft.com/office/drawing/2014/main" id="{79847DE0-3196-A3B8-BDFB-3C976F513B6F}"/>
              </a:ext>
            </a:extLst>
          </p:cNvPr>
          <p:cNvSpPr txBox="1"/>
          <p:nvPr/>
        </p:nvSpPr>
        <p:spPr>
          <a:xfrm rot="10800000" flipV="1">
            <a:off x="4365169" y="1792423"/>
            <a:ext cx="5638801" cy="400110"/>
          </a:xfrm>
          <a:prstGeom prst="rect">
            <a:avLst/>
          </a:prstGeom>
          <a:noFill/>
        </p:spPr>
        <p:txBody>
          <a:bodyPr wrap="square" rtlCol="0">
            <a:spAutoFit/>
          </a:bodyPr>
          <a:lstStyle/>
          <a:p>
            <a:r>
              <a:rPr lang="en-US" sz="2000" b="1" dirty="0"/>
              <a:t>the first country that legalize euthanasia (2000)</a:t>
            </a:r>
          </a:p>
        </p:txBody>
      </p:sp>
    </p:spTree>
    <p:extLst>
      <p:ext uri="{BB962C8B-B14F-4D97-AF65-F5344CB8AC3E}">
        <p14:creationId xmlns:p14="http://schemas.microsoft.com/office/powerpoint/2010/main" val="2696732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13AA3-7890-2AAE-C897-A74207B35FA2}"/>
              </a:ext>
            </a:extLst>
          </p:cNvPr>
          <p:cNvSpPr>
            <a:spLocks noGrp="1"/>
          </p:cNvSpPr>
          <p:nvPr>
            <p:ph type="title"/>
          </p:nvPr>
        </p:nvSpPr>
        <p:spPr/>
        <p:txBody>
          <a:bodyPr/>
          <a:lstStyle/>
          <a:p>
            <a:r>
              <a:rPr lang="en-US" b="0" i="0" dirty="0">
                <a:solidFill>
                  <a:srgbClr val="303030"/>
                </a:solidFill>
                <a:effectLst/>
                <a:latin typeface="AvenirLT-Medium"/>
              </a:rPr>
              <a:t>To be eligible for physician assisted suicide, an individual </a:t>
            </a:r>
            <a:r>
              <a:rPr lang="en-US" b="0" i="1" dirty="0">
                <a:solidFill>
                  <a:srgbClr val="303030"/>
                </a:solidFill>
                <a:effectLst/>
                <a:latin typeface="AvenirLT-Medium"/>
              </a:rPr>
              <a:t>must meet all four criteria</a:t>
            </a:r>
            <a:r>
              <a:rPr lang="en-US" b="0" i="0" dirty="0">
                <a:solidFill>
                  <a:srgbClr val="303030"/>
                </a:solidFill>
                <a:effectLst/>
                <a:latin typeface="AvenirLT-Medium"/>
              </a:rPr>
              <a:t>:</a:t>
            </a:r>
            <a:endParaRPr lang="en-US" dirty="0"/>
          </a:p>
        </p:txBody>
      </p:sp>
      <p:sp>
        <p:nvSpPr>
          <p:cNvPr id="3" name="Content Placeholder 2">
            <a:extLst>
              <a:ext uri="{FF2B5EF4-FFF2-40B4-BE49-F238E27FC236}">
                <a16:creationId xmlns:a16="http://schemas.microsoft.com/office/drawing/2014/main" id="{D82C8E15-7789-76AF-5C25-55B7CE44F676}"/>
              </a:ext>
            </a:extLst>
          </p:cNvPr>
          <p:cNvSpPr>
            <a:spLocks noGrp="1"/>
          </p:cNvSpPr>
          <p:nvPr>
            <p:ph idx="1"/>
          </p:nvPr>
        </p:nvSpPr>
        <p:spPr/>
        <p:txBody>
          <a:bodyPr>
            <a:normAutofit/>
          </a:bodyPr>
          <a:lstStyle/>
          <a:p>
            <a:pPr algn="l" fontAlgn="base">
              <a:buFont typeface="+mj-lt"/>
              <a:buAutoNum type="arabicPeriod"/>
            </a:pPr>
            <a:r>
              <a:rPr lang="en-US" b="0" i="0" dirty="0">
                <a:solidFill>
                  <a:srgbClr val="303030"/>
                </a:solidFill>
                <a:effectLst/>
                <a:latin typeface="AvenirLT-Medium"/>
              </a:rPr>
              <a:t>An adult (aged 18 or older);  </a:t>
            </a:r>
          </a:p>
          <a:p>
            <a:pPr algn="l" fontAlgn="base">
              <a:buFont typeface="+mj-lt"/>
              <a:buAutoNum type="arabicPeriod"/>
            </a:pPr>
            <a:r>
              <a:rPr lang="en-US" b="0" i="0" dirty="0">
                <a:solidFill>
                  <a:srgbClr val="303030"/>
                </a:solidFill>
                <a:effectLst/>
                <a:latin typeface="AvenirLT-Medium"/>
              </a:rPr>
              <a:t>Terminally ill with a prognosis of six months or less to live;</a:t>
            </a:r>
          </a:p>
          <a:p>
            <a:pPr algn="l" fontAlgn="base">
              <a:buFont typeface="+mj-lt"/>
              <a:buAutoNum type="arabicPeriod"/>
            </a:pPr>
            <a:r>
              <a:rPr lang="en-US" b="0" i="0" dirty="0">
                <a:solidFill>
                  <a:srgbClr val="303030"/>
                </a:solidFill>
                <a:effectLst/>
                <a:latin typeface="AvenirLT-Medium"/>
              </a:rPr>
              <a:t>Mentally capable of making their own healthcare decisions; and</a:t>
            </a:r>
          </a:p>
          <a:p>
            <a:pPr algn="l" fontAlgn="base">
              <a:buFont typeface="+mj-lt"/>
              <a:buAutoNum type="arabicPeriod"/>
            </a:pPr>
            <a:r>
              <a:rPr lang="en-US" b="0" i="0" dirty="0">
                <a:solidFill>
                  <a:srgbClr val="303030"/>
                </a:solidFill>
                <a:effectLst/>
                <a:latin typeface="AvenirLT-Medium"/>
              </a:rPr>
              <a:t>Able to self-ingest the medication. </a:t>
            </a:r>
          </a:p>
          <a:p>
            <a:endParaRPr lang="en-US" dirty="0"/>
          </a:p>
        </p:txBody>
      </p:sp>
    </p:spTree>
    <p:extLst>
      <p:ext uri="{BB962C8B-B14F-4D97-AF65-F5344CB8AC3E}">
        <p14:creationId xmlns:p14="http://schemas.microsoft.com/office/powerpoint/2010/main" val="35630310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17563-5D21-A417-C9EA-8DFB508ED5B9}"/>
              </a:ext>
            </a:extLst>
          </p:cNvPr>
          <p:cNvSpPr>
            <a:spLocks noGrp="1"/>
          </p:cNvSpPr>
          <p:nvPr>
            <p:ph type="title"/>
          </p:nvPr>
        </p:nvSpPr>
        <p:spPr/>
        <p:txBody>
          <a:bodyPr/>
          <a:lstStyle/>
          <a:p>
            <a:r>
              <a:rPr lang="en-US" altLang="en-US" sz="4400" dirty="0">
                <a:cs typeface="Times New Roman" panose="02020603050405020304" pitchFamily="18" charset="0"/>
              </a:rPr>
              <a:t>Do Not Resuscitate orders (no code)</a:t>
            </a:r>
            <a:endParaRPr lang="en-US" dirty="0"/>
          </a:p>
        </p:txBody>
      </p:sp>
      <p:sp>
        <p:nvSpPr>
          <p:cNvPr id="3" name="Content Placeholder 2">
            <a:extLst>
              <a:ext uri="{FF2B5EF4-FFF2-40B4-BE49-F238E27FC236}">
                <a16:creationId xmlns:a16="http://schemas.microsoft.com/office/drawing/2014/main" id="{212D1C47-B3E7-6A18-5815-6056B4D4BFE9}"/>
              </a:ext>
            </a:extLst>
          </p:cNvPr>
          <p:cNvSpPr>
            <a:spLocks noGrp="1"/>
          </p:cNvSpPr>
          <p:nvPr>
            <p:ph idx="1"/>
          </p:nvPr>
        </p:nvSpPr>
        <p:spPr/>
        <p:txBody>
          <a:bodyPr/>
          <a:lstStyle/>
          <a:p>
            <a:r>
              <a:rPr lang="en-US" altLang="en-US" sz="2800" dirty="0">
                <a:cs typeface="Times New Roman" panose="02020603050405020304" pitchFamily="18" charset="0"/>
              </a:rPr>
              <a:t>DNRs are Do Not Resuscitate orders. A DNR order on a patient's file means that a doctor is not required to resuscitate a patient if their heart stops and is designed to prevent unnecessary suffering</a:t>
            </a:r>
            <a:r>
              <a:rPr lang="ar-SA" altLang="en-US" sz="2800" dirty="0">
                <a:cs typeface="Times New Roman" panose="02020603050405020304" pitchFamily="18" charset="0"/>
              </a:rPr>
              <a:t>.</a:t>
            </a:r>
          </a:p>
          <a:p>
            <a:endParaRPr lang="en-US" dirty="0"/>
          </a:p>
        </p:txBody>
      </p:sp>
    </p:spTree>
    <p:extLst>
      <p:ext uri="{BB962C8B-B14F-4D97-AF65-F5344CB8AC3E}">
        <p14:creationId xmlns:p14="http://schemas.microsoft.com/office/powerpoint/2010/main" val="2745252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43E9BB41-7F21-CA5E-B07C-0F297C7AF2AC}"/>
              </a:ext>
            </a:extLst>
          </p:cNvPr>
          <p:cNvPicPr>
            <a:picLocks noGrp="1" noChangeAspect="1"/>
          </p:cNvPicPr>
          <p:nvPr>
            <p:ph idx="1"/>
          </p:nvPr>
        </p:nvPicPr>
        <p:blipFill>
          <a:blip r:embed="rId2"/>
          <a:stretch>
            <a:fillRect/>
          </a:stretch>
        </p:blipFill>
        <p:spPr>
          <a:xfrm>
            <a:off x="-154818" y="818943"/>
            <a:ext cx="11693675" cy="4815258"/>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59261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58C38-C6D9-C233-2502-53F1AAC9336C}"/>
              </a:ext>
            </a:extLst>
          </p:cNvPr>
          <p:cNvSpPr>
            <a:spLocks noGrp="1"/>
          </p:cNvSpPr>
          <p:nvPr>
            <p:ph type="title"/>
          </p:nvPr>
        </p:nvSpPr>
        <p:spPr/>
        <p:txBody>
          <a:bodyPr/>
          <a:lstStyle/>
          <a:p>
            <a:pPr algn="r" rtl="1"/>
            <a:r>
              <a:rPr lang="ar-SA" b="0" i="0" dirty="0">
                <a:solidFill>
                  <a:srgbClr val="050505"/>
                </a:solidFill>
                <a:effectLst/>
                <a:latin typeface="Segoe UI Historic" panose="020B0502040204020203" pitchFamily="34" charset="0"/>
              </a:rPr>
              <a:t>قرار مجلس الإفتاء الأردني برقم (117)</a:t>
            </a:r>
            <a:endParaRPr lang="en-US" dirty="0"/>
          </a:p>
        </p:txBody>
      </p:sp>
      <p:sp>
        <p:nvSpPr>
          <p:cNvPr id="3" name="Content Placeholder 2">
            <a:extLst>
              <a:ext uri="{FF2B5EF4-FFF2-40B4-BE49-F238E27FC236}">
                <a16:creationId xmlns:a16="http://schemas.microsoft.com/office/drawing/2014/main" id="{28C28A6B-4167-499A-808C-48CE453C1C6A}"/>
              </a:ext>
            </a:extLst>
          </p:cNvPr>
          <p:cNvSpPr>
            <a:spLocks noGrp="1"/>
          </p:cNvSpPr>
          <p:nvPr>
            <p:ph idx="1"/>
          </p:nvPr>
        </p:nvSpPr>
        <p:spPr/>
        <p:txBody>
          <a:bodyPr>
            <a:normAutofit fontScale="85000" lnSpcReduction="20000"/>
          </a:bodyPr>
          <a:lstStyle/>
          <a:p>
            <a:pPr algn="r" rtl="1"/>
            <a:r>
              <a:rPr lang="ar-SA" b="0" i="0" dirty="0">
                <a:solidFill>
                  <a:srgbClr val="050505"/>
                </a:solidFill>
                <a:effectLst/>
                <a:latin typeface="Segoe UI Historic" panose="020B0502040204020203" pitchFamily="34" charset="0"/>
              </a:rPr>
              <a:t>الواجب على المريض وأهله الأخذ بالوسائل العلاجية المباحة خاصة فيما يتعلّق بإنعاش القلب صيانة للنفس وحفظاً لها من التهلكة، كذلك على الأطباء القيام بكل الإجراءات الطبية التي يمكن أن تساعد في إنعاش أعضاء المريض كالقلب والرئتين</a:t>
            </a:r>
            <a:r>
              <a:rPr lang="ar-EG" b="0" i="0" dirty="0">
                <a:solidFill>
                  <a:srgbClr val="050505"/>
                </a:solidFill>
                <a:effectLst/>
                <a:latin typeface="Segoe UI Historic" panose="020B0502040204020203" pitchFamily="34" charset="0"/>
              </a:rPr>
              <a:t>.</a:t>
            </a:r>
          </a:p>
          <a:p>
            <a:pPr algn="r" rtl="1"/>
            <a:r>
              <a:rPr lang="ar-SA" b="0" i="0" dirty="0">
                <a:solidFill>
                  <a:srgbClr val="050505"/>
                </a:solidFill>
                <a:effectLst/>
                <a:latin typeface="Segoe UI Historic" panose="020B0502040204020203" pitchFamily="34" charset="0"/>
              </a:rPr>
              <a:t>أما إذا غلب على ظنّ الأطباء أنه لا أمل في إنعاش القلب، أو في الشفاء، فيجوز ترك الإنعاش، وهذا ما جاء في قرار مجلس الإفتاء الأردني برقم (117)، ونصّه: "رأى المجلس أنه لا مانع شرعاً من عدم وضع مريض السرطان على أجهزة الإنعاش أو التنفس أو مباشرة غسيل الكلى، إذا تأكد وتيقّن الفريق الطبيّ المعالج أنه لا يوجد أية فائدة ترجى للمريض من ذلك، شريطة أنْ يؤيد ذلك تقرير من فريق طبي لا يقل عن ثلاثة أطباء، مختصين، عدول، ثقات.</a:t>
            </a:r>
            <a:br>
              <a:rPr lang="ar-SA" dirty="0"/>
            </a:br>
            <a:br>
              <a:rPr lang="ar-SA" dirty="0"/>
            </a:br>
            <a:r>
              <a:rPr lang="ar-SA" b="0" i="0" dirty="0">
                <a:solidFill>
                  <a:srgbClr val="050505"/>
                </a:solidFill>
                <a:effectLst/>
                <a:latin typeface="Segoe UI Historic" panose="020B0502040204020203" pitchFamily="34" charset="0"/>
              </a:rPr>
              <a:t>وذلك لأنّ وضع المريض على هذه الأجهزة، أو مباشرة غسيل الكلى، ليس له أي فائدة في شفاء المريض، ولا يقدم ولا يؤخر في أجل الموت</a:t>
            </a:r>
            <a:r>
              <a:rPr lang="ar-EG" b="0" i="0" dirty="0">
                <a:solidFill>
                  <a:srgbClr val="050505"/>
                </a:solidFill>
                <a:effectLst/>
                <a:latin typeface="Segoe UI Historic" panose="020B0502040204020203" pitchFamily="34" charset="0"/>
              </a:rPr>
              <a:t>.</a:t>
            </a:r>
          </a:p>
          <a:p>
            <a:pPr algn="r" rtl="1"/>
            <a:r>
              <a:rPr lang="ar-SA" b="0" i="0" dirty="0">
                <a:solidFill>
                  <a:srgbClr val="050505"/>
                </a:solidFill>
                <a:effectLst/>
                <a:latin typeface="Segoe UI Historic" panose="020B0502040204020203" pitchFamily="34" charset="0"/>
              </a:rPr>
              <a:t>وعليه؛ فإنه يجوز للمريض إن كان واعياً التوقيع على نموذج مسبق بعدم إجراء الإنعاش القلبي له أو التوصية بذلك، أما إن كان المريض فاقداً للوعي، فيجوز لأقربائه المقربين التوصية بعدم إجراء الإنعاش القلبي للمريض في حال توقف القلب؛ إذا ثبت طبياً أنه لا فائدة من هذا الإجراء وفق كلام الأطباء المختصين الثقات</a:t>
            </a:r>
            <a:endParaRPr lang="en-US" dirty="0"/>
          </a:p>
        </p:txBody>
      </p:sp>
    </p:spTree>
    <p:extLst>
      <p:ext uri="{BB962C8B-B14F-4D97-AF65-F5344CB8AC3E}">
        <p14:creationId xmlns:p14="http://schemas.microsoft.com/office/powerpoint/2010/main" val="3348695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D99AD-192A-B003-D319-83BC670E2332}"/>
              </a:ext>
            </a:extLst>
          </p:cNvPr>
          <p:cNvSpPr>
            <a:spLocks noGrp="1"/>
          </p:cNvSpPr>
          <p:nvPr>
            <p:ph type="title"/>
          </p:nvPr>
        </p:nvSpPr>
        <p:spPr/>
        <p:txBody>
          <a:bodyPr/>
          <a:lstStyle/>
          <a:p>
            <a:r>
              <a:rPr lang="en-US" dirty="0"/>
              <a:t>Case scenario 2</a:t>
            </a:r>
          </a:p>
        </p:txBody>
      </p:sp>
      <p:sp>
        <p:nvSpPr>
          <p:cNvPr id="3" name="Content Placeholder 2">
            <a:extLst>
              <a:ext uri="{FF2B5EF4-FFF2-40B4-BE49-F238E27FC236}">
                <a16:creationId xmlns:a16="http://schemas.microsoft.com/office/drawing/2014/main" id="{08282813-1E61-182F-FC8D-B876DBAA3740}"/>
              </a:ext>
            </a:extLst>
          </p:cNvPr>
          <p:cNvSpPr>
            <a:spLocks noGrp="1"/>
          </p:cNvSpPr>
          <p:nvPr>
            <p:ph idx="1"/>
          </p:nvPr>
        </p:nvSpPr>
        <p:spPr/>
        <p:txBody>
          <a:bodyPr>
            <a:normAutofit/>
          </a:bodyPr>
          <a:lstStyle/>
          <a:p>
            <a:pPr marL="0" indent="0" algn="just">
              <a:buNone/>
            </a:pPr>
            <a:r>
              <a:rPr lang="en-US" sz="3200" b="0" i="0" u="none" strike="noStrike" baseline="0" dirty="0">
                <a:solidFill>
                  <a:srgbClr val="000000"/>
                </a:solidFill>
                <a:latin typeface="Tahoma" panose="020B0604030504040204" pitchFamily="34" charset="0"/>
              </a:rPr>
              <a:t>A car accident victim in severe shock was wheeled into the Emergency Room with unrecordable blood pressure or pulse. ECG showed low amplitude slow waves. The doctor did not declare death, but-against the insistence of family members-refused to institute life support because he reasoned there was no hope. The patient was declared dead one hour later. The family threatened to charge the doctor. </a:t>
            </a:r>
            <a:endParaRPr lang="en-US" sz="4400" dirty="0"/>
          </a:p>
        </p:txBody>
      </p:sp>
    </p:spTree>
    <p:extLst>
      <p:ext uri="{BB962C8B-B14F-4D97-AF65-F5344CB8AC3E}">
        <p14:creationId xmlns:p14="http://schemas.microsoft.com/office/powerpoint/2010/main" val="1358315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0" name="Rectangle 1041">
            <a:extLst>
              <a:ext uri="{FF2B5EF4-FFF2-40B4-BE49-F238E27FC236}">
                <a16:creationId xmlns:a16="http://schemas.microsoft.com/office/drawing/2014/main" id="{F944E337-3E5D-4A1F-A5A1-2057F25B8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1" name="Freeform: Shape 1043">
            <a:extLst>
              <a:ext uri="{FF2B5EF4-FFF2-40B4-BE49-F238E27FC236}">
                <a16:creationId xmlns:a16="http://schemas.microsoft.com/office/drawing/2014/main" id="{75AEBDD3-B56F-481F-B681-E422663D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3482342"/>
          </a:xfrm>
          <a:custGeom>
            <a:avLst/>
            <a:gdLst>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467374 w 12192000"/>
              <a:gd name="connsiteY53" fmla="*/ 1959575 h 3482342"/>
              <a:gd name="connsiteX54" fmla="*/ 8447067 w 12192000"/>
              <a:gd name="connsiteY54" fmla="*/ 1949706 h 3482342"/>
              <a:gd name="connsiteX55" fmla="*/ 8426060 w 12192000"/>
              <a:gd name="connsiteY55" fmla="*/ 1947126 h 3482342"/>
              <a:gd name="connsiteX56" fmla="*/ 8424042 w 12192000"/>
              <a:gd name="connsiteY56" fmla="*/ 1949367 h 3482342"/>
              <a:gd name="connsiteX57" fmla="*/ 8401276 w 12192000"/>
              <a:gd name="connsiteY57" fmla="*/ 1953968 h 3482342"/>
              <a:gd name="connsiteX58" fmla="*/ 8294129 w 12192000"/>
              <a:gd name="connsiteY58" fmla="*/ 1958387 h 3482342"/>
              <a:gd name="connsiteX59" fmla="*/ 8293892 w 12192000"/>
              <a:gd name="connsiteY59" fmla="*/ 1960370 h 3482342"/>
              <a:gd name="connsiteX60" fmla="*/ 8288078 w 12192000"/>
              <a:gd name="connsiteY60" fmla="*/ 1965222 h 3482342"/>
              <a:gd name="connsiteX61" fmla="*/ 8248914 w 12192000"/>
              <a:gd name="connsiteY61" fmla="*/ 1954175 h 3482342"/>
              <a:gd name="connsiteX62" fmla="*/ 8132104 w 12192000"/>
              <a:gd name="connsiteY62" fmla="*/ 1895727 h 3482342"/>
              <a:gd name="connsiteX63" fmla="*/ 7918078 w 12192000"/>
              <a:gd name="connsiteY63" fmla="*/ 1862668 h 3482342"/>
              <a:gd name="connsiteX64" fmla="*/ 7817899 w 12192000"/>
              <a:gd name="connsiteY64" fmla="*/ 1862176 h 3482342"/>
              <a:gd name="connsiteX65" fmla="*/ 7768994 w 12192000"/>
              <a:gd name="connsiteY65" fmla="*/ 1855721 h 3482342"/>
              <a:gd name="connsiteX66" fmla="*/ 7618027 w 12192000"/>
              <a:gd name="connsiteY66" fmla="*/ 1830959 h 3482342"/>
              <a:gd name="connsiteX67" fmla="*/ 7449425 w 12192000"/>
              <a:gd name="connsiteY67" fmla="*/ 1810910 h 3482342"/>
              <a:gd name="connsiteX68" fmla="*/ 7342915 w 12192000"/>
              <a:gd name="connsiteY68" fmla="*/ 1819827 h 3482342"/>
              <a:gd name="connsiteX69" fmla="*/ 7255191 w 12192000"/>
              <a:gd name="connsiteY69" fmla="*/ 1834354 h 3482342"/>
              <a:gd name="connsiteX70" fmla="*/ 7131205 w 12192000"/>
              <a:gd name="connsiteY70" fmla="*/ 1845557 h 3482342"/>
              <a:gd name="connsiteX71" fmla="*/ 6917124 w 12192000"/>
              <a:gd name="connsiteY71" fmla="*/ 1837109 h 3482342"/>
              <a:gd name="connsiteX72" fmla="*/ 6837145 w 12192000"/>
              <a:gd name="connsiteY72" fmla="*/ 1870724 h 3482342"/>
              <a:gd name="connsiteX73" fmla="*/ 6753991 w 12192000"/>
              <a:gd name="connsiteY73" fmla="*/ 1860969 h 3482342"/>
              <a:gd name="connsiteX74" fmla="*/ 6727754 w 12192000"/>
              <a:gd name="connsiteY74" fmla="*/ 1882372 h 3482342"/>
              <a:gd name="connsiteX75" fmla="*/ 6723371 w 12192000"/>
              <a:gd name="connsiteY75" fmla="*/ 1886494 h 3482342"/>
              <a:gd name="connsiteX76" fmla="*/ 6702779 w 12192000"/>
              <a:gd name="connsiteY76" fmla="*/ 1893601 h 3482342"/>
              <a:gd name="connsiteX77" fmla="*/ 6700779 w 12192000"/>
              <a:gd name="connsiteY77" fmla="*/ 1907344 h 3482342"/>
              <a:gd name="connsiteX78" fmla="*/ 6672513 w 12192000"/>
              <a:gd name="connsiteY78" fmla="*/ 1926452 h 3482342"/>
              <a:gd name="connsiteX79" fmla="*/ 6633549 w 12192000"/>
              <a:gd name="connsiteY79" fmla="*/ 1936255 h 3482342"/>
              <a:gd name="connsiteX80" fmla="*/ 6444344 w 12192000"/>
              <a:gd name="connsiteY80" fmla="*/ 1969663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42310 w 12192000"/>
              <a:gd name="connsiteY84" fmla="*/ 2092510 h 3482342"/>
              <a:gd name="connsiteX85" fmla="*/ 6007916 w 12192000"/>
              <a:gd name="connsiteY85" fmla="*/ 2143752 h 3482342"/>
              <a:gd name="connsiteX86" fmla="*/ 5894610 w 12192000"/>
              <a:gd name="connsiteY86" fmla="*/ 2130684 h 3482342"/>
              <a:gd name="connsiteX87" fmla="*/ 5817682 w 12192000"/>
              <a:gd name="connsiteY87" fmla="*/ 2157358 h 3482342"/>
              <a:gd name="connsiteX88" fmla="*/ 5591469 w 12192000"/>
              <a:gd name="connsiteY88" fmla="*/ 2178389 h 3482342"/>
              <a:gd name="connsiteX89" fmla="*/ 5414282 w 12192000"/>
              <a:gd name="connsiteY89" fmla="*/ 2183070 h 3482342"/>
              <a:gd name="connsiteX90" fmla="*/ 5368369 w 12192000"/>
              <a:gd name="connsiteY90" fmla="*/ 2204272 h 3482342"/>
              <a:gd name="connsiteX91" fmla="*/ 5291263 w 12192000"/>
              <a:gd name="connsiteY91" fmla="*/ 2239182 h 3482342"/>
              <a:gd name="connsiteX92" fmla="*/ 5240857 w 12192000"/>
              <a:gd name="connsiteY92" fmla="*/ 2289444 h 3482342"/>
              <a:gd name="connsiteX93" fmla="*/ 5173523 w 12192000"/>
              <a:gd name="connsiteY93" fmla="*/ 2309057 h 3482342"/>
              <a:gd name="connsiteX94" fmla="*/ 5148543 w 12192000"/>
              <a:gd name="connsiteY94" fmla="*/ 2282356 h 3482342"/>
              <a:gd name="connsiteX95" fmla="*/ 5079548 w 12192000"/>
              <a:gd name="connsiteY95" fmla="*/ 2313485 h 3482342"/>
              <a:gd name="connsiteX96" fmla="*/ 4975908 w 12192000"/>
              <a:gd name="connsiteY96" fmla="*/ 2364128 h 3482342"/>
              <a:gd name="connsiteX97" fmla="*/ 4913723 w 12192000"/>
              <a:gd name="connsiteY97" fmla="*/ 2385265 h 3482342"/>
              <a:gd name="connsiteX98" fmla="*/ 4746485 w 12192000"/>
              <a:gd name="connsiteY98" fmla="*/ 2451769 h 3482342"/>
              <a:gd name="connsiteX99" fmla="*/ 4681588 w 12192000"/>
              <a:gd name="connsiteY99" fmla="*/ 2467494 h 3482342"/>
              <a:gd name="connsiteX100" fmla="*/ 1783655 w 12192000"/>
              <a:gd name="connsiteY100" fmla="*/ 3163860 h 3482342"/>
              <a:gd name="connsiteX101" fmla="*/ 1325955 w 12192000"/>
              <a:gd name="connsiteY101" fmla="*/ 3176692 h 3482342"/>
              <a:gd name="connsiteX102" fmla="*/ 1190384 w 12192000"/>
              <a:gd name="connsiteY102" fmla="*/ 3203504 h 3482342"/>
              <a:gd name="connsiteX103" fmla="*/ 1094537 w 12192000"/>
              <a:gd name="connsiteY103" fmla="*/ 3229469 h 3482342"/>
              <a:gd name="connsiteX104" fmla="*/ 779276 w 12192000"/>
              <a:gd name="connsiteY104" fmla="*/ 3327290 h 3482342"/>
              <a:gd name="connsiteX105" fmla="*/ 600378 w 12192000"/>
              <a:gd name="connsiteY105" fmla="*/ 3335250 h 3482342"/>
              <a:gd name="connsiteX106" fmla="*/ 493457 w 12192000"/>
              <a:gd name="connsiteY106" fmla="*/ 3365044 h 3482342"/>
              <a:gd name="connsiteX107" fmla="*/ 349402 w 12192000"/>
              <a:gd name="connsiteY107" fmla="*/ 3380897 h 3482342"/>
              <a:gd name="connsiteX108" fmla="*/ 192183 w 12192000"/>
              <a:gd name="connsiteY108" fmla="*/ 3460075 h 3482342"/>
              <a:gd name="connsiteX109" fmla="*/ 46713 w 12192000"/>
              <a:gd name="connsiteY109" fmla="*/ 3462986 h 3482342"/>
              <a:gd name="connsiteX110" fmla="*/ 2765 w 12192000"/>
              <a:gd name="connsiteY110" fmla="*/ 3480770 h 3482342"/>
              <a:gd name="connsiteX111" fmla="*/ 0 w 12192000"/>
              <a:gd name="connsiteY111" fmla="*/ 3482342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47067 w 12192000"/>
              <a:gd name="connsiteY54" fmla="*/ 1949706 h 3482342"/>
              <a:gd name="connsiteX55" fmla="*/ 8426060 w 12192000"/>
              <a:gd name="connsiteY55" fmla="*/ 1947126 h 3482342"/>
              <a:gd name="connsiteX56" fmla="*/ 8424042 w 12192000"/>
              <a:gd name="connsiteY56" fmla="*/ 1949367 h 3482342"/>
              <a:gd name="connsiteX57" fmla="*/ 8401276 w 12192000"/>
              <a:gd name="connsiteY57" fmla="*/ 1953968 h 3482342"/>
              <a:gd name="connsiteX58" fmla="*/ 8294129 w 12192000"/>
              <a:gd name="connsiteY58" fmla="*/ 1958387 h 3482342"/>
              <a:gd name="connsiteX59" fmla="*/ 8293892 w 12192000"/>
              <a:gd name="connsiteY59" fmla="*/ 1960370 h 3482342"/>
              <a:gd name="connsiteX60" fmla="*/ 8288078 w 12192000"/>
              <a:gd name="connsiteY60" fmla="*/ 1965222 h 3482342"/>
              <a:gd name="connsiteX61" fmla="*/ 8248914 w 12192000"/>
              <a:gd name="connsiteY61" fmla="*/ 1954175 h 3482342"/>
              <a:gd name="connsiteX62" fmla="*/ 8132104 w 12192000"/>
              <a:gd name="connsiteY62" fmla="*/ 1895727 h 3482342"/>
              <a:gd name="connsiteX63" fmla="*/ 7918078 w 12192000"/>
              <a:gd name="connsiteY63" fmla="*/ 1862668 h 3482342"/>
              <a:gd name="connsiteX64" fmla="*/ 7817899 w 12192000"/>
              <a:gd name="connsiteY64" fmla="*/ 1862176 h 3482342"/>
              <a:gd name="connsiteX65" fmla="*/ 7768994 w 12192000"/>
              <a:gd name="connsiteY65" fmla="*/ 1855721 h 3482342"/>
              <a:gd name="connsiteX66" fmla="*/ 7618027 w 12192000"/>
              <a:gd name="connsiteY66" fmla="*/ 1830959 h 3482342"/>
              <a:gd name="connsiteX67" fmla="*/ 7449425 w 12192000"/>
              <a:gd name="connsiteY67" fmla="*/ 1810910 h 3482342"/>
              <a:gd name="connsiteX68" fmla="*/ 7342915 w 12192000"/>
              <a:gd name="connsiteY68" fmla="*/ 1819827 h 3482342"/>
              <a:gd name="connsiteX69" fmla="*/ 7255191 w 12192000"/>
              <a:gd name="connsiteY69" fmla="*/ 1834354 h 3482342"/>
              <a:gd name="connsiteX70" fmla="*/ 7131205 w 12192000"/>
              <a:gd name="connsiteY70" fmla="*/ 1845557 h 3482342"/>
              <a:gd name="connsiteX71" fmla="*/ 6917124 w 12192000"/>
              <a:gd name="connsiteY71" fmla="*/ 1837109 h 3482342"/>
              <a:gd name="connsiteX72" fmla="*/ 6837145 w 12192000"/>
              <a:gd name="connsiteY72" fmla="*/ 1870724 h 3482342"/>
              <a:gd name="connsiteX73" fmla="*/ 6753991 w 12192000"/>
              <a:gd name="connsiteY73" fmla="*/ 1860969 h 3482342"/>
              <a:gd name="connsiteX74" fmla="*/ 6727754 w 12192000"/>
              <a:gd name="connsiteY74" fmla="*/ 1882372 h 3482342"/>
              <a:gd name="connsiteX75" fmla="*/ 6723371 w 12192000"/>
              <a:gd name="connsiteY75" fmla="*/ 1886494 h 3482342"/>
              <a:gd name="connsiteX76" fmla="*/ 6702779 w 12192000"/>
              <a:gd name="connsiteY76" fmla="*/ 1893601 h 3482342"/>
              <a:gd name="connsiteX77" fmla="*/ 6700779 w 12192000"/>
              <a:gd name="connsiteY77" fmla="*/ 1907344 h 3482342"/>
              <a:gd name="connsiteX78" fmla="*/ 6672513 w 12192000"/>
              <a:gd name="connsiteY78" fmla="*/ 1926452 h 3482342"/>
              <a:gd name="connsiteX79" fmla="*/ 6633549 w 12192000"/>
              <a:gd name="connsiteY79" fmla="*/ 1936255 h 3482342"/>
              <a:gd name="connsiteX80" fmla="*/ 6444344 w 12192000"/>
              <a:gd name="connsiteY80" fmla="*/ 1969663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42310 w 12192000"/>
              <a:gd name="connsiteY84" fmla="*/ 2092510 h 3482342"/>
              <a:gd name="connsiteX85" fmla="*/ 6007916 w 12192000"/>
              <a:gd name="connsiteY85" fmla="*/ 2143752 h 3482342"/>
              <a:gd name="connsiteX86" fmla="*/ 5894610 w 12192000"/>
              <a:gd name="connsiteY86" fmla="*/ 2130684 h 3482342"/>
              <a:gd name="connsiteX87" fmla="*/ 5817682 w 12192000"/>
              <a:gd name="connsiteY87" fmla="*/ 2157358 h 3482342"/>
              <a:gd name="connsiteX88" fmla="*/ 5591469 w 12192000"/>
              <a:gd name="connsiteY88" fmla="*/ 2178389 h 3482342"/>
              <a:gd name="connsiteX89" fmla="*/ 5414282 w 12192000"/>
              <a:gd name="connsiteY89" fmla="*/ 2183070 h 3482342"/>
              <a:gd name="connsiteX90" fmla="*/ 5368369 w 12192000"/>
              <a:gd name="connsiteY90" fmla="*/ 2204272 h 3482342"/>
              <a:gd name="connsiteX91" fmla="*/ 5291263 w 12192000"/>
              <a:gd name="connsiteY91" fmla="*/ 2239182 h 3482342"/>
              <a:gd name="connsiteX92" fmla="*/ 5240857 w 12192000"/>
              <a:gd name="connsiteY92" fmla="*/ 2289444 h 3482342"/>
              <a:gd name="connsiteX93" fmla="*/ 5173523 w 12192000"/>
              <a:gd name="connsiteY93" fmla="*/ 2309057 h 3482342"/>
              <a:gd name="connsiteX94" fmla="*/ 5148543 w 12192000"/>
              <a:gd name="connsiteY94" fmla="*/ 2282356 h 3482342"/>
              <a:gd name="connsiteX95" fmla="*/ 5079548 w 12192000"/>
              <a:gd name="connsiteY95" fmla="*/ 2313485 h 3482342"/>
              <a:gd name="connsiteX96" fmla="*/ 4975908 w 12192000"/>
              <a:gd name="connsiteY96" fmla="*/ 2364128 h 3482342"/>
              <a:gd name="connsiteX97" fmla="*/ 4913723 w 12192000"/>
              <a:gd name="connsiteY97" fmla="*/ 2385265 h 3482342"/>
              <a:gd name="connsiteX98" fmla="*/ 4746485 w 12192000"/>
              <a:gd name="connsiteY98" fmla="*/ 2451769 h 3482342"/>
              <a:gd name="connsiteX99" fmla="*/ 4681588 w 12192000"/>
              <a:gd name="connsiteY99" fmla="*/ 2467494 h 3482342"/>
              <a:gd name="connsiteX100" fmla="*/ 1783655 w 12192000"/>
              <a:gd name="connsiteY100" fmla="*/ 3163860 h 3482342"/>
              <a:gd name="connsiteX101" fmla="*/ 1325955 w 12192000"/>
              <a:gd name="connsiteY101" fmla="*/ 3176692 h 3482342"/>
              <a:gd name="connsiteX102" fmla="*/ 1190384 w 12192000"/>
              <a:gd name="connsiteY102" fmla="*/ 3203504 h 3482342"/>
              <a:gd name="connsiteX103" fmla="*/ 1094537 w 12192000"/>
              <a:gd name="connsiteY103" fmla="*/ 3229469 h 3482342"/>
              <a:gd name="connsiteX104" fmla="*/ 779276 w 12192000"/>
              <a:gd name="connsiteY104" fmla="*/ 3327290 h 3482342"/>
              <a:gd name="connsiteX105" fmla="*/ 600378 w 12192000"/>
              <a:gd name="connsiteY105" fmla="*/ 3335250 h 3482342"/>
              <a:gd name="connsiteX106" fmla="*/ 493457 w 12192000"/>
              <a:gd name="connsiteY106" fmla="*/ 3365044 h 3482342"/>
              <a:gd name="connsiteX107" fmla="*/ 349402 w 12192000"/>
              <a:gd name="connsiteY107" fmla="*/ 3380897 h 3482342"/>
              <a:gd name="connsiteX108" fmla="*/ 192183 w 12192000"/>
              <a:gd name="connsiteY108" fmla="*/ 3460075 h 3482342"/>
              <a:gd name="connsiteX109" fmla="*/ 46713 w 12192000"/>
              <a:gd name="connsiteY109" fmla="*/ 3462986 h 3482342"/>
              <a:gd name="connsiteX110" fmla="*/ 2765 w 12192000"/>
              <a:gd name="connsiteY110" fmla="*/ 3480770 h 3482342"/>
              <a:gd name="connsiteX111" fmla="*/ 0 w 12192000"/>
              <a:gd name="connsiteY111" fmla="*/ 3482342 h 3482342"/>
              <a:gd name="connsiteX112" fmla="*/ 0 w 12192000"/>
              <a:gd name="connsiteY11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294129 w 12192000"/>
              <a:gd name="connsiteY57" fmla="*/ 1958387 h 3482342"/>
              <a:gd name="connsiteX58" fmla="*/ 8293892 w 12192000"/>
              <a:gd name="connsiteY58" fmla="*/ 1960370 h 3482342"/>
              <a:gd name="connsiteX59" fmla="*/ 8288078 w 12192000"/>
              <a:gd name="connsiteY59" fmla="*/ 1965222 h 3482342"/>
              <a:gd name="connsiteX60" fmla="*/ 8248914 w 12192000"/>
              <a:gd name="connsiteY60" fmla="*/ 1954175 h 3482342"/>
              <a:gd name="connsiteX61" fmla="*/ 8132104 w 12192000"/>
              <a:gd name="connsiteY61" fmla="*/ 1895727 h 3482342"/>
              <a:gd name="connsiteX62" fmla="*/ 7918078 w 12192000"/>
              <a:gd name="connsiteY62" fmla="*/ 1862668 h 3482342"/>
              <a:gd name="connsiteX63" fmla="*/ 7817899 w 12192000"/>
              <a:gd name="connsiteY63" fmla="*/ 1862176 h 3482342"/>
              <a:gd name="connsiteX64" fmla="*/ 7768994 w 12192000"/>
              <a:gd name="connsiteY64" fmla="*/ 1855721 h 3482342"/>
              <a:gd name="connsiteX65" fmla="*/ 7618027 w 12192000"/>
              <a:gd name="connsiteY65" fmla="*/ 1830959 h 3482342"/>
              <a:gd name="connsiteX66" fmla="*/ 7449425 w 12192000"/>
              <a:gd name="connsiteY66" fmla="*/ 1810910 h 3482342"/>
              <a:gd name="connsiteX67" fmla="*/ 7342915 w 12192000"/>
              <a:gd name="connsiteY67" fmla="*/ 1819827 h 3482342"/>
              <a:gd name="connsiteX68" fmla="*/ 7255191 w 12192000"/>
              <a:gd name="connsiteY68" fmla="*/ 1834354 h 3482342"/>
              <a:gd name="connsiteX69" fmla="*/ 7131205 w 12192000"/>
              <a:gd name="connsiteY69" fmla="*/ 1845557 h 3482342"/>
              <a:gd name="connsiteX70" fmla="*/ 6917124 w 12192000"/>
              <a:gd name="connsiteY70" fmla="*/ 1837109 h 3482342"/>
              <a:gd name="connsiteX71" fmla="*/ 6837145 w 12192000"/>
              <a:gd name="connsiteY71" fmla="*/ 1870724 h 3482342"/>
              <a:gd name="connsiteX72" fmla="*/ 6753991 w 12192000"/>
              <a:gd name="connsiteY72" fmla="*/ 1860969 h 3482342"/>
              <a:gd name="connsiteX73" fmla="*/ 6727754 w 12192000"/>
              <a:gd name="connsiteY73" fmla="*/ 1882372 h 3482342"/>
              <a:gd name="connsiteX74" fmla="*/ 6723371 w 12192000"/>
              <a:gd name="connsiteY74" fmla="*/ 1886494 h 3482342"/>
              <a:gd name="connsiteX75" fmla="*/ 6702779 w 12192000"/>
              <a:gd name="connsiteY75" fmla="*/ 1893601 h 3482342"/>
              <a:gd name="connsiteX76" fmla="*/ 6700779 w 12192000"/>
              <a:gd name="connsiteY76" fmla="*/ 1907344 h 3482342"/>
              <a:gd name="connsiteX77" fmla="*/ 6672513 w 12192000"/>
              <a:gd name="connsiteY77" fmla="*/ 1926452 h 3482342"/>
              <a:gd name="connsiteX78" fmla="*/ 6633549 w 12192000"/>
              <a:gd name="connsiteY78" fmla="*/ 1936255 h 3482342"/>
              <a:gd name="connsiteX79" fmla="*/ 6444344 w 12192000"/>
              <a:gd name="connsiteY79" fmla="*/ 1969663 h 3482342"/>
              <a:gd name="connsiteX80" fmla="*/ 6333446 w 12192000"/>
              <a:gd name="connsiteY80" fmla="*/ 1997163 h 3482342"/>
              <a:gd name="connsiteX81" fmla="*/ 6294933 w 12192000"/>
              <a:gd name="connsiteY81" fmla="*/ 2019412 h 3482342"/>
              <a:gd name="connsiteX82" fmla="*/ 6238719 w 12192000"/>
              <a:gd name="connsiteY82" fmla="*/ 2042547 h 3482342"/>
              <a:gd name="connsiteX83" fmla="*/ 6142310 w 12192000"/>
              <a:gd name="connsiteY83" fmla="*/ 2092510 h 3482342"/>
              <a:gd name="connsiteX84" fmla="*/ 6007916 w 12192000"/>
              <a:gd name="connsiteY84" fmla="*/ 2143752 h 3482342"/>
              <a:gd name="connsiteX85" fmla="*/ 5894610 w 12192000"/>
              <a:gd name="connsiteY85" fmla="*/ 2130684 h 3482342"/>
              <a:gd name="connsiteX86" fmla="*/ 5817682 w 12192000"/>
              <a:gd name="connsiteY86" fmla="*/ 2157358 h 3482342"/>
              <a:gd name="connsiteX87" fmla="*/ 5591469 w 12192000"/>
              <a:gd name="connsiteY87" fmla="*/ 2178389 h 3482342"/>
              <a:gd name="connsiteX88" fmla="*/ 5414282 w 12192000"/>
              <a:gd name="connsiteY88" fmla="*/ 2183070 h 3482342"/>
              <a:gd name="connsiteX89" fmla="*/ 5368369 w 12192000"/>
              <a:gd name="connsiteY89" fmla="*/ 2204272 h 3482342"/>
              <a:gd name="connsiteX90" fmla="*/ 5291263 w 12192000"/>
              <a:gd name="connsiteY90" fmla="*/ 2239182 h 3482342"/>
              <a:gd name="connsiteX91" fmla="*/ 5240857 w 12192000"/>
              <a:gd name="connsiteY91" fmla="*/ 2289444 h 3482342"/>
              <a:gd name="connsiteX92" fmla="*/ 5173523 w 12192000"/>
              <a:gd name="connsiteY92" fmla="*/ 2309057 h 3482342"/>
              <a:gd name="connsiteX93" fmla="*/ 5148543 w 12192000"/>
              <a:gd name="connsiteY93" fmla="*/ 2282356 h 3482342"/>
              <a:gd name="connsiteX94" fmla="*/ 5079548 w 12192000"/>
              <a:gd name="connsiteY94" fmla="*/ 2313485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294129 w 12192000"/>
              <a:gd name="connsiteY57" fmla="*/ 1958387 h 3482342"/>
              <a:gd name="connsiteX58" fmla="*/ 8293892 w 12192000"/>
              <a:gd name="connsiteY58" fmla="*/ 1960370 h 3482342"/>
              <a:gd name="connsiteX59" fmla="*/ 8351578 w 12192000"/>
              <a:gd name="connsiteY59" fmla="*/ 1914422 h 3482342"/>
              <a:gd name="connsiteX60" fmla="*/ 8248914 w 12192000"/>
              <a:gd name="connsiteY60" fmla="*/ 1954175 h 3482342"/>
              <a:gd name="connsiteX61" fmla="*/ 8132104 w 12192000"/>
              <a:gd name="connsiteY61" fmla="*/ 1895727 h 3482342"/>
              <a:gd name="connsiteX62" fmla="*/ 7918078 w 12192000"/>
              <a:gd name="connsiteY62" fmla="*/ 1862668 h 3482342"/>
              <a:gd name="connsiteX63" fmla="*/ 7817899 w 12192000"/>
              <a:gd name="connsiteY63" fmla="*/ 1862176 h 3482342"/>
              <a:gd name="connsiteX64" fmla="*/ 7768994 w 12192000"/>
              <a:gd name="connsiteY64" fmla="*/ 1855721 h 3482342"/>
              <a:gd name="connsiteX65" fmla="*/ 7618027 w 12192000"/>
              <a:gd name="connsiteY65" fmla="*/ 1830959 h 3482342"/>
              <a:gd name="connsiteX66" fmla="*/ 7449425 w 12192000"/>
              <a:gd name="connsiteY66" fmla="*/ 1810910 h 3482342"/>
              <a:gd name="connsiteX67" fmla="*/ 7342915 w 12192000"/>
              <a:gd name="connsiteY67" fmla="*/ 1819827 h 3482342"/>
              <a:gd name="connsiteX68" fmla="*/ 7255191 w 12192000"/>
              <a:gd name="connsiteY68" fmla="*/ 1834354 h 3482342"/>
              <a:gd name="connsiteX69" fmla="*/ 7131205 w 12192000"/>
              <a:gd name="connsiteY69" fmla="*/ 1845557 h 3482342"/>
              <a:gd name="connsiteX70" fmla="*/ 6917124 w 12192000"/>
              <a:gd name="connsiteY70" fmla="*/ 1837109 h 3482342"/>
              <a:gd name="connsiteX71" fmla="*/ 6837145 w 12192000"/>
              <a:gd name="connsiteY71" fmla="*/ 1870724 h 3482342"/>
              <a:gd name="connsiteX72" fmla="*/ 6753991 w 12192000"/>
              <a:gd name="connsiteY72" fmla="*/ 1860969 h 3482342"/>
              <a:gd name="connsiteX73" fmla="*/ 6727754 w 12192000"/>
              <a:gd name="connsiteY73" fmla="*/ 1882372 h 3482342"/>
              <a:gd name="connsiteX74" fmla="*/ 6723371 w 12192000"/>
              <a:gd name="connsiteY74" fmla="*/ 1886494 h 3482342"/>
              <a:gd name="connsiteX75" fmla="*/ 6702779 w 12192000"/>
              <a:gd name="connsiteY75" fmla="*/ 1893601 h 3482342"/>
              <a:gd name="connsiteX76" fmla="*/ 6700779 w 12192000"/>
              <a:gd name="connsiteY76" fmla="*/ 1907344 h 3482342"/>
              <a:gd name="connsiteX77" fmla="*/ 6672513 w 12192000"/>
              <a:gd name="connsiteY77" fmla="*/ 1926452 h 3482342"/>
              <a:gd name="connsiteX78" fmla="*/ 6633549 w 12192000"/>
              <a:gd name="connsiteY78" fmla="*/ 1936255 h 3482342"/>
              <a:gd name="connsiteX79" fmla="*/ 6444344 w 12192000"/>
              <a:gd name="connsiteY79" fmla="*/ 1969663 h 3482342"/>
              <a:gd name="connsiteX80" fmla="*/ 6333446 w 12192000"/>
              <a:gd name="connsiteY80" fmla="*/ 1997163 h 3482342"/>
              <a:gd name="connsiteX81" fmla="*/ 6294933 w 12192000"/>
              <a:gd name="connsiteY81" fmla="*/ 2019412 h 3482342"/>
              <a:gd name="connsiteX82" fmla="*/ 6238719 w 12192000"/>
              <a:gd name="connsiteY82" fmla="*/ 2042547 h 3482342"/>
              <a:gd name="connsiteX83" fmla="*/ 6142310 w 12192000"/>
              <a:gd name="connsiteY83" fmla="*/ 2092510 h 3482342"/>
              <a:gd name="connsiteX84" fmla="*/ 6007916 w 12192000"/>
              <a:gd name="connsiteY84" fmla="*/ 2143752 h 3482342"/>
              <a:gd name="connsiteX85" fmla="*/ 5894610 w 12192000"/>
              <a:gd name="connsiteY85" fmla="*/ 2130684 h 3482342"/>
              <a:gd name="connsiteX86" fmla="*/ 5817682 w 12192000"/>
              <a:gd name="connsiteY86" fmla="*/ 2157358 h 3482342"/>
              <a:gd name="connsiteX87" fmla="*/ 5591469 w 12192000"/>
              <a:gd name="connsiteY87" fmla="*/ 2178389 h 3482342"/>
              <a:gd name="connsiteX88" fmla="*/ 5414282 w 12192000"/>
              <a:gd name="connsiteY88" fmla="*/ 2183070 h 3482342"/>
              <a:gd name="connsiteX89" fmla="*/ 5368369 w 12192000"/>
              <a:gd name="connsiteY89" fmla="*/ 2204272 h 3482342"/>
              <a:gd name="connsiteX90" fmla="*/ 5291263 w 12192000"/>
              <a:gd name="connsiteY90" fmla="*/ 2239182 h 3482342"/>
              <a:gd name="connsiteX91" fmla="*/ 5240857 w 12192000"/>
              <a:gd name="connsiteY91" fmla="*/ 2289444 h 3482342"/>
              <a:gd name="connsiteX92" fmla="*/ 5173523 w 12192000"/>
              <a:gd name="connsiteY92" fmla="*/ 2309057 h 3482342"/>
              <a:gd name="connsiteX93" fmla="*/ 5148543 w 12192000"/>
              <a:gd name="connsiteY93" fmla="*/ 2282356 h 3482342"/>
              <a:gd name="connsiteX94" fmla="*/ 5079548 w 12192000"/>
              <a:gd name="connsiteY94" fmla="*/ 2313485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294129 w 12192000"/>
              <a:gd name="connsiteY57" fmla="*/ 1958387 h 3482342"/>
              <a:gd name="connsiteX58" fmla="*/ 8351578 w 12192000"/>
              <a:gd name="connsiteY58" fmla="*/ 1914422 h 3482342"/>
              <a:gd name="connsiteX59" fmla="*/ 8248914 w 12192000"/>
              <a:gd name="connsiteY59" fmla="*/ 1954175 h 3482342"/>
              <a:gd name="connsiteX60" fmla="*/ 8132104 w 12192000"/>
              <a:gd name="connsiteY60" fmla="*/ 1895727 h 3482342"/>
              <a:gd name="connsiteX61" fmla="*/ 7918078 w 12192000"/>
              <a:gd name="connsiteY61" fmla="*/ 1862668 h 3482342"/>
              <a:gd name="connsiteX62" fmla="*/ 7817899 w 12192000"/>
              <a:gd name="connsiteY62" fmla="*/ 1862176 h 3482342"/>
              <a:gd name="connsiteX63" fmla="*/ 7768994 w 12192000"/>
              <a:gd name="connsiteY63" fmla="*/ 1855721 h 3482342"/>
              <a:gd name="connsiteX64" fmla="*/ 7618027 w 12192000"/>
              <a:gd name="connsiteY64" fmla="*/ 1830959 h 3482342"/>
              <a:gd name="connsiteX65" fmla="*/ 7449425 w 12192000"/>
              <a:gd name="connsiteY65" fmla="*/ 1810910 h 3482342"/>
              <a:gd name="connsiteX66" fmla="*/ 7342915 w 12192000"/>
              <a:gd name="connsiteY66" fmla="*/ 1819827 h 3482342"/>
              <a:gd name="connsiteX67" fmla="*/ 7255191 w 12192000"/>
              <a:gd name="connsiteY67" fmla="*/ 1834354 h 3482342"/>
              <a:gd name="connsiteX68" fmla="*/ 7131205 w 12192000"/>
              <a:gd name="connsiteY68" fmla="*/ 1845557 h 3482342"/>
              <a:gd name="connsiteX69" fmla="*/ 6917124 w 12192000"/>
              <a:gd name="connsiteY69" fmla="*/ 1837109 h 3482342"/>
              <a:gd name="connsiteX70" fmla="*/ 6837145 w 12192000"/>
              <a:gd name="connsiteY70" fmla="*/ 1870724 h 3482342"/>
              <a:gd name="connsiteX71" fmla="*/ 6753991 w 12192000"/>
              <a:gd name="connsiteY71" fmla="*/ 1860969 h 3482342"/>
              <a:gd name="connsiteX72" fmla="*/ 6727754 w 12192000"/>
              <a:gd name="connsiteY72" fmla="*/ 1882372 h 3482342"/>
              <a:gd name="connsiteX73" fmla="*/ 6723371 w 12192000"/>
              <a:gd name="connsiteY73" fmla="*/ 1886494 h 3482342"/>
              <a:gd name="connsiteX74" fmla="*/ 6702779 w 12192000"/>
              <a:gd name="connsiteY74" fmla="*/ 1893601 h 3482342"/>
              <a:gd name="connsiteX75" fmla="*/ 6700779 w 12192000"/>
              <a:gd name="connsiteY75" fmla="*/ 1907344 h 3482342"/>
              <a:gd name="connsiteX76" fmla="*/ 6672513 w 12192000"/>
              <a:gd name="connsiteY76" fmla="*/ 1926452 h 3482342"/>
              <a:gd name="connsiteX77" fmla="*/ 6633549 w 12192000"/>
              <a:gd name="connsiteY77" fmla="*/ 1936255 h 3482342"/>
              <a:gd name="connsiteX78" fmla="*/ 6444344 w 12192000"/>
              <a:gd name="connsiteY78" fmla="*/ 1969663 h 3482342"/>
              <a:gd name="connsiteX79" fmla="*/ 6333446 w 12192000"/>
              <a:gd name="connsiteY79" fmla="*/ 1997163 h 3482342"/>
              <a:gd name="connsiteX80" fmla="*/ 6294933 w 12192000"/>
              <a:gd name="connsiteY80" fmla="*/ 2019412 h 3482342"/>
              <a:gd name="connsiteX81" fmla="*/ 6238719 w 12192000"/>
              <a:gd name="connsiteY81" fmla="*/ 2042547 h 3482342"/>
              <a:gd name="connsiteX82" fmla="*/ 6142310 w 12192000"/>
              <a:gd name="connsiteY82" fmla="*/ 2092510 h 3482342"/>
              <a:gd name="connsiteX83" fmla="*/ 6007916 w 12192000"/>
              <a:gd name="connsiteY83" fmla="*/ 2143752 h 3482342"/>
              <a:gd name="connsiteX84" fmla="*/ 5894610 w 12192000"/>
              <a:gd name="connsiteY84" fmla="*/ 2130684 h 3482342"/>
              <a:gd name="connsiteX85" fmla="*/ 5817682 w 12192000"/>
              <a:gd name="connsiteY85" fmla="*/ 2157358 h 3482342"/>
              <a:gd name="connsiteX86" fmla="*/ 5591469 w 12192000"/>
              <a:gd name="connsiteY86" fmla="*/ 2178389 h 3482342"/>
              <a:gd name="connsiteX87" fmla="*/ 5414282 w 12192000"/>
              <a:gd name="connsiteY87" fmla="*/ 2183070 h 3482342"/>
              <a:gd name="connsiteX88" fmla="*/ 5368369 w 12192000"/>
              <a:gd name="connsiteY88" fmla="*/ 2204272 h 3482342"/>
              <a:gd name="connsiteX89" fmla="*/ 5291263 w 12192000"/>
              <a:gd name="connsiteY89" fmla="*/ 2239182 h 3482342"/>
              <a:gd name="connsiteX90" fmla="*/ 5240857 w 12192000"/>
              <a:gd name="connsiteY90" fmla="*/ 2289444 h 3482342"/>
              <a:gd name="connsiteX91" fmla="*/ 5173523 w 12192000"/>
              <a:gd name="connsiteY91" fmla="*/ 2309057 h 3482342"/>
              <a:gd name="connsiteX92" fmla="*/ 5148543 w 12192000"/>
              <a:gd name="connsiteY92" fmla="*/ 2282356 h 3482342"/>
              <a:gd name="connsiteX93" fmla="*/ 5079548 w 12192000"/>
              <a:gd name="connsiteY93" fmla="*/ 2313485 h 3482342"/>
              <a:gd name="connsiteX94" fmla="*/ 4975908 w 12192000"/>
              <a:gd name="connsiteY94" fmla="*/ 2364128 h 3482342"/>
              <a:gd name="connsiteX95" fmla="*/ 4913723 w 12192000"/>
              <a:gd name="connsiteY95" fmla="*/ 2385265 h 3482342"/>
              <a:gd name="connsiteX96" fmla="*/ 4746485 w 12192000"/>
              <a:gd name="connsiteY96" fmla="*/ 2451769 h 3482342"/>
              <a:gd name="connsiteX97" fmla="*/ 4681588 w 12192000"/>
              <a:gd name="connsiteY97" fmla="*/ 2467494 h 3482342"/>
              <a:gd name="connsiteX98" fmla="*/ 1783655 w 12192000"/>
              <a:gd name="connsiteY98" fmla="*/ 3163860 h 3482342"/>
              <a:gd name="connsiteX99" fmla="*/ 1325955 w 12192000"/>
              <a:gd name="connsiteY99" fmla="*/ 3176692 h 3482342"/>
              <a:gd name="connsiteX100" fmla="*/ 1190384 w 12192000"/>
              <a:gd name="connsiteY100" fmla="*/ 3203504 h 3482342"/>
              <a:gd name="connsiteX101" fmla="*/ 1094537 w 12192000"/>
              <a:gd name="connsiteY101" fmla="*/ 3229469 h 3482342"/>
              <a:gd name="connsiteX102" fmla="*/ 779276 w 12192000"/>
              <a:gd name="connsiteY102" fmla="*/ 3327290 h 3482342"/>
              <a:gd name="connsiteX103" fmla="*/ 600378 w 12192000"/>
              <a:gd name="connsiteY103" fmla="*/ 3335250 h 3482342"/>
              <a:gd name="connsiteX104" fmla="*/ 493457 w 12192000"/>
              <a:gd name="connsiteY104" fmla="*/ 3365044 h 3482342"/>
              <a:gd name="connsiteX105" fmla="*/ 349402 w 12192000"/>
              <a:gd name="connsiteY105" fmla="*/ 3380897 h 3482342"/>
              <a:gd name="connsiteX106" fmla="*/ 192183 w 12192000"/>
              <a:gd name="connsiteY106" fmla="*/ 3460075 h 3482342"/>
              <a:gd name="connsiteX107" fmla="*/ 46713 w 12192000"/>
              <a:gd name="connsiteY107" fmla="*/ 3462986 h 3482342"/>
              <a:gd name="connsiteX108" fmla="*/ 2765 w 12192000"/>
              <a:gd name="connsiteY108" fmla="*/ 3480770 h 3482342"/>
              <a:gd name="connsiteX109" fmla="*/ 0 w 12192000"/>
              <a:gd name="connsiteY109" fmla="*/ 3482342 h 3482342"/>
              <a:gd name="connsiteX110" fmla="*/ 0 w 12192000"/>
              <a:gd name="connsiteY11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351578 w 12192000"/>
              <a:gd name="connsiteY57" fmla="*/ 1914422 h 3482342"/>
              <a:gd name="connsiteX58" fmla="*/ 8248914 w 12192000"/>
              <a:gd name="connsiteY58" fmla="*/ 195417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17124 w 12192000"/>
              <a:gd name="connsiteY68" fmla="*/ 1837109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700779 w 12192000"/>
              <a:gd name="connsiteY74" fmla="*/ 1907344 h 3482342"/>
              <a:gd name="connsiteX75" fmla="*/ 6672513 w 12192000"/>
              <a:gd name="connsiteY75" fmla="*/ 1926452 h 3482342"/>
              <a:gd name="connsiteX76" fmla="*/ 6633549 w 12192000"/>
              <a:gd name="connsiteY76" fmla="*/ 1936255 h 3482342"/>
              <a:gd name="connsiteX77" fmla="*/ 6444344 w 12192000"/>
              <a:gd name="connsiteY77" fmla="*/ 1969663 h 3482342"/>
              <a:gd name="connsiteX78" fmla="*/ 6333446 w 12192000"/>
              <a:gd name="connsiteY78" fmla="*/ 1997163 h 3482342"/>
              <a:gd name="connsiteX79" fmla="*/ 6294933 w 12192000"/>
              <a:gd name="connsiteY79" fmla="*/ 2019412 h 3482342"/>
              <a:gd name="connsiteX80" fmla="*/ 6238719 w 12192000"/>
              <a:gd name="connsiteY80" fmla="*/ 2042547 h 3482342"/>
              <a:gd name="connsiteX81" fmla="*/ 6142310 w 12192000"/>
              <a:gd name="connsiteY81" fmla="*/ 2092510 h 3482342"/>
              <a:gd name="connsiteX82" fmla="*/ 6007916 w 12192000"/>
              <a:gd name="connsiteY82" fmla="*/ 2143752 h 3482342"/>
              <a:gd name="connsiteX83" fmla="*/ 5894610 w 12192000"/>
              <a:gd name="connsiteY83" fmla="*/ 2130684 h 3482342"/>
              <a:gd name="connsiteX84" fmla="*/ 5817682 w 12192000"/>
              <a:gd name="connsiteY84" fmla="*/ 2157358 h 3482342"/>
              <a:gd name="connsiteX85" fmla="*/ 5591469 w 12192000"/>
              <a:gd name="connsiteY85" fmla="*/ 2178389 h 3482342"/>
              <a:gd name="connsiteX86" fmla="*/ 5414282 w 12192000"/>
              <a:gd name="connsiteY86" fmla="*/ 2183070 h 3482342"/>
              <a:gd name="connsiteX87" fmla="*/ 5368369 w 12192000"/>
              <a:gd name="connsiteY87" fmla="*/ 2204272 h 3482342"/>
              <a:gd name="connsiteX88" fmla="*/ 5291263 w 12192000"/>
              <a:gd name="connsiteY88" fmla="*/ 2239182 h 3482342"/>
              <a:gd name="connsiteX89" fmla="*/ 5240857 w 12192000"/>
              <a:gd name="connsiteY89" fmla="*/ 2289444 h 3482342"/>
              <a:gd name="connsiteX90" fmla="*/ 5173523 w 12192000"/>
              <a:gd name="connsiteY90" fmla="*/ 2309057 h 3482342"/>
              <a:gd name="connsiteX91" fmla="*/ 5148543 w 12192000"/>
              <a:gd name="connsiteY91" fmla="*/ 2282356 h 3482342"/>
              <a:gd name="connsiteX92" fmla="*/ 5079548 w 12192000"/>
              <a:gd name="connsiteY92" fmla="*/ 2313485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351578 w 12192000"/>
              <a:gd name="connsiteY57" fmla="*/ 1914422 h 3482342"/>
              <a:gd name="connsiteX58" fmla="*/ 8236214 w 12192000"/>
              <a:gd name="connsiteY58" fmla="*/ 190972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17124 w 12192000"/>
              <a:gd name="connsiteY68" fmla="*/ 1837109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700779 w 12192000"/>
              <a:gd name="connsiteY74" fmla="*/ 1907344 h 3482342"/>
              <a:gd name="connsiteX75" fmla="*/ 6672513 w 12192000"/>
              <a:gd name="connsiteY75" fmla="*/ 1926452 h 3482342"/>
              <a:gd name="connsiteX76" fmla="*/ 6633549 w 12192000"/>
              <a:gd name="connsiteY76" fmla="*/ 1936255 h 3482342"/>
              <a:gd name="connsiteX77" fmla="*/ 6444344 w 12192000"/>
              <a:gd name="connsiteY77" fmla="*/ 1969663 h 3482342"/>
              <a:gd name="connsiteX78" fmla="*/ 6333446 w 12192000"/>
              <a:gd name="connsiteY78" fmla="*/ 1997163 h 3482342"/>
              <a:gd name="connsiteX79" fmla="*/ 6294933 w 12192000"/>
              <a:gd name="connsiteY79" fmla="*/ 2019412 h 3482342"/>
              <a:gd name="connsiteX80" fmla="*/ 6238719 w 12192000"/>
              <a:gd name="connsiteY80" fmla="*/ 2042547 h 3482342"/>
              <a:gd name="connsiteX81" fmla="*/ 6142310 w 12192000"/>
              <a:gd name="connsiteY81" fmla="*/ 2092510 h 3482342"/>
              <a:gd name="connsiteX82" fmla="*/ 6007916 w 12192000"/>
              <a:gd name="connsiteY82" fmla="*/ 2143752 h 3482342"/>
              <a:gd name="connsiteX83" fmla="*/ 5894610 w 12192000"/>
              <a:gd name="connsiteY83" fmla="*/ 2130684 h 3482342"/>
              <a:gd name="connsiteX84" fmla="*/ 5817682 w 12192000"/>
              <a:gd name="connsiteY84" fmla="*/ 2157358 h 3482342"/>
              <a:gd name="connsiteX85" fmla="*/ 5591469 w 12192000"/>
              <a:gd name="connsiteY85" fmla="*/ 2178389 h 3482342"/>
              <a:gd name="connsiteX86" fmla="*/ 5414282 w 12192000"/>
              <a:gd name="connsiteY86" fmla="*/ 2183070 h 3482342"/>
              <a:gd name="connsiteX87" fmla="*/ 5368369 w 12192000"/>
              <a:gd name="connsiteY87" fmla="*/ 2204272 h 3482342"/>
              <a:gd name="connsiteX88" fmla="*/ 5291263 w 12192000"/>
              <a:gd name="connsiteY88" fmla="*/ 2239182 h 3482342"/>
              <a:gd name="connsiteX89" fmla="*/ 5240857 w 12192000"/>
              <a:gd name="connsiteY89" fmla="*/ 2289444 h 3482342"/>
              <a:gd name="connsiteX90" fmla="*/ 5173523 w 12192000"/>
              <a:gd name="connsiteY90" fmla="*/ 2309057 h 3482342"/>
              <a:gd name="connsiteX91" fmla="*/ 5148543 w 12192000"/>
              <a:gd name="connsiteY91" fmla="*/ 2282356 h 3482342"/>
              <a:gd name="connsiteX92" fmla="*/ 5079548 w 12192000"/>
              <a:gd name="connsiteY92" fmla="*/ 2313485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401276 w 12192000"/>
              <a:gd name="connsiteY56" fmla="*/ 1953968 h 3482342"/>
              <a:gd name="connsiteX57" fmla="*/ 8345228 w 12192000"/>
              <a:gd name="connsiteY57" fmla="*/ 1939822 h 3482342"/>
              <a:gd name="connsiteX58" fmla="*/ 8236214 w 12192000"/>
              <a:gd name="connsiteY58" fmla="*/ 190972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17124 w 12192000"/>
              <a:gd name="connsiteY68" fmla="*/ 1837109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700779 w 12192000"/>
              <a:gd name="connsiteY74" fmla="*/ 1907344 h 3482342"/>
              <a:gd name="connsiteX75" fmla="*/ 6672513 w 12192000"/>
              <a:gd name="connsiteY75" fmla="*/ 1926452 h 3482342"/>
              <a:gd name="connsiteX76" fmla="*/ 6633549 w 12192000"/>
              <a:gd name="connsiteY76" fmla="*/ 1936255 h 3482342"/>
              <a:gd name="connsiteX77" fmla="*/ 6444344 w 12192000"/>
              <a:gd name="connsiteY77" fmla="*/ 1969663 h 3482342"/>
              <a:gd name="connsiteX78" fmla="*/ 6333446 w 12192000"/>
              <a:gd name="connsiteY78" fmla="*/ 1997163 h 3482342"/>
              <a:gd name="connsiteX79" fmla="*/ 6294933 w 12192000"/>
              <a:gd name="connsiteY79" fmla="*/ 2019412 h 3482342"/>
              <a:gd name="connsiteX80" fmla="*/ 6238719 w 12192000"/>
              <a:gd name="connsiteY80" fmla="*/ 2042547 h 3482342"/>
              <a:gd name="connsiteX81" fmla="*/ 6142310 w 12192000"/>
              <a:gd name="connsiteY81" fmla="*/ 2092510 h 3482342"/>
              <a:gd name="connsiteX82" fmla="*/ 6007916 w 12192000"/>
              <a:gd name="connsiteY82" fmla="*/ 2143752 h 3482342"/>
              <a:gd name="connsiteX83" fmla="*/ 5894610 w 12192000"/>
              <a:gd name="connsiteY83" fmla="*/ 2130684 h 3482342"/>
              <a:gd name="connsiteX84" fmla="*/ 5817682 w 12192000"/>
              <a:gd name="connsiteY84" fmla="*/ 2157358 h 3482342"/>
              <a:gd name="connsiteX85" fmla="*/ 5591469 w 12192000"/>
              <a:gd name="connsiteY85" fmla="*/ 2178389 h 3482342"/>
              <a:gd name="connsiteX86" fmla="*/ 5414282 w 12192000"/>
              <a:gd name="connsiteY86" fmla="*/ 2183070 h 3482342"/>
              <a:gd name="connsiteX87" fmla="*/ 5368369 w 12192000"/>
              <a:gd name="connsiteY87" fmla="*/ 2204272 h 3482342"/>
              <a:gd name="connsiteX88" fmla="*/ 5291263 w 12192000"/>
              <a:gd name="connsiteY88" fmla="*/ 2239182 h 3482342"/>
              <a:gd name="connsiteX89" fmla="*/ 5240857 w 12192000"/>
              <a:gd name="connsiteY89" fmla="*/ 2289444 h 3482342"/>
              <a:gd name="connsiteX90" fmla="*/ 5173523 w 12192000"/>
              <a:gd name="connsiteY90" fmla="*/ 2309057 h 3482342"/>
              <a:gd name="connsiteX91" fmla="*/ 5148543 w 12192000"/>
              <a:gd name="connsiteY91" fmla="*/ 2282356 h 3482342"/>
              <a:gd name="connsiteX92" fmla="*/ 5079548 w 12192000"/>
              <a:gd name="connsiteY92" fmla="*/ 2313485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24042 w 12192000"/>
              <a:gd name="connsiteY55" fmla="*/ 1949367 h 3482342"/>
              <a:gd name="connsiteX56" fmla="*/ 8345228 w 12192000"/>
              <a:gd name="connsiteY56" fmla="*/ 1939822 h 3482342"/>
              <a:gd name="connsiteX57" fmla="*/ 8236214 w 12192000"/>
              <a:gd name="connsiteY57" fmla="*/ 1909725 h 3482342"/>
              <a:gd name="connsiteX58" fmla="*/ 8132104 w 12192000"/>
              <a:gd name="connsiteY58" fmla="*/ 1895727 h 3482342"/>
              <a:gd name="connsiteX59" fmla="*/ 7918078 w 12192000"/>
              <a:gd name="connsiteY59" fmla="*/ 1862668 h 3482342"/>
              <a:gd name="connsiteX60" fmla="*/ 7817899 w 12192000"/>
              <a:gd name="connsiteY60" fmla="*/ 1862176 h 3482342"/>
              <a:gd name="connsiteX61" fmla="*/ 7768994 w 12192000"/>
              <a:gd name="connsiteY61" fmla="*/ 1855721 h 3482342"/>
              <a:gd name="connsiteX62" fmla="*/ 7618027 w 12192000"/>
              <a:gd name="connsiteY62" fmla="*/ 1830959 h 3482342"/>
              <a:gd name="connsiteX63" fmla="*/ 7449425 w 12192000"/>
              <a:gd name="connsiteY63" fmla="*/ 1810910 h 3482342"/>
              <a:gd name="connsiteX64" fmla="*/ 7342915 w 12192000"/>
              <a:gd name="connsiteY64" fmla="*/ 1819827 h 3482342"/>
              <a:gd name="connsiteX65" fmla="*/ 7255191 w 12192000"/>
              <a:gd name="connsiteY65" fmla="*/ 1834354 h 3482342"/>
              <a:gd name="connsiteX66" fmla="*/ 7131205 w 12192000"/>
              <a:gd name="connsiteY66" fmla="*/ 1845557 h 3482342"/>
              <a:gd name="connsiteX67" fmla="*/ 6917124 w 12192000"/>
              <a:gd name="connsiteY67" fmla="*/ 1837109 h 3482342"/>
              <a:gd name="connsiteX68" fmla="*/ 6837145 w 12192000"/>
              <a:gd name="connsiteY68" fmla="*/ 1870724 h 3482342"/>
              <a:gd name="connsiteX69" fmla="*/ 6753991 w 12192000"/>
              <a:gd name="connsiteY69" fmla="*/ 1860969 h 3482342"/>
              <a:gd name="connsiteX70" fmla="*/ 6727754 w 12192000"/>
              <a:gd name="connsiteY70" fmla="*/ 1882372 h 3482342"/>
              <a:gd name="connsiteX71" fmla="*/ 6723371 w 12192000"/>
              <a:gd name="connsiteY71" fmla="*/ 1886494 h 3482342"/>
              <a:gd name="connsiteX72" fmla="*/ 6702779 w 12192000"/>
              <a:gd name="connsiteY72" fmla="*/ 1893601 h 3482342"/>
              <a:gd name="connsiteX73" fmla="*/ 6700779 w 12192000"/>
              <a:gd name="connsiteY73" fmla="*/ 1907344 h 3482342"/>
              <a:gd name="connsiteX74" fmla="*/ 6672513 w 12192000"/>
              <a:gd name="connsiteY74" fmla="*/ 1926452 h 3482342"/>
              <a:gd name="connsiteX75" fmla="*/ 6633549 w 12192000"/>
              <a:gd name="connsiteY75" fmla="*/ 1936255 h 3482342"/>
              <a:gd name="connsiteX76" fmla="*/ 6444344 w 12192000"/>
              <a:gd name="connsiteY76" fmla="*/ 1969663 h 3482342"/>
              <a:gd name="connsiteX77" fmla="*/ 6333446 w 12192000"/>
              <a:gd name="connsiteY77" fmla="*/ 1997163 h 3482342"/>
              <a:gd name="connsiteX78" fmla="*/ 6294933 w 12192000"/>
              <a:gd name="connsiteY78" fmla="*/ 2019412 h 3482342"/>
              <a:gd name="connsiteX79" fmla="*/ 6238719 w 12192000"/>
              <a:gd name="connsiteY79" fmla="*/ 2042547 h 3482342"/>
              <a:gd name="connsiteX80" fmla="*/ 6142310 w 12192000"/>
              <a:gd name="connsiteY80" fmla="*/ 2092510 h 3482342"/>
              <a:gd name="connsiteX81" fmla="*/ 6007916 w 12192000"/>
              <a:gd name="connsiteY81" fmla="*/ 2143752 h 3482342"/>
              <a:gd name="connsiteX82" fmla="*/ 5894610 w 12192000"/>
              <a:gd name="connsiteY82" fmla="*/ 2130684 h 3482342"/>
              <a:gd name="connsiteX83" fmla="*/ 5817682 w 12192000"/>
              <a:gd name="connsiteY83" fmla="*/ 2157358 h 3482342"/>
              <a:gd name="connsiteX84" fmla="*/ 5591469 w 12192000"/>
              <a:gd name="connsiteY84" fmla="*/ 2178389 h 3482342"/>
              <a:gd name="connsiteX85" fmla="*/ 5414282 w 12192000"/>
              <a:gd name="connsiteY85" fmla="*/ 2183070 h 3482342"/>
              <a:gd name="connsiteX86" fmla="*/ 5368369 w 12192000"/>
              <a:gd name="connsiteY86" fmla="*/ 2204272 h 3482342"/>
              <a:gd name="connsiteX87" fmla="*/ 5291263 w 12192000"/>
              <a:gd name="connsiteY87" fmla="*/ 2239182 h 3482342"/>
              <a:gd name="connsiteX88" fmla="*/ 5240857 w 12192000"/>
              <a:gd name="connsiteY88" fmla="*/ 2289444 h 3482342"/>
              <a:gd name="connsiteX89" fmla="*/ 5173523 w 12192000"/>
              <a:gd name="connsiteY89" fmla="*/ 2309057 h 3482342"/>
              <a:gd name="connsiteX90" fmla="*/ 5148543 w 12192000"/>
              <a:gd name="connsiteY90" fmla="*/ 2282356 h 3482342"/>
              <a:gd name="connsiteX91" fmla="*/ 5079548 w 12192000"/>
              <a:gd name="connsiteY91" fmla="*/ 2313485 h 3482342"/>
              <a:gd name="connsiteX92" fmla="*/ 4975908 w 12192000"/>
              <a:gd name="connsiteY92" fmla="*/ 2364128 h 3482342"/>
              <a:gd name="connsiteX93" fmla="*/ 4913723 w 12192000"/>
              <a:gd name="connsiteY93" fmla="*/ 2385265 h 3482342"/>
              <a:gd name="connsiteX94" fmla="*/ 4746485 w 12192000"/>
              <a:gd name="connsiteY94" fmla="*/ 2451769 h 3482342"/>
              <a:gd name="connsiteX95" fmla="*/ 4681588 w 12192000"/>
              <a:gd name="connsiteY95" fmla="*/ 2467494 h 3482342"/>
              <a:gd name="connsiteX96" fmla="*/ 1783655 w 12192000"/>
              <a:gd name="connsiteY96" fmla="*/ 3163860 h 3482342"/>
              <a:gd name="connsiteX97" fmla="*/ 1325955 w 12192000"/>
              <a:gd name="connsiteY97" fmla="*/ 3176692 h 3482342"/>
              <a:gd name="connsiteX98" fmla="*/ 1190384 w 12192000"/>
              <a:gd name="connsiteY98" fmla="*/ 3203504 h 3482342"/>
              <a:gd name="connsiteX99" fmla="*/ 1094537 w 12192000"/>
              <a:gd name="connsiteY99" fmla="*/ 3229469 h 3482342"/>
              <a:gd name="connsiteX100" fmla="*/ 779276 w 12192000"/>
              <a:gd name="connsiteY100" fmla="*/ 3327290 h 3482342"/>
              <a:gd name="connsiteX101" fmla="*/ 600378 w 12192000"/>
              <a:gd name="connsiteY101" fmla="*/ 3335250 h 3482342"/>
              <a:gd name="connsiteX102" fmla="*/ 493457 w 12192000"/>
              <a:gd name="connsiteY102" fmla="*/ 3365044 h 3482342"/>
              <a:gd name="connsiteX103" fmla="*/ 349402 w 12192000"/>
              <a:gd name="connsiteY103" fmla="*/ 3380897 h 3482342"/>
              <a:gd name="connsiteX104" fmla="*/ 192183 w 12192000"/>
              <a:gd name="connsiteY104" fmla="*/ 3460075 h 3482342"/>
              <a:gd name="connsiteX105" fmla="*/ 46713 w 12192000"/>
              <a:gd name="connsiteY105" fmla="*/ 3462986 h 3482342"/>
              <a:gd name="connsiteX106" fmla="*/ 2765 w 12192000"/>
              <a:gd name="connsiteY106" fmla="*/ 3480770 h 3482342"/>
              <a:gd name="connsiteX107" fmla="*/ 0 w 12192000"/>
              <a:gd name="connsiteY107" fmla="*/ 3482342 h 3482342"/>
              <a:gd name="connsiteX108" fmla="*/ 0 w 12192000"/>
              <a:gd name="connsiteY10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26060 w 12192000"/>
              <a:gd name="connsiteY54" fmla="*/ 1947126 h 3482342"/>
              <a:gd name="connsiteX55" fmla="*/ 8430392 w 12192000"/>
              <a:gd name="connsiteY55" fmla="*/ 1898567 h 3482342"/>
              <a:gd name="connsiteX56" fmla="*/ 8345228 w 12192000"/>
              <a:gd name="connsiteY56" fmla="*/ 1939822 h 3482342"/>
              <a:gd name="connsiteX57" fmla="*/ 8236214 w 12192000"/>
              <a:gd name="connsiteY57" fmla="*/ 1909725 h 3482342"/>
              <a:gd name="connsiteX58" fmla="*/ 8132104 w 12192000"/>
              <a:gd name="connsiteY58" fmla="*/ 1895727 h 3482342"/>
              <a:gd name="connsiteX59" fmla="*/ 7918078 w 12192000"/>
              <a:gd name="connsiteY59" fmla="*/ 1862668 h 3482342"/>
              <a:gd name="connsiteX60" fmla="*/ 7817899 w 12192000"/>
              <a:gd name="connsiteY60" fmla="*/ 1862176 h 3482342"/>
              <a:gd name="connsiteX61" fmla="*/ 7768994 w 12192000"/>
              <a:gd name="connsiteY61" fmla="*/ 1855721 h 3482342"/>
              <a:gd name="connsiteX62" fmla="*/ 7618027 w 12192000"/>
              <a:gd name="connsiteY62" fmla="*/ 1830959 h 3482342"/>
              <a:gd name="connsiteX63" fmla="*/ 7449425 w 12192000"/>
              <a:gd name="connsiteY63" fmla="*/ 1810910 h 3482342"/>
              <a:gd name="connsiteX64" fmla="*/ 7342915 w 12192000"/>
              <a:gd name="connsiteY64" fmla="*/ 1819827 h 3482342"/>
              <a:gd name="connsiteX65" fmla="*/ 7255191 w 12192000"/>
              <a:gd name="connsiteY65" fmla="*/ 1834354 h 3482342"/>
              <a:gd name="connsiteX66" fmla="*/ 7131205 w 12192000"/>
              <a:gd name="connsiteY66" fmla="*/ 1845557 h 3482342"/>
              <a:gd name="connsiteX67" fmla="*/ 6917124 w 12192000"/>
              <a:gd name="connsiteY67" fmla="*/ 1837109 h 3482342"/>
              <a:gd name="connsiteX68" fmla="*/ 6837145 w 12192000"/>
              <a:gd name="connsiteY68" fmla="*/ 1870724 h 3482342"/>
              <a:gd name="connsiteX69" fmla="*/ 6753991 w 12192000"/>
              <a:gd name="connsiteY69" fmla="*/ 1860969 h 3482342"/>
              <a:gd name="connsiteX70" fmla="*/ 6727754 w 12192000"/>
              <a:gd name="connsiteY70" fmla="*/ 1882372 h 3482342"/>
              <a:gd name="connsiteX71" fmla="*/ 6723371 w 12192000"/>
              <a:gd name="connsiteY71" fmla="*/ 1886494 h 3482342"/>
              <a:gd name="connsiteX72" fmla="*/ 6702779 w 12192000"/>
              <a:gd name="connsiteY72" fmla="*/ 1893601 h 3482342"/>
              <a:gd name="connsiteX73" fmla="*/ 6700779 w 12192000"/>
              <a:gd name="connsiteY73" fmla="*/ 1907344 h 3482342"/>
              <a:gd name="connsiteX74" fmla="*/ 6672513 w 12192000"/>
              <a:gd name="connsiteY74" fmla="*/ 1926452 h 3482342"/>
              <a:gd name="connsiteX75" fmla="*/ 6633549 w 12192000"/>
              <a:gd name="connsiteY75" fmla="*/ 1936255 h 3482342"/>
              <a:gd name="connsiteX76" fmla="*/ 6444344 w 12192000"/>
              <a:gd name="connsiteY76" fmla="*/ 1969663 h 3482342"/>
              <a:gd name="connsiteX77" fmla="*/ 6333446 w 12192000"/>
              <a:gd name="connsiteY77" fmla="*/ 1997163 h 3482342"/>
              <a:gd name="connsiteX78" fmla="*/ 6294933 w 12192000"/>
              <a:gd name="connsiteY78" fmla="*/ 2019412 h 3482342"/>
              <a:gd name="connsiteX79" fmla="*/ 6238719 w 12192000"/>
              <a:gd name="connsiteY79" fmla="*/ 2042547 h 3482342"/>
              <a:gd name="connsiteX80" fmla="*/ 6142310 w 12192000"/>
              <a:gd name="connsiteY80" fmla="*/ 2092510 h 3482342"/>
              <a:gd name="connsiteX81" fmla="*/ 6007916 w 12192000"/>
              <a:gd name="connsiteY81" fmla="*/ 2143752 h 3482342"/>
              <a:gd name="connsiteX82" fmla="*/ 5894610 w 12192000"/>
              <a:gd name="connsiteY82" fmla="*/ 2130684 h 3482342"/>
              <a:gd name="connsiteX83" fmla="*/ 5817682 w 12192000"/>
              <a:gd name="connsiteY83" fmla="*/ 2157358 h 3482342"/>
              <a:gd name="connsiteX84" fmla="*/ 5591469 w 12192000"/>
              <a:gd name="connsiteY84" fmla="*/ 2178389 h 3482342"/>
              <a:gd name="connsiteX85" fmla="*/ 5414282 w 12192000"/>
              <a:gd name="connsiteY85" fmla="*/ 2183070 h 3482342"/>
              <a:gd name="connsiteX86" fmla="*/ 5368369 w 12192000"/>
              <a:gd name="connsiteY86" fmla="*/ 2204272 h 3482342"/>
              <a:gd name="connsiteX87" fmla="*/ 5291263 w 12192000"/>
              <a:gd name="connsiteY87" fmla="*/ 2239182 h 3482342"/>
              <a:gd name="connsiteX88" fmla="*/ 5240857 w 12192000"/>
              <a:gd name="connsiteY88" fmla="*/ 2289444 h 3482342"/>
              <a:gd name="connsiteX89" fmla="*/ 5173523 w 12192000"/>
              <a:gd name="connsiteY89" fmla="*/ 2309057 h 3482342"/>
              <a:gd name="connsiteX90" fmla="*/ 5148543 w 12192000"/>
              <a:gd name="connsiteY90" fmla="*/ 2282356 h 3482342"/>
              <a:gd name="connsiteX91" fmla="*/ 5079548 w 12192000"/>
              <a:gd name="connsiteY91" fmla="*/ 2313485 h 3482342"/>
              <a:gd name="connsiteX92" fmla="*/ 4975908 w 12192000"/>
              <a:gd name="connsiteY92" fmla="*/ 2364128 h 3482342"/>
              <a:gd name="connsiteX93" fmla="*/ 4913723 w 12192000"/>
              <a:gd name="connsiteY93" fmla="*/ 2385265 h 3482342"/>
              <a:gd name="connsiteX94" fmla="*/ 4746485 w 12192000"/>
              <a:gd name="connsiteY94" fmla="*/ 2451769 h 3482342"/>
              <a:gd name="connsiteX95" fmla="*/ 4681588 w 12192000"/>
              <a:gd name="connsiteY95" fmla="*/ 2467494 h 3482342"/>
              <a:gd name="connsiteX96" fmla="*/ 1783655 w 12192000"/>
              <a:gd name="connsiteY96" fmla="*/ 3163860 h 3482342"/>
              <a:gd name="connsiteX97" fmla="*/ 1325955 w 12192000"/>
              <a:gd name="connsiteY97" fmla="*/ 3176692 h 3482342"/>
              <a:gd name="connsiteX98" fmla="*/ 1190384 w 12192000"/>
              <a:gd name="connsiteY98" fmla="*/ 3203504 h 3482342"/>
              <a:gd name="connsiteX99" fmla="*/ 1094537 w 12192000"/>
              <a:gd name="connsiteY99" fmla="*/ 3229469 h 3482342"/>
              <a:gd name="connsiteX100" fmla="*/ 779276 w 12192000"/>
              <a:gd name="connsiteY100" fmla="*/ 3327290 h 3482342"/>
              <a:gd name="connsiteX101" fmla="*/ 600378 w 12192000"/>
              <a:gd name="connsiteY101" fmla="*/ 3335250 h 3482342"/>
              <a:gd name="connsiteX102" fmla="*/ 493457 w 12192000"/>
              <a:gd name="connsiteY102" fmla="*/ 3365044 h 3482342"/>
              <a:gd name="connsiteX103" fmla="*/ 349402 w 12192000"/>
              <a:gd name="connsiteY103" fmla="*/ 3380897 h 3482342"/>
              <a:gd name="connsiteX104" fmla="*/ 192183 w 12192000"/>
              <a:gd name="connsiteY104" fmla="*/ 3460075 h 3482342"/>
              <a:gd name="connsiteX105" fmla="*/ 46713 w 12192000"/>
              <a:gd name="connsiteY105" fmla="*/ 3462986 h 3482342"/>
              <a:gd name="connsiteX106" fmla="*/ 2765 w 12192000"/>
              <a:gd name="connsiteY106" fmla="*/ 3480770 h 3482342"/>
              <a:gd name="connsiteX107" fmla="*/ 0 w 12192000"/>
              <a:gd name="connsiteY107" fmla="*/ 3482342 h 3482342"/>
              <a:gd name="connsiteX108" fmla="*/ 0 w 12192000"/>
              <a:gd name="connsiteY10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30392 w 12192000"/>
              <a:gd name="connsiteY54" fmla="*/ 1898567 h 3482342"/>
              <a:gd name="connsiteX55" fmla="*/ 8345228 w 12192000"/>
              <a:gd name="connsiteY55" fmla="*/ 1939822 h 3482342"/>
              <a:gd name="connsiteX56" fmla="*/ 8236214 w 12192000"/>
              <a:gd name="connsiteY56" fmla="*/ 1909725 h 3482342"/>
              <a:gd name="connsiteX57" fmla="*/ 8132104 w 12192000"/>
              <a:gd name="connsiteY57" fmla="*/ 1895727 h 3482342"/>
              <a:gd name="connsiteX58" fmla="*/ 7918078 w 12192000"/>
              <a:gd name="connsiteY58" fmla="*/ 1862668 h 3482342"/>
              <a:gd name="connsiteX59" fmla="*/ 7817899 w 12192000"/>
              <a:gd name="connsiteY59" fmla="*/ 1862176 h 3482342"/>
              <a:gd name="connsiteX60" fmla="*/ 7768994 w 12192000"/>
              <a:gd name="connsiteY60" fmla="*/ 1855721 h 3482342"/>
              <a:gd name="connsiteX61" fmla="*/ 7618027 w 12192000"/>
              <a:gd name="connsiteY61" fmla="*/ 1830959 h 3482342"/>
              <a:gd name="connsiteX62" fmla="*/ 7449425 w 12192000"/>
              <a:gd name="connsiteY62" fmla="*/ 1810910 h 3482342"/>
              <a:gd name="connsiteX63" fmla="*/ 7342915 w 12192000"/>
              <a:gd name="connsiteY63" fmla="*/ 1819827 h 3482342"/>
              <a:gd name="connsiteX64" fmla="*/ 7255191 w 12192000"/>
              <a:gd name="connsiteY64" fmla="*/ 1834354 h 3482342"/>
              <a:gd name="connsiteX65" fmla="*/ 7131205 w 12192000"/>
              <a:gd name="connsiteY65" fmla="*/ 1845557 h 3482342"/>
              <a:gd name="connsiteX66" fmla="*/ 6917124 w 12192000"/>
              <a:gd name="connsiteY66" fmla="*/ 1837109 h 3482342"/>
              <a:gd name="connsiteX67" fmla="*/ 6837145 w 12192000"/>
              <a:gd name="connsiteY67" fmla="*/ 1870724 h 3482342"/>
              <a:gd name="connsiteX68" fmla="*/ 6753991 w 12192000"/>
              <a:gd name="connsiteY68" fmla="*/ 1860969 h 3482342"/>
              <a:gd name="connsiteX69" fmla="*/ 6727754 w 12192000"/>
              <a:gd name="connsiteY69" fmla="*/ 1882372 h 3482342"/>
              <a:gd name="connsiteX70" fmla="*/ 6723371 w 12192000"/>
              <a:gd name="connsiteY70" fmla="*/ 1886494 h 3482342"/>
              <a:gd name="connsiteX71" fmla="*/ 6702779 w 12192000"/>
              <a:gd name="connsiteY71" fmla="*/ 1893601 h 3482342"/>
              <a:gd name="connsiteX72" fmla="*/ 6700779 w 12192000"/>
              <a:gd name="connsiteY72" fmla="*/ 1907344 h 3482342"/>
              <a:gd name="connsiteX73" fmla="*/ 6672513 w 12192000"/>
              <a:gd name="connsiteY73" fmla="*/ 1926452 h 3482342"/>
              <a:gd name="connsiteX74" fmla="*/ 6633549 w 12192000"/>
              <a:gd name="connsiteY74" fmla="*/ 1936255 h 3482342"/>
              <a:gd name="connsiteX75" fmla="*/ 6444344 w 12192000"/>
              <a:gd name="connsiteY75" fmla="*/ 1969663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42310 w 12192000"/>
              <a:gd name="connsiteY79" fmla="*/ 2092510 h 3482342"/>
              <a:gd name="connsiteX80" fmla="*/ 6007916 w 12192000"/>
              <a:gd name="connsiteY80" fmla="*/ 2143752 h 3482342"/>
              <a:gd name="connsiteX81" fmla="*/ 5894610 w 12192000"/>
              <a:gd name="connsiteY81" fmla="*/ 2130684 h 3482342"/>
              <a:gd name="connsiteX82" fmla="*/ 5817682 w 12192000"/>
              <a:gd name="connsiteY82" fmla="*/ 2157358 h 3482342"/>
              <a:gd name="connsiteX83" fmla="*/ 5591469 w 12192000"/>
              <a:gd name="connsiteY83" fmla="*/ 2178389 h 3482342"/>
              <a:gd name="connsiteX84" fmla="*/ 5414282 w 12192000"/>
              <a:gd name="connsiteY84" fmla="*/ 2183070 h 3482342"/>
              <a:gd name="connsiteX85" fmla="*/ 5368369 w 12192000"/>
              <a:gd name="connsiteY85" fmla="*/ 2204272 h 3482342"/>
              <a:gd name="connsiteX86" fmla="*/ 5291263 w 12192000"/>
              <a:gd name="connsiteY86" fmla="*/ 2239182 h 3482342"/>
              <a:gd name="connsiteX87" fmla="*/ 5240857 w 12192000"/>
              <a:gd name="connsiteY87" fmla="*/ 2289444 h 3482342"/>
              <a:gd name="connsiteX88" fmla="*/ 5173523 w 12192000"/>
              <a:gd name="connsiteY88" fmla="*/ 2309057 h 3482342"/>
              <a:gd name="connsiteX89" fmla="*/ 5148543 w 12192000"/>
              <a:gd name="connsiteY89" fmla="*/ 2282356 h 3482342"/>
              <a:gd name="connsiteX90" fmla="*/ 5079548 w 12192000"/>
              <a:gd name="connsiteY90" fmla="*/ 2313485 h 3482342"/>
              <a:gd name="connsiteX91" fmla="*/ 4975908 w 12192000"/>
              <a:gd name="connsiteY91" fmla="*/ 2364128 h 3482342"/>
              <a:gd name="connsiteX92" fmla="*/ 4913723 w 12192000"/>
              <a:gd name="connsiteY92" fmla="*/ 2385265 h 3482342"/>
              <a:gd name="connsiteX93" fmla="*/ 4746485 w 12192000"/>
              <a:gd name="connsiteY93" fmla="*/ 2451769 h 3482342"/>
              <a:gd name="connsiteX94" fmla="*/ 4681588 w 12192000"/>
              <a:gd name="connsiteY94" fmla="*/ 2467494 h 3482342"/>
              <a:gd name="connsiteX95" fmla="*/ 1783655 w 12192000"/>
              <a:gd name="connsiteY95" fmla="*/ 3163860 h 3482342"/>
              <a:gd name="connsiteX96" fmla="*/ 1325955 w 12192000"/>
              <a:gd name="connsiteY96" fmla="*/ 3176692 h 3482342"/>
              <a:gd name="connsiteX97" fmla="*/ 1190384 w 12192000"/>
              <a:gd name="connsiteY97" fmla="*/ 3203504 h 3482342"/>
              <a:gd name="connsiteX98" fmla="*/ 1094537 w 12192000"/>
              <a:gd name="connsiteY98" fmla="*/ 3229469 h 3482342"/>
              <a:gd name="connsiteX99" fmla="*/ 779276 w 12192000"/>
              <a:gd name="connsiteY99" fmla="*/ 3327290 h 3482342"/>
              <a:gd name="connsiteX100" fmla="*/ 600378 w 12192000"/>
              <a:gd name="connsiteY100" fmla="*/ 3335250 h 3482342"/>
              <a:gd name="connsiteX101" fmla="*/ 493457 w 12192000"/>
              <a:gd name="connsiteY101" fmla="*/ 3365044 h 3482342"/>
              <a:gd name="connsiteX102" fmla="*/ 349402 w 12192000"/>
              <a:gd name="connsiteY102" fmla="*/ 3380897 h 3482342"/>
              <a:gd name="connsiteX103" fmla="*/ 192183 w 12192000"/>
              <a:gd name="connsiteY103" fmla="*/ 3460075 h 3482342"/>
              <a:gd name="connsiteX104" fmla="*/ 46713 w 12192000"/>
              <a:gd name="connsiteY104" fmla="*/ 3462986 h 3482342"/>
              <a:gd name="connsiteX105" fmla="*/ 2765 w 12192000"/>
              <a:gd name="connsiteY105" fmla="*/ 3480770 h 3482342"/>
              <a:gd name="connsiteX106" fmla="*/ 0 w 12192000"/>
              <a:gd name="connsiteY106" fmla="*/ 3482342 h 3482342"/>
              <a:gd name="connsiteX107" fmla="*/ 0 w 12192000"/>
              <a:gd name="connsiteY10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6797 w 12192000"/>
              <a:gd name="connsiteY23" fmla="*/ 13505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36742 w 12192000"/>
              <a:gd name="connsiteY54" fmla="*/ 1923967 h 3482342"/>
              <a:gd name="connsiteX55" fmla="*/ 8345228 w 12192000"/>
              <a:gd name="connsiteY55" fmla="*/ 1939822 h 3482342"/>
              <a:gd name="connsiteX56" fmla="*/ 8236214 w 12192000"/>
              <a:gd name="connsiteY56" fmla="*/ 1909725 h 3482342"/>
              <a:gd name="connsiteX57" fmla="*/ 8132104 w 12192000"/>
              <a:gd name="connsiteY57" fmla="*/ 1895727 h 3482342"/>
              <a:gd name="connsiteX58" fmla="*/ 7918078 w 12192000"/>
              <a:gd name="connsiteY58" fmla="*/ 1862668 h 3482342"/>
              <a:gd name="connsiteX59" fmla="*/ 7817899 w 12192000"/>
              <a:gd name="connsiteY59" fmla="*/ 1862176 h 3482342"/>
              <a:gd name="connsiteX60" fmla="*/ 7768994 w 12192000"/>
              <a:gd name="connsiteY60" fmla="*/ 1855721 h 3482342"/>
              <a:gd name="connsiteX61" fmla="*/ 7618027 w 12192000"/>
              <a:gd name="connsiteY61" fmla="*/ 1830959 h 3482342"/>
              <a:gd name="connsiteX62" fmla="*/ 7449425 w 12192000"/>
              <a:gd name="connsiteY62" fmla="*/ 1810910 h 3482342"/>
              <a:gd name="connsiteX63" fmla="*/ 7342915 w 12192000"/>
              <a:gd name="connsiteY63" fmla="*/ 1819827 h 3482342"/>
              <a:gd name="connsiteX64" fmla="*/ 7255191 w 12192000"/>
              <a:gd name="connsiteY64" fmla="*/ 1834354 h 3482342"/>
              <a:gd name="connsiteX65" fmla="*/ 7131205 w 12192000"/>
              <a:gd name="connsiteY65" fmla="*/ 1845557 h 3482342"/>
              <a:gd name="connsiteX66" fmla="*/ 6917124 w 12192000"/>
              <a:gd name="connsiteY66" fmla="*/ 1837109 h 3482342"/>
              <a:gd name="connsiteX67" fmla="*/ 6837145 w 12192000"/>
              <a:gd name="connsiteY67" fmla="*/ 1870724 h 3482342"/>
              <a:gd name="connsiteX68" fmla="*/ 6753991 w 12192000"/>
              <a:gd name="connsiteY68" fmla="*/ 1860969 h 3482342"/>
              <a:gd name="connsiteX69" fmla="*/ 6727754 w 12192000"/>
              <a:gd name="connsiteY69" fmla="*/ 1882372 h 3482342"/>
              <a:gd name="connsiteX70" fmla="*/ 6723371 w 12192000"/>
              <a:gd name="connsiteY70" fmla="*/ 1886494 h 3482342"/>
              <a:gd name="connsiteX71" fmla="*/ 6702779 w 12192000"/>
              <a:gd name="connsiteY71" fmla="*/ 1893601 h 3482342"/>
              <a:gd name="connsiteX72" fmla="*/ 6700779 w 12192000"/>
              <a:gd name="connsiteY72" fmla="*/ 1907344 h 3482342"/>
              <a:gd name="connsiteX73" fmla="*/ 6672513 w 12192000"/>
              <a:gd name="connsiteY73" fmla="*/ 1926452 h 3482342"/>
              <a:gd name="connsiteX74" fmla="*/ 6633549 w 12192000"/>
              <a:gd name="connsiteY74" fmla="*/ 1936255 h 3482342"/>
              <a:gd name="connsiteX75" fmla="*/ 6444344 w 12192000"/>
              <a:gd name="connsiteY75" fmla="*/ 1969663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42310 w 12192000"/>
              <a:gd name="connsiteY79" fmla="*/ 2092510 h 3482342"/>
              <a:gd name="connsiteX80" fmla="*/ 6007916 w 12192000"/>
              <a:gd name="connsiteY80" fmla="*/ 2143752 h 3482342"/>
              <a:gd name="connsiteX81" fmla="*/ 5894610 w 12192000"/>
              <a:gd name="connsiteY81" fmla="*/ 2130684 h 3482342"/>
              <a:gd name="connsiteX82" fmla="*/ 5817682 w 12192000"/>
              <a:gd name="connsiteY82" fmla="*/ 2157358 h 3482342"/>
              <a:gd name="connsiteX83" fmla="*/ 5591469 w 12192000"/>
              <a:gd name="connsiteY83" fmla="*/ 2178389 h 3482342"/>
              <a:gd name="connsiteX84" fmla="*/ 5414282 w 12192000"/>
              <a:gd name="connsiteY84" fmla="*/ 2183070 h 3482342"/>
              <a:gd name="connsiteX85" fmla="*/ 5368369 w 12192000"/>
              <a:gd name="connsiteY85" fmla="*/ 2204272 h 3482342"/>
              <a:gd name="connsiteX86" fmla="*/ 5291263 w 12192000"/>
              <a:gd name="connsiteY86" fmla="*/ 2239182 h 3482342"/>
              <a:gd name="connsiteX87" fmla="*/ 5240857 w 12192000"/>
              <a:gd name="connsiteY87" fmla="*/ 2289444 h 3482342"/>
              <a:gd name="connsiteX88" fmla="*/ 5173523 w 12192000"/>
              <a:gd name="connsiteY88" fmla="*/ 2309057 h 3482342"/>
              <a:gd name="connsiteX89" fmla="*/ 5148543 w 12192000"/>
              <a:gd name="connsiteY89" fmla="*/ 2282356 h 3482342"/>
              <a:gd name="connsiteX90" fmla="*/ 5079548 w 12192000"/>
              <a:gd name="connsiteY90" fmla="*/ 2313485 h 3482342"/>
              <a:gd name="connsiteX91" fmla="*/ 4975908 w 12192000"/>
              <a:gd name="connsiteY91" fmla="*/ 2364128 h 3482342"/>
              <a:gd name="connsiteX92" fmla="*/ 4913723 w 12192000"/>
              <a:gd name="connsiteY92" fmla="*/ 2385265 h 3482342"/>
              <a:gd name="connsiteX93" fmla="*/ 4746485 w 12192000"/>
              <a:gd name="connsiteY93" fmla="*/ 2451769 h 3482342"/>
              <a:gd name="connsiteX94" fmla="*/ 4681588 w 12192000"/>
              <a:gd name="connsiteY94" fmla="*/ 2467494 h 3482342"/>
              <a:gd name="connsiteX95" fmla="*/ 1783655 w 12192000"/>
              <a:gd name="connsiteY95" fmla="*/ 3163860 h 3482342"/>
              <a:gd name="connsiteX96" fmla="*/ 1325955 w 12192000"/>
              <a:gd name="connsiteY96" fmla="*/ 3176692 h 3482342"/>
              <a:gd name="connsiteX97" fmla="*/ 1190384 w 12192000"/>
              <a:gd name="connsiteY97" fmla="*/ 3203504 h 3482342"/>
              <a:gd name="connsiteX98" fmla="*/ 1094537 w 12192000"/>
              <a:gd name="connsiteY98" fmla="*/ 3229469 h 3482342"/>
              <a:gd name="connsiteX99" fmla="*/ 779276 w 12192000"/>
              <a:gd name="connsiteY99" fmla="*/ 3327290 h 3482342"/>
              <a:gd name="connsiteX100" fmla="*/ 600378 w 12192000"/>
              <a:gd name="connsiteY100" fmla="*/ 3335250 h 3482342"/>
              <a:gd name="connsiteX101" fmla="*/ 493457 w 12192000"/>
              <a:gd name="connsiteY101" fmla="*/ 3365044 h 3482342"/>
              <a:gd name="connsiteX102" fmla="*/ 349402 w 12192000"/>
              <a:gd name="connsiteY102" fmla="*/ 3380897 h 3482342"/>
              <a:gd name="connsiteX103" fmla="*/ 192183 w 12192000"/>
              <a:gd name="connsiteY103" fmla="*/ 3460075 h 3482342"/>
              <a:gd name="connsiteX104" fmla="*/ 46713 w 12192000"/>
              <a:gd name="connsiteY104" fmla="*/ 3462986 h 3482342"/>
              <a:gd name="connsiteX105" fmla="*/ 2765 w 12192000"/>
              <a:gd name="connsiteY105" fmla="*/ 3480770 h 3482342"/>
              <a:gd name="connsiteX106" fmla="*/ 0 w 12192000"/>
              <a:gd name="connsiteY106" fmla="*/ 3482342 h 3482342"/>
              <a:gd name="connsiteX107" fmla="*/ 0 w 12192000"/>
              <a:gd name="connsiteY10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65056 w 12192000"/>
              <a:gd name="connsiteY17" fmla="*/ 804087 h 3482342"/>
              <a:gd name="connsiteX18" fmla="*/ 11294073 w 12192000"/>
              <a:gd name="connsiteY18" fmla="*/ 897260 h 3482342"/>
              <a:gd name="connsiteX19" fmla="*/ 11228040 w 12192000"/>
              <a:gd name="connsiteY19" fmla="*/ 958953 h 3482342"/>
              <a:gd name="connsiteX20" fmla="*/ 11193568 w 12192000"/>
              <a:gd name="connsiteY20" fmla="*/ 982314 h 3482342"/>
              <a:gd name="connsiteX21" fmla="*/ 11139869 w 12192000"/>
              <a:gd name="connsiteY21" fmla="*/ 1126133 h 3482342"/>
              <a:gd name="connsiteX22" fmla="*/ 11003287 w 12192000"/>
              <a:gd name="connsiteY22" fmla="*/ 1243468 h 3482342"/>
              <a:gd name="connsiteX23" fmla="*/ 10930447 w 12192000"/>
              <a:gd name="connsiteY23" fmla="*/ 1287088 h 3482342"/>
              <a:gd name="connsiteX24" fmla="*/ 10832727 w 12192000"/>
              <a:gd name="connsiteY24" fmla="*/ 1341335 h 3482342"/>
              <a:gd name="connsiteX25" fmla="*/ 10720408 w 12192000"/>
              <a:gd name="connsiteY25" fmla="*/ 1344999 h 3482342"/>
              <a:gd name="connsiteX26" fmla="*/ 10635456 w 12192000"/>
              <a:gd name="connsiteY26" fmla="*/ 1337688 h 3482342"/>
              <a:gd name="connsiteX27" fmla="*/ 10629954 w 12192000"/>
              <a:gd name="connsiteY27" fmla="*/ 1330628 h 3482342"/>
              <a:gd name="connsiteX28" fmla="*/ 10623883 w 12192000"/>
              <a:gd name="connsiteY28" fmla="*/ 1332776 h 3482342"/>
              <a:gd name="connsiteX29" fmla="*/ 10622090 w 12192000"/>
              <a:gd name="connsiteY29" fmla="*/ 1341385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264922 w 12192000"/>
              <a:gd name="connsiteY35" fmla="*/ 1472107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524524 w 12192000"/>
              <a:gd name="connsiteY53" fmla="*/ 1902425 h 3482342"/>
              <a:gd name="connsiteX54" fmla="*/ 8436742 w 12192000"/>
              <a:gd name="connsiteY54" fmla="*/ 1923967 h 3482342"/>
              <a:gd name="connsiteX55" fmla="*/ 8345228 w 12192000"/>
              <a:gd name="connsiteY55" fmla="*/ 1939822 h 3482342"/>
              <a:gd name="connsiteX56" fmla="*/ 8236214 w 12192000"/>
              <a:gd name="connsiteY56" fmla="*/ 1909725 h 3482342"/>
              <a:gd name="connsiteX57" fmla="*/ 8132104 w 12192000"/>
              <a:gd name="connsiteY57" fmla="*/ 1895727 h 3482342"/>
              <a:gd name="connsiteX58" fmla="*/ 7918078 w 12192000"/>
              <a:gd name="connsiteY58" fmla="*/ 1862668 h 3482342"/>
              <a:gd name="connsiteX59" fmla="*/ 7817899 w 12192000"/>
              <a:gd name="connsiteY59" fmla="*/ 1862176 h 3482342"/>
              <a:gd name="connsiteX60" fmla="*/ 7768994 w 12192000"/>
              <a:gd name="connsiteY60" fmla="*/ 1855721 h 3482342"/>
              <a:gd name="connsiteX61" fmla="*/ 7618027 w 12192000"/>
              <a:gd name="connsiteY61" fmla="*/ 1830959 h 3482342"/>
              <a:gd name="connsiteX62" fmla="*/ 7449425 w 12192000"/>
              <a:gd name="connsiteY62" fmla="*/ 1810910 h 3482342"/>
              <a:gd name="connsiteX63" fmla="*/ 7342915 w 12192000"/>
              <a:gd name="connsiteY63" fmla="*/ 1819827 h 3482342"/>
              <a:gd name="connsiteX64" fmla="*/ 7255191 w 12192000"/>
              <a:gd name="connsiteY64" fmla="*/ 1834354 h 3482342"/>
              <a:gd name="connsiteX65" fmla="*/ 7131205 w 12192000"/>
              <a:gd name="connsiteY65" fmla="*/ 1845557 h 3482342"/>
              <a:gd name="connsiteX66" fmla="*/ 6917124 w 12192000"/>
              <a:gd name="connsiteY66" fmla="*/ 1837109 h 3482342"/>
              <a:gd name="connsiteX67" fmla="*/ 6837145 w 12192000"/>
              <a:gd name="connsiteY67" fmla="*/ 1870724 h 3482342"/>
              <a:gd name="connsiteX68" fmla="*/ 6753991 w 12192000"/>
              <a:gd name="connsiteY68" fmla="*/ 1860969 h 3482342"/>
              <a:gd name="connsiteX69" fmla="*/ 6727754 w 12192000"/>
              <a:gd name="connsiteY69" fmla="*/ 1882372 h 3482342"/>
              <a:gd name="connsiteX70" fmla="*/ 6723371 w 12192000"/>
              <a:gd name="connsiteY70" fmla="*/ 1886494 h 3482342"/>
              <a:gd name="connsiteX71" fmla="*/ 6702779 w 12192000"/>
              <a:gd name="connsiteY71" fmla="*/ 1893601 h 3482342"/>
              <a:gd name="connsiteX72" fmla="*/ 6700779 w 12192000"/>
              <a:gd name="connsiteY72" fmla="*/ 1907344 h 3482342"/>
              <a:gd name="connsiteX73" fmla="*/ 6672513 w 12192000"/>
              <a:gd name="connsiteY73" fmla="*/ 1926452 h 3482342"/>
              <a:gd name="connsiteX74" fmla="*/ 6633549 w 12192000"/>
              <a:gd name="connsiteY74" fmla="*/ 1936255 h 3482342"/>
              <a:gd name="connsiteX75" fmla="*/ 6444344 w 12192000"/>
              <a:gd name="connsiteY75" fmla="*/ 1969663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42310 w 12192000"/>
              <a:gd name="connsiteY79" fmla="*/ 2092510 h 3482342"/>
              <a:gd name="connsiteX80" fmla="*/ 6007916 w 12192000"/>
              <a:gd name="connsiteY80" fmla="*/ 2143752 h 3482342"/>
              <a:gd name="connsiteX81" fmla="*/ 5894610 w 12192000"/>
              <a:gd name="connsiteY81" fmla="*/ 2130684 h 3482342"/>
              <a:gd name="connsiteX82" fmla="*/ 5817682 w 12192000"/>
              <a:gd name="connsiteY82" fmla="*/ 2157358 h 3482342"/>
              <a:gd name="connsiteX83" fmla="*/ 5591469 w 12192000"/>
              <a:gd name="connsiteY83" fmla="*/ 2178389 h 3482342"/>
              <a:gd name="connsiteX84" fmla="*/ 5414282 w 12192000"/>
              <a:gd name="connsiteY84" fmla="*/ 2183070 h 3482342"/>
              <a:gd name="connsiteX85" fmla="*/ 5368369 w 12192000"/>
              <a:gd name="connsiteY85" fmla="*/ 2204272 h 3482342"/>
              <a:gd name="connsiteX86" fmla="*/ 5291263 w 12192000"/>
              <a:gd name="connsiteY86" fmla="*/ 2239182 h 3482342"/>
              <a:gd name="connsiteX87" fmla="*/ 5240857 w 12192000"/>
              <a:gd name="connsiteY87" fmla="*/ 2289444 h 3482342"/>
              <a:gd name="connsiteX88" fmla="*/ 5173523 w 12192000"/>
              <a:gd name="connsiteY88" fmla="*/ 2309057 h 3482342"/>
              <a:gd name="connsiteX89" fmla="*/ 5148543 w 12192000"/>
              <a:gd name="connsiteY89" fmla="*/ 2282356 h 3482342"/>
              <a:gd name="connsiteX90" fmla="*/ 5079548 w 12192000"/>
              <a:gd name="connsiteY90" fmla="*/ 2313485 h 3482342"/>
              <a:gd name="connsiteX91" fmla="*/ 4975908 w 12192000"/>
              <a:gd name="connsiteY91" fmla="*/ 2364128 h 3482342"/>
              <a:gd name="connsiteX92" fmla="*/ 4913723 w 12192000"/>
              <a:gd name="connsiteY92" fmla="*/ 2385265 h 3482342"/>
              <a:gd name="connsiteX93" fmla="*/ 4746485 w 12192000"/>
              <a:gd name="connsiteY93" fmla="*/ 2451769 h 3482342"/>
              <a:gd name="connsiteX94" fmla="*/ 4681588 w 12192000"/>
              <a:gd name="connsiteY94" fmla="*/ 2467494 h 3482342"/>
              <a:gd name="connsiteX95" fmla="*/ 1783655 w 12192000"/>
              <a:gd name="connsiteY95" fmla="*/ 3163860 h 3482342"/>
              <a:gd name="connsiteX96" fmla="*/ 1325955 w 12192000"/>
              <a:gd name="connsiteY96" fmla="*/ 3176692 h 3482342"/>
              <a:gd name="connsiteX97" fmla="*/ 1190384 w 12192000"/>
              <a:gd name="connsiteY97" fmla="*/ 3203504 h 3482342"/>
              <a:gd name="connsiteX98" fmla="*/ 1094537 w 12192000"/>
              <a:gd name="connsiteY98" fmla="*/ 3229469 h 3482342"/>
              <a:gd name="connsiteX99" fmla="*/ 779276 w 12192000"/>
              <a:gd name="connsiteY99" fmla="*/ 3327290 h 3482342"/>
              <a:gd name="connsiteX100" fmla="*/ 600378 w 12192000"/>
              <a:gd name="connsiteY100" fmla="*/ 3335250 h 3482342"/>
              <a:gd name="connsiteX101" fmla="*/ 493457 w 12192000"/>
              <a:gd name="connsiteY101" fmla="*/ 3365044 h 3482342"/>
              <a:gd name="connsiteX102" fmla="*/ 349402 w 12192000"/>
              <a:gd name="connsiteY102" fmla="*/ 3380897 h 3482342"/>
              <a:gd name="connsiteX103" fmla="*/ 192183 w 12192000"/>
              <a:gd name="connsiteY103" fmla="*/ 3460075 h 3482342"/>
              <a:gd name="connsiteX104" fmla="*/ 46713 w 12192000"/>
              <a:gd name="connsiteY104" fmla="*/ 3462986 h 3482342"/>
              <a:gd name="connsiteX105" fmla="*/ 2765 w 12192000"/>
              <a:gd name="connsiteY105" fmla="*/ 3480770 h 3482342"/>
              <a:gd name="connsiteX106" fmla="*/ 0 w 12192000"/>
              <a:gd name="connsiteY106" fmla="*/ 3482342 h 3482342"/>
              <a:gd name="connsiteX107" fmla="*/ 0 w 12192000"/>
              <a:gd name="connsiteY10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294073 w 12192000"/>
              <a:gd name="connsiteY17" fmla="*/ 897260 h 3482342"/>
              <a:gd name="connsiteX18" fmla="*/ 11228040 w 12192000"/>
              <a:gd name="connsiteY18" fmla="*/ 958953 h 3482342"/>
              <a:gd name="connsiteX19" fmla="*/ 11193568 w 12192000"/>
              <a:gd name="connsiteY19" fmla="*/ 982314 h 3482342"/>
              <a:gd name="connsiteX20" fmla="*/ 11139869 w 12192000"/>
              <a:gd name="connsiteY20" fmla="*/ 1126133 h 3482342"/>
              <a:gd name="connsiteX21" fmla="*/ 11003287 w 12192000"/>
              <a:gd name="connsiteY21" fmla="*/ 1243468 h 3482342"/>
              <a:gd name="connsiteX22" fmla="*/ 10930447 w 12192000"/>
              <a:gd name="connsiteY22" fmla="*/ 1287088 h 3482342"/>
              <a:gd name="connsiteX23" fmla="*/ 10832727 w 12192000"/>
              <a:gd name="connsiteY23" fmla="*/ 1341335 h 3482342"/>
              <a:gd name="connsiteX24" fmla="*/ 10720408 w 12192000"/>
              <a:gd name="connsiteY24" fmla="*/ 1344999 h 3482342"/>
              <a:gd name="connsiteX25" fmla="*/ 10635456 w 12192000"/>
              <a:gd name="connsiteY25" fmla="*/ 1337688 h 3482342"/>
              <a:gd name="connsiteX26" fmla="*/ 10629954 w 12192000"/>
              <a:gd name="connsiteY26" fmla="*/ 1330628 h 3482342"/>
              <a:gd name="connsiteX27" fmla="*/ 10623883 w 12192000"/>
              <a:gd name="connsiteY27" fmla="*/ 1332776 h 3482342"/>
              <a:gd name="connsiteX28" fmla="*/ 10622090 w 12192000"/>
              <a:gd name="connsiteY28" fmla="*/ 1341385 h 3482342"/>
              <a:gd name="connsiteX29" fmla="*/ 10573203 w 12192000"/>
              <a:gd name="connsiteY29" fmla="*/ 1351996 h 3482342"/>
              <a:gd name="connsiteX30" fmla="*/ 10513263 w 12192000"/>
              <a:gd name="connsiteY30" fmla="*/ 1350756 h 3482342"/>
              <a:gd name="connsiteX31" fmla="*/ 10464012 w 12192000"/>
              <a:gd name="connsiteY31" fmla="*/ 1391778 h 3482342"/>
              <a:gd name="connsiteX32" fmla="*/ 10405409 w 12192000"/>
              <a:gd name="connsiteY32" fmla="*/ 1422789 h 3482342"/>
              <a:gd name="connsiteX33" fmla="*/ 10370530 w 12192000"/>
              <a:gd name="connsiteY33" fmla="*/ 1441596 h 3482342"/>
              <a:gd name="connsiteX34" fmla="*/ 10264922 w 12192000"/>
              <a:gd name="connsiteY34" fmla="*/ 1472107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524524 w 12192000"/>
              <a:gd name="connsiteY52" fmla="*/ 1902425 h 3482342"/>
              <a:gd name="connsiteX53" fmla="*/ 8436742 w 12192000"/>
              <a:gd name="connsiteY53" fmla="*/ 1923967 h 3482342"/>
              <a:gd name="connsiteX54" fmla="*/ 8345228 w 12192000"/>
              <a:gd name="connsiteY54" fmla="*/ 1939822 h 3482342"/>
              <a:gd name="connsiteX55" fmla="*/ 8236214 w 12192000"/>
              <a:gd name="connsiteY55" fmla="*/ 1909725 h 3482342"/>
              <a:gd name="connsiteX56" fmla="*/ 8132104 w 12192000"/>
              <a:gd name="connsiteY56" fmla="*/ 1895727 h 3482342"/>
              <a:gd name="connsiteX57" fmla="*/ 7918078 w 12192000"/>
              <a:gd name="connsiteY57" fmla="*/ 1862668 h 3482342"/>
              <a:gd name="connsiteX58" fmla="*/ 7817899 w 12192000"/>
              <a:gd name="connsiteY58" fmla="*/ 1862176 h 3482342"/>
              <a:gd name="connsiteX59" fmla="*/ 7768994 w 12192000"/>
              <a:gd name="connsiteY59" fmla="*/ 1855721 h 3482342"/>
              <a:gd name="connsiteX60" fmla="*/ 7618027 w 12192000"/>
              <a:gd name="connsiteY60" fmla="*/ 1830959 h 3482342"/>
              <a:gd name="connsiteX61" fmla="*/ 7449425 w 12192000"/>
              <a:gd name="connsiteY61" fmla="*/ 1810910 h 3482342"/>
              <a:gd name="connsiteX62" fmla="*/ 7342915 w 12192000"/>
              <a:gd name="connsiteY62" fmla="*/ 1819827 h 3482342"/>
              <a:gd name="connsiteX63" fmla="*/ 7255191 w 12192000"/>
              <a:gd name="connsiteY63" fmla="*/ 1834354 h 3482342"/>
              <a:gd name="connsiteX64" fmla="*/ 7131205 w 12192000"/>
              <a:gd name="connsiteY64" fmla="*/ 1845557 h 3482342"/>
              <a:gd name="connsiteX65" fmla="*/ 6917124 w 12192000"/>
              <a:gd name="connsiteY65" fmla="*/ 1837109 h 3482342"/>
              <a:gd name="connsiteX66" fmla="*/ 6837145 w 12192000"/>
              <a:gd name="connsiteY66" fmla="*/ 1870724 h 3482342"/>
              <a:gd name="connsiteX67" fmla="*/ 6753991 w 12192000"/>
              <a:gd name="connsiteY67" fmla="*/ 1860969 h 3482342"/>
              <a:gd name="connsiteX68" fmla="*/ 6727754 w 12192000"/>
              <a:gd name="connsiteY68" fmla="*/ 1882372 h 3482342"/>
              <a:gd name="connsiteX69" fmla="*/ 6723371 w 12192000"/>
              <a:gd name="connsiteY69" fmla="*/ 1886494 h 3482342"/>
              <a:gd name="connsiteX70" fmla="*/ 6702779 w 12192000"/>
              <a:gd name="connsiteY70" fmla="*/ 1893601 h 3482342"/>
              <a:gd name="connsiteX71" fmla="*/ 6700779 w 12192000"/>
              <a:gd name="connsiteY71" fmla="*/ 1907344 h 3482342"/>
              <a:gd name="connsiteX72" fmla="*/ 6672513 w 12192000"/>
              <a:gd name="connsiteY72" fmla="*/ 1926452 h 3482342"/>
              <a:gd name="connsiteX73" fmla="*/ 6633549 w 12192000"/>
              <a:gd name="connsiteY73" fmla="*/ 1936255 h 3482342"/>
              <a:gd name="connsiteX74" fmla="*/ 6444344 w 12192000"/>
              <a:gd name="connsiteY74" fmla="*/ 1969663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42310 w 12192000"/>
              <a:gd name="connsiteY78" fmla="*/ 2092510 h 3482342"/>
              <a:gd name="connsiteX79" fmla="*/ 6007916 w 12192000"/>
              <a:gd name="connsiteY79" fmla="*/ 2143752 h 3482342"/>
              <a:gd name="connsiteX80" fmla="*/ 5894610 w 12192000"/>
              <a:gd name="connsiteY80" fmla="*/ 2130684 h 3482342"/>
              <a:gd name="connsiteX81" fmla="*/ 5817682 w 12192000"/>
              <a:gd name="connsiteY81" fmla="*/ 2157358 h 3482342"/>
              <a:gd name="connsiteX82" fmla="*/ 5591469 w 12192000"/>
              <a:gd name="connsiteY82" fmla="*/ 2178389 h 3482342"/>
              <a:gd name="connsiteX83" fmla="*/ 5414282 w 12192000"/>
              <a:gd name="connsiteY83" fmla="*/ 2183070 h 3482342"/>
              <a:gd name="connsiteX84" fmla="*/ 5368369 w 12192000"/>
              <a:gd name="connsiteY84" fmla="*/ 2204272 h 3482342"/>
              <a:gd name="connsiteX85" fmla="*/ 5291263 w 12192000"/>
              <a:gd name="connsiteY85" fmla="*/ 2239182 h 3482342"/>
              <a:gd name="connsiteX86" fmla="*/ 5240857 w 12192000"/>
              <a:gd name="connsiteY86" fmla="*/ 2289444 h 3482342"/>
              <a:gd name="connsiteX87" fmla="*/ 5173523 w 12192000"/>
              <a:gd name="connsiteY87" fmla="*/ 2309057 h 3482342"/>
              <a:gd name="connsiteX88" fmla="*/ 5148543 w 12192000"/>
              <a:gd name="connsiteY88" fmla="*/ 2282356 h 3482342"/>
              <a:gd name="connsiteX89" fmla="*/ 5079548 w 12192000"/>
              <a:gd name="connsiteY89" fmla="*/ 2313485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40020 w 12192000"/>
              <a:gd name="connsiteY16" fmla="*/ 794059 h 3482342"/>
              <a:gd name="connsiteX17" fmla="*/ 11338523 w 12192000"/>
              <a:gd name="connsiteY17" fmla="*/ 852810 h 3482342"/>
              <a:gd name="connsiteX18" fmla="*/ 11228040 w 12192000"/>
              <a:gd name="connsiteY18" fmla="*/ 958953 h 3482342"/>
              <a:gd name="connsiteX19" fmla="*/ 11193568 w 12192000"/>
              <a:gd name="connsiteY19" fmla="*/ 982314 h 3482342"/>
              <a:gd name="connsiteX20" fmla="*/ 11139869 w 12192000"/>
              <a:gd name="connsiteY20" fmla="*/ 1126133 h 3482342"/>
              <a:gd name="connsiteX21" fmla="*/ 11003287 w 12192000"/>
              <a:gd name="connsiteY21" fmla="*/ 1243468 h 3482342"/>
              <a:gd name="connsiteX22" fmla="*/ 10930447 w 12192000"/>
              <a:gd name="connsiteY22" fmla="*/ 1287088 h 3482342"/>
              <a:gd name="connsiteX23" fmla="*/ 10832727 w 12192000"/>
              <a:gd name="connsiteY23" fmla="*/ 1341335 h 3482342"/>
              <a:gd name="connsiteX24" fmla="*/ 10720408 w 12192000"/>
              <a:gd name="connsiteY24" fmla="*/ 1344999 h 3482342"/>
              <a:gd name="connsiteX25" fmla="*/ 10635456 w 12192000"/>
              <a:gd name="connsiteY25" fmla="*/ 1337688 h 3482342"/>
              <a:gd name="connsiteX26" fmla="*/ 10629954 w 12192000"/>
              <a:gd name="connsiteY26" fmla="*/ 1330628 h 3482342"/>
              <a:gd name="connsiteX27" fmla="*/ 10623883 w 12192000"/>
              <a:gd name="connsiteY27" fmla="*/ 1332776 h 3482342"/>
              <a:gd name="connsiteX28" fmla="*/ 10622090 w 12192000"/>
              <a:gd name="connsiteY28" fmla="*/ 1341385 h 3482342"/>
              <a:gd name="connsiteX29" fmla="*/ 10573203 w 12192000"/>
              <a:gd name="connsiteY29" fmla="*/ 1351996 h 3482342"/>
              <a:gd name="connsiteX30" fmla="*/ 10513263 w 12192000"/>
              <a:gd name="connsiteY30" fmla="*/ 1350756 h 3482342"/>
              <a:gd name="connsiteX31" fmla="*/ 10464012 w 12192000"/>
              <a:gd name="connsiteY31" fmla="*/ 1391778 h 3482342"/>
              <a:gd name="connsiteX32" fmla="*/ 10405409 w 12192000"/>
              <a:gd name="connsiteY32" fmla="*/ 1422789 h 3482342"/>
              <a:gd name="connsiteX33" fmla="*/ 10370530 w 12192000"/>
              <a:gd name="connsiteY33" fmla="*/ 1441596 h 3482342"/>
              <a:gd name="connsiteX34" fmla="*/ 10264922 w 12192000"/>
              <a:gd name="connsiteY34" fmla="*/ 1472107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524524 w 12192000"/>
              <a:gd name="connsiteY52" fmla="*/ 1902425 h 3482342"/>
              <a:gd name="connsiteX53" fmla="*/ 8436742 w 12192000"/>
              <a:gd name="connsiteY53" fmla="*/ 1923967 h 3482342"/>
              <a:gd name="connsiteX54" fmla="*/ 8345228 w 12192000"/>
              <a:gd name="connsiteY54" fmla="*/ 1939822 h 3482342"/>
              <a:gd name="connsiteX55" fmla="*/ 8236214 w 12192000"/>
              <a:gd name="connsiteY55" fmla="*/ 1909725 h 3482342"/>
              <a:gd name="connsiteX56" fmla="*/ 8132104 w 12192000"/>
              <a:gd name="connsiteY56" fmla="*/ 1895727 h 3482342"/>
              <a:gd name="connsiteX57" fmla="*/ 7918078 w 12192000"/>
              <a:gd name="connsiteY57" fmla="*/ 1862668 h 3482342"/>
              <a:gd name="connsiteX58" fmla="*/ 7817899 w 12192000"/>
              <a:gd name="connsiteY58" fmla="*/ 1862176 h 3482342"/>
              <a:gd name="connsiteX59" fmla="*/ 7768994 w 12192000"/>
              <a:gd name="connsiteY59" fmla="*/ 1855721 h 3482342"/>
              <a:gd name="connsiteX60" fmla="*/ 7618027 w 12192000"/>
              <a:gd name="connsiteY60" fmla="*/ 1830959 h 3482342"/>
              <a:gd name="connsiteX61" fmla="*/ 7449425 w 12192000"/>
              <a:gd name="connsiteY61" fmla="*/ 1810910 h 3482342"/>
              <a:gd name="connsiteX62" fmla="*/ 7342915 w 12192000"/>
              <a:gd name="connsiteY62" fmla="*/ 1819827 h 3482342"/>
              <a:gd name="connsiteX63" fmla="*/ 7255191 w 12192000"/>
              <a:gd name="connsiteY63" fmla="*/ 1834354 h 3482342"/>
              <a:gd name="connsiteX64" fmla="*/ 7131205 w 12192000"/>
              <a:gd name="connsiteY64" fmla="*/ 1845557 h 3482342"/>
              <a:gd name="connsiteX65" fmla="*/ 6917124 w 12192000"/>
              <a:gd name="connsiteY65" fmla="*/ 1837109 h 3482342"/>
              <a:gd name="connsiteX66" fmla="*/ 6837145 w 12192000"/>
              <a:gd name="connsiteY66" fmla="*/ 1870724 h 3482342"/>
              <a:gd name="connsiteX67" fmla="*/ 6753991 w 12192000"/>
              <a:gd name="connsiteY67" fmla="*/ 1860969 h 3482342"/>
              <a:gd name="connsiteX68" fmla="*/ 6727754 w 12192000"/>
              <a:gd name="connsiteY68" fmla="*/ 1882372 h 3482342"/>
              <a:gd name="connsiteX69" fmla="*/ 6723371 w 12192000"/>
              <a:gd name="connsiteY69" fmla="*/ 1886494 h 3482342"/>
              <a:gd name="connsiteX70" fmla="*/ 6702779 w 12192000"/>
              <a:gd name="connsiteY70" fmla="*/ 1893601 h 3482342"/>
              <a:gd name="connsiteX71" fmla="*/ 6700779 w 12192000"/>
              <a:gd name="connsiteY71" fmla="*/ 1907344 h 3482342"/>
              <a:gd name="connsiteX72" fmla="*/ 6672513 w 12192000"/>
              <a:gd name="connsiteY72" fmla="*/ 1926452 h 3482342"/>
              <a:gd name="connsiteX73" fmla="*/ 6633549 w 12192000"/>
              <a:gd name="connsiteY73" fmla="*/ 1936255 h 3482342"/>
              <a:gd name="connsiteX74" fmla="*/ 6444344 w 12192000"/>
              <a:gd name="connsiteY74" fmla="*/ 1969663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42310 w 12192000"/>
              <a:gd name="connsiteY78" fmla="*/ 2092510 h 3482342"/>
              <a:gd name="connsiteX79" fmla="*/ 6007916 w 12192000"/>
              <a:gd name="connsiteY79" fmla="*/ 2143752 h 3482342"/>
              <a:gd name="connsiteX80" fmla="*/ 5894610 w 12192000"/>
              <a:gd name="connsiteY80" fmla="*/ 2130684 h 3482342"/>
              <a:gd name="connsiteX81" fmla="*/ 5817682 w 12192000"/>
              <a:gd name="connsiteY81" fmla="*/ 2157358 h 3482342"/>
              <a:gd name="connsiteX82" fmla="*/ 5591469 w 12192000"/>
              <a:gd name="connsiteY82" fmla="*/ 2178389 h 3482342"/>
              <a:gd name="connsiteX83" fmla="*/ 5414282 w 12192000"/>
              <a:gd name="connsiteY83" fmla="*/ 2183070 h 3482342"/>
              <a:gd name="connsiteX84" fmla="*/ 5368369 w 12192000"/>
              <a:gd name="connsiteY84" fmla="*/ 2204272 h 3482342"/>
              <a:gd name="connsiteX85" fmla="*/ 5291263 w 12192000"/>
              <a:gd name="connsiteY85" fmla="*/ 2239182 h 3482342"/>
              <a:gd name="connsiteX86" fmla="*/ 5240857 w 12192000"/>
              <a:gd name="connsiteY86" fmla="*/ 2289444 h 3482342"/>
              <a:gd name="connsiteX87" fmla="*/ 5173523 w 12192000"/>
              <a:gd name="connsiteY87" fmla="*/ 2309057 h 3482342"/>
              <a:gd name="connsiteX88" fmla="*/ 5148543 w 12192000"/>
              <a:gd name="connsiteY88" fmla="*/ 2282356 h 3482342"/>
              <a:gd name="connsiteX89" fmla="*/ 5079548 w 12192000"/>
              <a:gd name="connsiteY89" fmla="*/ 2313485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77421 w 12192000"/>
              <a:gd name="connsiteY15" fmla="*/ 763181 h 3482342"/>
              <a:gd name="connsiteX16" fmla="*/ 11501920 w 12192000"/>
              <a:gd name="connsiteY16" fmla="*/ 813109 h 3482342"/>
              <a:gd name="connsiteX17" fmla="*/ 11338523 w 12192000"/>
              <a:gd name="connsiteY17" fmla="*/ 852810 h 3482342"/>
              <a:gd name="connsiteX18" fmla="*/ 11228040 w 12192000"/>
              <a:gd name="connsiteY18" fmla="*/ 958953 h 3482342"/>
              <a:gd name="connsiteX19" fmla="*/ 11193568 w 12192000"/>
              <a:gd name="connsiteY19" fmla="*/ 982314 h 3482342"/>
              <a:gd name="connsiteX20" fmla="*/ 11139869 w 12192000"/>
              <a:gd name="connsiteY20" fmla="*/ 1126133 h 3482342"/>
              <a:gd name="connsiteX21" fmla="*/ 11003287 w 12192000"/>
              <a:gd name="connsiteY21" fmla="*/ 1243468 h 3482342"/>
              <a:gd name="connsiteX22" fmla="*/ 10930447 w 12192000"/>
              <a:gd name="connsiteY22" fmla="*/ 1287088 h 3482342"/>
              <a:gd name="connsiteX23" fmla="*/ 10832727 w 12192000"/>
              <a:gd name="connsiteY23" fmla="*/ 1341335 h 3482342"/>
              <a:gd name="connsiteX24" fmla="*/ 10720408 w 12192000"/>
              <a:gd name="connsiteY24" fmla="*/ 1344999 h 3482342"/>
              <a:gd name="connsiteX25" fmla="*/ 10635456 w 12192000"/>
              <a:gd name="connsiteY25" fmla="*/ 1337688 h 3482342"/>
              <a:gd name="connsiteX26" fmla="*/ 10629954 w 12192000"/>
              <a:gd name="connsiteY26" fmla="*/ 1330628 h 3482342"/>
              <a:gd name="connsiteX27" fmla="*/ 10623883 w 12192000"/>
              <a:gd name="connsiteY27" fmla="*/ 1332776 h 3482342"/>
              <a:gd name="connsiteX28" fmla="*/ 10622090 w 12192000"/>
              <a:gd name="connsiteY28" fmla="*/ 1341385 h 3482342"/>
              <a:gd name="connsiteX29" fmla="*/ 10573203 w 12192000"/>
              <a:gd name="connsiteY29" fmla="*/ 1351996 h 3482342"/>
              <a:gd name="connsiteX30" fmla="*/ 10513263 w 12192000"/>
              <a:gd name="connsiteY30" fmla="*/ 1350756 h 3482342"/>
              <a:gd name="connsiteX31" fmla="*/ 10464012 w 12192000"/>
              <a:gd name="connsiteY31" fmla="*/ 1391778 h 3482342"/>
              <a:gd name="connsiteX32" fmla="*/ 10405409 w 12192000"/>
              <a:gd name="connsiteY32" fmla="*/ 1422789 h 3482342"/>
              <a:gd name="connsiteX33" fmla="*/ 10370530 w 12192000"/>
              <a:gd name="connsiteY33" fmla="*/ 1441596 h 3482342"/>
              <a:gd name="connsiteX34" fmla="*/ 10264922 w 12192000"/>
              <a:gd name="connsiteY34" fmla="*/ 1472107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524524 w 12192000"/>
              <a:gd name="connsiteY52" fmla="*/ 1902425 h 3482342"/>
              <a:gd name="connsiteX53" fmla="*/ 8436742 w 12192000"/>
              <a:gd name="connsiteY53" fmla="*/ 1923967 h 3482342"/>
              <a:gd name="connsiteX54" fmla="*/ 8345228 w 12192000"/>
              <a:gd name="connsiteY54" fmla="*/ 1939822 h 3482342"/>
              <a:gd name="connsiteX55" fmla="*/ 8236214 w 12192000"/>
              <a:gd name="connsiteY55" fmla="*/ 1909725 h 3482342"/>
              <a:gd name="connsiteX56" fmla="*/ 8132104 w 12192000"/>
              <a:gd name="connsiteY56" fmla="*/ 1895727 h 3482342"/>
              <a:gd name="connsiteX57" fmla="*/ 7918078 w 12192000"/>
              <a:gd name="connsiteY57" fmla="*/ 1862668 h 3482342"/>
              <a:gd name="connsiteX58" fmla="*/ 7817899 w 12192000"/>
              <a:gd name="connsiteY58" fmla="*/ 1862176 h 3482342"/>
              <a:gd name="connsiteX59" fmla="*/ 7768994 w 12192000"/>
              <a:gd name="connsiteY59" fmla="*/ 1855721 h 3482342"/>
              <a:gd name="connsiteX60" fmla="*/ 7618027 w 12192000"/>
              <a:gd name="connsiteY60" fmla="*/ 1830959 h 3482342"/>
              <a:gd name="connsiteX61" fmla="*/ 7449425 w 12192000"/>
              <a:gd name="connsiteY61" fmla="*/ 1810910 h 3482342"/>
              <a:gd name="connsiteX62" fmla="*/ 7342915 w 12192000"/>
              <a:gd name="connsiteY62" fmla="*/ 1819827 h 3482342"/>
              <a:gd name="connsiteX63" fmla="*/ 7255191 w 12192000"/>
              <a:gd name="connsiteY63" fmla="*/ 1834354 h 3482342"/>
              <a:gd name="connsiteX64" fmla="*/ 7131205 w 12192000"/>
              <a:gd name="connsiteY64" fmla="*/ 1845557 h 3482342"/>
              <a:gd name="connsiteX65" fmla="*/ 6917124 w 12192000"/>
              <a:gd name="connsiteY65" fmla="*/ 1837109 h 3482342"/>
              <a:gd name="connsiteX66" fmla="*/ 6837145 w 12192000"/>
              <a:gd name="connsiteY66" fmla="*/ 1870724 h 3482342"/>
              <a:gd name="connsiteX67" fmla="*/ 6753991 w 12192000"/>
              <a:gd name="connsiteY67" fmla="*/ 1860969 h 3482342"/>
              <a:gd name="connsiteX68" fmla="*/ 6727754 w 12192000"/>
              <a:gd name="connsiteY68" fmla="*/ 1882372 h 3482342"/>
              <a:gd name="connsiteX69" fmla="*/ 6723371 w 12192000"/>
              <a:gd name="connsiteY69" fmla="*/ 1886494 h 3482342"/>
              <a:gd name="connsiteX70" fmla="*/ 6702779 w 12192000"/>
              <a:gd name="connsiteY70" fmla="*/ 1893601 h 3482342"/>
              <a:gd name="connsiteX71" fmla="*/ 6700779 w 12192000"/>
              <a:gd name="connsiteY71" fmla="*/ 1907344 h 3482342"/>
              <a:gd name="connsiteX72" fmla="*/ 6672513 w 12192000"/>
              <a:gd name="connsiteY72" fmla="*/ 1926452 h 3482342"/>
              <a:gd name="connsiteX73" fmla="*/ 6633549 w 12192000"/>
              <a:gd name="connsiteY73" fmla="*/ 1936255 h 3482342"/>
              <a:gd name="connsiteX74" fmla="*/ 6444344 w 12192000"/>
              <a:gd name="connsiteY74" fmla="*/ 1969663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42310 w 12192000"/>
              <a:gd name="connsiteY78" fmla="*/ 2092510 h 3482342"/>
              <a:gd name="connsiteX79" fmla="*/ 6007916 w 12192000"/>
              <a:gd name="connsiteY79" fmla="*/ 2143752 h 3482342"/>
              <a:gd name="connsiteX80" fmla="*/ 5894610 w 12192000"/>
              <a:gd name="connsiteY80" fmla="*/ 2130684 h 3482342"/>
              <a:gd name="connsiteX81" fmla="*/ 5817682 w 12192000"/>
              <a:gd name="connsiteY81" fmla="*/ 2157358 h 3482342"/>
              <a:gd name="connsiteX82" fmla="*/ 5591469 w 12192000"/>
              <a:gd name="connsiteY82" fmla="*/ 2178389 h 3482342"/>
              <a:gd name="connsiteX83" fmla="*/ 5414282 w 12192000"/>
              <a:gd name="connsiteY83" fmla="*/ 2183070 h 3482342"/>
              <a:gd name="connsiteX84" fmla="*/ 5368369 w 12192000"/>
              <a:gd name="connsiteY84" fmla="*/ 2204272 h 3482342"/>
              <a:gd name="connsiteX85" fmla="*/ 5291263 w 12192000"/>
              <a:gd name="connsiteY85" fmla="*/ 2239182 h 3482342"/>
              <a:gd name="connsiteX86" fmla="*/ 5240857 w 12192000"/>
              <a:gd name="connsiteY86" fmla="*/ 2289444 h 3482342"/>
              <a:gd name="connsiteX87" fmla="*/ 5173523 w 12192000"/>
              <a:gd name="connsiteY87" fmla="*/ 2309057 h 3482342"/>
              <a:gd name="connsiteX88" fmla="*/ 5148543 w 12192000"/>
              <a:gd name="connsiteY88" fmla="*/ 2282356 h 3482342"/>
              <a:gd name="connsiteX89" fmla="*/ 5079548 w 12192000"/>
              <a:gd name="connsiteY89" fmla="*/ 2313485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982314 h 3482342"/>
              <a:gd name="connsiteX19" fmla="*/ 11139869 w 12192000"/>
              <a:gd name="connsiteY19" fmla="*/ 1126133 h 3482342"/>
              <a:gd name="connsiteX20" fmla="*/ 11003287 w 12192000"/>
              <a:gd name="connsiteY20" fmla="*/ 1243468 h 3482342"/>
              <a:gd name="connsiteX21" fmla="*/ 10930447 w 12192000"/>
              <a:gd name="connsiteY21" fmla="*/ 1287088 h 3482342"/>
              <a:gd name="connsiteX22" fmla="*/ 10832727 w 12192000"/>
              <a:gd name="connsiteY22" fmla="*/ 1341335 h 3482342"/>
              <a:gd name="connsiteX23" fmla="*/ 10720408 w 12192000"/>
              <a:gd name="connsiteY23" fmla="*/ 1344999 h 3482342"/>
              <a:gd name="connsiteX24" fmla="*/ 10635456 w 12192000"/>
              <a:gd name="connsiteY24" fmla="*/ 1337688 h 3482342"/>
              <a:gd name="connsiteX25" fmla="*/ 10629954 w 12192000"/>
              <a:gd name="connsiteY25" fmla="*/ 1330628 h 3482342"/>
              <a:gd name="connsiteX26" fmla="*/ 10623883 w 12192000"/>
              <a:gd name="connsiteY26" fmla="*/ 1332776 h 3482342"/>
              <a:gd name="connsiteX27" fmla="*/ 10622090 w 12192000"/>
              <a:gd name="connsiteY27" fmla="*/ 1341385 h 3482342"/>
              <a:gd name="connsiteX28" fmla="*/ 10573203 w 12192000"/>
              <a:gd name="connsiteY28" fmla="*/ 1351996 h 3482342"/>
              <a:gd name="connsiteX29" fmla="*/ 10513263 w 12192000"/>
              <a:gd name="connsiteY29" fmla="*/ 1350756 h 3482342"/>
              <a:gd name="connsiteX30" fmla="*/ 10464012 w 12192000"/>
              <a:gd name="connsiteY30" fmla="*/ 1391778 h 3482342"/>
              <a:gd name="connsiteX31" fmla="*/ 10405409 w 12192000"/>
              <a:gd name="connsiteY31" fmla="*/ 1422789 h 3482342"/>
              <a:gd name="connsiteX32" fmla="*/ 10370530 w 12192000"/>
              <a:gd name="connsiteY32" fmla="*/ 1441596 h 3482342"/>
              <a:gd name="connsiteX33" fmla="*/ 10264922 w 12192000"/>
              <a:gd name="connsiteY33" fmla="*/ 1472107 h 3482342"/>
              <a:gd name="connsiteX34" fmla="*/ 10058690 w 12192000"/>
              <a:gd name="connsiteY34" fmla="*/ 1474888 h 3482342"/>
              <a:gd name="connsiteX35" fmla="*/ 10004424 w 12192000"/>
              <a:gd name="connsiteY35" fmla="*/ 1489801 h 3482342"/>
              <a:gd name="connsiteX36" fmla="*/ 9999951 w 12192000"/>
              <a:gd name="connsiteY36" fmla="*/ 1499127 h 3482342"/>
              <a:gd name="connsiteX37" fmla="*/ 9845462 w 12192000"/>
              <a:gd name="connsiteY37" fmla="*/ 1548192 h 3482342"/>
              <a:gd name="connsiteX38" fmla="*/ 9736156 w 12192000"/>
              <a:gd name="connsiteY38" fmla="*/ 1581928 h 3482342"/>
              <a:gd name="connsiteX39" fmla="*/ 9693355 w 12192000"/>
              <a:gd name="connsiteY39" fmla="*/ 1602632 h 3482342"/>
              <a:gd name="connsiteX40" fmla="*/ 9664242 w 12192000"/>
              <a:gd name="connsiteY40" fmla="*/ 1622075 h 3482342"/>
              <a:gd name="connsiteX41" fmla="*/ 9579195 w 12192000"/>
              <a:gd name="connsiteY41" fmla="*/ 1648017 h 3482342"/>
              <a:gd name="connsiteX42" fmla="*/ 9433652 w 12192000"/>
              <a:gd name="connsiteY42" fmla="*/ 1681174 h 3482342"/>
              <a:gd name="connsiteX43" fmla="*/ 9403775 w 12192000"/>
              <a:gd name="connsiteY43" fmla="*/ 1690403 h 3482342"/>
              <a:gd name="connsiteX44" fmla="*/ 9382503 w 12192000"/>
              <a:gd name="connsiteY44" fmla="*/ 1706957 h 3482342"/>
              <a:gd name="connsiteX45" fmla="*/ 9381410 w 12192000"/>
              <a:gd name="connsiteY45" fmla="*/ 1718312 h 3482342"/>
              <a:gd name="connsiteX46" fmla="*/ 9365685 w 12192000"/>
              <a:gd name="connsiteY46" fmla="*/ 1724772 h 3482342"/>
              <a:gd name="connsiteX47" fmla="*/ 9278020 w 12192000"/>
              <a:gd name="connsiteY47" fmla="*/ 1741161 h 3482342"/>
              <a:gd name="connsiteX48" fmla="*/ 9217145 w 12192000"/>
              <a:gd name="connsiteY48" fmla="*/ 1771195 h 3482342"/>
              <a:gd name="connsiteX49" fmla="*/ 8955875 w 12192000"/>
              <a:gd name="connsiteY49" fmla="*/ 1796806 h 3482342"/>
              <a:gd name="connsiteX50" fmla="*/ 8648415 w 12192000"/>
              <a:gd name="connsiteY50" fmla="*/ 1878623 h 3482342"/>
              <a:gd name="connsiteX51" fmla="*/ 8524524 w 12192000"/>
              <a:gd name="connsiteY51" fmla="*/ 1902425 h 3482342"/>
              <a:gd name="connsiteX52" fmla="*/ 8436742 w 12192000"/>
              <a:gd name="connsiteY52" fmla="*/ 1923967 h 3482342"/>
              <a:gd name="connsiteX53" fmla="*/ 8345228 w 12192000"/>
              <a:gd name="connsiteY53" fmla="*/ 1939822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17124 w 12192000"/>
              <a:gd name="connsiteY64" fmla="*/ 1837109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700779 w 12192000"/>
              <a:gd name="connsiteY70" fmla="*/ 1907344 h 3482342"/>
              <a:gd name="connsiteX71" fmla="*/ 6672513 w 12192000"/>
              <a:gd name="connsiteY71" fmla="*/ 1926452 h 3482342"/>
              <a:gd name="connsiteX72" fmla="*/ 6633549 w 12192000"/>
              <a:gd name="connsiteY72" fmla="*/ 1936255 h 3482342"/>
              <a:gd name="connsiteX73" fmla="*/ 6444344 w 12192000"/>
              <a:gd name="connsiteY73" fmla="*/ 1969663 h 3482342"/>
              <a:gd name="connsiteX74" fmla="*/ 6333446 w 12192000"/>
              <a:gd name="connsiteY74" fmla="*/ 1997163 h 3482342"/>
              <a:gd name="connsiteX75" fmla="*/ 6294933 w 12192000"/>
              <a:gd name="connsiteY75" fmla="*/ 2019412 h 3482342"/>
              <a:gd name="connsiteX76" fmla="*/ 6238719 w 12192000"/>
              <a:gd name="connsiteY76" fmla="*/ 2042547 h 3482342"/>
              <a:gd name="connsiteX77" fmla="*/ 6142310 w 12192000"/>
              <a:gd name="connsiteY77" fmla="*/ 2092510 h 3482342"/>
              <a:gd name="connsiteX78" fmla="*/ 6007916 w 12192000"/>
              <a:gd name="connsiteY78" fmla="*/ 2143752 h 3482342"/>
              <a:gd name="connsiteX79" fmla="*/ 5894610 w 12192000"/>
              <a:gd name="connsiteY79" fmla="*/ 2130684 h 3482342"/>
              <a:gd name="connsiteX80" fmla="*/ 5817682 w 12192000"/>
              <a:gd name="connsiteY80" fmla="*/ 2157358 h 3482342"/>
              <a:gd name="connsiteX81" fmla="*/ 5591469 w 12192000"/>
              <a:gd name="connsiteY81" fmla="*/ 2178389 h 3482342"/>
              <a:gd name="connsiteX82" fmla="*/ 5414282 w 12192000"/>
              <a:gd name="connsiteY82" fmla="*/ 2183070 h 3482342"/>
              <a:gd name="connsiteX83" fmla="*/ 5368369 w 12192000"/>
              <a:gd name="connsiteY83" fmla="*/ 2204272 h 3482342"/>
              <a:gd name="connsiteX84" fmla="*/ 5291263 w 12192000"/>
              <a:gd name="connsiteY84" fmla="*/ 2239182 h 3482342"/>
              <a:gd name="connsiteX85" fmla="*/ 5240857 w 12192000"/>
              <a:gd name="connsiteY85" fmla="*/ 2289444 h 3482342"/>
              <a:gd name="connsiteX86" fmla="*/ 5173523 w 12192000"/>
              <a:gd name="connsiteY86" fmla="*/ 2309057 h 3482342"/>
              <a:gd name="connsiteX87" fmla="*/ 5148543 w 12192000"/>
              <a:gd name="connsiteY87" fmla="*/ 2282356 h 3482342"/>
              <a:gd name="connsiteX88" fmla="*/ 5079548 w 12192000"/>
              <a:gd name="connsiteY88" fmla="*/ 2313485 h 3482342"/>
              <a:gd name="connsiteX89" fmla="*/ 4975908 w 12192000"/>
              <a:gd name="connsiteY89" fmla="*/ 2364128 h 3482342"/>
              <a:gd name="connsiteX90" fmla="*/ 4913723 w 12192000"/>
              <a:gd name="connsiteY90" fmla="*/ 2385265 h 3482342"/>
              <a:gd name="connsiteX91" fmla="*/ 4746485 w 12192000"/>
              <a:gd name="connsiteY91" fmla="*/ 2451769 h 3482342"/>
              <a:gd name="connsiteX92" fmla="*/ 4681588 w 12192000"/>
              <a:gd name="connsiteY92" fmla="*/ 2467494 h 3482342"/>
              <a:gd name="connsiteX93" fmla="*/ 1783655 w 12192000"/>
              <a:gd name="connsiteY93" fmla="*/ 3163860 h 3482342"/>
              <a:gd name="connsiteX94" fmla="*/ 1325955 w 12192000"/>
              <a:gd name="connsiteY94" fmla="*/ 3176692 h 3482342"/>
              <a:gd name="connsiteX95" fmla="*/ 1190384 w 12192000"/>
              <a:gd name="connsiteY95" fmla="*/ 3203504 h 3482342"/>
              <a:gd name="connsiteX96" fmla="*/ 1094537 w 12192000"/>
              <a:gd name="connsiteY96" fmla="*/ 3229469 h 3482342"/>
              <a:gd name="connsiteX97" fmla="*/ 779276 w 12192000"/>
              <a:gd name="connsiteY97" fmla="*/ 3327290 h 3482342"/>
              <a:gd name="connsiteX98" fmla="*/ 600378 w 12192000"/>
              <a:gd name="connsiteY98" fmla="*/ 3335250 h 3482342"/>
              <a:gd name="connsiteX99" fmla="*/ 493457 w 12192000"/>
              <a:gd name="connsiteY99" fmla="*/ 3365044 h 3482342"/>
              <a:gd name="connsiteX100" fmla="*/ 349402 w 12192000"/>
              <a:gd name="connsiteY100" fmla="*/ 3380897 h 3482342"/>
              <a:gd name="connsiteX101" fmla="*/ 192183 w 12192000"/>
              <a:gd name="connsiteY101" fmla="*/ 3460075 h 3482342"/>
              <a:gd name="connsiteX102" fmla="*/ 46713 w 12192000"/>
              <a:gd name="connsiteY102" fmla="*/ 3462986 h 3482342"/>
              <a:gd name="connsiteX103" fmla="*/ 2765 w 12192000"/>
              <a:gd name="connsiteY103" fmla="*/ 3480770 h 3482342"/>
              <a:gd name="connsiteX104" fmla="*/ 0 w 12192000"/>
              <a:gd name="connsiteY104" fmla="*/ 3482342 h 3482342"/>
              <a:gd name="connsiteX105" fmla="*/ 0 w 12192000"/>
              <a:gd name="connsiteY10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03287 w 12192000"/>
              <a:gd name="connsiteY20" fmla="*/ 1243468 h 3482342"/>
              <a:gd name="connsiteX21" fmla="*/ 10930447 w 12192000"/>
              <a:gd name="connsiteY21" fmla="*/ 1287088 h 3482342"/>
              <a:gd name="connsiteX22" fmla="*/ 10832727 w 12192000"/>
              <a:gd name="connsiteY22" fmla="*/ 1341335 h 3482342"/>
              <a:gd name="connsiteX23" fmla="*/ 10720408 w 12192000"/>
              <a:gd name="connsiteY23" fmla="*/ 1344999 h 3482342"/>
              <a:gd name="connsiteX24" fmla="*/ 10635456 w 12192000"/>
              <a:gd name="connsiteY24" fmla="*/ 1337688 h 3482342"/>
              <a:gd name="connsiteX25" fmla="*/ 10629954 w 12192000"/>
              <a:gd name="connsiteY25" fmla="*/ 1330628 h 3482342"/>
              <a:gd name="connsiteX26" fmla="*/ 10623883 w 12192000"/>
              <a:gd name="connsiteY26" fmla="*/ 1332776 h 3482342"/>
              <a:gd name="connsiteX27" fmla="*/ 10622090 w 12192000"/>
              <a:gd name="connsiteY27" fmla="*/ 1341385 h 3482342"/>
              <a:gd name="connsiteX28" fmla="*/ 10573203 w 12192000"/>
              <a:gd name="connsiteY28" fmla="*/ 1351996 h 3482342"/>
              <a:gd name="connsiteX29" fmla="*/ 10513263 w 12192000"/>
              <a:gd name="connsiteY29" fmla="*/ 1350756 h 3482342"/>
              <a:gd name="connsiteX30" fmla="*/ 10464012 w 12192000"/>
              <a:gd name="connsiteY30" fmla="*/ 1391778 h 3482342"/>
              <a:gd name="connsiteX31" fmla="*/ 10405409 w 12192000"/>
              <a:gd name="connsiteY31" fmla="*/ 1422789 h 3482342"/>
              <a:gd name="connsiteX32" fmla="*/ 10370530 w 12192000"/>
              <a:gd name="connsiteY32" fmla="*/ 1441596 h 3482342"/>
              <a:gd name="connsiteX33" fmla="*/ 10264922 w 12192000"/>
              <a:gd name="connsiteY33" fmla="*/ 1472107 h 3482342"/>
              <a:gd name="connsiteX34" fmla="*/ 10058690 w 12192000"/>
              <a:gd name="connsiteY34" fmla="*/ 1474888 h 3482342"/>
              <a:gd name="connsiteX35" fmla="*/ 10004424 w 12192000"/>
              <a:gd name="connsiteY35" fmla="*/ 1489801 h 3482342"/>
              <a:gd name="connsiteX36" fmla="*/ 9999951 w 12192000"/>
              <a:gd name="connsiteY36" fmla="*/ 1499127 h 3482342"/>
              <a:gd name="connsiteX37" fmla="*/ 9845462 w 12192000"/>
              <a:gd name="connsiteY37" fmla="*/ 1548192 h 3482342"/>
              <a:gd name="connsiteX38" fmla="*/ 9736156 w 12192000"/>
              <a:gd name="connsiteY38" fmla="*/ 1581928 h 3482342"/>
              <a:gd name="connsiteX39" fmla="*/ 9693355 w 12192000"/>
              <a:gd name="connsiteY39" fmla="*/ 1602632 h 3482342"/>
              <a:gd name="connsiteX40" fmla="*/ 9664242 w 12192000"/>
              <a:gd name="connsiteY40" fmla="*/ 1622075 h 3482342"/>
              <a:gd name="connsiteX41" fmla="*/ 9579195 w 12192000"/>
              <a:gd name="connsiteY41" fmla="*/ 1648017 h 3482342"/>
              <a:gd name="connsiteX42" fmla="*/ 9433652 w 12192000"/>
              <a:gd name="connsiteY42" fmla="*/ 1681174 h 3482342"/>
              <a:gd name="connsiteX43" fmla="*/ 9403775 w 12192000"/>
              <a:gd name="connsiteY43" fmla="*/ 1690403 h 3482342"/>
              <a:gd name="connsiteX44" fmla="*/ 9382503 w 12192000"/>
              <a:gd name="connsiteY44" fmla="*/ 1706957 h 3482342"/>
              <a:gd name="connsiteX45" fmla="*/ 9381410 w 12192000"/>
              <a:gd name="connsiteY45" fmla="*/ 1718312 h 3482342"/>
              <a:gd name="connsiteX46" fmla="*/ 9365685 w 12192000"/>
              <a:gd name="connsiteY46" fmla="*/ 1724772 h 3482342"/>
              <a:gd name="connsiteX47" fmla="*/ 9278020 w 12192000"/>
              <a:gd name="connsiteY47" fmla="*/ 1741161 h 3482342"/>
              <a:gd name="connsiteX48" fmla="*/ 9217145 w 12192000"/>
              <a:gd name="connsiteY48" fmla="*/ 1771195 h 3482342"/>
              <a:gd name="connsiteX49" fmla="*/ 8955875 w 12192000"/>
              <a:gd name="connsiteY49" fmla="*/ 1796806 h 3482342"/>
              <a:gd name="connsiteX50" fmla="*/ 8648415 w 12192000"/>
              <a:gd name="connsiteY50" fmla="*/ 1878623 h 3482342"/>
              <a:gd name="connsiteX51" fmla="*/ 8524524 w 12192000"/>
              <a:gd name="connsiteY51" fmla="*/ 1902425 h 3482342"/>
              <a:gd name="connsiteX52" fmla="*/ 8436742 w 12192000"/>
              <a:gd name="connsiteY52" fmla="*/ 1923967 h 3482342"/>
              <a:gd name="connsiteX53" fmla="*/ 8345228 w 12192000"/>
              <a:gd name="connsiteY53" fmla="*/ 1939822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17124 w 12192000"/>
              <a:gd name="connsiteY64" fmla="*/ 1837109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700779 w 12192000"/>
              <a:gd name="connsiteY70" fmla="*/ 1907344 h 3482342"/>
              <a:gd name="connsiteX71" fmla="*/ 6672513 w 12192000"/>
              <a:gd name="connsiteY71" fmla="*/ 1926452 h 3482342"/>
              <a:gd name="connsiteX72" fmla="*/ 6633549 w 12192000"/>
              <a:gd name="connsiteY72" fmla="*/ 1936255 h 3482342"/>
              <a:gd name="connsiteX73" fmla="*/ 6444344 w 12192000"/>
              <a:gd name="connsiteY73" fmla="*/ 1969663 h 3482342"/>
              <a:gd name="connsiteX74" fmla="*/ 6333446 w 12192000"/>
              <a:gd name="connsiteY74" fmla="*/ 1997163 h 3482342"/>
              <a:gd name="connsiteX75" fmla="*/ 6294933 w 12192000"/>
              <a:gd name="connsiteY75" fmla="*/ 2019412 h 3482342"/>
              <a:gd name="connsiteX76" fmla="*/ 6238719 w 12192000"/>
              <a:gd name="connsiteY76" fmla="*/ 2042547 h 3482342"/>
              <a:gd name="connsiteX77" fmla="*/ 6142310 w 12192000"/>
              <a:gd name="connsiteY77" fmla="*/ 2092510 h 3482342"/>
              <a:gd name="connsiteX78" fmla="*/ 6007916 w 12192000"/>
              <a:gd name="connsiteY78" fmla="*/ 2143752 h 3482342"/>
              <a:gd name="connsiteX79" fmla="*/ 5894610 w 12192000"/>
              <a:gd name="connsiteY79" fmla="*/ 2130684 h 3482342"/>
              <a:gd name="connsiteX80" fmla="*/ 5817682 w 12192000"/>
              <a:gd name="connsiteY80" fmla="*/ 2157358 h 3482342"/>
              <a:gd name="connsiteX81" fmla="*/ 5591469 w 12192000"/>
              <a:gd name="connsiteY81" fmla="*/ 2178389 h 3482342"/>
              <a:gd name="connsiteX82" fmla="*/ 5414282 w 12192000"/>
              <a:gd name="connsiteY82" fmla="*/ 2183070 h 3482342"/>
              <a:gd name="connsiteX83" fmla="*/ 5368369 w 12192000"/>
              <a:gd name="connsiteY83" fmla="*/ 2204272 h 3482342"/>
              <a:gd name="connsiteX84" fmla="*/ 5291263 w 12192000"/>
              <a:gd name="connsiteY84" fmla="*/ 2239182 h 3482342"/>
              <a:gd name="connsiteX85" fmla="*/ 5240857 w 12192000"/>
              <a:gd name="connsiteY85" fmla="*/ 2289444 h 3482342"/>
              <a:gd name="connsiteX86" fmla="*/ 5173523 w 12192000"/>
              <a:gd name="connsiteY86" fmla="*/ 2309057 h 3482342"/>
              <a:gd name="connsiteX87" fmla="*/ 5148543 w 12192000"/>
              <a:gd name="connsiteY87" fmla="*/ 2282356 h 3482342"/>
              <a:gd name="connsiteX88" fmla="*/ 5079548 w 12192000"/>
              <a:gd name="connsiteY88" fmla="*/ 2313485 h 3482342"/>
              <a:gd name="connsiteX89" fmla="*/ 4975908 w 12192000"/>
              <a:gd name="connsiteY89" fmla="*/ 2364128 h 3482342"/>
              <a:gd name="connsiteX90" fmla="*/ 4913723 w 12192000"/>
              <a:gd name="connsiteY90" fmla="*/ 2385265 h 3482342"/>
              <a:gd name="connsiteX91" fmla="*/ 4746485 w 12192000"/>
              <a:gd name="connsiteY91" fmla="*/ 2451769 h 3482342"/>
              <a:gd name="connsiteX92" fmla="*/ 4681588 w 12192000"/>
              <a:gd name="connsiteY92" fmla="*/ 2467494 h 3482342"/>
              <a:gd name="connsiteX93" fmla="*/ 1783655 w 12192000"/>
              <a:gd name="connsiteY93" fmla="*/ 3163860 h 3482342"/>
              <a:gd name="connsiteX94" fmla="*/ 1325955 w 12192000"/>
              <a:gd name="connsiteY94" fmla="*/ 3176692 h 3482342"/>
              <a:gd name="connsiteX95" fmla="*/ 1190384 w 12192000"/>
              <a:gd name="connsiteY95" fmla="*/ 3203504 h 3482342"/>
              <a:gd name="connsiteX96" fmla="*/ 1094537 w 12192000"/>
              <a:gd name="connsiteY96" fmla="*/ 3229469 h 3482342"/>
              <a:gd name="connsiteX97" fmla="*/ 779276 w 12192000"/>
              <a:gd name="connsiteY97" fmla="*/ 3327290 h 3482342"/>
              <a:gd name="connsiteX98" fmla="*/ 600378 w 12192000"/>
              <a:gd name="connsiteY98" fmla="*/ 3335250 h 3482342"/>
              <a:gd name="connsiteX99" fmla="*/ 493457 w 12192000"/>
              <a:gd name="connsiteY99" fmla="*/ 3365044 h 3482342"/>
              <a:gd name="connsiteX100" fmla="*/ 349402 w 12192000"/>
              <a:gd name="connsiteY100" fmla="*/ 3380897 h 3482342"/>
              <a:gd name="connsiteX101" fmla="*/ 192183 w 12192000"/>
              <a:gd name="connsiteY101" fmla="*/ 3460075 h 3482342"/>
              <a:gd name="connsiteX102" fmla="*/ 46713 w 12192000"/>
              <a:gd name="connsiteY102" fmla="*/ 3462986 h 3482342"/>
              <a:gd name="connsiteX103" fmla="*/ 2765 w 12192000"/>
              <a:gd name="connsiteY103" fmla="*/ 3480770 h 3482342"/>
              <a:gd name="connsiteX104" fmla="*/ 0 w 12192000"/>
              <a:gd name="connsiteY104" fmla="*/ 3482342 h 3482342"/>
              <a:gd name="connsiteX105" fmla="*/ 0 w 12192000"/>
              <a:gd name="connsiteY10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03287 w 12192000"/>
              <a:gd name="connsiteY20" fmla="*/ 1243468 h 3482342"/>
              <a:gd name="connsiteX21" fmla="*/ 10832727 w 12192000"/>
              <a:gd name="connsiteY21" fmla="*/ 1341335 h 3482342"/>
              <a:gd name="connsiteX22" fmla="*/ 10720408 w 12192000"/>
              <a:gd name="connsiteY22" fmla="*/ 1344999 h 3482342"/>
              <a:gd name="connsiteX23" fmla="*/ 10635456 w 12192000"/>
              <a:gd name="connsiteY23" fmla="*/ 1337688 h 3482342"/>
              <a:gd name="connsiteX24" fmla="*/ 10629954 w 12192000"/>
              <a:gd name="connsiteY24" fmla="*/ 1330628 h 3482342"/>
              <a:gd name="connsiteX25" fmla="*/ 10623883 w 12192000"/>
              <a:gd name="connsiteY25" fmla="*/ 1332776 h 3482342"/>
              <a:gd name="connsiteX26" fmla="*/ 10622090 w 12192000"/>
              <a:gd name="connsiteY26" fmla="*/ 1341385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264922 w 12192000"/>
              <a:gd name="connsiteY32" fmla="*/ 1472107 h 3482342"/>
              <a:gd name="connsiteX33" fmla="*/ 10058690 w 12192000"/>
              <a:gd name="connsiteY33" fmla="*/ 1474888 h 3482342"/>
              <a:gd name="connsiteX34" fmla="*/ 10004424 w 12192000"/>
              <a:gd name="connsiteY34" fmla="*/ 1489801 h 3482342"/>
              <a:gd name="connsiteX35" fmla="*/ 9999951 w 12192000"/>
              <a:gd name="connsiteY35" fmla="*/ 1499127 h 3482342"/>
              <a:gd name="connsiteX36" fmla="*/ 9845462 w 12192000"/>
              <a:gd name="connsiteY36" fmla="*/ 1548192 h 3482342"/>
              <a:gd name="connsiteX37" fmla="*/ 9736156 w 12192000"/>
              <a:gd name="connsiteY37" fmla="*/ 1581928 h 3482342"/>
              <a:gd name="connsiteX38" fmla="*/ 9693355 w 12192000"/>
              <a:gd name="connsiteY38" fmla="*/ 1602632 h 3482342"/>
              <a:gd name="connsiteX39" fmla="*/ 9664242 w 12192000"/>
              <a:gd name="connsiteY39" fmla="*/ 1622075 h 3482342"/>
              <a:gd name="connsiteX40" fmla="*/ 9579195 w 12192000"/>
              <a:gd name="connsiteY40" fmla="*/ 1648017 h 3482342"/>
              <a:gd name="connsiteX41" fmla="*/ 9433652 w 12192000"/>
              <a:gd name="connsiteY41" fmla="*/ 1681174 h 3482342"/>
              <a:gd name="connsiteX42" fmla="*/ 9403775 w 12192000"/>
              <a:gd name="connsiteY42" fmla="*/ 1690403 h 3482342"/>
              <a:gd name="connsiteX43" fmla="*/ 9382503 w 12192000"/>
              <a:gd name="connsiteY43" fmla="*/ 1706957 h 3482342"/>
              <a:gd name="connsiteX44" fmla="*/ 9381410 w 12192000"/>
              <a:gd name="connsiteY44" fmla="*/ 1718312 h 3482342"/>
              <a:gd name="connsiteX45" fmla="*/ 9365685 w 12192000"/>
              <a:gd name="connsiteY45" fmla="*/ 1724772 h 3482342"/>
              <a:gd name="connsiteX46" fmla="*/ 9278020 w 12192000"/>
              <a:gd name="connsiteY46" fmla="*/ 1741161 h 3482342"/>
              <a:gd name="connsiteX47" fmla="*/ 9217145 w 12192000"/>
              <a:gd name="connsiteY47" fmla="*/ 1771195 h 3482342"/>
              <a:gd name="connsiteX48" fmla="*/ 8955875 w 12192000"/>
              <a:gd name="connsiteY48" fmla="*/ 1796806 h 3482342"/>
              <a:gd name="connsiteX49" fmla="*/ 8648415 w 12192000"/>
              <a:gd name="connsiteY49" fmla="*/ 1878623 h 3482342"/>
              <a:gd name="connsiteX50" fmla="*/ 8524524 w 12192000"/>
              <a:gd name="connsiteY50" fmla="*/ 1902425 h 3482342"/>
              <a:gd name="connsiteX51" fmla="*/ 8436742 w 12192000"/>
              <a:gd name="connsiteY51" fmla="*/ 1923967 h 3482342"/>
              <a:gd name="connsiteX52" fmla="*/ 8345228 w 12192000"/>
              <a:gd name="connsiteY52" fmla="*/ 1939822 h 3482342"/>
              <a:gd name="connsiteX53" fmla="*/ 8236214 w 12192000"/>
              <a:gd name="connsiteY53" fmla="*/ 1909725 h 3482342"/>
              <a:gd name="connsiteX54" fmla="*/ 8132104 w 12192000"/>
              <a:gd name="connsiteY54" fmla="*/ 1895727 h 3482342"/>
              <a:gd name="connsiteX55" fmla="*/ 7918078 w 12192000"/>
              <a:gd name="connsiteY55" fmla="*/ 1862668 h 3482342"/>
              <a:gd name="connsiteX56" fmla="*/ 7817899 w 12192000"/>
              <a:gd name="connsiteY56" fmla="*/ 1862176 h 3482342"/>
              <a:gd name="connsiteX57" fmla="*/ 7768994 w 12192000"/>
              <a:gd name="connsiteY57" fmla="*/ 1855721 h 3482342"/>
              <a:gd name="connsiteX58" fmla="*/ 7618027 w 12192000"/>
              <a:gd name="connsiteY58" fmla="*/ 1830959 h 3482342"/>
              <a:gd name="connsiteX59" fmla="*/ 7449425 w 12192000"/>
              <a:gd name="connsiteY59" fmla="*/ 1810910 h 3482342"/>
              <a:gd name="connsiteX60" fmla="*/ 7342915 w 12192000"/>
              <a:gd name="connsiteY60" fmla="*/ 1819827 h 3482342"/>
              <a:gd name="connsiteX61" fmla="*/ 7255191 w 12192000"/>
              <a:gd name="connsiteY61" fmla="*/ 1834354 h 3482342"/>
              <a:gd name="connsiteX62" fmla="*/ 7131205 w 12192000"/>
              <a:gd name="connsiteY62" fmla="*/ 1845557 h 3482342"/>
              <a:gd name="connsiteX63" fmla="*/ 6917124 w 12192000"/>
              <a:gd name="connsiteY63" fmla="*/ 1837109 h 3482342"/>
              <a:gd name="connsiteX64" fmla="*/ 6837145 w 12192000"/>
              <a:gd name="connsiteY64" fmla="*/ 1870724 h 3482342"/>
              <a:gd name="connsiteX65" fmla="*/ 6753991 w 12192000"/>
              <a:gd name="connsiteY65" fmla="*/ 1860969 h 3482342"/>
              <a:gd name="connsiteX66" fmla="*/ 6727754 w 12192000"/>
              <a:gd name="connsiteY66" fmla="*/ 1882372 h 3482342"/>
              <a:gd name="connsiteX67" fmla="*/ 6723371 w 12192000"/>
              <a:gd name="connsiteY67" fmla="*/ 1886494 h 3482342"/>
              <a:gd name="connsiteX68" fmla="*/ 6702779 w 12192000"/>
              <a:gd name="connsiteY68" fmla="*/ 1893601 h 3482342"/>
              <a:gd name="connsiteX69" fmla="*/ 6700779 w 12192000"/>
              <a:gd name="connsiteY69" fmla="*/ 1907344 h 3482342"/>
              <a:gd name="connsiteX70" fmla="*/ 6672513 w 12192000"/>
              <a:gd name="connsiteY70" fmla="*/ 1926452 h 3482342"/>
              <a:gd name="connsiteX71" fmla="*/ 6633549 w 12192000"/>
              <a:gd name="connsiteY71" fmla="*/ 1936255 h 3482342"/>
              <a:gd name="connsiteX72" fmla="*/ 6444344 w 12192000"/>
              <a:gd name="connsiteY72" fmla="*/ 1969663 h 3482342"/>
              <a:gd name="connsiteX73" fmla="*/ 6333446 w 12192000"/>
              <a:gd name="connsiteY73" fmla="*/ 1997163 h 3482342"/>
              <a:gd name="connsiteX74" fmla="*/ 6294933 w 12192000"/>
              <a:gd name="connsiteY74" fmla="*/ 2019412 h 3482342"/>
              <a:gd name="connsiteX75" fmla="*/ 6238719 w 12192000"/>
              <a:gd name="connsiteY75" fmla="*/ 2042547 h 3482342"/>
              <a:gd name="connsiteX76" fmla="*/ 6142310 w 12192000"/>
              <a:gd name="connsiteY76" fmla="*/ 2092510 h 3482342"/>
              <a:gd name="connsiteX77" fmla="*/ 6007916 w 12192000"/>
              <a:gd name="connsiteY77" fmla="*/ 2143752 h 3482342"/>
              <a:gd name="connsiteX78" fmla="*/ 5894610 w 12192000"/>
              <a:gd name="connsiteY78" fmla="*/ 2130684 h 3482342"/>
              <a:gd name="connsiteX79" fmla="*/ 5817682 w 12192000"/>
              <a:gd name="connsiteY79" fmla="*/ 2157358 h 3482342"/>
              <a:gd name="connsiteX80" fmla="*/ 5591469 w 12192000"/>
              <a:gd name="connsiteY80" fmla="*/ 2178389 h 3482342"/>
              <a:gd name="connsiteX81" fmla="*/ 5414282 w 12192000"/>
              <a:gd name="connsiteY81" fmla="*/ 2183070 h 3482342"/>
              <a:gd name="connsiteX82" fmla="*/ 5368369 w 12192000"/>
              <a:gd name="connsiteY82" fmla="*/ 2204272 h 3482342"/>
              <a:gd name="connsiteX83" fmla="*/ 5291263 w 12192000"/>
              <a:gd name="connsiteY83" fmla="*/ 2239182 h 3482342"/>
              <a:gd name="connsiteX84" fmla="*/ 5240857 w 12192000"/>
              <a:gd name="connsiteY84" fmla="*/ 2289444 h 3482342"/>
              <a:gd name="connsiteX85" fmla="*/ 5173523 w 12192000"/>
              <a:gd name="connsiteY85" fmla="*/ 2309057 h 3482342"/>
              <a:gd name="connsiteX86" fmla="*/ 5148543 w 12192000"/>
              <a:gd name="connsiteY86" fmla="*/ 2282356 h 3482342"/>
              <a:gd name="connsiteX87" fmla="*/ 5079548 w 12192000"/>
              <a:gd name="connsiteY87" fmla="*/ 2313485 h 3482342"/>
              <a:gd name="connsiteX88" fmla="*/ 4975908 w 12192000"/>
              <a:gd name="connsiteY88" fmla="*/ 2364128 h 3482342"/>
              <a:gd name="connsiteX89" fmla="*/ 4913723 w 12192000"/>
              <a:gd name="connsiteY89" fmla="*/ 2385265 h 3482342"/>
              <a:gd name="connsiteX90" fmla="*/ 4746485 w 12192000"/>
              <a:gd name="connsiteY90" fmla="*/ 2451769 h 3482342"/>
              <a:gd name="connsiteX91" fmla="*/ 4681588 w 12192000"/>
              <a:gd name="connsiteY91" fmla="*/ 2467494 h 3482342"/>
              <a:gd name="connsiteX92" fmla="*/ 1783655 w 12192000"/>
              <a:gd name="connsiteY92" fmla="*/ 3163860 h 3482342"/>
              <a:gd name="connsiteX93" fmla="*/ 1325955 w 12192000"/>
              <a:gd name="connsiteY93" fmla="*/ 3176692 h 3482342"/>
              <a:gd name="connsiteX94" fmla="*/ 1190384 w 12192000"/>
              <a:gd name="connsiteY94" fmla="*/ 3203504 h 3482342"/>
              <a:gd name="connsiteX95" fmla="*/ 1094537 w 12192000"/>
              <a:gd name="connsiteY95" fmla="*/ 3229469 h 3482342"/>
              <a:gd name="connsiteX96" fmla="*/ 779276 w 12192000"/>
              <a:gd name="connsiteY96" fmla="*/ 3327290 h 3482342"/>
              <a:gd name="connsiteX97" fmla="*/ 600378 w 12192000"/>
              <a:gd name="connsiteY97" fmla="*/ 3335250 h 3482342"/>
              <a:gd name="connsiteX98" fmla="*/ 493457 w 12192000"/>
              <a:gd name="connsiteY98" fmla="*/ 3365044 h 3482342"/>
              <a:gd name="connsiteX99" fmla="*/ 349402 w 12192000"/>
              <a:gd name="connsiteY99" fmla="*/ 3380897 h 3482342"/>
              <a:gd name="connsiteX100" fmla="*/ 192183 w 12192000"/>
              <a:gd name="connsiteY100" fmla="*/ 3460075 h 3482342"/>
              <a:gd name="connsiteX101" fmla="*/ 46713 w 12192000"/>
              <a:gd name="connsiteY101" fmla="*/ 3462986 h 3482342"/>
              <a:gd name="connsiteX102" fmla="*/ 2765 w 12192000"/>
              <a:gd name="connsiteY102" fmla="*/ 3480770 h 3482342"/>
              <a:gd name="connsiteX103" fmla="*/ 0 w 12192000"/>
              <a:gd name="connsiteY103" fmla="*/ 3482342 h 3482342"/>
              <a:gd name="connsiteX104" fmla="*/ 0 w 12192000"/>
              <a:gd name="connsiteY10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03287 w 12192000"/>
              <a:gd name="connsiteY20" fmla="*/ 1243468 h 3482342"/>
              <a:gd name="connsiteX21" fmla="*/ 10720408 w 12192000"/>
              <a:gd name="connsiteY21" fmla="*/ 134499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622090 w 12192000"/>
              <a:gd name="connsiteY25" fmla="*/ 1341385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524524 w 12192000"/>
              <a:gd name="connsiteY49" fmla="*/ 1902425 h 3482342"/>
              <a:gd name="connsiteX50" fmla="*/ 8436742 w 12192000"/>
              <a:gd name="connsiteY50" fmla="*/ 1923967 h 3482342"/>
              <a:gd name="connsiteX51" fmla="*/ 8345228 w 12192000"/>
              <a:gd name="connsiteY51" fmla="*/ 1939822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17124 w 12192000"/>
              <a:gd name="connsiteY62" fmla="*/ 1837109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700779 w 12192000"/>
              <a:gd name="connsiteY68" fmla="*/ 1907344 h 3482342"/>
              <a:gd name="connsiteX69" fmla="*/ 6672513 w 12192000"/>
              <a:gd name="connsiteY69" fmla="*/ 1926452 h 3482342"/>
              <a:gd name="connsiteX70" fmla="*/ 6633549 w 12192000"/>
              <a:gd name="connsiteY70" fmla="*/ 1936255 h 3482342"/>
              <a:gd name="connsiteX71" fmla="*/ 6444344 w 12192000"/>
              <a:gd name="connsiteY71" fmla="*/ 1969663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42310 w 12192000"/>
              <a:gd name="connsiteY75" fmla="*/ 2092510 h 3482342"/>
              <a:gd name="connsiteX76" fmla="*/ 6007916 w 12192000"/>
              <a:gd name="connsiteY76" fmla="*/ 2143752 h 3482342"/>
              <a:gd name="connsiteX77" fmla="*/ 5894610 w 12192000"/>
              <a:gd name="connsiteY77" fmla="*/ 2130684 h 3482342"/>
              <a:gd name="connsiteX78" fmla="*/ 5817682 w 12192000"/>
              <a:gd name="connsiteY78" fmla="*/ 2157358 h 3482342"/>
              <a:gd name="connsiteX79" fmla="*/ 5591469 w 12192000"/>
              <a:gd name="connsiteY79" fmla="*/ 2178389 h 3482342"/>
              <a:gd name="connsiteX80" fmla="*/ 5414282 w 12192000"/>
              <a:gd name="connsiteY80" fmla="*/ 2183070 h 3482342"/>
              <a:gd name="connsiteX81" fmla="*/ 5368369 w 12192000"/>
              <a:gd name="connsiteY81" fmla="*/ 2204272 h 3482342"/>
              <a:gd name="connsiteX82" fmla="*/ 5291263 w 12192000"/>
              <a:gd name="connsiteY82" fmla="*/ 2239182 h 3482342"/>
              <a:gd name="connsiteX83" fmla="*/ 5240857 w 12192000"/>
              <a:gd name="connsiteY83" fmla="*/ 2289444 h 3482342"/>
              <a:gd name="connsiteX84" fmla="*/ 5173523 w 12192000"/>
              <a:gd name="connsiteY84" fmla="*/ 2309057 h 3482342"/>
              <a:gd name="connsiteX85" fmla="*/ 5148543 w 12192000"/>
              <a:gd name="connsiteY85" fmla="*/ 2282356 h 3482342"/>
              <a:gd name="connsiteX86" fmla="*/ 5079548 w 12192000"/>
              <a:gd name="connsiteY86" fmla="*/ 2313485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03287 w 12192000"/>
              <a:gd name="connsiteY20" fmla="*/ 124346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622090 w 12192000"/>
              <a:gd name="connsiteY25" fmla="*/ 1341385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524524 w 12192000"/>
              <a:gd name="connsiteY49" fmla="*/ 1902425 h 3482342"/>
              <a:gd name="connsiteX50" fmla="*/ 8436742 w 12192000"/>
              <a:gd name="connsiteY50" fmla="*/ 1923967 h 3482342"/>
              <a:gd name="connsiteX51" fmla="*/ 8345228 w 12192000"/>
              <a:gd name="connsiteY51" fmla="*/ 1939822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17124 w 12192000"/>
              <a:gd name="connsiteY62" fmla="*/ 1837109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700779 w 12192000"/>
              <a:gd name="connsiteY68" fmla="*/ 1907344 h 3482342"/>
              <a:gd name="connsiteX69" fmla="*/ 6672513 w 12192000"/>
              <a:gd name="connsiteY69" fmla="*/ 1926452 h 3482342"/>
              <a:gd name="connsiteX70" fmla="*/ 6633549 w 12192000"/>
              <a:gd name="connsiteY70" fmla="*/ 1936255 h 3482342"/>
              <a:gd name="connsiteX71" fmla="*/ 6444344 w 12192000"/>
              <a:gd name="connsiteY71" fmla="*/ 1969663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42310 w 12192000"/>
              <a:gd name="connsiteY75" fmla="*/ 2092510 h 3482342"/>
              <a:gd name="connsiteX76" fmla="*/ 6007916 w 12192000"/>
              <a:gd name="connsiteY76" fmla="*/ 2143752 h 3482342"/>
              <a:gd name="connsiteX77" fmla="*/ 5894610 w 12192000"/>
              <a:gd name="connsiteY77" fmla="*/ 2130684 h 3482342"/>
              <a:gd name="connsiteX78" fmla="*/ 5817682 w 12192000"/>
              <a:gd name="connsiteY78" fmla="*/ 2157358 h 3482342"/>
              <a:gd name="connsiteX79" fmla="*/ 5591469 w 12192000"/>
              <a:gd name="connsiteY79" fmla="*/ 2178389 h 3482342"/>
              <a:gd name="connsiteX80" fmla="*/ 5414282 w 12192000"/>
              <a:gd name="connsiteY80" fmla="*/ 2183070 h 3482342"/>
              <a:gd name="connsiteX81" fmla="*/ 5368369 w 12192000"/>
              <a:gd name="connsiteY81" fmla="*/ 2204272 h 3482342"/>
              <a:gd name="connsiteX82" fmla="*/ 5291263 w 12192000"/>
              <a:gd name="connsiteY82" fmla="*/ 2239182 h 3482342"/>
              <a:gd name="connsiteX83" fmla="*/ 5240857 w 12192000"/>
              <a:gd name="connsiteY83" fmla="*/ 2289444 h 3482342"/>
              <a:gd name="connsiteX84" fmla="*/ 5173523 w 12192000"/>
              <a:gd name="connsiteY84" fmla="*/ 2309057 h 3482342"/>
              <a:gd name="connsiteX85" fmla="*/ 5148543 w 12192000"/>
              <a:gd name="connsiteY85" fmla="*/ 2282356 h 3482342"/>
              <a:gd name="connsiteX86" fmla="*/ 5079548 w 12192000"/>
              <a:gd name="connsiteY86" fmla="*/ 2313485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3986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622090 w 12192000"/>
              <a:gd name="connsiteY25" fmla="*/ 1341385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524524 w 12192000"/>
              <a:gd name="connsiteY49" fmla="*/ 1902425 h 3482342"/>
              <a:gd name="connsiteX50" fmla="*/ 8436742 w 12192000"/>
              <a:gd name="connsiteY50" fmla="*/ 1923967 h 3482342"/>
              <a:gd name="connsiteX51" fmla="*/ 8345228 w 12192000"/>
              <a:gd name="connsiteY51" fmla="*/ 1939822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17124 w 12192000"/>
              <a:gd name="connsiteY62" fmla="*/ 1837109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700779 w 12192000"/>
              <a:gd name="connsiteY68" fmla="*/ 1907344 h 3482342"/>
              <a:gd name="connsiteX69" fmla="*/ 6672513 w 12192000"/>
              <a:gd name="connsiteY69" fmla="*/ 1926452 h 3482342"/>
              <a:gd name="connsiteX70" fmla="*/ 6633549 w 12192000"/>
              <a:gd name="connsiteY70" fmla="*/ 1936255 h 3482342"/>
              <a:gd name="connsiteX71" fmla="*/ 6444344 w 12192000"/>
              <a:gd name="connsiteY71" fmla="*/ 1969663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42310 w 12192000"/>
              <a:gd name="connsiteY75" fmla="*/ 2092510 h 3482342"/>
              <a:gd name="connsiteX76" fmla="*/ 6007916 w 12192000"/>
              <a:gd name="connsiteY76" fmla="*/ 2143752 h 3482342"/>
              <a:gd name="connsiteX77" fmla="*/ 5894610 w 12192000"/>
              <a:gd name="connsiteY77" fmla="*/ 2130684 h 3482342"/>
              <a:gd name="connsiteX78" fmla="*/ 5817682 w 12192000"/>
              <a:gd name="connsiteY78" fmla="*/ 2157358 h 3482342"/>
              <a:gd name="connsiteX79" fmla="*/ 5591469 w 12192000"/>
              <a:gd name="connsiteY79" fmla="*/ 2178389 h 3482342"/>
              <a:gd name="connsiteX80" fmla="*/ 5414282 w 12192000"/>
              <a:gd name="connsiteY80" fmla="*/ 2183070 h 3482342"/>
              <a:gd name="connsiteX81" fmla="*/ 5368369 w 12192000"/>
              <a:gd name="connsiteY81" fmla="*/ 2204272 h 3482342"/>
              <a:gd name="connsiteX82" fmla="*/ 5291263 w 12192000"/>
              <a:gd name="connsiteY82" fmla="*/ 2239182 h 3482342"/>
              <a:gd name="connsiteX83" fmla="*/ 5240857 w 12192000"/>
              <a:gd name="connsiteY83" fmla="*/ 2289444 h 3482342"/>
              <a:gd name="connsiteX84" fmla="*/ 5173523 w 12192000"/>
              <a:gd name="connsiteY84" fmla="*/ 2309057 h 3482342"/>
              <a:gd name="connsiteX85" fmla="*/ 5148543 w 12192000"/>
              <a:gd name="connsiteY85" fmla="*/ 2282356 h 3482342"/>
              <a:gd name="connsiteX86" fmla="*/ 5079548 w 12192000"/>
              <a:gd name="connsiteY86" fmla="*/ 2313485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622090 w 12192000"/>
              <a:gd name="connsiteY25" fmla="*/ 1341385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524524 w 12192000"/>
              <a:gd name="connsiteY49" fmla="*/ 1902425 h 3482342"/>
              <a:gd name="connsiteX50" fmla="*/ 8436742 w 12192000"/>
              <a:gd name="connsiteY50" fmla="*/ 1923967 h 3482342"/>
              <a:gd name="connsiteX51" fmla="*/ 8345228 w 12192000"/>
              <a:gd name="connsiteY51" fmla="*/ 1939822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17124 w 12192000"/>
              <a:gd name="connsiteY62" fmla="*/ 1837109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700779 w 12192000"/>
              <a:gd name="connsiteY68" fmla="*/ 1907344 h 3482342"/>
              <a:gd name="connsiteX69" fmla="*/ 6672513 w 12192000"/>
              <a:gd name="connsiteY69" fmla="*/ 1926452 h 3482342"/>
              <a:gd name="connsiteX70" fmla="*/ 6633549 w 12192000"/>
              <a:gd name="connsiteY70" fmla="*/ 1936255 h 3482342"/>
              <a:gd name="connsiteX71" fmla="*/ 6444344 w 12192000"/>
              <a:gd name="connsiteY71" fmla="*/ 1969663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42310 w 12192000"/>
              <a:gd name="connsiteY75" fmla="*/ 2092510 h 3482342"/>
              <a:gd name="connsiteX76" fmla="*/ 6007916 w 12192000"/>
              <a:gd name="connsiteY76" fmla="*/ 2143752 h 3482342"/>
              <a:gd name="connsiteX77" fmla="*/ 5894610 w 12192000"/>
              <a:gd name="connsiteY77" fmla="*/ 2130684 h 3482342"/>
              <a:gd name="connsiteX78" fmla="*/ 5817682 w 12192000"/>
              <a:gd name="connsiteY78" fmla="*/ 2157358 h 3482342"/>
              <a:gd name="connsiteX79" fmla="*/ 5591469 w 12192000"/>
              <a:gd name="connsiteY79" fmla="*/ 2178389 h 3482342"/>
              <a:gd name="connsiteX80" fmla="*/ 5414282 w 12192000"/>
              <a:gd name="connsiteY80" fmla="*/ 2183070 h 3482342"/>
              <a:gd name="connsiteX81" fmla="*/ 5368369 w 12192000"/>
              <a:gd name="connsiteY81" fmla="*/ 2204272 h 3482342"/>
              <a:gd name="connsiteX82" fmla="*/ 5291263 w 12192000"/>
              <a:gd name="connsiteY82" fmla="*/ 2239182 h 3482342"/>
              <a:gd name="connsiteX83" fmla="*/ 5240857 w 12192000"/>
              <a:gd name="connsiteY83" fmla="*/ 2289444 h 3482342"/>
              <a:gd name="connsiteX84" fmla="*/ 5173523 w 12192000"/>
              <a:gd name="connsiteY84" fmla="*/ 2309057 h 3482342"/>
              <a:gd name="connsiteX85" fmla="*/ 5148543 w 12192000"/>
              <a:gd name="connsiteY85" fmla="*/ 2282356 h 3482342"/>
              <a:gd name="connsiteX86" fmla="*/ 5079548 w 12192000"/>
              <a:gd name="connsiteY86" fmla="*/ 2313485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623883 w 12192000"/>
              <a:gd name="connsiteY24" fmla="*/ 1332776 h 3482342"/>
              <a:gd name="connsiteX25" fmla="*/ 10573203 w 12192000"/>
              <a:gd name="connsiteY25" fmla="*/ 1351996 h 3482342"/>
              <a:gd name="connsiteX26" fmla="*/ 10513263 w 12192000"/>
              <a:gd name="connsiteY26" fmla="*/ 1350756 h 3482342"/>
              <a:gd name="connsiteX27" fmla="*/ 10464012 w 12192000"/>
              <a:gd name="connsiteY27" fmla="*/ 1391778 h 3482342"/>
              <a:gd name="connsiteX28" fmla="*/ 10405409 w 12192000"/>
              <a:gd name="connsiteY28" fmla="*/ 1422789 h 3482342"/>
              <a:gd name="connsiteX29" fmla="*/ 10370530 w 12192000"/>
              <a:gd name="connsiteY29" fmla="*/ 1441596 h 3482342"/>
              <a:gd name="connsiteX30" fmla="*/ 10264922 w 12192000"/>
              <a:gd name="connsiteY30" fmla="*/ 1472107 h 3482342"/>
              <a:gd name="connsiteX31" fmla="*/ 10058690 w 12192000"/>
              <a:gd name="connsiteY31" fmla="*/ 1474888 h 3482342"/>
              <a:gd name="connsiteX32" fmla="*/ 10004424 w 12192000"/>
              <a:gd name="connsiteY32" fmla="*/ 1489801 h 3482342"/>
              <a:gd name="connsiteX33" fmla="*/ 9999951 w 12192000"/>
              <a:gd name="connsiteY33" fmla="*/ 1499127 h 3482342"/>
              <a:gd name="connsiteX34" fmla="*/ 9845462 w 12192000"/>
              <a:gd name="connsiteY34" fmla="*/ 1548192 h 3482342"/>
              <a:gd name="connsiteX35" fmla="*/ 9736156 w 12192000"/>
              <a:gd name="connsiteY35" fmla="*/ 1581928 h 3482342"/>
              <a:gd name="connsiteX36" fmla="*/ 9693355 w 12192000"/>
              <a:gd name="connsiteY36" fmla="*/ 1602632 h 3482342"/>
              <a:gd name="connsiteX37" fmla="*/ 9664242 w 12192000"/>
              <a:gd name="connsiteY37" fmla="*/ 1622075 h 3482342"/>
              <a:gd name="connsiteX38" fmla="*/ 9579195 w 12192000"/>
              <a:gd name="connsiteY38" fmla="*/ 1648017 h 3482342"/>
              <a:gd name="connsiteX39" fmla="*/ 9433652 w 12192000"/>
              <a:gd name="connsiteY39" fmla="*/ 1681174 h 3482342"/>
              <a:gd name="connsiteX40" fmla="*/ 9403775 w 12192000"/>
              <a:gd name="connsiteY40" fmla="*/ 1690403 h 3482342"/>
              <a:gd name="connsiteX41" fmla="*/ 9382503 w 12192000"/>
              <a:gd name="connsiteY41" fmla="*/ 1706957 h 3482342"/>
              <a:gd name="connsiteX42" fmla="*/ 9381410 w 12192000"/>
              <a:gd name="connsiteY42" fmla="*/ 1718312 h 3482342"/>
              <a:gd name="connsiteX43" fmla="*/ 9365685 w 12192000"/>
              <a:gd name="connsiteY43" fmla="*/ 1724772 h 3482342"/>
              <a:gd name="connsiteX44" fmla="*/ 9278020 w 12192000"/>
              <a:gd name="connsiteY44" fmla="*/ 1741161 h 3482342"/>
              <a:gd name="connsiteX45" fmla="*/ 9217145 w 12192000"/>
              <a:gd name="connsiteY45" fmla="*/ 1771195 h 3482342"/>
              <a:gd name="connsiteX46" fmla="*/ 8955875 w 12192000"/>
              <a:gd name="connsiteY46" fmla="*/ 1796806 h 3482342"/>
              <a:gd name="connsiteX47" fmla="*/ 8648415 w 12192000"/>
              <a:gd name="connsiteY47" fmla="*/ 1878623 h 3482342"/>
              <a:gd name="connsiteX48" fmla="*/ 8524524 w 12192000"/>
              <a:gd name="connsiteY48" fmla="*/ 1902425 h 3482342"/>
              <a:gd name="connsiteX49" fmla="*/ 8436742 w 12192000"/>
              <a:gd name="connsiteY49" fmla="*/ 1923967 h 3482342"/>
              <a:gd name="connsiteX50" fmla="*/ 8345228 w 12192000"/>
              <a:gd name="connsiteY50" fmla="*/ 1939822 h 3482342"/>
              <a:gd name="connsiteX51" fmla="*/ 8236214 w 12192000"/>
              <a:gd name="connsiteY51" fmla="*/ 1909725 h 3482342"/>
              <a:gd name="connsiteX52" fmla="*/ 8132104 w 12192000"/>
              <a:gd name="connsiteY52" fmla="*/ 1895727 h 3482342"/>
              <a:gd name="connsiteX53" fmla="*/ 7918078 w 12192000"/>
              <a:gd name="connsiteY53" fmla="*/ 1862668 h 3482342"/>
              <a:gd name="connsiteX54" fmla="*/ 7817899 w 12192000"/>
              <a:gd name="connsiteY54" fmla="*/ 1862176 h 3482342"/>
              <a:gd name="connsiteX55" fmla="*/ 7768994 w 12192000"/>
              <a:gd name="connsiteY55" fmla="*/ 1855721 h 3482342"/>
              <a:gd name="connsiteX56" fmla="*/ 7618027 w 12192000"/>
              <a:gd name="connsiteY56" fmla="*/ 1830959 h 3482342"/>
              <a:gd name="connsiteX57" fmla="*/ 7449425 w 12192000"/>
              <a:gd name="connsiteY57" fmla="*/ 1810910 h 3482342"/>
              <a:gd name="connsiteX58" fmla="*/ 7342915 w 12192000"/>
              <a:gd name="connsiteY58" fmla="*/ 1819827 h 3482342"/>
              <a:gd name="connsiteX59" fmla="*/ 7255191 w 12192000"/>
              <a:gd name="connsiteY59" fmla="*/ 1834354 h 3482342"/>
              <a:gd name="connsiteX60" fmla="*/ 7131205 w 12192000"/>
              <a:gd name="connsiteY60" fmla="*/ 1845557 h 3482342"/>
              <a:gd name="connsiteX61" fmla="*/ 6917124 w 12192000"/>
              <a:gd name="connsiteY61" fmla="*/ 1837109 h 3482342"/>
              <a:gd name="connsiteX62" fmla="*/ 6837145 w 12192000"/>
              <a:gd name="connsiteY62" fmla="*/ 1870724 h 3482342"/>
              <a:gd name="connsiteX63" fmla="*/ 6753991 w 12192000"/>
              <a:gd name="connsiteY63" fmla="*/ 1860969 h 3482342"/>
              <a:gd name="connsiteX64" fmla="*/ 6727754 w 12192000"/>
              <a:gd name="connsiteY64" fmla="*/ 1882372 h 3482342"/>
              <a:gd name="connsiteX65" fmla="*/ 6723371 w 12192000"/>
              <a:gd name="connsiteY65" fmla="*/ 1886494 h 3482342"/>
              <a:gd name="connsiteX66" fmla="*/ 6702779 w 12192000"/>
              <a:gd name="connsiteY66" fmla="*/ 1893601 h 3482342"/>
              <a:gd name="connsiteX67" fmla="*/ 6700779 w 12192000"/>
              <a:gd name="connsiteY67" fmla="*/ 1907344 h 3482342"/>
              <a:gd name="connsiteX68" fmla="*/ 6672513 w 12192000"/>
              <a:gd name="connsiteY68" fmla="*/ 1926452 h 3482342"/>
              <a:gd name="connsiteX69" fmla="*/ 6633549 w 12192000"/>
              <a:gd name="connsiteY69" fmla="*/ 1936255 h 3482342"/>
              <a:gd name="connsiteX70" fmla="*/ 6444344 w 12192000"/>
              <a:gd name="connsiteY70" fmla="*/ 1969663 h 3482342"/>
              <a:gd name="connsiteX71" fmla="*/ 6333446 w 12192000"/>
              <a:gd name="connsiteY71" fmla="*/ 1997163 h 3482342"/>
              <a:gd name="connsiteX72" fmla="*/ 6294933 w 12192000"/>
              <a:gd name="connsiteY72" fmla="*/ 2019412 h 3482342"/>
              <a:gd name="connsiteX73" fmla="*/ 6238719 w 12192000"/>
              <a:gd name="connsiteY73" fmla="*/ 2042547 h 3482342"/>
              <a:gd name="connsiteX74" fmla="*/ 6142310 w 12192000"/>
              <a:gd name="connsiteY74" fmla="*/ 2092510 h 3482342"/>
              <a:gd name="connsiteX75" fmla="*/ 6007916 w 12192000"/>
              <a:gd name="connsiteY75" fmla="*/ 2143752 h 3482342"/>
              <a:gd name="connsiteX76" fmla="*/ 5894610 w 12192000"/>
              <a:gd name="connsiteY76" fmla="*/ 2130684 h 3482342"/>
              <a:gd name="connsiteX77" fmla="*/ 5817682 w 12192000"/>
              <a:gd name="connsiteY77" fmla="*/ 2157358 h 3482342"/>
              <a:gd name="connsiteX78" fmla="*/ 5591469 w 12192000"/>
              <a:gd name="connsiteY78" fmla="*/ 2178389 h 3482342"/>
              <a:gd name="connsiteX79" fmla="*/ 5414282 w 12192000"/>
              <a:gd name="connsiteY79" fmla="*/ 2183070 h 3482342"/>
              <a:gd name="connsiteX80" fmla="*/ 5368369 w 12192000"/>
              <a:gd name="connsiteY80" fmla="*/ 2204272 h 3482342"/>
              <a:gd name="connsiteX81" fmla="*/ 5291263 w 12192000"/>
              <a:gd name="connsiteY81" fmla="*/ 2239182 h 3482342"/>
              <a:gd name="connsiteX82" fmla="*/ 5240857 w 12192000"/>
              <a:gd name="connsiteY82" fmla="*/ 2289444 h 3482342"/>
              <a:gd name="connsiteX83" fmla="*/ 5173523 w 12192000"/>
              <a:gd name="connsiteY83" fmla="*/ 2309057 h 3482342"/>
              <a:gd name="connsiteX84" fmla="*/ 5148543 w 12192000"/>
              <a:gd name="connsiteY84" fmla="*/ 2282356 h 3482342"/>
              <a:gd name="connsiteX85" fmla="*/ 5079548 w 12192000"/>
              <a:gd name="connsiteY85" fmla="*/ 2313485 h 3482342"/>
              <a:gd name="connsiteX86" fmla="*/ 4975908 w 12192000"/>
              <a:gd name="connsiteY86" fmla="*/ 2364128 h 3482342"/>
              <a:gd name="connsiteX87" fmla="*/ 4913723 w 12192000"/>
              <a:gd name="connsiteY87" fmla="*/ 2385265 h 3482342"/>
              <a:gd name="connsiteX88" fmla="*/ 4746485 w 12192000"/>
              <a:gd name="connsiteY88" fmla="*/ 2451769 h 3482342"/>
              <a:gd name="connsiteX89" fmla="*/ 4681588 w 12192000"/>
              <a:gd name="connsiteY89" fmla="*/ 2467494 h 3482342"/>
              <a:gd name="connsiteX90" fmla="*/ 1783655 w 12192000"/>
              <a:gd name="connsiteY90" fmla="*/ 3163860 h 3482342"/>
              <a:gd name="connsiteX91" fmla="*/ 1325955 w 12192000"/>
              <a:gd name="connsiteY91" fmla="*/ 3176692 h 3482342"/>
              <a:gd name="connsiteX92" fmla="*/ 1190384 w 12192000"/>
              <a:gd name="connsiteY92" fmla="*/ 3203504 h 3482342"/>
              <a:gd name="connsiteX93" fmla="*/ 1094537 w 12192000"/>
              <a:gd name="connsiteY93" fmla="*/ 3229469 h 3482342"/>
              <a:gd name="connsiteX94" fmla="*/ 779276 w 12192000"/>
              <a:gd name="connsiteY94" fmla="*/ 3327290 h 3482342"/>
              <a:gd name="connsiteX95" fmla="*/ 600378 w 12192000"/>
              <a:gd name="connsiteY95" fmla="*/ 3335250 h 3482342"/>
              <a:gd name="connsiteX96" fmla="*/ 493457 w 12192000"/>
              <a:gd name="connsiteY96" fmla="*/ 3365044 h 3482342"/>
              <a:gd name="connsiteX97" fmla="*/ 349402 w 12192000"/>
              <a:gd name="connsiteY97" fmla="*/ 3380897 h 3482342"/>
              <a:gd name="connsiteX98" fmla="*/ 192183 w 12192000"/>
              <a:gd name="connsiteY98" fmla="*/ 3460075 h 3482342"/>
              <a:gd name="connsiteX99" fmla="*/ 46713 w 12192000"/>
              <a:gd name="connsiteY99" fmla="*/ 3462986 h 3482342"/>
              <a:gd name="connsiteX100" fmla="*/ 2765 w 12192000"/>
              <a:gd name="connsiteY100" fmla="*/ 3480770 h 3482342"/>
              <a:gd name="connsiteX101" fmla="*/ 0 w 12192000"/>
              <a:gd name="connsiteY101" fmla="*/ 3482342 h 3482342"/>
              <a:gd name="connsiteX102" fmla="*/ 0 w 12192000"/>
              <a:gd name="connsiteY10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29954 w 12192000"/>
              <a:gd name="connsiteY23" fmla="*/ 13306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345228 w 12192000"/>
              <a:gd name="connsiteY49" fmla="*/ 1939822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17124 w 12192000"/>
              <a:gd name="connsiteY60" fmla="*/ 1837109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700779 w 12192000"/>
              <a:gd name="connsiteY66" fmla="*/ 1907344 h 3482342"/>
              <a:gd name="connsiteX67" fmla="*/ 6672513 w 12192000"/>
              <a:gd name="connsiteY67" fmla="*/ 1926452 h 3482342"/>
              <a:gd name="connsiteX68" fmla="*/ 6633549 w 12192000"/>
              <a:gd name="connsiteY68" fmla="*/ 1936255 h 3482342"/>
              <a:gd name="connsiteX69" fmla="*/ 6444344 w 12192000"/>
              <a:gd name="connsiteY69" fmla="*/ 1969663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07916 w 12192000"/>
              <a:gd name="connsiteY74" fmla="*/ 2143752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14282 w 12192000"/>
              <a:gd name="connsiteY78" fmla="*/ 2183070 h 3482342"/>
              <a:gd name="connsiteX79" fmla="*/ 5368369 w 12192000"/>
              <a:gd name="connsiteY79" fmla="*/ 2204272 h 3482342"/>
              <a:gd name="connsiteX80" fmla="*/ 5291263 w 12192000"/>
              <a:gd name="connsiteY80" fmla="*/ 2239182 h 3482342"/>
              <a:gd name="connsiteX81" fmla="*/ 5240857 w 12192000"/>
              <a:gd name="connsiteY81" fmla="*/ 2289444 h 3482342"/>
              <a:gd name="connsiteX82" fmla="*/ 5173523 w 12192000"/>
              <a:gd name="connsiteY82" fmla="*/ 2309057 h 3482342"/>
              <a:gd name="connsiteX83" fmla="*/ 5148543 w 12192000"/>
              <a:gd name="connsiteY83" fmla="*/ 2282356 h 3482342"/>
              <a:gd name="connsiteX84" fmla="*/ 5079548 w 12192000"/>
              <a:gd name="connsiteY84" fmla="*/ 2313485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35456 w 12192000"/>
              <a:gd name="connsiteY22" fmla="*/ 1337688 h 3482342"/>
              <a:gd name="connsiteX23" fmla="*/ 10668054 w 12192000"/>
              <a:gd name="connsiteY23" fmla="*/ 14195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345228 w 12192000"/>
              <a:gd name="connsiteY49" fmla="*/ 1939822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17124 w 12192000"/>
              <a:gd name="connsiteY60" fmla="*/ 1837109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700779 w 12192000"/>
              <a:gd name="connsiteY66" fmla="*/ 1907344 h 3482342"/>
              <a:gd name="connsiteX67" fmla="*/ 6672513 w 12192000"/>
              <a:gd name="connsiteY67" fmla="*/ 1926452 h 3482342"/>
              <a:gd name="connsiteX68" fmla="*/ 6633549 w 12192000"/>
              <a:gd name="connsiteY68" fmla="*/ 1936255 h 3482342"/>
              <a:gd name="connsiteX69" fmla="*/ 6444344 w 12192000"/>
              <a:gd name="connsiteY69" fmla="*/ 1969663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07916 w 12192000"/>
              <a:gd name="connsiteY74" fmla="*/ 2143752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14282 w 12192000"/>
              <a:gd name="connsiteY78" fmla="*/ 2183070 h 3482342"/>
              <a:gd name="connsiteX79" fmla="*/ 5368369 w 12192000"/>
              <a:gd name="connsiteY79" fmla="*/ 2204272 h 3482342"/>
              <a:gd name="connsiteX80" fmla="*/ 5291263 w 12192000"/>
              <a:gd name="connsiteY80" fmla="*/ 2239182 h 3482342"/>
              <a:gd name="connsiteX81" fmla="*/ 5240857 w 12192000"/>
              <a:gd name="connsiteY81" fmla="*/ 2289444 h 3482342"/>
              <a:gd name="connsiteX82" fmla="*/ 5173523 w 12192000"/>
              <a:gd name="connsiteY82" fmla="*/ 2309057 h 3482342"/>
              <a:gd name="connsiteX83" fmla="*/ 5148543 w 12192000"/>
              <a:gd name="connsiteY83" fmla="*/ 2282356 h 3482342"/>
              <a:gd name="connsiteX84" fmla="*/ 5079548 w 12192000"/>
              <a:gd name="connsiteY84" fmla="*/ 2313485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68054 w 12192000"/>
              <a:gd name="connsiteY23" fmla="*/ 14195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345228 w 12192000"/>
              <a:gd name="connsiteY49" fmla="*/ 1939822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17124 w 12192000"/>
              <a:gd name="connsiteY60" fmla="*/ 1837109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700779 w 12192000"/>
              <a:gd name="connsiteY66" fmla="*/ 1907344 h 3482342"/>
              <a:gd name="connsiteX67" fmla="*/ 6672513 w 12192000"/>
              <a:gd name="connsiteY67" fmla="*/ 1926452 h 3482342"/>
              <a:gd name="connsiteX68" fmla="*/ 6633549 w 12192000"/>
              <a:gd name="connsiteY68" fmla="*/ 1936255 h 3482342"/>
              <a:gd name="connsiteX69" fmla="*/ 6444344 w 12192000"/>
              <a:gd name="connsiteY69" fmla="*/ 1969663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07916 w 12192000"/>
              <a:gd name="connsiteY74" fmla="*/ 2143752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14282 w 12192000"/>
              <a:gd name="connsiteY78" fmla="*/ 2183070 h 3482342"/>
              <a:gd name="connsiteX79" fmla="*/ 5368369 w 12192000"/>
              <a:gd name="connsiteY79" fmla="*/ 2204272 h 3482342"/>
              <a:gd name="connsiteX80" fmla="*/ 5291263 w 12192000"/>
              <a:gd name="connsiteY80" fmla="*/ 2239182 h 3482342"/>
              <a:gd name="connsiteX81" fmla="*/ 5240857 w 12192000"/>
              <a:gd name="connsiteY81" fmla="*/ 2289444 h 3482342"/>
              <a:gd name="connsiteX82" fmla="*/ 5173523 w 12192000"/>
              <a:gd name="connsiteY82" fmla="*/ 2309057 h 3482342"/>
              <a:gd name="connsiteX83" fmla="*/ 5148543 w 12192000"/>
              <a:gd name="connsiteY83" fmla="*/ 2282356 h 3482342"/>
              <a:gd name="connsiteX84" fmla="*/ 5079548 w 12192000"/>
              <a:gd name="connsiteY84" fmla="*/ 2313485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345228 w 12192000"/>
              <a:gd name="connsiteY49" fmla="*/ 1939822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17124 w 12192000"/>
              <a:gd name="connsiteY60" fmla="*/ 1837109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700779 w 12192000"/>
              <a:gd name="connsiteY66" fmla="*/ 1907344 h 3482342"/>
              <a:gd name="connsiteX67" fmla="*/ 6672513 w 12192000"/>
              <a:gd name="connsiteY67" fmla="*/ 1926452 h 3482342"/>
              <a:gd name="connsiteX68" fmla="*/ 6633549 w 12192000"/>
              <a:gd name="connsiteY68" fmla="*/ 1936255 h 3482342"/>
              <a:gd name="connsiteX69" fmla="*/ 6444344 w 12192000"/>
              <a:gd name="connsiteY69" fmla="*/ 1969663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07916 w 12192000"/>
              <a:gd name="connsiteY74" fmla="*/ 2143752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14282 w 12192000"/>
              <a:gd name="connsiteY78" fmla="*/ 2183070 h 3482342"/>
              <a:gd name="connsiteX79" fmla="*/ 5368369 w 12192000"/>
              <a:gd name="connsiteY79" fmla="*/ 2204272 h 3482342"/>
              <a:gd name="connsiteX80" fmla="*/ 5291263 w 12192000"/>
              <a:gd name="connsiteY80" fmla="*/ 2239182 h 3482342"/>
              <a:gd name="connsiteX81" fmla="*/ 5240857 w 12192000"/>
              <a:gd name="connsiteY81" fmla="*/ 2289444 h 3482342"/>
              <a:gd name="connsiteX82" fmla="*/ 5173523 w 12192000"/>
              <a:gd name="connsiteY82" fmla="*/ 2309057 h 3482342"/>
              <a:gd name="connsiteX83" fmla="*/ 5148543 w 12192000"/>
              <a:gd name="connsiteY83" fmla="*/ 2282356 h 3482342"/>
              <a:gd name="connsiteX84" fmla="*/ 5079548 w 12192000"/>
              <a:gd name="connsiteY84" fmla="*/ 2313485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436742 w 12192000"/>
              <a:gd name="connsiteY48" fmla="*/ 1923967 h 3482342"/>
              <a:gd name="connsiteX49" fmla="*/ 8236214 w 12192000"/>
              <a:gd name="connsiteY49" fmla="*/ 1909725 h 3482342"/>
              <a:gd name="connsiteX50" fmla="*/ 8132104 w 12192000"/>
              <a:gd name="connsiteY50" fmla="*/ 1895727 h 3482342"/>
              <a:gd name="connsiteX51" fmla="*/ 7918078 w 12192000"/>
              <a:gd name="connsiteY51" fmla="*/ 1862668 h 3482342"/>
              <a:gd name="connsiteX52" fmla="*/ 7817899 w 12192000"/>
              <a:gd name="connsiteY52" fmla="*/ 1862176 h 3482342"/>
              <a:gd name="connsiteX53" fmla="*/ 7768994 w 12192000"/>
              <a:gd name="connsiteY53" fmla="*/ 1855721 h 3482342"/>
              <a:gd name="connsiteX54" fmla="*/ 7618027 w 12192000"/>
              <a:gd name="connsiteY54" fmla="*/ 1830959 h 3482342"/>
              <a:gd name="connsiteX55" fmla="*/ 7449425 w 12192000"/>
              <a:gd name="connsiteY55" fmla="*/ 1810910 h 3482342"/>
              <a:gd name="connsiteX56" fmla="*/ 7342915 w 12192000"/>
              <a:gd name="connsiteY56" fmla="*/ 1819827 h 3482342"/>
              <a:gd name="connsiteX57" fmla="*/ 7255191 w 12192000"/>
              <a:gd name="connsiteY57" fmla="*/ 1834354 h 3482342"/>
              <a:gd name="connsiteX58" fmla="*/ 7131205 w 12192000"/>
              <a:gd name="connsiteY58" fmla="*/ 1845557 h 3482342"/>
              <a:gd name="connsiteX59" fmla="*/ 6917124 w 12192000"/>
              <a:gd name="connsiteY59" fmla="*/ 1837109 h 3482342"/>
              <a:gd name="connsiteX60" fmla="*/ 6837145 w 12192000"/>
              <a:gd name="connsiteY60" fmla="*/ 1870724 h 3482342"/>
              <a:gd name="connsiteX61" fmla="*/ 6753991 w 12192000"/>
              <a:gd name="connsiteY61" fmla="*/ 1860969 h 3482342"/>
              <a:gd name="connsiteX62" fmla="*/ 6727754 w 12192000"/>
              <a:gd name="connsiteY62" fmla="*/ 1882372 h 3482342"/>
              <a:gd name="connsiteX63" fmla="*/ 6723371 w 12192000"/>
              <a:gd name="connsiteY63" fmla="*/ 1886494 h 3482342"/>
              <a:gd name="connsiteX64" fmla="*/ 6702779 w 12192000"/>
              <a:gd name="connsiteY64" fmla="*/ 1893601 h 3482342"/>
              <a:gd name="connsiteX65" fmla="*/ 6700779 w 12192000"/>
              <a:gd name="connsiteY65" fmla="*/ 1907344 h 3482342"/>
              <a:gd name="connsiteX66" fmla="*/ 6672513 w 12192000"/>
              <a:gd name="connsiteY66" fmla="*/ 1926452 h 3482342"/>
              <a:gd name="connsiteX67" fmla="*/ 6633549 w 12192000"/>
              <a:gd name="connsiteY67" fmla="*/ 1936255 h 3482342"/>
              <a:gd name="connsiteX68" fmla="*/ 6444344 w 12192000"/>
              <a:gd name="connsiteY68" fmla="*/ 1969663 h 3482342"/>
              <a:gd name="connsiteX69" fmla="*/ 6333446 w 12192000"/>
              <a:gd name="connsiteY69" fmla="*/ 1997163 h 3482342"/>
              <a:gd name="connsiteX70" fmla="*/ 6294933 w 12192000"/>
              <a:gd name="connsiteY70" fmla="*/ 2019412 h 3482342"/>
              <a:gd name="connsiteX71" fmla="*/ 6238719 w 12192000"/>
              <a:gd name="connsiteY71" fmla="*/ 2042547 h 3482342"/>
              <a:gd name="connsiteX72" fmla="*/ 6142310 w 12192000"/>
              <a:gd name="connsiteY72" fmla="*/ 2092510 h 3482342"/>
              <a:gd name="connsiteX73" fmla="*/ 6007916 w 12192000"/>
              <a:gd name="connsiteY73" fmla="*/ 2143752 h 3482342"/>
              <a:gd name="connsiteX74" fmla="*/ 5894610 w 12192000"/>
              <a:gd name="connsiteY74" fmla="*/ 2130684 h 3482342"/>
              <a:gd name="connsiteX75" fmla="*/ 5817682 w 12192000"/>
              <a:gd name="connsiteY75" fmla="*/ 2157358 h 3482342"/>
              <a:gd name="connsiteX76" fmla="*/ 5591469 w 12192000"/>
              <a:gd name="connsiteY76" fmla="*/ 2178389 h 3482342"/>
              <a:gd name="connsiteX77" fmla="*/ 5414282 w 12192000"/>
              <a:gd name="connsiteY77" fmla="*/ 2183070 h 3482342"/>
              <a:gd name="connsiteX78" fmla="*/ 5368369 w 12192000"/>
              <a:gd name="connsiteY78" fmla="*/ 2204272 h 3482342"/>
              <a:gd name="connsiteX79" fmla="*/ 5291263 w 12192000"/>
              <a:gd name="connsiteY79" fmla="*/ 2239182 h 3482342"/>
              <a:gd name="connsiteX80" fmla="*/ 5240857 w 12192000"/>
              <a:gd name="connsiteY80" fmla="*/ 2289444 h 3482342"/>
              <a:gd name="connsiteX81" fmla="*/ 5173523 w 12192000"/>
              <a:gd name="connsiteY81" fmla="*/ 2309057 h 3482342"/>
              <a:gd name="connsiteX82" fmla="*/ 5148543 w 12192000"/>
              <a:gd name="connsiteY82" fmla="*/ 2282356 h 3482342"/>
              <a:gd name="connsiteX83" fmla="*/ 5079548 w 12192000"/>
              <a:gd name="connsiteY83" fmla="*/ 2313485 h 3482342"/>
              <a:gd name="connsiteX84" fmla="*/ 4975908 w 12192000"/>
              <a:gd name="connsiteY84" fmla="*/ 2364128 h 3482342"/>
              <a:gd name="connsiteX85" fmla="*/ 4913723 w 12192000"/>
              <a:gd name="connsiteY85" fmla="*/ 2385265 h 3482342"/>
              <a:gd name="connsiteX86" fmla="*/ 4746485 w 12192000"/>
              <a:gd name="connsiteY86" fmla="*/ 2451769 h 3482342"/>
              <a:gd name="connsiteX87" fmla="*/ 4681588 w 12192000"/>
              <a:gd name="connsiteY87" fmla="*/ 2467494 h 3482342"/>
              <a:gd name="connsiteX88" fmla="*/ 1783655 w 12192000"/>
              <a:gd name="connsiteY88" fmla="*/ 3163860 h 3482342"/>
              <a:gd name="connsiteX89" fmla="*/ 1325955 w 12192000"/>
              <a:gd name="connsiteY89" fmla="*/ 3176692 h 3482342"/>
              <a:gd name="connsiteX90" fmla="*/ 1190384 w 12192000"/>
              <a:gd name="connsiteY90" fmla="*/ 3203504 h 3482342"/>
              <a:gd name="connsiteX91" fmla="*/ 1094537 w 12192000"/>
              <a:gd name="connsiteY91" fmla="*/ 3229469 h 3482342"/>
              <a:gd name="connsiteX92" fmla="*/ 779276 w 12192000"/>
              <a:gd name="connsiteY92" fmla="*/ 3327290 h 3482342"/>
              <a:gd name="connsiteX93" fmla="*/ 600378 w 12192000"/>
              <a:gd name="connsiteY93" fmla="*/ 3335250 h 3482342"/>
              <a:gd name="connsiteX94" fmla="*/ 493457 w 12192000"/>
              <a:gd name="connsiteY94" fmla="*/ 3365044 h 3482342"/>
              <a:gd name="connsiteX95" fmla="*/ 349402 w 12192000"/>
              <a:gd name="connsiteY95" fmla="*/ 3380897 h 3482342"/>
              <a:gd name="connsiteX96" fmla="*/ 192183 w 12192000"/>
              <a:gd name="connsiteY96" fmla="*/ 3460075 h 3482342"/>
              <a:gd name="connsiteX97" fmla="*/ 46713 w 12192000"/>
              <a:gd name="connsiteY97" fmla="*/ 3462986 h 3482342"/>
              <a:gd name="connsiteX98" fmla="*/ 2765 w 12192000"/>
              <a:gd name="connsiteY98" fmla="*/ 3480770 h 3482342"/>
              <a:gd name="connsiteX99" fmla="*/ 0 w 12192000"/>
              <a:gd name="connsiteY99" fmla="*/ 3482342 h 3482342"/>
              <a:gd name="connsiteX100" fmla="*/ 0 w 12192000"/>
              <a:gd name="connsiteY10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524524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17124 w 12192000"/>
              <a:gd name="connsiteY58" fmla="*/ 1837109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33549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72513 w 12192000"/>
              <a:gd name="connsiteY65" fmla="*/ 1926452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700779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79548 w 12192000"/>
              <a:gd name="connsiteY82" fmla="*/ 2313485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48543 w 12192000"/>
              <a:gd name="connsiteY81" fmla="*/ 2282356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40857 w 12192000"/>
              <a:gd name="connsiteY79" fmla="*/ 2289444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33796 w 12192000"/>
              <a:gd name="connsiteY79" fmla="*/ 2268260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33796 w 12192000"/>
              <a:gd name="connsiteY79" fmla="*/ 2268260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291263 w 12192000"/>
              <a:gd name="connsiteY78" fmla="*/ 2239182 h 3482342"/>
              <a:gd name="connsiteX79" fmla="*/ 5233796 w 12192000"/>
              <a:gd name="connsiteY79" fmla="*/ 2268260 h 3482342"/>
              <a:gd name="connsiteX80" fmla="*/ 5173523 w 12192000"/>
              <a:gd name="connsiteY80" fmla="*/ 2309057 h 3482342"/>
              <a:gd name="connsiteX81" fmla="*/ 5123830 w 12192000"/>
              <a:gd name="connsiteY81" fmla="*/ 2307070 h 3482342"/>
              <a:gd name="connsiteX82" fmla="*/ 5065426 w 12192000"/>
              <a:gd name="connsiteY82" fmla="*/ 2324076 h 3482342"/>
              <a:gd name="connsiteX83" fmla="*/ 4975908 w 12192000"/>
              <a:gd name="connsiteY83" fmla="*/ 2364128 h 3482342"/>
              <a:gd name="connsiteX84" fmla="*/ 4913723 w 12192000"/>
              <a:gd name="connsiteY84" fmla="*/ 2385265 h 3482342"/>
              <a:gd name="connsiteX85" fmla="*/ 4746485 w 12192000"/>
              <a:gd name="connsiteY85" fmla="*/ 2451769 h 3482342"/>
              <a:gd name="connsiteX86" fmla="*/ 4681588 w 12192000"/>
              <a:gd name="connsiteY86" fmla="*/ 2467494 h 3482342"/>
              <a:gd name="connsiteX87" fmla="*/ 1783655 w 12192000"/>
              <a:gd name="connsiteY87" fmla="*/ 3163860 h 3482342"/>
              <a:gd name="connsiteX88" fmla="*/ 1325955 w 12192000"/>
              <a:gd name="connsiteY88" fmla="*/ 3176692 h 3482342"/>
              <a:gd name="connsiteX89" fmla="*/ 1190384 w 12192000"/>
              <a:gd name="connsiteY89" fmla="*/ 3203504 h 3482342"/>
              <a:gd name="connsiteX90" fmla="*/ 1094537 w 12192000"/>
              <a:gd name="connsiteY90" fmla="*/ 3229469 h 3482342"/>
              <a:gd name="connsiteX91" fmla="*/ 779276 w 12192000"/>
              <a:gd name="connsiteY91" fmla="*/ 3327290 h 3482342"/>
              <a:gd name="connsiteX92" fmla="*/ 600378 w 12192000"/>
              <a:gd name="connsiteY92" fmla="*/ 3335250 h 3482342"/>
              <a:gd name="connsiteX93" fmla="*/ 493457 w 12192000"/>
              <a:gd name="connsiteY93" fmla="*/ 3365044 h 3482342"/>
              <a:gd name="connsiteX94" fmla="*/ 349402 w 12192000"/>
              <a:gd name="connsiteY94" fmla="*/ 3380897 h 3482342"/>
              <a:gd name="connsiteX95" fmla="*/ 192183 w 12192000"/>
              <a:gd name="connsiteY95" fmla="*/ 3460075 h 3482342"/>
              <a:gd name="connsiteX96" fmla="*/ 46713 w 12192000"/>
              <a:gd name="connsiteY96" fmla="*/ 3462986 h 3482342"/>
              <a:gd name="connsiteX97" fmla="*/ 2765 w 12192000"/>
              <a:gd name="connsiteY97" fmla="*/ 3480770 h 3482342"/>
              <a:gd name="connsiteX98" fmla="*/ 0 w 12192000"/>
              <a:gd name="connsiteY98" fmla="*/ 3482342 h 3482342"/>
              <a:gd name="connsiteX99" fmla="*/ 0 w 12192000"/>
              <a:gd name="connsiteY9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336354 w 12192000"/>
              <a:gd name="connsiteY78" fmla="*/ 2218920 h 3482342"/>
              <a:gd name="connsiteX79" fmla="*/ 5291263 w 12192000"/>
              <a:gd name="connsiteY79" fmla="*/ 2239182 h 3482342"/>
              <a:gd name="connsiteX80" fmla="*/ 5233796 w 12192000"/>
              <a:gd name="connsiteY80" fmla="*/ 2268260 h 3482342"/>
              <a:gd name="connsiteX81" fmla="*/ 5173523 w 12192000"/>
              <a:gd name="connsiteY81" fmla="*/ 2309057 h 3482342"/>
              <a:gd name="connsiteX82" fmla="*/ 5123830 w 12192000"/>
              <a:gd name="connsiteY82" fmla="*/ 2307070 h 3482342"/>
              <a:gd name="connsiteX83" fmla="*/ 5065426 w 12192000"/>
              <a:gd name="connsiteY83" fmla="*/ 2324076 h 3482342"/>
              <a:gd name="connsiteX84" fmla="*/ 4975908 w 12192000"/>
              <a:gd name="connsiteY84" fmla="*/ 2364128 h 3482342"/>
              <a:gd name="connsiteX85" fmla="*/ 4913723 w 12192000"/>
              <a:gd name="connsiteY85" fmla="*/ 2385265 h 3482342"/>
              <a:gd name="connsiteX86" fmla="*/ 4746485 w 12192000"/>
              <a:gd name="connsiteY86" fmla="*/ 2451769 h 3482342"/>
              <a:gd name="connsiteX87" fmla="*/ 4681588 w 12192000"/>
              <a:gd name="connsiteY87" fmla="*/ 2467494 h 3482342"/>
              <a:gd name="connsiteX88" fmla="*/ 1783655 w 12192000"/>
              <a:gd name="connsiteY88" fmla="*/ 3163860 h 3482342"/>
              <a:gd name="connsiteX89" fmla="*/ 1325955 w 12192000"/>
              <a:gd name="connsiteY89" fmla="*/ 3176692 h 3482342"/>
              <a:gd name="connsiteX90" fmla="*/ 1190384 w 12192000"/>
              <a:gd name="connsiteY90" fmla="*/ 3203504 h 3482342"/>
              <a:gd name="connsiteX91" fmla="*/ 1094537 w 12192000"/>
              <a:gd name="connsiteY91" fmla="*/ 3229469 h 3482342"/>
              <a:gd name="connsiteX92" fmla="*/ 779276 w 12192000"/>
              <a:gd name="connsiteY92" fmla="*/ 3327290 h 3482342"/>
              <a:gd name="connsiteX93" fmla="*/ 600378 w 12192000"/>
              <a:gd name="connsiteY93" fmla="*/ 3335250 h 3482342"/>
              <a:gd name="connsiteX94" fmla="*/ 493457 w 12192000"/>
              <a:gd name="connsiteY94" fmla="*/ 3365044 h 3482342"/>
              <a:gd name="connsiteX95" fmla="*/ 349402 w 12192000"/>
              <a:gd name="connsiteY95" fmla="*/ 3380897 h 3482342"/>
              <a:gd name="connsiteX96" fmla="*/ 192183 w 12192000"/>
              <a:gd name="connsiteY96" fmla="*/ 3460075 h 3482342"/>
              <a:gd name="connsiteX97" fmla="*/ 46713 w 12192000"/>
              <a:gd name="connsiteY97" fmla="*/ 3462986 h 3482342"/>
              <a:gd name="connsiteX98" fmla="*/ 2765 w 12192000"/>
              <a:gd name="connsiteY98" fmla="*/ 3480770 h 3482342"/>
              <a:gd name="connsiteX99" fmla="*/ 0 w 12192000"/>
              <a:gd name="connsiteY99" fmla="*/ 3482342 h 3482342"/>
              <a:gd name="connsiteX100" fmla="*/ 0 w 12192000"/>
              <a:gd name="connsiteY10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336354 w 12192000"/>
              <a:gd name="connsiteY78" fmla="*/ 2218920 h 3482342"/>
              <a:gd name="connsiteX79" fmla="*/ 5291263 w 12192000"/>
              <a:gd name="connsiteY79" fmla="*/ 2239182 h 3482342"/>
              <a:gd name="connsiteX80" fmla="*/ 5255152 w 12192000"/>
              <a:gd name="connsiteY80" fmla="*/ 2247164 h 3482342"/>
              <a:gd name="connsiteX81" fmla="*/ 5233796 w 12192000"/>
              <a:gd name="connsiteY81" fmla="*/ 2268260 h 3482342"/>
              <a:gd name="connsiteX82" fmla="*/ 5173523 w 12192000"/>
              <a:gd name="connsiteY82" fmla="*/ 2309057 h 3482342"/>
              <a:gd name="connsiteX83" fmla="*/ 5123830 w 12192000"/>
              <a:gd name="connsiteY83" fmla="*/ 2307070 h 3482342"/>
              <a:gd name="connsiteX84" fmla="*/ 5065426 w 12192000"/>
              <a:gd name="connsiteY84" fmla="*/ 2324076 h 3482342"/>
              <a:gd name="connsiteX85" fmla="*/ 4975908 w 12192000"/>
              <a:gd name="connsiteY85" fmla="*/ 2364128 h 3482342"/>
              <a:gd name="connsiteX86" fmla="*/ 4913723 w 12192000"/>
              <a:gd name="connsiteY86" fmla="*/ 2385265 h 3482342"/>
              <a:gd name="connsiteX87" fmla="*/ 4746485 w 12192000"/>
              <a:gd name="connsiteY87" fmla="*/ 2451769 h 3482342"/>
              <a:gd name="connsiteX88" fmla="*/ 4681588 w 12192000"/>
              <a:gd name="connsiteY88" fmla="*/ 2467494 h 3482342"/>
              <a:gd name="connsiteX89" fmla="*/ 1783655 w 12192000"/>
              <a:gd name="connsiteY89" fmla="*/ 3163860 h 3482342"/>
              <a:gd name="connsiteX90" fmla="*/ 1325955 w 12192000"/>
              <a:gd name="connsiteY90" fmla="*/ 3176692 h 3482342"/>
              <a:gd name="connsiteX91" fmla="*/ 1190384 w 12192000"/>
              <a:gd name="connsiteY91" fmla="*/ 3203504 h 3482342"/>
              <a:gd name="connsiteX92" fmla="*/ 1094537 w 12192000"/>
              <a:gd name="connsiteY92" fmla="*/ 3229469 h 3482342"/>
              <a:gd name="connsiteX93" fmla="*/ 779276 w 12192000"/>
              <a:gd name="connsiteY93" fmla="*/ 3327290 h 3482342"/>
              <a:gd name="connsiteX94" fmla="*/ 600378 w 12192000"/>
              <a:gd name="connsiteY94" fmla="*/ 3335250 h 3482342"/>
              <a:gd name="connsiteX95" fmla="*/ 493457 w 12192000"/>
              <a:gd name="connsiteY95" fmla="*/ 3365044 h 3482342"/>
              <a:gd name="connsiteX96" fmla="*/ 349402 w 12192000"/>
              <a:gd name="connsiteY96" fmla="*/ 3380897 h 3482342"/>
              <a:gd name="connsiteX97" fmla="*/ 192183 w 12192000"/>
              <a:gd name="connsiteY97" fmla="*/ 3460075 h 3482342"/>
              <a:gd name="connsiteX98" fmla="*/ 46713 w 12192000"/>
              <a:gd name="connsiteY98" fmla="*/ 3462986 h 3482342"/>
              <a:gd name="connsiteX99" fmla="*/ 2765 w 12192000"/>
              <a:gd name="connsiteY99" fmla="*/ 3480770 h 3482342"/>
              <a:gd name="connsiteX100" fmla="*/ 0 w 12192000"/>
              <a:gd name="connsiteY100" fmla="*/ 3482342 h 3482342"/>
              <a:gd name="connsiteX101" fmla="*/ 0 w 12192000"/>
              <a:gd name="connsiteY10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14282 w 12192000"/>
              <a:gd name="connsiteY76" fmla="*/ 2183070 h 3482342"/>
              <a:gd name="connsiteX77" fmla="*/ 5368369 w 12192000"/>
              <a:gd name="connsiteY77" fmla="*/ 2204272 h 3482342"/>
              <a:gd name="connsiteX78" fmla="*/ 5336354 w 12192000"/>
              <a:gd name="connsiteY78" fmla="*/ 2218920 h 3482342"/>
              <a:gd name="connsiteX79" fmla="*/ 5291263 w 12192000"/>
              <a:gd name="connsiteY79" fmla="*/ 2239182 h 3482342"/>
              <a:gd name="connsiteX80" fmla="*/ 5255152 w 12192000"/>
              <a:gd name="connsiteY80" fmla="*/ 2247164 h 3482342"/>
              <a:gd name="connsiteX81" fmla="*/ 5233796 w 12192000"/>
              <a:gd name="connsiteY81" fmla="*/ 2268260 h 3482342"/>
              <a:gd name="connsiteX82" fmla="*/ 5212786 w 12192000"/>
              <a:gd name="connsiteY82" fmla="*/ 2296592 h 3482342"/>
              <a:gd name="connsiteX83" fmla="*/ 5173523 w 12192000"/>
              <a:gd name="connsiteY83" fmla="*/ 2309057 h 3482342"/>
              <a:gd name="connsiteX84" fmla="*/ 5123830 w 12192000"/>
              <a:gd name="connsiteY84" fmla="*/ 2307070 h 3482342"/>
              <a:gd name="connsiteX85" fmla="*/ 5065426 w 12192000"/>
              <a:gd name="connsiteY85" fmla="*/ 2324076 h 3482342"/>
              <a:gd name="connsiteX86" fmla="*/ 4975908 w 12192000"/>
              <a:gd name="connsiteY86" fmla="*/ 2364128 h 3482342"/>
              <a:gd name="connsiteX87" fmla="*/ 4913723 w 12192000"/>
              <a:gd name="connsiteY87" fmla="*/ 2385265 h 3482342"/>
              <a:gd name="connsiteX88" fmla="*/ 4746485 w 12192000"/>
              <a:gd name="connsiteY88" fmla="*/ 2451769 h 3482342"/>
              <a:gd name="connsiteX89" fmla="*/ 4681588 w 12192000"/>
              <a:gd name="connsiteY89" fmla="*/ 2467494 h 3482342"/>
              <a:gd name="connsiteX90" fmla="*/ 1783655 w 12192000"/>
              <a:gd name="connsiteY90" fmla="*/ 3163860 h 3482342"/>
              <a:gd name="connsiteX91" fmla="*/ 1325955 w 12192000"/>
              <a:gd name="connsiteY91" fmla="*/ 3176692 h 3482342"/>
              <a:gd name="connsiteX92" fmla="*/ 1190384 w 12192000"/>
              <a:gd name="connsiteY92" fmla="*/ 3203504 h 3482342"/>
              <a:gd name="connsiteX93" fmla="*/ 1094537 w 12192000"/>
              <a:gd name="connsiteY93" fmla="*/ 3229469 h 3482342"/>
              <a:gd name="connsiteX94" fmla="*/ 779276 w 12192000"/>
              <a:gd name="connsiteY94" fmla="*/ 3327290 h 3482342"/>
              <a:gd name="connsiteX95" fmla="*/ 600378 w 12192000"/>
              <a:gd name="connsiteY95" fmla="*/ 3335250 h 3482342"/>
              <a:gd name="connsiteX96" fmla="*/ 493457 w 12192000"/>
              <a:gd name="connsiteY96" fmla="*/ 3365044 h 3482342"/>
              <a:gd name="connsiteX97" fmla="*/ 349402 w 12192000"/>
              <a:gd name="connsiteY97" fmla="*/ 3380897 h 3482342"/>
              <a:gd name="connsiteX98" fmla="*/ 192183 w 12192000"/>
              <a:gd name="connsiteY98" fmla="*/ 3460075 h 3482342"/>
              <a:gd name="connsiteX99" fmla="*/ 46713 w 12192000"/>
              <a:gd name="connsiteY99" fmla="*/ 3462986 h 3482342"/>
              <a:gd name="connsiteX100" fmla="*/ 2765 w 12192000"/>
              <a:gd name="connsiteY100" fmla="*/ 3480770 h 3482342"/>
              <a:gd name="connsiteX101" fmla="*/ 0 w 12192000"/>
              <a:gd name="connsiteY101" fmla="*/ 3482342 h 3482342"/>
              <a:gd name="connsiteX102" fmla="*/ 0 w 12192000"/>
              <a:gd name="connsiteY10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894610 w 12192000"/>
              <a:gd name="connsiteY73" fmla="*/ 2130684 h 3482342"/>
              <a:gd name="connsiteX74" fmla="*/ 5817682 w 12192000"/>
              <a:gd name="connsiteY74" fmla="*/ 2157358 h 3482342"/>
              <a:gd name="connsiteX75" fmla="*/ 5591469 w 12192000"/>
              <a:gd name="connsiteY75" fmla="*/ 2178389 h 3482342"/>
              <a:gd name="connsiteX76" fmla="*/ 5452860 w 12192000"/>
              <a:gd name="connsiteY76" fmla="*/ 2180085 h 3482342"/>
              <a:gd name="connsiteX77" fmla="*/ 5414282 w 12192000"/>
              <a:gd name="connsiteY77" fmla="*/ 2183070 h 3482342"/>
              <a:gd name="connsiteX78" fmla="*/ 5368369 w 12192000"/>
              <a:gd name="connsiteY78" fmla="*/ 2204272 h 3482342"/>
              <a:gd name="connsiteX79" fmla="*/ 5336354 w 12192000"/>
              <a:gd name="connsiteY79" fmla="*/ 2218920 h 3482342"/>
              <a:gd name="connsiteX80" fmla="*/ 5291263 w 12192000"/>
              <a:gd name="connsiteY80" fmla="*/ 2239182 h 3482342"/>
              <a:gd name="connsiteX81" fmla="*/ 5255152 w 12192000"/>
              <a:gd name="connsiteY81" fmla="*/ 2247164 h 3482342"/>
              <a:gd name="connsiteX82" fmla="*/ 5233796 w 12192000"/>
              <a:gd name="connsiteY82" fmla="*/ 2268260 h 3482342"/>
              <a:gd name="connsiteX83" fmla="*/ 5212786 w 12192000"/>
              <a:gd name="connsiteY83" fmla="*/ 2296592 h 3482342"/>
              <a:gd name="connsiteX84" fmla="*/ 5173523 w 12192000"/>
              <a:gd name="connsiteY84" fmla="*/ 2309057 h 3482342"/>
              <a:gd name="connsiteX85" fmla="*/ 5123830 w 12192000"/>
              <a:gd name="connsiteY85" fmla="*/ 2307070 h 3482342"/>
              <a:gd name="connsiteX86" fmla="*/ 5065426 w 12192000"/>
              <a:gd name="connsiteY86" fmla="*/ 2324076 h 3482342"/>
              <a:gd name="connsiteX87" fmla="*/ 4975908 w 12192000"/>
              <a:gd name="connsiteY87" fmla="*/ 2364128 h 3482342"/>
              <a:gd name="connsiteX88" fmla="*/ 4913723 w 12192000"/>
              <a:gd name="connsiteY88" fmla="*/ 2385265 h 3482342"/>
              <a:gd name="connsiteX89" fmla="*/ 4746485 w 12192000"/>
              <a:gd name="connsiteY89" fmla="*/ 2451769 h 3482342"/>
              <a:gd name="connsiteX90" fmla="*/ 4681588 w 12192000"/>
              <a:gd name="connsiteY90" fmla="*/ 2467494 h 3482342"/>
              <a:gd name="connsiteX91" fmla="*/ 1783655 w 12192000"/>
              <a:gd name="connsiteY91" fmla="*/ 3163860 h 3482342"/>
              <a:gd name="connsiteX92" fmla="*/ 1325955 w 12192000"/>
              <a:gd name="connsiteY92" fmla="*/ 3176692 h 3482342"/>
              <a:gd name="connsiteX93" fmla="*/ 1190384 w 12192000"/>
              <a:gd name="connsiteY93" fmla="*/ 3203504 h 3482342"/>
              <a:gd name="connsiteX94" fmla="*/ 1094537 w 12192000"/>
              <a:gd name="connsiteY94" fmla="*/ 3229469 h 3482342"/>
              <a:gd name="connsiteX95" fmla="*/ 779276 w 12192000"/>
              <a:gd name="connsiteY95" fmla="*/ 3327290 h 3482342"/>
              <a:gd name="connsiteX96" fmla="*/ 600378 w 12192000"/>
              <a:gd name="connsiteY96" fmla="*/ 3335250 h 3482342"/>
              <a:gd name="connsiteX97" fmla="*/ 493457 w 12192000"/>
              <a:gd name="connsiteY97" fmla="*/ 3365044 h 3482342"/>
              <a:gd name="connsiteX98" fmla="*/ 349402 w 12192000"/>
              <a:gd name="connsiteY98" fmla="*/ 3380897 h 3482342"/>
              <a:gd name="connsiteX99" fmla="*/ 192183 w 12192000"/>
              <a:gd name="connsiteY99" fmla="*/ 3460075 h 3482342"/>
              <a:gd name="connsiteX100" fmla="*/ 46713 w 12192000"/>
              <a:gd name="connsiteY100" fmla="*/ 3462986 h 3482342"/>
              <a:gd name="connsiteX101" fmla="*/ 2765 w 12192000"/>
              <a:gd name="connsiteY101" fmla="*/ 3480770 h 3482342"/>
              <a:gd name="connsiteX102" fmla="*/ 0 w 12192000"/>
              <a:gd name="connsiteY102" fmla="*/ 3482342 h 3482342"/>
              <a:gd name="connsiteX103" fmla="*/ 0 w 12192000"/>
              <a:gd name="connsiteY10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07916 w 12192000"/>
              <a:gd name="connsiteY72" fmla="*/ 2143752 h 3482342"/>
              <a:gd name="connsiteX73" fmla="*/ 5947131 w 12192000"/>
              <a:gd name="connsiteY73" fmla="*/ 2148310 h 3482342"/>
              <a:gd name="connsiteX74" fmla="*/ 5894610 w 12192000"/>
              <a:gd name="connsiteY74" fmla="*/ 2130684 h 3482342"/>
              <a:gd name="connsiteX75" fmla="*/ 5817682 w 12192000"/>
              <a:gd name="connsiteY75" fmla="*/ 2157358 h 3482342"/>
              <a:gd name="connsiteX76" fmla="*/ 5591469 w 12192000"/>
              <a:gd name="connsiteY76" fmla="*/ 2178389 h 3482342"/>
              <a:gd name="connsiteX77" fmla="*/ 5452860 w 12192000"/>
              <a:gd name="connsiteY77" fmla="*/ 2180085 h 3482342"/>
              <a:gd name="connsiteX78" fmla="*/ 5414282 w 12192000"/>
              <a:gd name="connsiteY78" fmla="*/ 2183070 h 3482342"/>
              <a:gd name="connsiteX79" fmla="*/ 5368369 w 12192000"/>
              <a:gd name="connsiteY79" fmla="*/ 2204272 h 3482342"/>
              <a:gd name="connsiteX80" fmla="*/ 5336354 w 12192000"/>
              <a:gd name="connsiteY80" fmla="*/ 2218920 h 3482342"/>
              <a:gd name="connsiteX81" fmla="*/ 5291263 w 12192000"/>
              <a:gd name="connsiteY81" fmla="*/ 2239182 h 3482342"/>
              <a:gd name="connsiteX82" fmla="*/ 5255152 w 12192000"/>
              <a:gd name="connsiteY82" fmla="*/ 2247164 h 3482342"/>
              <a:gd name="connsiteX83" fmla="*/ 5233796 w 12192000"/>
              <a:gd name="connsiteY83" fmla="*/ 2268260 h 3482342"/>
              <a:gd name="connsiteX84" fmla="*/ 5212786 w 12192000"/>
              <a:gd name="connsiteY84" fmla="*/ 2296592 h 3482342"/>
              <a:gd name="connsiteX85" fmla="*/ 5173523 w 12192000"/>
              <a:gd name="connsiteY85" fmla="*/ 2309057 h 3482342"/>
              <a:gd name="connsiteX86" fmla="*/ 5123830 w 12192000"/>
              <a:gd name="connsiteY86" fmla="*/ 2307070 h 3482342"/>
              <a:gd name="connsiteX87" fmla="*/ 5065426 w 12192000"/>
              <a:gd name="connsiteY87" fmla="*/ 2324076 h 3482342"/>
              <a:gd name="connsiteX88" fmla="*/ 4975908 w 12192000"/>
              <a:gd name="connsiteY88" fmla="*/ 2364128 h 3482342"/>
              <a:gd name="connsiteX89" fmla="*/ 4913723 w 12192000"/>
              <a:gd name="connsiteY89" fmla="*/ 2385265 h 3482342"/>
              <a:gd name="connsiteX90" fmla="*/ 4746485 w 12192000"/>
              <a:gd name="connsiteY90" fmla="*/ 2451769 h 3482342"/>
              <a:gd name="connsiteX91" fmla="*/ 4681588 w 12192000"/>
              <a:gd name="connsiteY91" fmla="*/ 2467494 h 3482342"/>
              <a:gd name="connsiteX92" fmla="*/ 1783655 w 12192000"/>
              <a:gd name="connsiteY92" fmla="*/ 3163860 h 3482342"/>
              <a:gd name="connsiteX93" fmla="*/ 1325955 w 12192000"/>
              <a:gd name="connsiteY93" fmla="*/ 3176692 h 3482342"/>
              <a:gd name="connsiteX94" fmla="*/ 1190384 w 12192000"/>
              <a:gd name="connsiteY94" fmla="*/ 3203504 h 3482342"/>
              <a:gd name="connsiteX95" fmla="*/ 1094537 w 12192000"/>
              <a:gd name="connsiteY95" fmla="*/ 3229469 h 3482342"/>
              <a:gd name="connsiteX96" fmla="*/ 779276 w 12192000"/>
              <a:gd name="connsiteY96" fmla="*/ 3327290 h 3482342"/>
              <a:gd name="connsiteX97" fmla="*/ 600378 w 12192000"/>
              <a:gd name="connsiteY97" fmla="*/ 3335250 h 3482342"/>
              <a:gd name="connsiteX98" fmla="*/ 493457 w 12192000"/>
              <a:gd name="connsiteY98" fmla="*/ 3365044 h 3482342"/>
              <a:gd name="connsiteX99" fmla="*/ 349402 w 12192000"/>
              <a:gd name="connsiteY99" fmla="*/ 3380897 h 3482342"/>
              <a:gd name="connsiteX100" fmla="*/ 192183 w 12192000"/>
              <a:gd name="connsiteY100" fmla="*/ 3460075 h 3482342"/>
              <a:gd name="connsiteX101" fmla="*/ 46713 w 12192000"/>
              <a:gd name="connsiteY101" fmla="*/ 3462986 h 3482342"/>
              <a:gd name="connsiteX102" fmla="*/ 2765 w 12192000"/>
              <a:gd name="connsiteY102" fmla="*/ 3480770 h 3482342"/>
              <a:gd name="connsiteX103" fmla="*/ 0 w 12192000"/>
              <a:gd name="connsiteY103" fmla="*/ 3482342 h 3482342"/>
              <a:gd name="connsiteX104" fmla="*/ 0 w 12192000"/>
              <a:gd name="connsiteY10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56576 w 12192000"/>
              <a:gd name="connsiteY72" fmla="*/ 2134188 h 3482342"/>
              <a:gd name="connsiteX73" fmla="*/ 6007916 w 12192000"/>
              <a:gd name="connsiteY73" fmla="*/ 2143752 h 3482342"/>
              <a:gd name="connsiteX74" fmla="*/ 5947131 w 12192000"/>
              <a:gd name="connsiteY74" fmla="*/ 2148310 h 3482342"/>
              <a:gd name="connsiteX75" fmla="*/ 5894610 w 12192000"/>
              <a:gd name="connsiteY75" fmla="*/ 2130684 h 3482342"/>
              <a:gd name="connsiteX76" fmla="*/ 5817682 w 12192000"/>
              <a:gd name="connsiteY76" fmla="*/ 2157358 h 3482342"/>
              <a:gd name="connsiteX77" fmla="*/ 5591469 w 12192000"/>
              <a:gd name="connsiteY77" fmla="*/ 2178389 h 3482342"/>
              <a:gd name="connsiteX78" fmla="*/ 5452860 w 12192000"/>
              <a:gd name="connsiteY78" fmla="*/ 2180085 h 3482342"/>
              <a:gd name="connsiteX79" fmla="*/ 5414282 w 12192000"/>
              <a:gd name="connsiteY79" fmla="*/ 2183070 h 3482342"/>
              <a:gd name="connsiteX80" fmla="*/ 5368369 w 12192000"/>
              <a:gd name="connsiteY80" fmla="*/ 2204272 h 3482342"/>
              <a:gd name="connsiteX81" fmla="*/ 5336354 w 12192000"/>
              <a:gd name="connsiteY81" fmla="*/ 2218920 h 3482342"/>
              <a:gd name="connsiteX82" fmla="*/ 5291263 w 12192000"/>
              <a:gd name="connsiteY82" fmla="*/ 2239182 h 3482342"/>
              <a:gd name="connsiteX83" fmla="*/ 5255152 w 12192000"/>
              <a:gd name="connsiteY83" fmla="*/ 2247164 h 3482342"/>
              <a:gd name="connsiteX84" fmla="*/ 5233796 w 12192000"/>
              <a:gd name="connsiteY84" fmla="*/ 2268260 h 3482342"/>
              <a:gd name="connsiteX85" fmla="*/ 5212786 w 12192000"/>
              <a:gd name="connsiteY85" fmla="*/ 2296592 h 3482342"/>
              <a:gd name="connsiteX86" fmla="*/ 5173523 w 12192000"/>
              <a:gd name="connsiteY86" fmla="*/ 2309057 h 3482342"/>
              <a:gd name="connsiteX87" fmla="*/ 5123830 w 12192000"/>
              <a:gd name="connsiteY87" fmla="*/ 2307070 h 3482342"/>
              <a:gd name="connsiteX88" fmla="*/ 5065426 w 12192000"/>
              <a:gd name="connsiteY88" fmla="*/ 2324076 h 3482342"/>
              <a:gd name="connsiteX89" fmla="*/ 4975908 w 12192000"/>
              <a:gd name="connsiteY89" fmla="*/ 2364128 h 3482342"/>
              <a:gd name="connsiteX90" fmla="*/ 4913723 w 12192000"/>
              <a:gd name="connsiteY90" fmla="*/ 2385265 h 3482342"/>
              <a:gd name="connsiteX91" fmla="*/ 4746485 w 12192000"/>
              <a:gd name="connsiteY91" fmla="*/ 2451769 h 3482342"/>
              <a:gd name="connsiteX92" fmla="*/ 4681588 w 12192000"/>
              <a:gd name="connsiteY92" fmla="*/ 2467494 h 3482342"/>
              <a:gd name="connsiteX93" fmla="*/ 1783655 w 12192000"/>
              <a:gd name="connsiteY93" fmla="*/ 3163860 h 3482342"/>
              <a:gd name="connsiteX94" fmla="*/ 1325955 w 12192000"/>
              <a:gd name="connsiteY94" fmla="*/ 3176692 h 3482342"/>
              <a:gd name="connsiteX95" fmla="*/ 1190384 w 12192000"/>
              <a:gd name="connsiteY95" fmla="*/ 3203504 h 3482342"/>
              <a:gd name="connsiteX96" fmla="*/ 1094537 w 12192000"/>
              <a:gd name="connsiteY96" fmla="*/ 3229469 h 3482342"/>
              <a:gd name="connsiteX97" fmla="*/ 779276 w 12192000"/>
              <a:gd name="connsiteY97" fmla="*/ 3327290 h 3482342"/>
              <a:gd name="connsiteX98" fmla="*/ 600378 w 12192000"/>
              <a:gd name="connsiteY98" fmla="*/ 3335250 h 3482342"/>
              <a:gd name="connsiteX99" fmla="*/ 493457 w 12192000"/>
              <a:gd name="connsiteY99" fmla="*/ 3365044 h 3482342"/>
              <a:gd name="connsiteX100" fmla="*/ 349402 w 12192000"/>
              <a:gd name="connsiteY100" fmla="*/ 3380897 h 3482342"/>
              <a:gd name="connsiteX101" fmla="*/ 192183 w 12192000"/>
              <a:gd name="connsiteY101" fmla="*/ 3460075 h 3482342"/>
              <a:gd name="connsiteX102" fmla="*/ 46713 w 12192000"/>
              <a:gd name="connsiteY102" fmla="*/ 3462986 h 3482342"/>
              <a:gd name="connsiteX103" fmla="*/ 2765 w 12192000"/>
              <a:gd name="connsiteY103" fmla="*/ 3480770 h 3482342"/>
              <a:gd name="connsiteX104" fmla="*/ 0 w 12192000"/>
              <a:gd name="connsiteY104" fmla="*/ 3482342 h 3482342"/>
              <a:gd name="connsiteX105" fmla="*/ 0 w 12192000"/>
              <a:gd name="connsiteY10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56576 w 12192000"/>
              <a:gd name="connsiteY72" fmla="*/ 2134188 h 3482342"/>
              <a:gd name="connsiteX73" fmla="*/ 6007916 w 12192000"/>
              <a:gd name="connsiteY73" fmla="*/ 2143752 h 3482342"/>
              <a:gd name="connsiteX74" fmla="*/ 5947131 w 12192000"/>
              <a:gd name="connsiteY74" fmla="*/ 2148310 h 3482342"/>
              <a:gd name="connsiteX75" fmla="*/ 5894610 w 12192000"/>
              <a:gd name="connsiteY75" fmla="*/ 2130684 h 3482342"/>
              <a:gd name="connsiteX76" fmla="*/ 5855337 w 12192000"/>
              <a:gd name="connsiteY76" fmla="*/ 2137719 h 3482342"/>
              <a:gd name="connsiteX77" fmla="*/ 5817682 w 12192000"/>
              <a:gd name="connsiteY77" fmla="*/ 2157358 h 3482342"/>
              <a:gd name="connsiteX78" fmla="*/ 5591469 w 12192000"/>
              <a:gd name="connsiteY78" fmla="*/ 2178389 h 3482342"/>
              <a:gd name="connsiteX79" fmla="*/ 5452860 w 12192000"/>
              <a:gd name="connsiteY79" fmla="*/ 2180085 h 3482342"/>
              <a:gd name="connsiteX80" fmla="*/ 5414282 w 12192000"/>
              <a:gd name="connsiteY80" fmla="*/ 2183070 h 3482342"/>
              <a:gd name="connsiteX81" fmla="*/ 5368369 w 12192000"/>
              <a:gd name="connsiteY81" fmla="*/ 2204272 h 3482342"/>
              <a:gd name="connsiteX82" fmla="*/ 5336354 w 12192000"/>
              <a:gd name="connsiteY82" fmla="*/ 2218920 h 3482342"/>
              <a:gd name="connsiteX83" fmla="*/ 5291263 w 12192000"/>
              <a:gd name="connsiteY83" fmla="*/ 2239182 h 3482342"/>
              <a:gd name="connsiteX84" fmla="*/ 5255152 w 12192000"/>
              <a:gd name="connsiteY84" fmla="*/ 2247164 h 3482342"/>
              <a:gd name="connsiteX85" fmla="*/ 5233796 w 12192000"/>
              <a:gd name="connsiteY85" fmla="*/ 2268260 h 3482342"/>
              <a:gd name="connsiteX86" fmla="*/ 5212786 w 12192000"/>
              <a:gd name="connsiteY86" fmla="*/ 2296592 h 3482342"/>
              <a:gd name="connsiteX87" fmla="*/ 5173523 w 12192000"/>
              <a:gd name="connsiteY87" fmla="*/ 2309057 h 3482342"/>
              <a:gd name="connsiteX88" fmla="*/ 5123830 w 12192000"/>
              <a:gd name="connsiteY88" fmla="*/ 2307070 h 3482342"/>
              <a:gd name="connsiteX89" fmla="*/ 5065426 w 12192000"/>
              <a:gd name="connsiteY89" fmla="*/ 2324076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56576 w 12192000"/>
              <a:gd name="connsiteY72" fmla="*/ 2134188 h 3482342"/>
              <a:gd name="connsiteX73" fmla="*/ 6007916 w 12192000"/>
              <a:gd name="connsiteY73" fmla="*/ 2143752 h 3482342"/>
              <a:gd name="connsiteX74" fmla="*/ 5947131 w 12192000"/>
              <a:gd name="connsiteY74" fmla="*/ 2148310 h 3482342"/>
              <a:gd name="connsiteX75" fmla="*/ 5898141 w 12192000"/>
              <a:gd name="connsiteY75" fmla="*/ 2144806 h 3482342"/>
              <a:gd name="connsiteX76" fmla="*/ 5855337 w 12192000"/>
              <a:gd name="connsiteY76" fmla="*/ 2137719 h 3482342"/>
              <a:gd name="connsiteX77" fmla="*/ 5817682 w 12192000"/>
              <a:gd name="connsiteY77" fmla="*/ 2157358 h 3482342"/>
              <a:gd name="connsiteX78" fmla="*/ 5591469 w 12192000"/>
              <a:gd name="connsiteY78" fmla="*/ 2178389 h 3482342"/>
              <a:gd name="connsiteX79" fmla="*/ 5452860 w 12192000"/>
              <a:gd name="connsiteY79" fmla="*/ 2180085 h 3482342"/>
              <a:gd name="connsiteX80" fmla="*/ 5414282 w 12192000"/>
              <a:gd name="connsiteY80" fmla="*/ 2183070 h 3482342"/>
              <a:gd name="connsiteX81" fmla="*/ 5368369 w 12192000"/>
              <a:gd name="connsiteY81" fmla="*/ 2204272 h 3482342"/>
              <a:gd name="connsiteX82" fmla="*/ 5336354 w 12192000"/>
              <a:gd name="connsiteY82" fmla="*/ 2218920 h 3482342"/>
              <a:gd name="connsiteX83" fmla="*/ 5291263 w 12192000"/>
              <a:gd name="connsiteY83" fmla="*/ 2239182 h 3482342"/>
              <a:gd name="connsiteX84" fmla="*/ 5255152 w 12192000"/>
              <a:gd name="connsiteY84" fmla="*/ 2247164 h 3482342"/>
              <a:gd name="connsiteX85" fmla="*/ 5233796 w 12192000"/>
              <a:gd name="connsiteY85" fmla="*/ 2268260 h 3482342"/>
              <a:gd name="connsiteX86" fmla="*/ 5212786 w 12192000"/>
              <a:gd name="connsiteY86" fmla="*/ 2296592 h 3482342"/>
              <a:gd name="connsiteX87" fmla="*/ 5173523 w 12192000"/>
              <a:gd name="connsiteY87" fmla="*/ 2309057 h 3482342"/>
              <a:gd name="connsiteX88" fmla="*/ 5123830 w 12192000"/>
              <a:gd name="connsiteY88" fmla="*/ 2307070 h 3482342"/>
              <a:gd name="connsiteX89" fmla="*/ 5065426 w 12192000"/>
              <a:gd name="connsiteY89" fmla="*/ 2324076 h 3482342"/>
              <a:gd name="connsiteX90" fmla="*/ 4975908 w 12192000"/>
              <a:gd name="connsiteY90" fmla="*/ 2364128 h 3482342"/>
              <a:gd name="connsiteX91" fmla="*/ 4913723 w 12192000"/>
              <a:gd name="connsiteY91" fmla="*/ 2385265 h 3482342"/>
              <a:gd name="connsiteX92" fmla="*/ 4746485 w 12192000"/>
              <a:gd name="connsiteY92" fmla="*/ 2451769 h 3482342"/>
              <a:gd name="connsiteX93" fmla="*/ 4681588 w 12192000"/>
              <a:gd name="connsiteY93" fmla="*/ 2467494 h 3482342"/>
              <a:gd name="connsiteX94" fmla="*/ 1783655 w 12192000"/>
              <a:gd name="connsiteY94" fmla="*/ 3163860 h 3482342"/>
              <a:gd name="connsiteX95" fmla="*/ 1325955 w 12192000"/>
              <a:gd name="connsiteY95" fmla="*/ 3176692 h 3482342"/>
              <a:gd name="connsiteX96" fmla="*/ 1190384 w 12192000"/>
              <a:gd name="connsiteY96" fmla="*/ 3203504 h 3482342"/>
              <a:gd name="connsiteX97" fmla="*/ 1094537 w 12192000"/>
              <a:gd name="connsiteY97" fmla="*/ 3229469 h 3482342"/>
              <a:gd name="connsiteX98" fmla="*/ 779276 w 12192000"/>
              <a:gd name="connsiteY98" fmla="*/ 3327290 h 3482342"/>
              <a:gd name="connsiteX99" fmla="*/ 600378 w 12192000"/>
              <a:gd name="connsiteY99" fmla="*/ 3335250 h 3482342"/>
              <a:gd name="connsiteX100" fmla="*/ 493457 w 12192000"/>
              <a:gd name="connsiteY100" fmla="*/ 3365044 h 3482342"/>
              <a:gd name="connsiteX101" fmla="*/ 349402 w 12192000"/>
              <a:gd name="connsiteY101" fmla="*/ 3380897 h 3482342"/>
              <a:gd name="connsiteX102" fmla="*/ 192183 w 12192000"/>
              <a:gd name="connsiteY102" fmla="*/ 3460075 h 3482342"/>
              <a:gd name="connsiteX103" fmla="*/ 46713 w 12192000"/>
              <a:gd name="connsiteY103" fmla="*/ 3462986 h 3482342"/>
              <a:gd name="connsiteX104" fmla="*/ 2765 w 12192000"/>
              <a:gd name="connsiteY104" fmla="*/ 3480770 h 3482342"/>
              <a:gd name="connsiteX105" fmla="*/ 0 w 12192000"/>
              <a:gd name="connsiteY105" fmla="*/ 3482342 h 3482342"/>
              <a:gd name="connsiteX106" fmla="*/ 0 w 12192000"/>
              <a:gd name="connsiteY10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444344 w 12192000"/>
              <a:gd name="connsiteY67" fmla="*/ 1969663 h 3482342"/>
              <a:gd name="connsiteX68" fmla="*/ 6333446 w 12192000"/>
              <a:gd name="connsiteY68" fmla="*/ 1997163 h 3482342"/>
              <a:gd name="connsiteX69" fmla="*/ 6294933 w 12192000"/>
              <a:gd name="connsiteY69" fmla="*/ 2019412 h 3482342"/>
              <a:gd name="connsiteX70" fmla="*/ 6238719 w 12192000"/>
              <a:gd name="connsiteY70" fmla="*/ 2042547 h 3482342"/>
              <a:gd name="connsiteX71" fmla="*/ 6142310 w 12192000"/>
              <a:gd name="connsiteY71" fmla="*/ 2092510 h 3482342"/>
              <a:gd name="connsiteX72" fmla="*/ 6056576 w 12192000"/>
              <a:gd name="connsiteY72" fmla="*/ 2134188 h 3482342"/>
              <a:gd name="connsiteX73" fmla="*/ 6007916 w 12192000"/>
              <a:gd name="connsiteY73" fmla="*/ 2143752 h 3482342"/>
              <a:gd name="connsiteX74" fmla="*/ 5947131 w 12192000"/>
              <a:gd name="connsiteY74" fmla="*/ 2148310 h 3482342"/>
              <a:gd name="connsiteX75" fmla="*/ 5898141 w 12192000"/>
              <a:gd name="connsiteY75" fmla="*/ 2144806 h 3482342"/>
              <a:gd name="connsiteX76" fmla="*/ 5855337 w 12192000"/>
              <a:gd name="connsiteY76" fmla="*/ 2137719 h 3482342"/>
              <a:gd name="connsiteX77" fmla="*/ 5817682 w 12192000"/>
              <a:gd name="connsiteY77" fmla="*/ 2157358 h 3482342"/>
              <a:gd name="connsiteX78" fmla="*/ 5735300 w 12192000"/>
              <a:gd name="connsiteY78" fmla="*/ 2158902 h 3482342"/>
              <a:gd name="connsiteX79" fmla="*/ 5591469 w 12192000"/>
              <a:gd name="connsiteY79" fmla="*/ 2178389 h 3482342"/>
              <a:gd name="connsiteX80" fmla="*/ 5452860 w 12192000"/>
              <a:gd name="connsiteY80" fmla="*/ 2180085 h 3482342"/>
              <a:gd name="connsiteX81" fmla="*/ 5414282 w 12192000"/>
              <a:gd name="connsiteY81" fmla="*/ 2183070 h 3482342"/>
              <a:gd name="connsiteX82" fmla="*/ 5368369 w 12192000"/>
              <a:gd name="connsiteY82" fmla="*/ 2204272 h 3482342"/>
              <a:gd name="connsiteX83" fmla="*/ 5336354 w 12192000"/>
              <a:gd name="connsiteY83" fmla="*/ 2218920 h 3482342"/>
              <a:gd name="connsiteX84" fmla="*/ 5291263 w 12192000"/>
              <a:gd name="connsiteY84" fmla="*/ 2239182 h 3482342"/>
              <a:gd name="connsiteX85" fmla="*/ 5255152 w 12192000"/>
              <a:gd name="connsiteY85" fmla="*/ 2247164 h 3482342"/>
              <a:gd name="connsiteX86" fmla="*/ 5233796 w 12192000"/>
              <a:gd name="connsiteY86" fmla="*/ 2268260 h 3482342"/>
              <a:gd name="connsiteX87" fmla="*/ 5212786 w 12192000"/>
              <a:gd name="connsiteY87" fmla="*/ 2296592 h 3482342"/>
              <a:gd name="connsiteX88" fmla="*/ 5173523 w 12192000"/>
              <a:gd name="connsiteY88" fmla="*/ 2309057 h 3482342"/>
              <a:gd name="connsiteX89" fmla="*/ 5123830 w 12192000"/>
              <a:gd name="connsiteY89" fmla="*/ 2307070 h 3482342"/>
              <a:gd name="connsiteX90" fmla="*/ 5065426 w 12192000"/>
              <a:gd name="connsiteY90" fmla="*/ 2324076 h 3482342"/>
              <a:gd name="connsiteX91" fmla="*/ 4975908 w 12192000"/>
              <a:gd name="connsiteY91" fmla="*/ 2364128 h 3482342"/>
              <a:gd name="connsiteX92" fmla="*/ 4913723 w 12192000"/>
              <a:gd name="connsiteY92" fmla="*/ 2385265 h 3482342"/>
              <a:gd name="connsiteX93" fmla="*/ 4746485 w 12192000"/>
              <a:gd name="connsiteY93" fmla="*/ 2451769 h 3482342"/>
              <a:gd name="connsiteX94" fmla="*/ 4681588 w 12192000"/>
              <a:gd name="connsiteY94" fmla="*/ 2467494 h 3482342"/>
              <a:gd name="connsiteX95" fmla="*/ 1783655 w 12192000"/>
              <a:gd name="connsiteY95" fmla="*/ 3163860 h 3482342"/>
              <a:gd name="connsiteX96" fmla="*/ 1325955 w 12192000"/>
              <a:gd name="connsiteY96" fmla="*/ 3176692 h 3482342"/>
              <a:gd name="connsiteX97" fmla="*/ 1190384 w 12192000"/>
              <a:gd name="connsiteY97" fmla="*/ 3203504 h 3482342"/>
              <a:gd name="connsiteX98" fmla="*/ 1094537 w 12192000"/>
              <a:gd name="connsiteY98" fmla="*/ 3229469 h 3482342"/>
              <a:gd name="connsiteX99" fmla="*/ 779276 w 12192000"/>
              <a:gd name="connsiteY99" fmla="*/ 3327290 h 3482342"/>
              <a:gd name="connsiteX100" fmla="*/ 600378 w 12192000"/>
              <a:gd name="connsiteY100" fmla="*/ 3335250 h 3482342"/>
              <a:gd name="connsiteX101" fmla="*/ 493457 w 12192000"/>
              <a:gd name="connsiteY101" fmla="*/ 3365044 h 3482342"/>
              <a:gd name="connsiteX102" fmla="*/ 349402 w 12192000"/>
              <a:gd name="connsiteY102" fmla="*/ 3380897 h 3482342"/>
              <a:gd name="connsiteX103" fmla="*/ 192183 w 12192000"/>
              <a:gd name="connsiteY103" fmla="*/ 3460075 h 3482342"/>
              <a:gd name="connsiteX104" fmla="*/ 46713 w 12192000"/>
              <a:gd name="connsiteY104" fmla="*/ 3462986 h 3482342"/>
              <a:gd name="connsiteX105" fmla="*/ 2765 w 12192000"/>
              <a:gd name="connsiteY105" fmla="*/ 3480770 h 3482342"/>
              <a:gd name="connsiteX106" fmla="*/ 0 w 12192000"/>
              <a:gd name="connsiteY106" fmla="*/ 3482342 h 3482342"/>
              <a:gd name="connsiteX107" fmla="*/ 0 w 12192000"/>
              <a:gd name="connsiteY10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333446 w 12192000"/>
              <a:gd name="connsiteY69" fmla="*/ 1997163 h 3482342"/>
              <a:gd name="connsiteX70" fmla="*/ 6294933 w 12192000"/>
              <a:gd name="connsiteY70" fmla="*/ 2019412 h 3482342"/>
              <a:gd name="connsiteX71" fmla="*/ 6238719 w 12192000"/>
              <a:gd name="connsiteY71" fmla="*/ 2042547 h 3482342"/>
              <a:gd name="connsiteX72" fmla="*/ 6142310 w 12192000"/>
              <a:gd name="connsiteY72" fmla="*/ 2092510 h 3482342"/>
              <a:gd name="connsiteX73" fmla="*/ 6056576 w 12192000"/>
              <a:gd name="connsiteY73" fmla="*/ 2134188 h 3482342"/>
              <a:gd name="connsiteX74" fmla="*/ 6007916 w 12192000"/>
              <a:gd name="connsiteY74" fmla="*/ 2143752 h 3482342"/>
              <a:gd name="connsiteX75" fmla="*/ 5947131 w 12192000"/>
              <a:gd name="connsiteY75" fmla="*/ 2148310 h 3482342"/>
              <a:gd name="connsiteX76" fmla="*/ 5898141 w 12192000"/>
              <a:gd name="connsiteY76" fmla="*/ 2144806 h 3482342"/>
              <a:gd name="connsiteX77" fmla="*/ 5855337 w 12192000"/>
              <a:gd name="connsiteY77" fmla="*/ 2137719 h 3482342"/>
              <a:gd name="connsiteX78" fmla="*/ 5817682 w 12192000"/>
              <a:gd name="connsiteY78" fmla="*/ 2157358 h 3482342"/>
              <a:gd name="connsiteX79" fmla="*/ 5735300 w 12192000"/>
              <a:gd name="connsiteY79" fmla="*/ 2158902 h 3482342"/>
              <a:gd name="connsiteX80" fmla="*/ 5591469 w 12192000"/>
              <a:gd name="connsiteY80" fmla="*/ 2178389 h 3482342"/>
              <a:gd name="connsiteX81" fmla="*/ 5452860 w 12192000"/>
              <a:gd name="connsiteY81" fmla="*/ 2180085 h 3482342"/>
              <a:gd name="connsiteX82" fmla="*/ 5414282 w 12192000"/>
              <a:gd name="connsiteY82" fmla="*/ 2183070 h 3482342"/>
              <a:gd name="connsiteX83" fmla="*/ 5368369 w 12192000"/>
              <a:gd name="connsiteY83" fmla="*/ 2204272 h 3482342"/>
              <a:gd name="connsiteX84" fmla="*/ 5336354 w 12192000"/>
              <a:gd name="connsiteY84" fmla="*/ 2218920 h 3482342"/>
              <a:gd name="connsiteX85" fmla="*/ 5291263 w 12192000"/>
              <a:gd name="connsiteY85" fmla="*/ 2239182 h 3482342"/>
              <a:gd name="connsiteX86" fmla="*/ 5255152 w 12192000"/>
              <a:gd name="connsiteY86" fmla="*/ 2247164 h 3482342"/>
              <a:gd name="connsiteX87" fmla="*/ 5233796 w 12192000"/>
              <a:gd name="connsiteY87" fmla="*/ 2268260 h 3482342"/>
              <a:gd name="connsiteX88" fmla="*/ 5212786 w 12192000"/>
              <a:gd name="connsiteY88" fmla="*/ 2296592 h 3482342"/>
              <a:gd name="connsiteX89" fmla="*/ 5173523 w 12192000"/>
              <a:gd name="connsiteY89" fmla="*/ 2309057 h 3482342"/>
              <a:gd name="connsiteX90" fmla="*/ 5123830 w 12192000"/>
              <a:gd name="connsiteY90" fmla="*/ 2307070 h 3482342"/>
              <a:gd name="connsiteX91" fmla="*/ 5065426 w 12192000"/>
              <a:gd name="connsiteY91" fmla="*/ 2324076 h 3482342"/>
              <a:gd name="connsiteX92" fmla="*/ 4975908 w 12192000"/>
              <a:gd name="connsiteY92" fmla="*/ 2364128 h 3482342"/>
              <a:gd name="connsiteX93" fmla="*/ 4913723 w 12192000"/>
              <a:gd name="connsiteY93" fmla="*/ 2385265 h 3482342"/>
              <a:gd name="connsiteX94" fmla="*/ 4746485 w 12192000"/>
              <a:gd name="connsiteY94" fmla="*/ 2451769 h 3482342"/>
              <a:gd name="connsiteX95" fmla="*/ 4681588 w 12192000"/>
              <a:gd name="connsiteY95" fmla="*/ 2467494 h 3482342"/>
              <a:gd name="connsiteX96" fmla="*/ 1783655 w 12192000"/>
              <a:gd name="connsiteY96" fmla="*/ 3163860 h 3482342"/>
              <a:gd name="connsiteX97" fmla="*/ 1325955 w 12192000"/>
              <a:gd name="connsiteY97" fmla="*/ 3176692 h 3482342"/>
              <a:gd name="connsiteX98" fmla="*/ 1190384 w 12192000"/>
              <a:gd name="connsiteY98" fmla="*/ 3203504 h 3482342"/>
              <a:gd name="connsiteX99" fmla="*/ 1094537 w 12192000"/>
              <a:gd name="connsiteY99" fmla="*/ 3229469 h 3482342"/>
              <a:gd name="connsiteX100" fmla="*/ 779276 w 12192000"/>
              <a:gd name="connsiteY100" fmla="*/ 3327290 h 3482342"/>
              <a:gd name="connsiteX101" fmla="*/ 600378 w 12192000"/>
              <a:gd name="connsiteY101" fmla="*/ 3335250 h 3482342"/>
              <a:gd name="connsiteX102" fmla="*/ 493457 w 12192000"/>
              <a:gd name="connsiteY102" fmla="*/ 3365044 h 3482342"/>
              <a:gd name="connsiteX103" fmla="*/ 349402 w 12192000"/>
              <a:gd name="connsiteY103" fmla="*/ 3380897 h 3482342"/>
              <a:gd name="connsiteX104" fmla="*/ 192183 w 12192000"/>
              <a:gd name="connsiteY104" fmla="*/ 3460075 h 3482342"/>
              <a:gd name="connsiteX105" fmla="*/ 46713 w 12192000"/>
              <a:gd name="connsiteY105" fmla="*/ 3462986 h 3482342"/>
              <a:gd name="connsiteX106" fmla="*/ 2765 w 12192000"/>
              <a:gd name="connsiteY106" fmla="*/ 3480770 h 3482342"/>
              <a:gd name="connsiteX107" fmla="*/ 0 w 12192000"/>
              <a:gd name="connsiteY107" fmla="*/ 3482342 h 3482342"/>
              <a:gd name="connsiteX108" fmla="*/ 0 w 12192000"/>
              <a:gd name="connsiteY10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42310 w 12192000"/>
              <a:gd name="connsiteY73" fmla="*/ 2092510 h 3482342"/>
              <a:gd name="connsiteX74" fmla="*/ 6056576 w 12192000"/>
              <a:gd name="connsiteY74" fmla="*/ 2134188 h 3482342"/>
              <a:gd name="connsiteX75" fmla="*/ 6007916 w 12192000"/>
              <a:gd name="connsiteY75" fmla="*/ 2143752 h 3482342"/>
              <a:gd name="connsiteX76" fmla="*/ 5947131 w 12192000"/>
              <a:gd name="connsiteY76" fmla="*/ 2148310 h 3482342"/>
              <a:gd name="connsiteX77" fmla="*/ 5898141 w 12192000"/>
              <a:gd name="connsiteY77" fmla="*/ 2144806 h 3482342"/>
              <a:gd name="connsiteX78" fmla="*/ 5855337 w 12192000"/>
              <a:gd name="connsiteY78" fmla="*/ 2137719 h 3482342"/>
              <a:gd name="connsiteX79" fmla="*/ 5817682 w 12192000"/>
              <a:gd name="connsiteY79" fmla="*/ 2157358 h 3482342"/>
              <a:gd name="connsiteX80" fmla="*/ 5735300 w 12192000"/>
              <a:gd name="connsiteY80" fmla="*/ 2158902 h 3482342"/>
              <a:gd name="connsiteX81" fmla="*/ 5591469 w 12192000"/>
              <a:gd name="connsiteY81" fmla="*/ 2178389 h 3482342"/>
              <a:gd name="connsiteX82" fmla="*/ 5452860 w 12192000"/>
              <a:gd name="connsiteY82" fmla="*/ 2180085 h 3482342"/>
              <a:gd name="connsiteX83" fmla="*/ 5414282 w 12192000"/>
              <a:gd name="connsiteY83" fmla="*/ 2183070 h 3482342"/>
              <a:gd name="connsiteX84" fmla="*/ 5368369 w 12192000"/>
              <a:gd name="connsiteY84" fmla="*/ 2204272 h 3482342"/>
              <a:gd name="connsiteX85" fmla="*/ 5336354 w 12192000"/>
              <a:gd name="connsiteY85" fmla="*/ 2218920 h 3482342"/>
              <a:gd name="connsiteX86" fmla="*/ 5291263 w 12192000"/>
              <a:gd name="connsiteY86" fmla="*/ 2239182 h 3482342"/>
              <a:gd name="connsiteX87" fmla="*/ 5255152 w 12192000"/>
              <a:gd name="connsiteY87" fmla="*/ 2247164 h 3482342"/>
              <a:gd name="connsiteX88" fmla="*/ 5233796 w 12192000"/>
              <a:gd name="connsiteY88" fmla="*/ 2268260 h 3482342"/>
              <a:gd name="connsiteX89" fmla="*/ 5212786 w 12192000"/>
              <a:gd name="connsiteY89" fmla="*/ 2296592 h 3482342"/>
              <a:gd name="connsiteX90" fmla="*/ 5173523 w 12192000"/>
              <a:gd name="connsiteY90" fmla="*/ 2309057 h 3482342"/>
              <a:gd name="connsiteX91" fmla="*/ 5123830 w 12192000"/>
              <a:gd name="connsiteY91" fmla="*/ 2307070 h 3482342"/>
              <a:gd name="connsiteX92" fmla="*/ 5065426 w 12192000"/>
              <a:gd name="connsiteY92" fmla="*/ 2324076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38780 w 12192000"/>
              <a:gd name="connsiteY73" fmla="*/ 2081918 h 3482342"/>
              <a:gd name="connsiteX74" fmla="*/ 6056576 w 12192000"/>
              <a:gd name="connsiteY74" fmla="*/ 2134188 h 3482342"/>
              <a:gd name="connsiteX75" fmla="*/ 6007916 w 12192000"/>
              <a:gd name="connsiteY75" fmla="*/ 2143752 h 3482342"/>
              <a:gd name="connsiteX76" fmla="*/ 5947131 w 12192000"/>
              <a:gd name="connsiteY76" fmla="*/ 2148310 h 3482342"/>
              <a:gd name="connsiteX77" fmla="*/ 5898141 w 12192000"/>
              <a:gd name="connsiteY77" fmla="*/ 2144806 h 3482342"/>
              <a:gd name="connsiteX78" fmla="*/ 5855337 w 12192000"/>
              <a:gd name="connsiteY78" fmla="*/ 2137719 h 3482342"/>
              <a:gd name="connsiteX79" fmla="*/ 5817682 w 12192000"/>
              <a:gd name="connsiteY79" fmla="*/ 2157358 h 3482342"/>
              <a:gd name="connsiteX80" fmla="*/ 5735300 w 12192000"/>
              <a:gd name="connsiteY80" fmla="*/ 2158902 h 3482342"/>
              <a:gd name="connsiteX81" fmla="*/ 5591469 w 12192000"/>
              <a:gd name="connsiteY81" fmla="*/ 2178389 h 3482342"/>
              <a:gd name="connsiteX82" fmla="*/ 5452860 w 12192000"/>
              <a:gd name="connsiteY82" fmla="*/ 2180085 h 3482342"/>
              <a:gd name="connsiteX83" fmla="*/ 5414282 w 12192000"/>
              <a:gd name="connsiteY83" fmla="*/ 2183070 h 3482342"/>
              <a:gd name="connsiteX84" fmla="*/ 5368369 w 12192000"/>
              <a:gd name="connsiteY84" fmla="*/ 2204272 h 3482342"/>
              <a:gd name="connsiteX85" fmla="*/ 5336354 w 12192000"/>
              <a:gd name="connsiteY85" fmla="*/ 2218920 h 3482342"/>
              <a:gd name="connsiteX86" fmla="*/ 5291263 w 12192000"/>
              <a:gd name="connsiteY86" fmla="*/ 2239182 h 3482342"/>
              <a:gd name="connsiteX87" fmla="*/ 5255152 w 12192000"/>
              <a:gd name="connsiteY87" fmla="*/ 2247164 h 3482342"/>
              <a:gd name="connsiteX88" fmla="*/ 5233796 w 12192000"/>
              <a:gd name="connsiteY88" fmla="*/ 2268260 h 3482342"/>
              <a:gd name="connsiteX89" fmla="*/ 5212786 w 12192000"/>
              <a:gd name="connsiteY89" fmla="*/ 2296592 h 3482342"/>
              <a:gd name="connsiteX90" fmla="*/ 5173523 w 12192000"/>
              <a:gd name="connsiteY90" fmla="*/ 2309057 h 3482342"/>
              <a:gd name="connsiteX91" fmla="*/ 5123830 w 12192000"/>
              <a:gd name="connsiteY91" fmla="*/ 2307070 h 3482342"/>
              <a:gd name="connsiteX92" fmla="*/ 5065426 w 12192000"/>
              <a:gd name="connsiteY92" fmla="*/ 2324076 h 3482342"/>
              <a:gd name="connsiteX93" fmla="*/ 4975908 w 12192000"/>
              <a:gd name="connsiteY93" fmla="*/ 2364128 h 3482342"/>
              <a:gd name="connsiteX94" fmla="*/ 4913723 w 12192000"/>
              <a:gd name="connsiteY94" fmla="*/ 2385265 h 3482342"/>
              <a:gd name="connsiteX95" fmla="*/ 4746485 w 12192000"/>
              <a:gd name="connsiteY95" fmla="*/ 2451769 h 3482342"/>
              <a:gd name="connsiteX96" fmla="*/ 4681588 w 12192000"/>
              <a:gd name="connsiteY96" fmla="*/ 2467494 h 3482342"/>
              <a:gd name="connsiteX97" fmla="*/ 1783655 w 12192000"/>
              <a:gd name="connsiteY97" fmla="*/ 3163860 h 3482342"/>
              <a:gd name="connsiteX98" fmla="*/ 1325955 w 12192000"/>
              <a:gd name="connsiteY98" fmla="*/ 3176692 h 3482342"/>
              <a:gd name="connsiteX99" fmla="*/ 1190384 w 12192000"/>
              <a:gd name="connsiteY99" fmla="*/ 3203504 h 3482342"/>
              <a:gd name="connsiteX100" fmla="*/ 1094537 w 12192000"/>
              <a:gd name="connsiteY100" fmla="*/ 3229469 h 3482342"/>
              <a:gd name="connsiteX101" fmla="*/ 779276 w 12192000"/>
              <a:gd name="connsiteY101" fmla="*/ 3327290 h 3482342"/>
              <a:gd name="connsiteX102" fmla="*/ 600378 w 12192000"/>
              <a:gd name="connsiteY102" fmla="*/ 3335250 h 3482342"/>
              <a:gd name="connsiteX103" fmla="*/ 493457 w 12192000"/>
              <a:gd name="connsiteY103" fmla="*/ 3365044 h 3482342"/>
              <a:gd name="connsiteX104" fmla="*/ 349402 w 12192000"/>
              <a:gd name="connsiteY104" fmla="*/ 3380897 h 3482342"/>
              <a:gd name="connsiteX105" fmla="*/ 192183 w 12192000"/>
              <a:gd name="connsiteY105" fmla="*/ 3460075 h 3482342"/>
              <a:gd name="connsiteX106" fmla="*/ 46713 w 12192000"/>
              <a:gd name="connsiteY106" fmla="*/ 3462986 h 3482342"/>
              <a:gd name="connsiteX107" fmla="*/ 2765 w 12192000"/>
              <a:gd name="connsiteY107" fmla="*/ 3480770 h 3482342"/>
              <a:gd name="connsiteX108" fmla="*/ 0 w 12192000"/>
              <a:gd name="connsiteY108" fmla="*/ 3482342 h 3482342"/>
              <a:gd name="connsiteX109" fmla="*/ 0 w 12192000"/>
              <a:gd name="connsiteY10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056576 w 12192000"/>
              <a:gd name="connsiteY75" fmla="*/ 2134188 h 3482342"/>
              <a:gd name="connsiteX76" fmla="*/ 6007916 w 12192000"/>
              <a:gd name="connsiteY76" fmla="*/ 2143752 h 3482342"/>
              <a:gd name="connsiteX77" fmla="*/ 5947131 w 12192000"/>
              <a:gd name="connsiteY77" fmla="*/ 2148310 h 3482342"/>
              <a:gd name="connsiteX78" fmla="*/ 5898141 w 12192000"/>
              <a:gd name="connsiteY78" fmla="*/ 2144806 h 3482342"/>
              <a:gd name="connsiteX79" fmla="*/ 5855337 w 12192000"/>
              <a:gd name="connsiteY79" fmla="*/ 2137719 h 3482342"/>
              <a:gd name="connsiteX80" fmla="*/ 5817682 w 12192000"/>
              <a:gd name="connsiteY80" fmla="*/ 2157358 h 3482342"/>
              <a:gd name="connsiteX81" fmla="*/ 5735300 w 12192000"/>
              <a:gd name="connsiteY81" fmla="*/ 2158902 h 3482342"/>
              <a:gd name="connsiteX82" fmla="*/ 5591469 w 12192000"/>
              <a:gd name="connsiteY82" fmla="*/ 2178389 h 3482342"/>
              <a:gd name="connsiteX83" fmla="*/ 5452860 w 12192000"/>
              <a:gd name="connsiteY83" fmla="*/ 2180085 h 3482342"/>
              <a:gd name="connsiteX84" fmla="*/ 5414282 w 12192000"/>
              <a:gd name="connsiteY84" fmla="*/ 2183070 h 3482342"/>
              <a:gd name="connsiteX85" fmla="*/ 5368369 w 12192000"/>
              <a:gd name="connsiteY85" fmla="*/ 2204272 h 3482342"/>
              <a:gd name="connsiteX86" fmla="*/ 5336354 w 12192000"/>
              <a:gd name="connsiteY86" fmla="*/ 2218920 h 3482342"/>
              <a:gd name="connsiteX87" fmla="*/ 5291263 w 12192000"/>
              <a:gd name="connsiteY87" fmla="*/ 2239182 h 3482342"/>
              <a:gd name="connsiteX88" fmla="*/ 5255152 w 12192000"/>
              <a:gd name="connsiteY88" fmla="*/ 2247164 h 3482342"/>
              <a:gd name="connsiteX89" fmla="*/ 5233796 w 12192000"/>
              <a:gd name="connsiteY89" fmla="*/ 2268260 h 3482342"/>
              <a:gd name="connsiteX90" fmla="*/ 5212786 w 12192000"/>
              <a:gd name="connsiteY90" fmla="*/ 2296592 h 3482342"/>
              <a:gd name="connsiteX91" fmla="*/ 5173523 w 12192000"/>
              <a:gd name="connsiteY91" fmla="*/ 2309057 h 3482342"/>
              <a:gd name="connsiteX92" fmla="*/ 5123830 w 12192000"/>
              <a:gd name="connsiteY92" fmla="*/ 2307070 h 3482342"/>
              <a:gd name="connsiteX93" fmla="*/ 5065426 w 12192000"/>
              <a:gd name="connsiteY93" fmla="*/ 2324076 h 3482342"/>
              <a:gd name="connsiteX94" fmla="*/ 4975908 w 12192000"/>
              <a:gd name="connsiteY94" fmla="*/ 2364128 h 3482342"/>
              <a:gd name="connsiteX95" fmla="*/ 4913723 w 12192000"/>
              <a:gd name="connsiteY95" fmla="*/ 2385265 h 3482342"/>
              <a:gd name="connsiteX96" fmla="*/ 4746485 w 12192000"/>
              <a:gd name="connsiteY96" fmla="*/ 2451769 h 3482342"/>
              <a:gd name="connsiteX97" fmla="*/ 4681588 w 12192000"/>
              <a:gd name="connsiteY97" fmla="*/ 2467494 h 3482342"/>
              <a:gd name="connsiteX98" fmla="*/ 1783655 w 12192000"/>
              <a:gd name="connsiteY98" fmla="*/ 3163860 h 3482342"/>
              <a:gd name="connsiteX99" fmla="*/ 1325955 w 12192000"/>
              <a:gd name="connsiteY99" fmla="*/ 3176692 h 3482342"/>
              <a:gd name="connsiteX100" fmla="*/ 1190384 w 12192000"/>
              <a:gd name="connsiteY100" fmla="*/ 3203504 h 3482342"/>
              <a:gd name="connsiteX101" fmla="*/ 1094537 w 12192000"/>
              <a:gd name="connsiteY101" fmla="*/ 3229469 h 3482342"/>
              <a:gd name="connsiteX102" fmla="*/ 779276 w 12192000"/>
              <a:gd name="connsiteY102" fmla="*/ 3327290 h 3482342"/>
              <a:gd name="connsiteX103" fmla="*/ 600378 w 12192000"/>
              <a:gd name="connsiteY103" fmla="*/ 3335250 h 3482342"/>
              <a:gd name="connsiteX104" fmla="*/ 493457 w 12192000"/>
              <a:gd name="connsiteY104" fmla="*/ 3365044 h 3482342"/>
              <a:gd name="connsiteX105" fmla="*/ 349402 w 12192000"/>
              <a:gd name="connsiteY105" fmla="*/ 3380897 h 3482342"/>
              <a:gd name="connsiteX106" fmla="*/ 192183 w 12192000"/>
              <a:gd name="connsiteY106" fmla="*/ 3460075 h 3482342"/>
              <a:gd name="connsiteX107" fmla="*/ 46713 w 12192000"/>
              <a:gd name="connsiteY107" fmla="*/ 3462986 h 3482342"/>
              <a:gd name="connsiteX108" fmla="*/ 2765 w 12192000"/>
              <a:gd name="connsiteY108" fmla="*/ 3480770 h 3482342"/>
              <a:gd name="connsiteX109" fmla="*/ 0 w 12192000"/>
              <a:gd name="connsiteY109" fmla="*/ 3482342 h 3482342"/>
              <a:gd name="connsiteX110" fmla="*/ 0 w 12192000"/>
              <a:gd name="connsiteY11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34188 h 3482342"/>
              <a:gd name="connsiteX77" fmla="*/ 6007916 w 12192000"/>
              <a:gd name="connsiteY77" fmla="*/ 2143752 h 3482342"/>
              <a:gd name="connsiteX78" fmla="*/ 5947131 w 12192000"/>
              <a:gd name="connsiteY78" fmla="*/ 2148310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452860 w 12192000"/>
              <a:gd name="connsiteY84" fmla="*/ 2180085 h 3482342"/>
              <a:gd name="connsiteX85" fmla="*/ 5414282 w 12192000"/>
              <a:gd name="connsiteY85" fmla="*/ 2183070 h 3482342"/>
              <a:gd name="connsiteX86" fmla="*/ 5368369 w 12192000"/>
              <a:gd name="connsiteY86" fmla="*/ 2204272 h 3482342"/>
              <a:gd name="connsiteX87" fmla="*/ 5336354 w 12192000"/>
              <a:gd name="connsiteY87" fmla="*/ 2218920 h 3482342"/>
              <a:gd name="connsiteX88" fmla="*/ 5291263 w 12192000"/>
              <a:gd name="connsiteY88" fmla="*/ 2239182 h 3482342"/>
              <a:gd name="connsiteX89" fmla="*/ 5255152 w 12192000"/>
              <a:gd name="connsiteY89" fmla="*/ 2247164 h 3482342"/>
              <a:gd name="connsiteX90" fmla="*/ 5233796 w 12192000"/>
              <a:gd name="connsiteY90" fmla="*/ 2268260 h 3482342"/>
              <a:gd name="connsiteX91" fmla="*/ 5212786 w 12192000"/>
              <a:gd name="connsiteY91" fmla="*/ 2296592 h 3482342"/>
              <a:gd name="connsiteX92" fmla="*/ 5173523 w 12192000"/>
              <a:gd name="connsiteY92" fmla="*/ 2309057 h 3482342"/>
              <a:gd name="connsiteX93" fmla="*/ 5123830 w 12192000"/>
              <a:gd name="connsiteY93" fmla="*/ 2307070 h 3482342"/>
              <a:gd name="connsiteX94" fmla="*/ 5065426 w 12192000"/>
              <a:gd name="connsiteY94" fmla="*/ 2324076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6007916 w 12192000"/>
              <a:gd name="connsiteY77" fmla="*/ 2143752 h 3482342"/>
              <a:gd name="connsiteX78" fmla="*/ 5947131 w 12192000"/>
              <a:gd name="connsiteY78" fmla="*/ 2148310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452860 w 12192000"/>
              <a:gd name="connsiteY84" fmla="*/ 2180085 h 3482342"/>
              <a:gd name="connsiteX85" fmla="*/ 5414282 w 12192000"/>
              <a:gd name="connsiteY85" fmla="*/ 2183070 h 3482342"/>
              <a:gd name="connsiteX86" fmla="*/ 5368369 w 12192000"/>
              <a:gd name="connsiteY86" fmla="*/ 2204272 h 3482342"/>
              <a:gd name="connsiteX87" fmla="*/ 5336354 w 12192000"/>
              <a:gd name="connsiteY87" fmla="*/ 2218920 h 3482342"/>
              <a:gd name="connsiteX88" fmla="*/ 5291263 w 12192000"/>
              <a:gd name="connsiteY88" fmla="*/ 2239182 h 3482342"/>
              <a:gd name="connsiteX89" fmla="*/ 5255152 w 12192000"/>
              <a:gd name="connsiteY89" fmla="*/ 2247164 h 3482342"/>
              <a:gd name="connsiteX90" fmla="*/ 5233796 w 12192000"/>
              <a:gd name="connsiteY90" fmla="*/ 2268260 h 3482342"/>
              <a:gd name="connsiteX91" fmla="*/ 5212786 w 12192000"/>
              <a:gd name="connsiteY91" fmla="*/ 2296592 h 3482342"/>
              <a:gd name="connsiteX92" fmla="*/ 5173523 w 12192000"/>
              <a:gd name="connsiteY92" fmla="*/ 2309057 h 3482342"/>
              <a:gd name="connsiteX93" fmla="*/ 5123830 w 12192000"/>
              <a:gd name="connsiteY93" fmla="*/ 2307070 h 3482342"/>
              <a:gd name="connsiteX94" fmla="*/ 5065426 w 12192000"/>
              <a:gd name="connsiteY94" fmla="*/ 2324076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5993794 w 12192000"/>
              <a:gd name="connsiteY77" fmla="*/ 2122569 h 3482342"/>
              <a:gd name="connsiteX78" fmla="*/ 5947131 w 12192000"/>
              <a:gd name="connsiteY78" fmla="*/ 2148310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452860 w 12192000"/>
              <a:gd name="connsiteY84" fmla="*/ 2180085 h 3482342"/>
              <a:gd name="connsiteX85" fmla="*/ 5414282 w 12192000"/>
              <a:gd name="connsiteY85" fmla="*/ 2183070 h 3482342"/>
              <a:gd name="connsiteX86" fmla="*/ 5368369 w 12192000"/>
              <a:gd name="connsiteY86" fmla="*/ 2204272 h 3482342"/>
              <a:gd name="connsiteX87" fmla="*/ 5336354 w 12192000"/>
              <a:gd name="connsiteY87" fmla="*/ 2218920 h 3482342"/>
              <a:gd name="connsiteX88" fmla="*/ 5291263 w 12192000"/>
              <a:gd name="connsiteY88" fmla="*/ 2239182 h 3482342"/>
              <a:gd name="connsiteX89" fmla="*/ 5255152 w 12192000"/>
              <a:gd name="connsiteY89" fmla="*/ 2247164 h 3482342"/>
              <a:gd name="connsiteX90" fmla="*/ 5233796 w 12192000"/>
              <a:gd name="connsiteY90" fmla="*/ 2268260 h 3482342"/>
              <a:gd name="connsiteX91" fmla="*/ 5212786 w 12192000"/>
              <a:gd name="connsiteY91" fmla="*/ 2296592 h 3482342"/>
              <a:gd name="connsiteX92" fmla="*/ 5173523 w 12192000"/>
              <a:gd name="connsiteY92" fmla="*/ 2309057 h 3482342"/>
              <a:gd name="connsiteX93" fmla="*/ 5123830 w 12192000"/>
              <a:gd name="connsiteY93" fmla="*/ 2307070 h 3482342"/>
              <a:gd name="connsiteX94" fmla="*/ 5065426 w 12192000"/>
              <a:gd name="connsiteY94" fmla="*/ 2324076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5993794 w 12192000"/>
              <a:gd name="connsiteY77" fmla="*/ 2122569 h 3482342"/>
              <a:gd name="connsiteX78" fmla="*/ 5943601 w 12192000"/>
              <a:gd name="connsiteY78" fmla="*/ 2137719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452860 w 12192000"/>
              <a:gd name="connsiteY84" fmla="*/ 2180085 h 3482342"/>
              <a:gd name="connsiteX85" fmla="*/ 5414282 w 12192000"/>
              <a:gd name="connsiteY85" fmla="*/ 2183070 h 3482342"/>
              <a:gd name="connsiteX86" fmla="*/ 5368369 w 12192000"/>
              <a:gd name="connsiteY86" fmla="*/ 2204272 h 3482342"/>
              <a:gd name="connsiteX87" fmla="*/ 5336354 w 12192000"/>
              <a:gd name="connsiteY87" fmla="*/ 2218920 h 3482342"/>
              <a:gd name="connsiteX88" fmla="*/ 5291263 w 12192000"/>
              <a:gd name="connsiteY88" fmla="*/ 2239182 h 3482342"/>
              <a:gd name="connsiteX89" fmla="*/ 5255152 w 12192000"/>
              <a:gd name="connsiteY89" fmla="*/ 2247164 h 3482342"/>
              <a:gd name="connsiteX90" fmla="*/ 5233796 w 12192000"/>
              <a:gd name="connsiteY90" fmla="*/ 2268260 h 3482342"/>
              <a:gd name="connsiteX91" fmla="*/ 5212786 w 12192000"/>
              <a:gd name="connsiteY91" fmla="*/ 2296592 h 3482342"/>
              <a:gd name="connsiteX92" fmla="*/ 5173523 w 12192000"/>
              <a:gd name="connsiteY92" fmla="*/ 2309057 h 3482342"/>
              <a:gd name="connsiteX93" fmla="*/ 5123830 w 12192000"/>
              <a:gd name="connsiteY93" fmla="*/ 2307070 h 3482342"/>
              <a:gd name="connsiteX94" fmla="*/ 5065426 w 12192000"/>
              <a:gd name="connsiteY94" fmla="*/ 2324076 h 3482342"/>
              <a:gd name="connsiteX95" fmla="*/ 4975908 w 12192000"/>
              <a:gd name="connsiteY95" fmla="*/ 2364128 h 3482342"/>
              <a:gd name="connsiteX96" fmla="*/ 4913723 w 12192000"/>
              <a:gd name="connsiteY96" fmla="*/ 2385265 h 3482342"/>
              <a:gd name="connsiteX97" fmla="*/ 4746485 w 12192000"/>
              <a:gd name="connsiteY97" fmla="*/ 2451769 h 3482342"/>
              <a:gd name="connsiteX98" fmla="*/ 4681588 w 12192000"/>
              <a:gd name="connsiteY98" fmla="*/ 2467494 h 3482342"/>
              <a:gd name="connsiteX99" fmla="*/ 1783655 w 12192000"/>
              <a:gd name="connsiteY99" fmla="*/ 3163860 h 3482342"/>
              <a:gd name="connsiteX100" fmla="*/ 1325955 w 12192000"/>
              <a:gd name="connsiteY100" fmla="*/ 3176692 h 3482342"/>
              <a:gd name="connsiteX101" fmla="*/ 1190384 w 12192000"/>
              <a:gd name="connsiteY101" fmla="*/ 3203504 h 3482342"/>
              <a:gd name="connsiteX102" fmla="*/ 1094537 w 12192000"/>
              <a:gd name="connsiteY102" fmla="*/ 3229469 h 3482342"/>
              <a:gd name="connsiteX103" fmla="*/ 779276 w 12192000"/>
              <a:gd name="connsiteY103" fmla="*/ 3327290 h 3482342"/>
              <a:gd name="connsiteX104" fmla="*/ 600378 w 12192000"/>
              <a:gd name="connsiteY104" fmla="*/ 3335250 h 3482342"/>
              <a:gd name="connsiteX105" fmla="*/ 493457 w 12192000"/>
              <a:gd name="connsiteY105" fmla="*/ 3365044 h 3482342"/>
              <a:gd name="connsiteX106" fmla="*/ 349402 w 12192000"/>
              <a:gd name="connsiteY106" fmla="*/ 3380897 h 3482342"/>
              <a:gd name="connsiteX107" fmla="*/ 192183 w 12192000"/>
              <a:gd name="connsiteY107" fmla="*/ 3460075 h 3482342"/>
              <a:gd name="connsiteX108" fmla="*/ 46713 w 12192000"/>
              <a:gd name="connsiteY108" fmla="*/ 3462986 h 3482342"/>
              <a:gd name="connsiteX109" fmla="*/ 2765 w 12192000"/>
              <a:gd name="connsiteY109" fmla="*/ 3480770 h 3482342"/>
              <a:gd name="connsiteX110" fmla="*/ 0 w 12192000"/>
              <a:gd name="connsiteY110" fmla="*/ 3482342 h 3482342"/>
              <a:gd name="connsiteX111" fmla="*/ 0 w 12192000"/>
              <a:gd name="connsiteY11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5993794 w 12192000"/>
              <a:gd name="connsiteY77" fmla="*/ 2122569 h 3482342"/>
              <a:gd name="connsiteX78" fmla="*/ 5943601 w 12192000"/>
              <a:gd name="connsiteY78" fmla="*/ 2137719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505818 w 12192000"/>
              <a:gd name="connsiteY84" fmla="*/ 2194207 h 3482342"/>
              <a:gd name="connsiteX85" fmla="*/ 5452860 w 12192000"/>
              <a:gd name="connsiteY85" fmla="*/ 2180085 h 3482342"/>
              <a:gd name="connsiteX86" fmla="*/ 5414282 w 12192000"/>
              <a:gd name="connsiteY86" fmla="*/ 2183070 h 3482342"/>
              <a:gd name="connsiteX87" fmla="*/ 5368369 w 12192000"/>
              <a:gd name="connsiteY87" fmla="*/ 2204272 h 3482342"/>
              <a:gd name="connsiteX88" fmla="*/ 5336354 w 12192000"/>
              <a:gd name="connsiteY88" fmla="*/ 2218920 h 3482342"/>
              <a:gd name="connsiteX89" fmla="*/ 5291263 w 12192000"/>
              <a:gd name="connsiteY89" fmla="*/ 2239182 h 3482342"/>
              <a:gd name="connsiteX90" fmla="*/ 5255152 w 12192000"/>
              <a:gd name="connsiteY90" fmla="*/ 2247164 h 3482342"/>
              <a:gd name="connsiteX91" fmla="*/ 5233796 w 12192000"/>
              <a:gd name="connsiteY91" fmla="*/ 2268260 h 3482342"/>
              <a:gd name="connsiteX92" fmla="*/ 5212786 w 12192000"/>
              <a:gd name="connsiteY92" fmla="*/ 2296592 h 3482342"/>
              <a:gd name="connsiteX93" fmla="*/ 5173523 w 12192000"/>
              <a:gd name="connsiteY93" fmla="*/ 2309057 h 3482342"/>
              <a:gd name="connsiteX94" fmla="*/ 5123830 w 12192000"/>
              <a:gd name="connsiteY94" fmla="*/ 2307070 h 3482342"/>
              <a:gd name="connsiteX95" fmla="*/ 5065426 w 12192000"/>
              <a:gd name="connsiteY95" fmla="*/ 2324076 h 3482342"/>
              <a:gd name="connsiteX96" fmla="*/ 4975908 w 12192000"/>
              <a:gd name="connsiteY96" fmla="*/ 2364128 h 3482342"/>
              <a:gd name="connsiteX97" fmla="*/ 4913723 w 12192000"/>
              <a:gd name="connsiteY97" fmla="*/ 2385265 h 3482342"/>
              <a:gd name="connsiteX98" fmla="*/ 4746485 w 12192000"/>
              <a:gd name="connsiteY98" fmla="*/ 2451769 h 3482342"/>
              <a:gd name="connsiteX99" fmla="*/ 4681588 w 12192000"/>
              <a:gd name="connsiteY99" fmla="*/ 2467494 h 3482342"/>
              <a:gd name="connsiteX100" fmla="*/ 1783655 w 12192000"/>
              <a:gd name="connsiteY100" fmla="*/ 3163860 h 3482342"/>
              <a:gd name="connsiteX101" fmla="*/ 1325955 w 12192000"/>
              <a:gd name="connsiteY101" fmla="*/ 3176692 h 3482342"/>
              <a:gd name="connsiteX102" fmla="*/ 1190384 w 12192000"/>
              <a:gd name="connsiteY102" fmla="*/ 3203504 h 3482342"/>
              <a:gd name="connsiteX103" fmla="*/ 1094537 w 12192000"/>
              <a:gd name="connsiteY103" fmla="*/ 3229469 h 3482342"/>
              <a:gd name="connsiteX104" fmla="*/ 779276 w 12192000"/>
              <a:gd name="connsiteY104" fmla="*/ 3327290 h 3482342"/>
              <a:gd name="connsiteX105" fmla="*/ 600378 w 12192000"/>
              <a:gd name="connsiteY105" fmla="*/ 3335250 h 3482342"/>
              <a:gd name="connsiteX106" fmla="*/ 493457 w 12192000"/>
              <a:gd name="connsiteY106" fmla="*/ 3365044 h 3482342"/>
              <a:gd name="connsiteX107" fmla="*/ 349402 w 12192000"/>
              <a:gd name="connsiteY107" fmla="*/ 3380897 h 3482342"/>
              <a:gd name="connsiteX108" fmla="*/ 192183 w 12192000"/>
              <a:gd name="connsiteY108" fmla="*/ 3460075 h 3482342"/>
              <a:gd name="connsiteX109" fmla="*/ 46713 w 12192000"/>
              <a:gd name="connsiteY109" fmla="*/ 3462986 h 3482342"/>
              <a:gd name="connsiteX110" fmla="*/ 2765 w 12192000"/>
              <a:gd name="connsiteY110" fmla="*/ 3480770 h 3482342"/>
              <a:gd name="connsiteX111" fmla="*/ 0 w 12192000"/>
              <a:gd name="connsiteY111" fmla="*/ 3482342 h 3482342"/>
              <a:gd name="connsiteX112" fmla="*/ 0 w 12192000"/>
              <a:gd name="connsiteY11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15658 w 12192000"/>
              <a:gd name="connsiteY21" fmla="*/ 1287849 h 3482342"/>
              <a:gd name="connsiteX22" fmla="*/ 10679906 w 12192000"/>
              <a:gd name="connsiteY22" fmla="*/ 1324988 h 3482342"/>
              <a:gd name="connsiteX23" fmla="*/ 10636304 w 12192000"/>
              <a:gd name="connsiteY23" fmla="*/ 1317928 h 3482342"/>
              <a:gd name="connsiteX24" fmla="*/ 10573203 w 12192000"/>
              <a:gd name="connsiteY24" fmla="*/ 1351996 h 3482342"/>
              <a:gd name="connsiteX25" fmla="*/ 10513263 w 12192000"/>
              <a:gd name="connsiteY25" fmla="*/ 1350756 h 3482342"/>
              <a:gd name="connsiteX26" fmla="*/ 10464012 w 12192000"/>
              <a:gd name="connsiteY26" fmla="*/ 1391778 h 3482342"/>
              <a:gd name="connsiteX27" fmla="*/ 10405409 w 12192000"/>
              <a:gd name="connsiteY27" fmla="*/ 1422789 h 3482342"/>
              <a:gd name="connsiteX28" fmla="*/ 10370530 w 12192000"/>
              <a:gd name="connsiteY28" fmla="*/ 1441596 h 3482342"/>
              <a:gd name="connsiteX29" fmla="*/ 10264922 w 12192000"/>
              <a:gd name="connsiteY29" fmla="*/ 1472107 h 3482342"/>
              <a:gd name="connsiteX30" fmla="*/ 10058690 w 12192000"/>
              <a:gd name="connsiteY30" fmla="*/ 1474888 h 3482342"/>
              <a:gd name="connsiteX31" fmla="*/ 10004424 w 12192000"/>
              <a:gd name="connsiteY31" fmla="*/ 1489801 h 3482342"/>
              <a:gd name="connsiteX32" fmla="*/ 9999951 w 12192000"/>
              <a:gd name="connsiteY32" fmla="*/ 1499127 h 3482342"/>
              <a:gd name="connsiteX33" fmla="*/ 9845462 w 12192000"/>
              <a:gd name="connsiteY33" fmla="*/ 1548192 h 3482342"/>
              <a:gd name="connsiteX34" fmla="*/ 9736156 w 12192000"/>
              <a:gd name="connsiteY34" fmla="*/ 1581928 h 3482342"/>
              <a:gd name="connsiteX35" fmla="*/ 9693355 w 12192000"/>
              <a:gd name="connsiteY35" fmla="*/ 1602632 h 3482342"/>
              <a:gd name="connsiteX36" fmla="*/ 9664242 w 12192000"/>
              <a:gd name="connsiteY36" fmla="*/ 1622075 h 3482342"/>
              <a:gd name="connsiteX37" fmla="*/ 9579195 w 12192000"/>
              <a:gd name="connsiteY37" fmla="*/ 1648017 h 3482342"/>
              <a:gd name="connsiteX38" fmla="*/ 9433652 w 12192000"/>
              <a:gd name="connsiteY38" fmla="*/ 1681174 h 3482342"/>
              <a:gd name="connsiteX39" fmla="*/ 9403775 w 12192000"/>
              <a:gd name="connsiteY39" fmla="*/ 1690403 h 3482342"/>
              <a:gd name="connsiteX40" fmla="*/ 9382503 w 12192000"/>
              <a:gd name="connsiteY40" fmla="*/ 1706957 h 3482342"/>
              <a:gd name="connsiteX41" fmla="*/ 9381410 w 12192000"/>
              <a:gd name="connsiteY41" fmla="*/ 1718312 h 3482342"/>
              <a:gd name="connsiteX42" fmla="*/ 9365685 w 12192000"/>
              <a:gd name="connsiteY42" fmla="*/ 1724772 h 3482342"/>
              <a:gd name="connsiteX43" fmla="*/ 9278020 w 12192000"/>
              <a:gd name="connsiteY43" fmla="*/ 1741161 h 3482342"/>
              <a:gd name="connsiteX44" fmla="*/ 9217145 w 12192000"/>
              <a:gd name="connsiteY44" fmla="*/ 1771195 h 3482342"/>
              <a:gd name="connsiteX45" fmla="*/ 8955875 w 12192000"/>
              <a:gd name="connsiteY45" fmla="*/ 1796806 h 3482342"/>
              <a:gd name="connsiteX46" fmla="*/ 8648415 w 12192000"/>
              <a:gd name="connsiteY46" fmla="*/ 1878623 h 3482342"/>
              <a:gd name="connsiteX47" fmla="*/ 8495949 w 12192000"/>
              <a:gd name="connsiteY47" fmla="*/ 1902425 h 3482342"/>
              <a:gd name="connsiteX48" fmla="*/ 8236214 w 12192000"/>
              <a:gd name="connsiteY48" fmla="*/ 1909725 h 3482342"/>
              <a:gd name="connsiteX49" fmla="*/ 8132104 w 12192000"/>
              <a:gd name="connsiteY49" fmla="*/ 1895727 h 3482342"/>
              <a:gd name="connsiteX50" fmla="*/ 7918078 w 12192000"/>
              <a:gd name="connsiteY50" fmla="*/ 1862668 h 3482342"/>
              <a:gd name="connsiteX51" fmla="*/ 7817899 w 12192000"/>
              <a:gd name="connsiteY51" fmla="*/ 1862176 h 3482342"/>
              <a:gd name="connsiteX52" fmla="*/ 7768994 w 12192000"/>
              <a:gd name="connsiteY52" fmla="*/ 1855721 h 3482342"/>
              <a:gd name="connsiteX53" fmla="*/ 7618027 w 12192000"/>
              <a:gd name="connsiteY53" fmla="*/ 1830959 h 3482342"/>
              <a:gd name="connsiteX54" fmla="*/ 7449425 w 12192000"/>
              <a:gd name="connsiteY54" fmla="*/ 1810910 h 3482342"/>
              <a:gd name="connsiteX55" fmla="*/ 7342915 w 12192000"/>
              <a:gd name="connsiteY55" fmla="*/ 1819827 h 3482342"/>
              <a:gd name="connsiteX56" fmla="*/ 7255191 w 12192000"/>
              <a:gd name="connsiteY56" fmla="*/ 1834354 h 3482342"/>
              <a:gd name="connsiteX57" fmla="*/ 7131205 w 12192000"/>
              <a:gd name="connsiteY57" fmla="*/ 1845557 h 3482342"/>
              <a:gd name="connsiteX58" fmla="*/ 6941837 w 12192000"/>
              <a:gd name="connsiteY58" fmla="*/ 1840640 h 3482342"/>
              <a:gd name="connsiteX59" fmla="*/ 6837145 w 12192000"/>
              <a:gd name="connsiteY59" fmla="*/ 1870724 h 3482342"/>
              <a:gd name="connsiteX60" fmla="*/ 6753991 w 12192000"/>
              <a:gd name="connsiteY60" fmla="*/ 1860969 h 3482342"/>
              <a:gd name="connsiteX61" fmla="*/ 6727754 w 12192000"/>
              <a:gd name="connsiteY61" fmla="*/ 1882372 h 3482342"/>
              <a:gd name="connsiteX62" fmla="*/ 6723371 w 12192000"/>
              <a:gd name="connsiteY62" fmla="*/ 1886494 h 3482342"/>
              <a:gd name="connsiteX63" fmla="*/ 6702779 w 12192000"/>
              <a:gd name="connsiteY63" fmla="*/ 1893601 h 3482342"/>
              <a:gd name="connsiteX64" fmla="*/ 6686657 w 12192000"/>
              <a:gd name="connsiteY64" fmla="*/ 1907344 h 3482342"/>
              <a:gd name="connsiteX65" fmla="*/ 6651330 w 12192000"/>
              <a:gd name="connsiteY65" fmla="*/ 1922921 h 3482342"/>
              <a:gd name="connsiteX66" fmla="*/ 6622958 w 12192000"/>
              <a:gd name="connsiteY66" fmla="*/ 1936255 h 3482342"/>
              <a:gd name="connsiteX67" fmla="*/ 6522602 w 12192000"/>
              <a:gd name="connsiteY67" fmla="*/ 1954133 h 3482342"/>
              <a:gd name="connsiteX68" fmla="*/ 6444344 w 12192000"/>
              <a:gd name="connsiteY68" fmla="*/ 1969663 h 3482342"/>
              <a:gd name="connsiteX69" fmla="*/ 6409626 w 12192000"/>
              <a:gd name="connsiteY69" fmla="*/ 1978846 h 3482342"/>
              <a:gd name="connsiteX70" fmla="*/ 6333446 w 12192000"/>
              <a:gd name="connsiteY70" fmla="*/ 1997163 h 3482342"/>
              <a:gd name="connsiteX71" fmla="*/ 6294933 w 12192000"/>
              <a:gd name="connsiteY71" fmla="*/ 2019412 h 3482342"/>
              <a:gd name="connsiteX72" fmla="*/ 6238719 w 12192000"/>
              <a:gd name="connsiteY72" fmla="*/ 2042547 h 3482342"/>
              <a:gd name="connsiteX73" fmla="*/ 6187205 w 12192000"/>
              <a:gd name="connsiteY73" fmla="*/ 2060048 h 3482342"/>
              <a:gd name="connsiteX74" fmla="*/ 6138780 w 12192000"/>
              <a:gd name="connsiteY74" fmla="*/ 2081918 h 3482342"/>
              <a:gd name="connsiteX75" fmla="*/ 6120125 w 12192000"/>
              <a:gd name="connsiteY75" fmla="*/ 2109475 h 3482342"/>
              <a:gd name="connsiteX76" fmla="*/ 6056576 w 12192000"/>
              <a:gd name="connsiteY76" fmla="*/ 2120066 h 3482342"/>
              <a:gd name="connsiteX77" fmla="*/ 5993794 w 12192000"/>
              <a:gd name="connsiteY77" fmla="*/ 2122569 h 3482342"/>
              <a:gd name="connsiteX78" fmla="*/ 5943601 w 12192000"/>
              <a:gd name="connsiteY78" fmla="*/ 2137719 h 3482342"/>
              <a:gd name="connsiteX79" fmla="*/ 5898141 w 12192000"/>
              <a:gd name="connsiteY79" fmla="*/ 2144806 h 3482342"/>
              <a:gd name="connsiteX80" fmla="*/ 5855337 w 12192000"/>
              <a:gd name="connsiteY80" fmla="*/ 2137719 h 3482342"/>
              <a:gd name="connsiteX81" fmla="*/ 5817682 w 12192000"/>
              <a:gd name="connsiteY81" fmla="*/ 2157358 h 3482342"/>
              <a:gd name="connsiteX82" fmla="*/ 5735300 w 12192000"/>
              <a:gd name="connsiteY82" fmla="*/ 2158902 h 3482342"/>
              <a:gd name="connsiteX83" fmla="*/ 5591469 w 12192000"/>
              <a:gd name="connsiteY83" fmla="*/ 2178389 h 3482342"/>
              <a:gd name="connsiteX84" fmla="*/ 5505818 w 12192000"/>
              <a:gd name="connsiteY84" fmla="*/ 2194207 h 3482342"/>
              <a:gd name="connsiteX85" fmla="*/ 5452860 w 12192000"/>
              <a:gd name="connsiteY85" fmla="*/ 2180085 h 3482342"/>
              <a:gd name="connsiteX86" fmla="*/ 5414282 w 12192000"/>
              <a:gd name="connsiteY86" fmla="*/ 2183070 h 3482342"/>
              <a:gd name="connsiteX87" fmla="*/ 5368369 w 12192000"/>
              <a:gd name="connsiteY87" fmla="*/ 2204272 h 3482342"/>
              <a:gd name="connsiteX88" fmla="*/ 5336354 w 12192000"/>
              <a:gd name="connsiteY88" fmla="*/ 2218920 h 3482342"/>
              <a:gd name="connsiteX89" fmla="*/ 5291263 w 12192000"/>
              <a:gd name="connsiteY89" fmla="*/ 2239182 h 3482342"/>
              <a:gd name="connsiteX90" fmla="*/ 5255152 w 12192000"/>
              <a:gd name="connsiteY90" fmla="*/ 2247164 h 3482342"/>
              <a:gd name="connsiteX91" fmla="*/ 5233796 w 12192000"/>
              <a:gd name="connsiteY91" fmla="*/ 2268260 h 3482342"/>
              <a:gd name="connsiteX92" fmla="*/ 5212786 w 12192000"/>
              <a:gd name="connsiteY92" fmla="*/ 2296592 h 3482342"/>
              <a:gd name="connsiteX93" fmla="*/ 5173523 w 12192000"/>
              <a:gd name="connsiteY93" fmla="*/ 2309057 h 3482342"/>
              <a:gd name="connsiteX94" fmla="*/ 5123830 w 12192000"/>
              <a:gd name="connsiteY94" fmla="*/ 2307070 h 3482342"/>
              <a:gd name="connsiteX95" fmla="*/ 5065426 w 12192000"/>
              <a:gd name="connsiteY95" fmla="*/ 2324076 h 3482342"/>
              <a:gd name="connsiteX96" fmla="*/ 4975908 w 12192000"/>
              <a:gd name="connsiteY96" fmla="*/ 2364128 h 3482342"/>
              <a:gd name="connsiteX97" fmla="*/ 4913723 w 12192000"/>
              <a:gd name="connsiteY97" fmla="*/ 2385265 h 3482342"/>
              <a:gd name="connsiteX98" fmla="*/ 4746485 w 12192000"/>
              <a:gd name="connsiteY98" fmla="*/ 2451769 h 3482342"/>
              <a:gd name="connsiteX99" fmla="*/ 4681588 w 12192000"/>
              <a:gd name="connsiteY99" fmla="*/ 2467494 h 3482342"/>
              <a:gd name="connsiteX100" fmla="*/ 1783655 w 12192000"/>
              <a:gd name="connsiteY100" fmla="*/ 3163860 h 3482342"/>
              <a:gd name="connsiteX101" fmla="*/ 1325955 w 12192000"/>
              <a:gd name="connsiteY101" fmla="*/ 3176692 h 3482342"/>
              <a:gd name="connsiteX102" fmla="*/ 1190384 w 12192000"/>
              <a:gd name="connsiteY102" fmla="*/ 3203504 h 3482342"/>
              <a:gd name="connsiteX103" fmla="*/ 1094537 w 12192000"/>
              <a:gd name="connsiteY103" fmla="*/ 3229469 h 3482342"/>
              <a:gd name="connsiteX104" fmla="*/ 779276 w 12192000"/>
              <a:gd name="connsiteY104" fmla="*/ 3327290 h 3482342"/>
              <a:gd name="connsiteX105" fmla="*/ 600378 w 12192000"/>
              <a:gd name="connsiteY105" fmla="*/ 3335250 h 3482342"/>
              <a:gd name="connsiteX106" fmla="*/ 493457 w 12192000"/>
              <a:gd name="connsiteY106" fmla="*/ 3365044 h 3482342"/>
              <a:gd name="connsiteX107" fmla="*/ 349402 w 12192000"/>
              <a:gd name="connsiteY107" fmla="*/ 3380897 h 3482342"/>
              <a:gd name="connsiteX108" fmla="*/ 192183 w 12192000"/>
              <a:gd name="connsiteY108" fmla="*/ 3460075 h 3482342"/>
              <a:gd name="connsiteX109" fmla="*/ 46713 w 12192000"/>
              <a:gd name="connsiteY109" fmla="*/ 3462986 h 3482342"/>
              <a:gd name="connsiteX110" fmla="*/ 2765 w 12192000"/>
              <a:gd name="connsiteY110" fmla="*/ 3480770 h 3482342"/>
              <a:gd name="connsiteX111" fmla="*/ 0 w 12192000"/>
              <a:gd name="connsiteY111" fmla="*/ 3482342 h 3482342"/>
              <a:gd name="connsiteX112" fmla="*/ 0 w 12192000"/>
              <a:gd name="connsiteY11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850998 w 12192000"/>
              <a:gd name="connsiteY21" fmla="*/ 1269215 h 3482342"/>
              <a:gd name="connsiteX22" fmla="*/ 10815658 w 12192000"/>
              <a:gd name="connsiteY22" fmla="*/ 1287849 h 3482342"/>
              <a:gd name="connsiteX23" fmla="*/ 10679906 w 12192000"/>
              <a:gd name="connsiteY23" fmla="*/ 1324988 h 3482342"/>
              <a:gd name="connsiteX24" fmla="*/ 10636304 w 12192000"/>
              <a:gd name="connsiteY24" fmla="*/ 1317928 h 3482342"/>
              <a:gd name="connsiteX25" fmla="*/ 10573203 w 12192000"/>
              <a:gd name="connsiteY25" fmla="*/ 1351996 h 3482342"/>
              <a:gd name="connsiteX26" fmla="*/ 10513263 w 12192000"/>
              <a:gd name="connsiteY26" fmla="*/ 1350756 h 3482342"/>
              <a:gd name="connsiteX27" fmla="*/ 10464012 w 12192000"/>
              <a:gd name="connsiteY27" fmla="*/ 1391778 h 3482342"/>
              <a:gd name="connsiteX28" fmla="*/ 10405409 w 12192000"/>
              <a:gd name="connsiteY28" fmla="*/ 1422789 h 3482342"/>
              <a:gd name="connsiteX29" fmla="*/ 10370530 w 12192000"/>
              <a:gd name="connsiteY29" fmla="*/ 1441596 h 3482342"/>
              <a:gd name="connsiteX30" fmla="*/ 10264922 w 12192000"/>
              <a:gd name="connsiteY30" fmla="*/ 1472107 h 3482342"/>
              <a:gd name="connsiteX31" fmla="*/ 10058690 w 12192000"/>
              <a:gd name="connsiteY31" fmla="*/ 1474888 h 3482342"/>
              <a:gd name="connsiteX32" fmla="*/ 10004424 w 12192000"/>
              <a:gd name="connsiteY32" fmla="*/ 1489801 h 3482342"/>
              <a:gd name="connsiteX33" fmla="*/ 9999951 w 12192000"/>
              <a:gd name="connsiteY33" fmla="*/ 1499127 h 3482342"/>
              <a:gd name="connsiteX34" fmla="*/ 9845462 w 12192000"/>
              <a:gd name="connsiteY34" fmla="*/ 1548192 h 3482342"/>
              <a:gd name="connsiteX35" fmla="*/ 9736156 w 12192000"/>
              <a:gd name="connsiteY35" fmla="*/ 1581928 h 3482342"/>
              <a:gd name="connsiteX36" fmla="*/ 9693355 w 12192000"/>
              <a:gd name="connsiteY36" fmla="*/ 1602632 h 3482342"/>
              <a:gd name="connsiteX37" fmla="*/ 9664242 w 12192000"/>
              <a:gd name="connsiteY37" fmla="*/ 1622075 h 3482342"/>
              <a:gd name="connsiteX38" fmla="*/ 9579195 w 12192000"/>
              <a:gd name="connsiteY38" fmla="*/ 1648017 h 3482342"/>
              <a:gd name="connsiteX39" fmla="*/ 9433652 w 12192000"/>
              <a:gd name="connsiteY39" fmla="*/ 1681174 h 3482342"/>
              <a:gd name="connsiteX40" fmla="*/ 9403775 w 12192000"/>
              <a:gd name="connsiteY40" fmla="*/ 1690403 h 3482342"/>
              <a:gd name="connsiteX41" fmla="*/ 9382503 w 12192000"/>
              <a:gd name="connsiteY41" fmla="*/ 1706957 h 3482342"/>
              <a:gd name="connsiteX42" fmla="*/ 9381410 w 12192000"/>
              <a:gd name="connsiteY42" fmla="*/ 1718312 h 3482342"/>
              <a:gd name="connsiteX43" fmla="*/ 9365685 w 12192000"/>
              <a:gd name="connsiteY43" fmla="*/ 1724772 h 3482342"/>
              <a:gd name="connsiteX44" fmla="*/ 9278020 w 12192000"/>
              <a:gd name="connsiteY44" fmla="*/ 1741161 h 3482342"/>
              <a:gd name="connsiteX45" fmla="*/ 9217145 w 12192000"/>
              <a:gd name="connsiteY45" fmla="*/ 1771195 h 3482342"/>
              <a:gd name="connsiteX46" fmla="*/ 8955875 w 12192000"/>
              <a:gd name="connsiteY46" fmla="*/ 1796806 h 3482342"/>
              <a:gd name="connsiteX47" fmla="*/ 8648415 w 12192000"/>
              <a:gd name="connsiteY47" fmla="*/ 1878623 h 3482342"/>
              <a:gd name="connsiteX48" fmla="*/ 8495949 w 12192000"/>
              <a:gd name="connsiteY48" fmla="*/ 1902425 h 3482342"/>
              <a:gd name="connsiteX49" fmla="*/ 8236214 w 12192000"/>
              <a:gd name="connsiteY49" fmla="*/ 1909725 h 3482342"/>
              <a:gd name="connsiteX50" fmla="*/ 8132104 w 12192000"/>
              <a:gd name="connsiteY50" fmla="*/ 1895727 h 3482342"/>
              <a:gd name="connsiteX51" fmla="*/ 7918078 w 12192000"/>
              <a:gd name="connsiteY51" fmla="*/ 1862668 h 3482342"/>
              <a:gd name="connsiteX52" fmla="*/ 7817899 w 12192000"/>
              <a:gd name="connsiteY52" fmla="*/ 1862176 h 3482342"/>
              <a:gd name="connsiteX53" fmla="*/ 7768994 w 12192000"/>
              <a:gd name="connsiteY53" fmla="*/ 1855721 h 3482342"/>
              <a:gd name="connsiteX54" fmla="*/ 7618027 w 12192000"/>
              <a:gd name="connsiteY54" fmla="*/ 1830959 h 3482342"/>
              <a:gd name="connsiteX55" fmla="*/ 7449425 w 12192000"/>
              <a:gd name="connsiteY55" fmla="*/ 1810910 h 3482342"/>
              <a:gd name="connsiteX56" fmla="*/ 7342915 w 12192000"/>
              <a:gd name="connsiteY56" fmla="*/ 1819827 h 3482342"/>
              <a:gd name="connsiteX57" fmla="*/ 7255191 w 12192000"/>
              <a:gd name="connsiteY57" fmla="*/ 1834354 h 3482342"/>
              <a:gd name="connsiteX58" fmla="*/ 7131205 w 12192000"/>
              <a:gd name="connsiteY58" fmla="*/ 1845557 h 3482342"/>
              <a:gd name="connsiteX59" fmla="*/ 6941837 w 12192000"/>
              <a:gd name="connsiteY59" fmla="*/ 1840640 h 3482342"/>
              <a:gd name="connsiteX60" fmla="*/ 6837145 w 12192000"/>
              <a:gd name="connsiteY60" fmla="*/ 1870724 h 3482342"/>
              <a:gd name="connsiteX61" fmla="*/ 6753991 w 12192000"/>
              <a:gd name="connsiteY61" fmla="*/ 1860969 h 3482342"/>
              <a:gd name="connsiteX62" fmla="*/ 6727754 w 12192000"/>
              <a:gd name="connsiteY62" fmla="*/ 1882372 h 3482342"/>
              <a:gd name="connsiteX63" fmla="*/ 6723371 w 12192000"/>
              <a:gd name="connsiteY63" fmla="*/ 1886494 h 3482342"/>
              <a:gd name="connsiteX64" fmla="*/ 6702779 w 12192000"/>
              <a:gd name="connsiteY64" fmla="*/ 1893601 h 3482342"/>
              <a:gd name="connsiteX65" fmla="*/ 6686657 w 12192000"/>
              <a:gd name="connsiteY65" fmla="*/ 1907344 h 3482342"/>
              <a:gd name="connsiteX66" fmla="*/ 6651330 w 12192000"/>
              <a:gd name="connsiteY66" fmla="*/ 1922921 h 3482342"/>
              <a:gd name="connsiteX67" fmla="*/ 6622958 w 12192000"/>
              <a:gd name="connsiteY67" fmla="*/ 1936255 h 3482342"/>
              <a:gd name="connsiteX68" fmla="*/ 6522602 w 12192000"/>
              <a:gd name="connsiteY68" fmla="*/ 1954133 h 3482342"/>
              <a:gd name="connsiteX69" fmla="*/ 6444344 w 12192000"/>
              <a:gd name="connsiteY69" fmla="*/ 1969663 h 3482342"/>
              <a:gd name="connsiteX70" fmla="*/ 6409626 w 12192000"/>
              <a:gd name="connsiteY70" fmla="*/ 1978846 h 3482342"/>
              <a:gd name="connsiteX71" fmla="*/ 6333446 w 12192000"/>
              <a:gd name="connsiteY71" fmla="*/ 1997163 h 3482342"/>
              <a:gd name="connsiteX72" fmla="*/ 6294933 w 12192000"/>
              <a:gd name="connsiteY72" fmla="*/ 2019412 h 3482342"/>
              <a:gd name="connsiteX73" fmla="*/ 6238719 w 12192000"/>
              <a:gd name="connsiteY73" fmla="*/ 2042547 h 3482342"/>
              <a:gd name="connsiteX74" fmla="*/ 6187205 w 12192000"/>
              <a:gd name="connsiteY74" fmla="*/ 2060048 h 3482342"/>
              <a:gd name="connsiteX75" fmla="*/ 6138780 w 12192000"/>
              <a:gd name="connsiteY75" fmla="*/ 2081918 h 3482342"/>
              <a:gd name="connsiteX76" fmla="*/ 6120125 w 12192000"/>
              <a:gd name="connsiteY76" fmla="*/ 2109475 h 3482342"/>
              <a:gd name="connsiteX77" fmla="*/ 6056576 w 12192000"/>
              <a:gd name="connsiteY77" fmla="*/ 2120066 h 3482342"/>
              <a:gd name="connsiteX78" fmla="*/ 5993794 w 12192000"/>
              <a:gd name="connsiteY78" fmla="*/ 2122569 h 3482342"/>
              <a:gd name="connsiteX79" fmla="*/ 5943601 w 12192000"/>
              <a:gd name="connsiteY79" fmla="*/ 2137719 h 3482342"/>
              <a:gd name="connsiteX80" fmla="*/ 5898141 w 12192000"/>
              <a:gd name="connsiteY80" fmla="*/ 2144806 h 3482342"/>
              <a:gd name="connsiteX81" fmla="*/ 5855337 w 12192000"/>
              <a:gd name="connsiteY81" fmla="*/ 2137719 h 3482342"/>
              <a:gd name="connsiteX82" fmla="*/ 5817682 w 12192000"/>
              <a:gd name="connsiteY82" fmla="*/ 2157358 h 3482342"/>
              <a:gd name="connsiteX83" fmla="*/ 5735300 w 12192000"/>
              <a:gd name="connsiteY83" fmla="*/ 2158902 h 3482342"/>
              <a:gd name="connsiteX84" fmla="*/ 5591469 w 12192000"/>
              <a:gd name="connsiteY84" fmla="*/ 2178389 h 3482342"/>
              <a:gd name="connsiteX85" fmla="*/ 5505818 w 12192000"/>
              <a:gd name="connsiteY85" fmla="*/ 2194207 h 3482342"/>
              <a:gd name="connsiteX86" fmla="*/ 5452860 w 12192000"/>
              <a:gd name="connsiteY86" fmla="*/ 2180085 h 3482342"/>
              <a:gd name="connsiteX87" fmla="*/ 5414282 w 12192000"/>
              <a:gd name="connsiteY87" fmla="*/ 2183070 h 3482342"/>
              <a:gd name="connsiteX88" fmla="*/ 5368369 w 12192000"/>
              <a:gd name="connsiteY88" fmla="*/ 2204272 h 3482342"/>
              <a:gd name="connsiteX89" fmla="*/ 5336354 w 12192000"/>
              <a:gd name="connsiteY89" fmla="*/ 2218920 h 3482342"/>
              <a:gd name="connsiteX90" fmla="*/ 5291263 w 12192000"/>
              <a:gd name="connsiteY90" fmla="*/ 2239182 h 3482342"/>
              <a:gd name="connsiteX91" fmla="*/ 5255152 w 12192000"/>
              <a:gd name="connsiteY91" fmla="*/ 2247164 h 3482342"/>
              <a:gd name="connsiteX92" fmla="*/ 5233796 w 12192000"/>
              <a:gd name="connsiteY92" fmla="*/ 2268260 h 3482342"/>
              <a:gd name="connsiteX93" fmla="*/ 5212786 w 12192000"/>
              <a:gd name="connsiteY93" fmla="*/ 2296592 h 3482342"/>
              <a:gd name="connsiteX94" fmla="*/ 5173523 w 12192000"/>
              <a:gd name="connsiteY94" fmla="*/ 2309057 h 3482342"/>
              <a:gd name="connsiteX95" fmla="*/ 5123830 w 12192000"/>
              <a:gd name="connsiteY95" fmla="*/ 2307070 h 3482342"/>
              <a:gd name="connsiteX96" fmla="*/ 5065426 w 12192000"/>
              <a:gd name="connsiteY96" fmla="*/ 2324076 h 3482342"/>
              <a:gd name="connsiteX97" fmla="*/ 4975908 w 12192000"/>
              <a:gd name="connsiteY97" fmla="*/ 2364128 h 3482342"/>
              <a:gd name="connsiteX98" fmla="*/ 4913723 w 12192000"/>
              <a:gd name="connsiteY98" fmla="*/ 2385265 h 3482342"/>
              <a:gd name="connsiteX99" fmla="*/ 4746485 w 12192000"/>
              <a:gd name="connsiteY99" fmla="*/ 2451769 h 3482342"/>
              <a:gd name="connsiteX100" fmla="*/ 4681588 w 12192000"/>
              <a:gd name="connsiteY100" fmla="*/ 2467494 h 3482342"/>
              <a:gd name="connsiteX101" fmla="*/ 1783655 w 12192000"/>
              <a:gd name="connsiteY101" fmla="*/ 3163860 h 3482342"/>
              <a:gd name="connsiteX102" fmla="*/ 1325955 w 12192000"/>
              <a:gd name="connsiteY102" fmla="*/ 3176692 h 3482342"/>
              <a:gd name="connsiteX103" fmla="*/ 1190384 w 12192000"/>
              <a:gd name="connsiteY103" fmla="*/ 3203504 h 3482342"/>
              <a:gd name="connsiteX104" fmla="*/ 1094537 w 12192000"/>
              <a:gd name="connsiteY104" fmla="*/ 3229469 h 3482342"/>
              <a:gd name="connsiteX105" fmla="*/ 779276 w 12192000"/>
              <a:gd name="connsiteY105" fmla="*/ 3327290 h 3482342"/>
              <a:gd name="connsiteX106" fmla="*/ 600378 w 12192000"/>
              <a:gd name="connsiteY106" fmla="*/ 3335250 h 3482342"/>
              <a:gd name="connsiteX107" fmla="*/ 493457 w 12192000"/>
              <a:gd name="connsiteY107" fmla="*/ 3365044 h 3482342"/>
              <a:gd name="connsiteX108" fmla="*/ 349402 w 12192000"/>
              <a:gd name="connsiteY108" fmla="*/ 3380897 h 3482342"/>
              <a:gd name="connsiteX109" fmla="*/ 192183 w 12192000"/>
              <a:gd name="connsiteY109" fmla="*/ 3460075 h 3482342"/>
              <a:gd name="connsiteX110" fmla="*/ 46713 w 12192000"/>
              <a:gd name="connsiteY110" fmla="*/ 3462986 h 3482342"/>
              <a:gd name="connsiteX111" fmla="*/ 2765 w 12192000"/>
              <a:gd name="connsiteY111" fmla="*/ 3480770 h 3482342"/>
              <a:gd name="connsiteX112" fmla="*/ 0 w 12192000"/>
              <a:gd name="connsiteY112" fmla="*/ 3482342 h 3482342"/>
              <a:gd name="connsiteX113" fmla="*/ 0 w 12192000"/>
              <a:gd name="connsiteY11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495949 w 12192000"/>
              <a:gd name="connsiteY49" fmla="*/ 1902425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41837 w 12192000"/>
              <a:gd name="connsiteY60" fmla="*/ 1840640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686657 w 12192000"/>
              <a:gd name="connsiteY66" fmla="*/ 1907344 h 3482342"/>
              <a:gd name="connsiteX67" fmla="*/ 6651330 w 12192000"/>
              <a:gd name="connsiteY67" fmla="*/ 1922921 h 3482342"/>
              <a:gd name="connsiteX68" fmla="*/ 6622958 w 12192000"/>
              <a:gd name="connsiteY68" fmla="*/ 1936255 h 3482342"/>
              <a:gd name="connsiteX69" fmla="*/ 6522602 w 12192000"/>
              <a:gd name="connsiteY69" fmla="*/ 1954133 h 3482342"/>
              <a:gd name="connsiteX70" fmla="*/ 6444344 w 12192000"/>
              <a:gd name="connsiteY70" fmla="*/ 1969663 h 3482342"/>
              <a:gd name="connsiteX71" fmla="*/ 6409626 w 12192000"/>
              <a:gd name="connsiteY71" fmla="*/ 1978846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87205 w 12192000"/>
              <a:gd name="connsiteY75" fmla="*/ 2060048 h 3482342"/>
              <a:gd name="connsiteX76" fmla="*/ 6138780 w 12192000"/>
              <a:gd name="connsiteY76" fmla="*/ 2081918 h 3482342"/>
              <a:gd name="connsiteX77" fmla="*/ 6120125 w 12192000"/>
              <a:gd name="connsiteY77" fmla="*/ 2109475 h 3482342"/>
              <a:gd name="connsiteX78" fmla="*/ 6056576 w 12192000"/>
              <a:gd name="connsiteY78" fmla="*/ 2120066 h 3482342"/>
              <a:gd name="connsiteX79" fmla="*/ 5993794 w 12192000"/>
              <a:gd name="connsiteY79" fmla="*/ 2122569 h 3482342"/>
              <a:gd name="connsiteX80" fmla="*/ 5943601 w 12192000"/>
              <a:gd name="connsiteY80" fmla="*/ 2137719 h 3482342"/>
              <a:gd name="connsiteX81" fmla="*/ 5898141 w 12192000"/>
              <a:gd name="connsiteY81" fmla="*/ 2144806 h 3482342"/>
              <a:gd name="connsiteX82" fmla="*/ 5855337 w 12192000"/>
              <a:gd name="connsiteY82" fmla="*/ 2137719 h 3482342"/>
              <a:gd name="connsiteX83" fmla="*/ 5817682 w 12192000"/>
              <a:gd name="connsiteY83" fmla="*/ 2157358 h 3482342"/>
              <a:gd name="connsiteX84" fmla="*/ 5735300 w 12192000"/>
              <a:gd name="connsiteY84" fmla="*/ 2158902 h 3482342"/>
              <a:gd name="connsiteX85" fmla="*/ 5591469 w 12192000"/>
              <a:gd name="connsiteY85" fmla="*/ 2178389 h 3482342"/>
              <a:gd name="connsiteX86" fmla="*/ 5505818 w 12192000"/>
              <a:gd name="connsiteY86" fmla="*/ 2194207 h 3482342"/>
              <a:gd name="connsiteX87" fmla="*/ 5452860 w 12192000"/>
              <a:gd name="connsiteY87" fmla="*/ 2180085 h 3482342"/>
              <a:gd name="connsiteX88" fmla="*/ 5414282 w 12192000"/>
              <a:gd name="connsiteY88" fmla="*/ 2183070 h 3482342"/>
              <a:gd name="connsiteX89" fmla="*/ 5368369 w 12192000"/>
              <a:gd name="connsiteY89" fmla="*/ 2204272 h 3482342"/>
              <a:gd name="connsiteX90" fmla="*/ 5336354 w 12192000"/>
              <a:gd name="connsiteY90" fmla="*/ 2218920 h 3482342"/>
              <a:gd name="connsiteX91" fmla="*/ 5291263 w 12192000"/>
              <a:gd name="connsiteY91" fmla="*/ 2239182 h 3482342"/>
              <a:gd name="connsiteX92" fmla="*/ 5255152 w 12192000"/>
              <a:gd name="connsiteY92" fmla="*/ 2247164 h 3482342"/>
              <a:gd name="connsiteX93" fmla="*/ 5233796 w 12192000"/>
              <a:gd name="connsiteY93" fmla="*/ 2268260 h 3482342"/>
              <a:gd name="connsiteX94" fmla="*/ 5212786 w 12192000"/>
              <a:gd name="connsiteY94" fmla="*/ 2296592 h 3482342"/>
              <a:gd name="connsiteX95" fmla="*/ 5173523 w 12192000"/>
              <a:gd name="connsiteY95" fmla="*/ 2309057 h 3482342"/>
              <a:gd name="connsiteX96" fmla="*/ 5123830 w 12192000"/>
              <a:gd name="connsiteY96" fmla="*/ 2307070 h 3482342"/>
              <a:gd name="connsiteX97" fmla="*/ 5065426 w 12192000"/>
              <a:gd name="connsiteY97" fmla="*/ 2324076 h 3482342"/>
              <a:gd name="connsiteX98" fmla="*/ 4975908 w 12192000"/>
              <a:gd name="connsiteY98" fmla="*/ 2364128 h 3482342"/>
              <a:gd name="connsiteX99" fmla="*/ 4913723 w 12192000"/>
              <a:gd name="connsiteY99" fmla="*/ 2385265 h 3482342"/>
              <a:gd name="connsiteX100" fmla="*/ 4746485 w 12192000"/>
              <a:gd name="connsiteY100" fmla="*/ 2451769 h 3482342"/>
              <a:gd name="connsiteX101" fmla="*/ 4681588 w 12192000"/>
              <a:gd name="connsiteY101" fmla="*/ 2467494 h 3482342"/>
              <a:gd name="connsiteX102" fmla="*/ 1783655 w 12192000"/>
              <a:gd name="connsiteY102" fmla="*/ 3163860 h 3482342"/>
              <a:gd name="connsiteX103" fmla="*/ 1325955 w 12192000"/>
              <a:gd name="connsiteY103" fmla="*/ 3176692 h 3482342"/>
              <a:gd name="connsiteX104" fmla="*/ 1190384 w 12192000"/>
              <a:gd name="connsiteY104" fmla="*/ 3203504 h 3482342"/>
              <a:gd name="connsiteX105" fmla="*/ 1094537 w 12192000"/>
              <a:gd name="connsiteY105" fmla="*/ 3229469 h 3482342"/>
              <a:gd name="connsiteX106" fmla="*/ 779276 w 12192000"/>
              <a:gd name="connsiteY106" fmla="*/ 3327290 h 3482342"/>
              <a:gd name="connsiteX107" fmla="*/ 600378 w 12192000"/>
              <a:gd name="connsiteY107" fmla="*/ 3335250 h 3482342"/>
              <a:gd name="connsiteX108" fmla="*/ 493457 w 12192000"/>
              <a:gd name="connsiteY108" fmla="*/ 3365044 h 3482342"/>
              <a:gd name="connsiteX109" fmla="*/ 349402 w 12192000"/>
              <a:gd name="connsiteY109" fmla="*/ 3380897 h 3482342"/>
              <a:gd name="connsiteX110" fmla="*/ 192183 w 12192000"/>
              <a:gd name="connsiteY110" fmla="*/ 3460075 h 3482342"/>
              <a:gd name="connsiteX111" fmla="*/ 46713 w 12192000"/>
              <a:gd name="connsiteY111" fmla="*/ 3462986 h 3482342"/>
              <a:gd name="connsiteX112" fmla="*/ 2765 w 12192000"/>
              <a:gd name="connsiteY112" fmla="*/ 3480770 h 3482342"/>
              <a:gd name="connsiteX113" fmla="*/ 0 w 12192000"/>
              <a:gd name="connsiteY113" fmla="*/ 3482342 h 3482342"/>
              <a:gd name="connsiteX114" fmla="*/ 0 w 12192000"/>
              <a:gd name="connsiteY11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573203 w 12192000"/>
              <a:gd name="connsiteY26" fmla="*/ 1351996 h 3482342"/>
              <a:gd name="connsiteX27" fmla="*/ 10513263 w 12192000"/>
              <a:gd name="connsiteY27" fmla="*/ 1350756 h 3482342"/>
              <a:gd name="connsiteX28" fmla="*/ 10464012 w 12192000"/>
              <a:gd name="connsiteY28" fmla="*/ 1391778 h 3482342"/>
              <a:gd name="connsiteX29" fmla="*/ 10405409 w 12192000"/>
              <a:gd name="connsiteY29" fmla="*/ 1422789 h 3482342"/>
              <a:gd name="connsiteX30" fmla="*/ 10370530 w 12192000"/>
              <a:gd name="connsiteY30" fmla="*/ 1441596 h 3482342"/>
              <a:gd name="connsiteX31" fmla="*/ 10264922 w 12192000"/>
              <a:gd name="connsiteY31" fmla="*/ 1472107 h 3482342"/>
              <a:gd name="connsiteX32" fmla="*/ 10058690 w 12192000"/>
              <a:gd name="connsiteY32" fmla="*/ 1474888 h 3482342"/>
              <a:gd name="connsiteX33" fmla="*/ 10004424 w 12192000"/>
              <a:gd name="connsiteY33" fmla="*/ 1489801 h 3482342"/>
              <a:gd name="connsiteX34" fmla="*/ 9999951 w 12192000"/>
              <a:gd name="connsiteY34" fmla="*/ 1499127 h 3482342"/>
              <a:gd name="connsiteX35" fmla="*/ 9845462 w 12192000"/>
              <a:gd name="connsiteY35" fmla="*/ 1548192 h 3482342"/>
              <a:gd name="connsiteX36" fmla="*/ 9736156 w 12192000"/>
              <a:gd name="connsiteY36" fmla="*/ 1581928 h 3482342"/>
              <a:gd name="connsiteX37" fmla="*/ 9693355 w 12192000"/>
              <a:gd name="connsiteY37" fmla="*/ 1602632 h 3482342"/>
              <a:gd name="connsiteX38" fmla="*/ 9664242 w 12192000"/>
              <a:gd name="connsiteY38" fmla="*/ 1622075 h 3482342"/>
              <a:gd name="connsiteX39" fmla="*/ 9579195 w 12192000"/>
              <a:gd name="connsiteY39" fmla="*/ 1648017 h 3482342"/>
              <a:gd name="connsiteX40" fmla="*/ 9433652 w 12192000"/>
              <a:gd name="connsiteY40" fmla="*/ 1681174 h 3482342"/>
              <a:gd name="connsiteX41" fmla="*/ 9403775 w 12192000"/>
              <a:gd name="connsiteY41" fmla="*/ 1690403 h 3482342"/>
              <a:gd name="connsiteX42" fmla="*/ 9382503 w 12192000"/>
              <a:gd name="connsiteY42" fmla="*/ 1706957 h 3482342"/>
              <a:gd name="connsiteX43" fmla="*/ 9381410 w 12192000"/>
              <a:gd name="connsiteY43" fmla="*/ 1718312 h 3482342"/>
              <a:gd name="connsiteX44" fmla="*/ 9365685 w 12192000"/>
              <a:gd name="connsiteY44" fmla="*/ 1724772 h 3482342"/>
              <a:gd name="connsiteX45" fmla="*/ 9278020 w 12192000"/>
              <a:gd name="connsiteY45" fmla="*/ 1741161 h 3482342"/>
              <a:gd name="connsiteX46" fmla="*/ 9217145 w 12192000"/>
              <a:gd name="connsiteY46" fmla="*/ 1771195 h 3482342"/>
              <a:gd name="connsiteX47" fmla="*/ 8955875 w 12192000"/>
              <a:gd name="connsiteY47" fmla="*/ 1796806 h 3482342"/>
              <a:gd name="connsiteX48" fmla="*/ 8648415 w 12192000"/>
              <a:gd name="connsiteY48" fmla="*/ 1878623 h 3482342"/>
              <a:gd name="connsiteX49" fmla="*/ 8495949 w 12192000"/>
              <a:gd name="connsiteY49" fmla="*/ 1902425 h 3482342"/>
              <a:gd name="connsiteX50" fmla="*/ 8236214 w 12192000"/>
              <a:gd name="connsiteY50" fmla="*/ 1909725 h 3482342"/>
              <a:gd name="connsiteX51" fmla="*/ 8132104 w 12192000"/>
              <a:gd name="connsiteY51" fmla="*/ 1895727 h 3482342"/>
              <a:gd name="connsiteX52" fmla="*/ 7918078 w 12192000"/>
              <a:gd name="connsiteY52" fmla="*/ 1862668 h 3482342"/>
              <a:gd name="connsiteX53" fmla="*/ 7817899 w 12192000"/>
              <a:gd name="connsiteY53" fmla="*/ 1862176 h 3482342"/>
              <a:gd name="connsiteX54" fmla="*/ 7768994 w 12192000"/>
              <a:gd name="connsiteY54" fmla="*/ 1855721 h 3482342"/>
              <a:gd name="connsiteX55" fmla="*/ 7618027 w 12192000"/>
              <a:gd name="connsiteY55" fmla="*/ 1830959 h 3482342"/>
              <a:gd name="connsiteX56" fmla="*/ 7449425 w 12192000"/>
              <a:gd name="connsiteY56" fmla="*/ 1810910 h 3482342"/>
              <a:gd name="connsiteX57" fmla="*/ 7342915 w 12192000"/>
              <a:gd name="connsiteY57" fmla="*/ 1819827 h 3482342"/>
              <a:gd name="connsiteX58" fmla="*/ 7255191 w 12192000"/>
              <a:gd name="connsiteY58" fmla="*/ 1834354 h 3482342"/>
              <a:gd name="connsiteX59" fmla="*/ 7131205 w 12192000"/>
              <a:gd name="connsiteY59" fmla="*/ 1845557 h 3482342"/>
              <a:gd name="connsiteX60" fmla="*/ 6941837 w 12192000"/>
              <a:gd name="connsiteY60" fmla="*/ 1840640 h 3482342"/>
              <a:gd name="connsiteX61" fmla="*/ 6837145 w 12192000"/>
              <a:gd name="connsiteY61" fmla="*/ 1870724 h 3482342"/>
              <a:gd name="connsiteX62" fmla="*/ 6753991 w 12192000"/>
              <a:gd name="connsiteY62" fmla="*/ 1860969 h 3482342"/>
              <a:gd name="connsiteX63" fmla="*/ 6727754 w 12192000"/>
              <a:gd name="connsiteY63" fmla="*/ 1882372 h 3482342"/>
              <a:gd name="connsiteX64" fmla="*/ 6723371 w 12192000"/>
              <a:gd name="connsiteY64" fmla="*/ 1886494 h 3482342"/>
              <a:gd name="connsiteX65" fmla="*/ 6702779 w 12192000"/>
              <a:gd name="connsiteY65" fmla="*/ 1893601 h 3482342"/>
              <a:gd name="connsiteX66" fmla="*/ 6686657 w 12192000"/>
              <a:gd name="connsiteY66" fmla="*/ 1907344 h 3482342"/>
              <a:gd name="connsiteX67" fmla="*/ 6651330 w 12192000"/>
              <a:gd name="connsiteY67" fmla="*/ 1922921 h 3482342"/>
              <a:gd name="connsiteX68" fmla="*/ 6622958 w 12192000"/>
              <a:gd name="connsiteY68" fmla="*/ 1936255 h 3482342"/>
              <a:gd name="connsiteX69" fmla="*/ 6522602 w 12192000"/>
              <a:gd name="connsiteY69" fmla="*/ 1954133 h 3482342"/>
              <a:gd name="connsiteX70" fmla="*/ 6444344 w 12192000"/>
              <a:gd name="connsiteY70" fmla="*/ 1969663 h 3482342"/>
              <a:gd name="connsiteX71" fmla="*/ 6409626 w 12192000"/>
              <a:gd name="connsiteY71" fmla="*/ 1978846 h 3482342"/>
              <a:gd name="connsiteX72" fmla="*/ 6333446 w 12192000"/>
              <a:gd name="connsiteY72" fmla="*/ 1997163 h 3482342"/>
              <a:gd name="connsiteX73" fmla="*/ 6294933 w 12192000"/>
              <a:gd name="connsiteY73" fmla="*/ 2019412 h 3482342"/>
              <a:gd name="connsiteX74" fmla="*/ 6238719 w 12192000"/>
              <a:gd name="connsiteY74" fmla="*/ 2042547 h 3482342"/>
              <a:gd name="connsiteX75" fmla="*/ 6187205 w 12192000"/>
              <a:gd name="connsiteY75" fmla="*/ 2060048 h 3482342"/>
              <a:gd name="connsiteX76" fmla="*/ 6138780 w 12192000"/>
              <a:gd name="connsiteY76" fmla="*/ 2081918 h 3482342"/>
              <a:gd name="connsiteX77" fmla="*/ 6120125 w 12192000"/>
              <a:gd name="connsiteY77" fmla="*/ 2109475 h 3482342"/>
              <a:gd name="connsiteX78" fmla="*/ 6056576 w 12192000"/>
              <a:gd name="connsiteY78" fmla="*/ 2120066 h 3482342"/>
              <a:gd name="connsiteX79" fmla="*/ 5993794 w 12192000"/>
              <a:gd name="connsiteY79" fmla="*/ 2122569 h 3482342"/>
              <a:gd name="connsiteX80" fmla="*/ 5943601 w 12192000"/>
              <a:gd name="connsiteY80" fmla="*/ 2137719 h 3482342"/>
              <a:gd name="connsiteX81" fmla="*/ 5898141 w 12192000"/>
              <a:gd name="connsiteY81" fmla="*/ 2144806 h 3482342"/>
              <a:gd name="connsiteX82" fmla="*/ 5855337 w 12192000"/>
              <a:gd name="connsiteY82" fmla="*/ 2137719 h 3482342"/>
              <a:gd name="connsiteX83" fmla="*/ 5817682 w 12192000"/>
              <a:gd name="connsiteY83" fmla="*/ 2157358 h 3482342"/>
              <a:gd name="connsiteX84" fmla="*/ 5735300 w 12192000"/>
              <a:gd name="connsiteY84" fmla="*/ 2158902 h 3482342"/>
              <a:gd name="connsiteX85" fmla="*/ 5591469 w 12192000"/>
              <a:gd name="connsiteY85" fmla="*/ 2178389 h 3482342"/>
              <a:gd name="connsiteX86" fmla="*/ 5505818 w 12192000"/>
              <a:gd name="connsiteY86" fmla="*/ 2194207 h 3482342"/>
              <a:gd name="connsiteX87" fmla="*/ 5452860 w 12192000"/>
              <a:gd name="connsiteY87" fmla="*/ 2180085 h 3482342"/>
              <a:gd name="connsiteX88" fmla="*/ 5414282 w 12192000"/>
              <a:gd name="connsiteY88" fmla="*/ 2183070 h 3482342"/>
              <a:gd name="connsiteX89" fmla="*/ 5368369 w 12192000"/>
              <a:gd name="connsiteY89" fmla="*/ 2204272 h 3482342"/>
              <a:gd name="connsiteX90" fmla="*/ 5336354 w 12192000"/>
              <a:gd name="connsiteY90" fmla="*/ 2218920 h 3482342"/>
              <a:gd name="connsiteX91" fmla="*/ 5291263 w 12192000"/>
              <a:gd name="connsiteY91" fmla="*/ 2239182 h 3482342"/>
              <a:gd name="connsiteX92" fmla="*/ 5255152 w 12192000"/>
              <a:gd name="connsiteY92" fmla="*/ 2247164 h 3482342"/>
              <a:gd name="connsiteX93" fmla="*/ 5233796 w 12192000"/>
              <a:gd name="connsiteY93" fmla="*/ 2268260 h 3482342"/>
              <a:gd name="connsiteX94" fmla="*/ 5212786 w 12192000"/>
              <a:gd name="connsiteY94" fmla="*/ 2296592 h 3482342"/>
              <a:gd name="connsiteX95" fmla="*/ 5173523 w 12192000"/>
              <a:gd name="connsiteY95" fmla="*/ 2309057 h 3482342"/>
              <a:gd name="connsiteX96" fmla="*/ 5123830 w 12192000"/>
              <a:gd name="connsiteY96" fmla="*/ 2307070 h 3482342"/>
              <a:gd name="connsiteX97" fmla="*/ 5065426 w 12192000"/>
              <a:gd name="connsiteY97" fmla="*/ 2324076 h 3482342"/>
              <a:gd name="connsiteX98" fmla="*/ 4975908 w 12192000"/>
              <a:gd name="connsiteY98" fmla="*/ 2364128 h 3482342"/>
              <a:gd name="connsiteX99" fmla="*/ 4913723 w 12192000"/>
              <a:gd name="connsiteY99" fmla="*/ 2385265 h 3482342"/>
              <a:gd name="connsiteX100" fmla="*/ 4746485 w 12192000"/>
              <a:gd name="connsiteY100" fmla="*/ 2451769 h 3482342"/>
              <a:gd name="connsiteX101" fmla="*/ 4681588 w 12192000"/>
              <a:gd name="connsiteY101" fmla="*/ 2467494 h 3482342"/>
              <a:gd name="connsiteX102" fmla="*/ 1783655 w 12192000"/>
              <a:gd name="connsiteY102" fmla="*/ 3163860 h 3482342"/>
              <a:gd name="connsiteX103" fmla="*/ 1325955 w 12192000"/>
              <a:gd name="connsiteY103" fmla="*/ 3176692 h 3482342"/>
              <a:gd name="connsiteX104" fmla="*/ 1190384 w 12192000"/>
              <a:gd name="connsiteY104" fmla="*/ 3203504 h 3482342"/>
              <a:gd name="connsiteX105" fmla="*/ 1094537 w 12192000"/>
              <a:gd name="connsiteY105" fmla="*/ 3229469 h 3482342"/>
              <a:gd name="connsiteX106" fmla="*/ 779276 w 12192000"/>
              <a:gd name="connsiteY106" fmla="*/ 3327290 h 3482342"/>
              <a:gd name="connsiteX107" fmla="*/ 600378 w 12192000"/>
              <a:gd name="connsiteY107" fmla="*/ 3335250 h 3482342"/>
              <a:gd name="connsiteX108" fmla="*/ 493457 w 12192000"/>
              <a:gd name="connsiteY108" fmla="*/ 3365044 h 3482342"/>
              <a:gd name="connsiteX109" fmla="*/ 349402 w 12192000"/>
              <a:gd name="connsiteY109" fmla="*/ 3380897 h 3482342"/>
              <a:gd name="connsiteX110" fmla="*/ 192183 w 12192000"/>
              <a:gd name="connsiteY110" fmla="*/ 3460075 h 3482342"/>
              <a:gd name="connsiteX111" fmla="*/ 46713 w 12192000"/>
              <a:gd name="connsiteY111" fmla="*/ 3462986 h 3482342"/>
              <a:gd name="connsiteX112" fmla="*/ 2765 w 12192000"/>
              <a:gd name="connsiteY112" fmla="*/ 3480770 h 3482342"/>
              <a:gd name="connsiteX113" fmla="*/ 0 w 12192000"/>
              <a:gd name="connsiteY113" fmla="*/ 3482342 h 3482342"/>
              <a:gd name="connsiteX114" fmla="*/ 0 w 12192000"/>
              <a:gd name="connsiteY11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264922 w 12192000"/>
              <a:gd name="connsiteY32" fmla="*/ 1472107 h 3482342"/>
              <a:gd name="connsiteX33" fmla="*/ 10058690 w 12192000"/>
              <a:gd name="connsiteY33" fmla="*/ 1474888 h 3482342"/>
              <a:gd name="connsiteX34" fmla="*/ 10004424 w 12192000"/>
              <a:gd name="connsiteY34" fmla="*/ 1489801 h 3482342"/>
              <a:gd name="connsiteX35" fmla="*/ 9999951 w 12192000"/>
              <a:gd name="connsiteY35" fmla="*/ 1499127 h 3482342"/>
              <a:gd name="connsiteX36" fmla="*/ 9845462 w 12192000"/>
              <a:gd name="connsiteY36" fmla="*/ 1548192 h 3482342"/>
              <a:gd name="connsiteX37" fmla="*/ 9736156 w 12192000"/>
              <a:gd name="connsiteY37" fmla="*/ 1581928 h 3482342"/>
              <a:gd name="connsiteX38" fmla="*/ 9693355 w 12192000"/>
              <a:gd name="connsiteY38" fmla="*/ 1602632 h 3482342"/>
              <a:gd name="connsiteX39" fmla="*/ 9664242 w 12192000"/>
              <a:gd name="connsiteY39" fmla="*/ 1622075 h 3482342"/>
              <a:gd name="connsiteX40" fmla="*/ 9579195 w 12192000"/>
              <a:gd name="connsiteY40" fmla="*/ 1648017 h 3482342"/>
              <a:gd name="connsiteX41" fmla="*/ 9433652 w 12192000"/>
              <a:gd name="connsiteY41" fmla="*/ 1681174 h 3482342"/>
              <a:gd name="connsiteX42" fmla="*/ 9403775 w 12192000"/>
              <a:gd name="connsiteY42" fmla="*/ 1690403 h 3482342"/>
              <a:gd name="connsiteX43" fmla="*/ 9382503 w 12192000"/>
              <a:gd name="connsiteY43" fmla="*/ 1706957 h 3482342"/>
              <a:gd name="connsiteX44" fmla="*/ 9381410 w 12192000"/>
              <a:gd name="connsiteY44" fmla="*/ 1718312 h 3482342"/>
              <a:gd name="connsiteX45" fmla="*/ 9365685 w 12192000"/>
              <a:gd name="connsiteY45" fmla="*/ 1724772 h 3482342"/>
              <a:gd name="connsiteX46" fmla="*/ 9278020 w 12192000"/>
              <a:gd name="connsiteY46" fmla="*/ 1741161 h 3482342"/>
              <a:gd name="connsiteX47" fmla="*/ 9217145 w 12192000"/>
              <a:gd name="connsiteY47" fmla="*/ 1771195 h 3482342"/>
              <a:gd name="connsiteX48" fmla="*/ 8955875 w 12192000"/>
              <a:gd name="connsiteY48" fmla="*/ 1796806 h 3482342"/>
              <a:gd name="connsiteX49" fmla="*/ 8648415 w 12192000"/>
              <a:gd name="connsiteY49" fmla="*/ 1878623 h 3482342"/>
              <a:gd name="connsiteX50" fmla="*/ 8495949 w 12192000"/>
              <a:gd name="connsiteY50" fmla="*/ 1902425 h 3482342"/>
              <a:gd name="connsiteX51" fmla="*/ 8236214 w 12192000"/>
              <a:gd name="connsiteY51" fmla="*/ 1909725 h 3482342"/>
              <a:gd name="connsiteX52" fmla="*/ 8132104 w 12192000"/>
              <a:gd name="connsiteY52" fmla="*/ 1895727 h 3482342"/>
              <a:gd name="connsiteX53" fmla="*/ 7918078 w 12192000"/>
              <a:gd name="connsiteY53" fmla="*/ 1862668 h 3482342"/>
              <a:gd name="connsiteX54" fmla="*/ 7817899 w 12192000"/>
              <a:gd name="connsiteY54" fmla="*/ 1862176 h 3482342"/>
              <a:gd name="connsiteX55" fmla="*/ 7768994 w 12192000"/>
              <a:gd name="connsiteY55" fmla="*/ 1855721 h 3482342"/>
              <a:gd name="connsiteX56" fmla="*/ 7618027 w 12192000"/>
              <a:gd name="connsiteY56" fmla="*/ 1830959 h 3482342"/>
              <a:gd name="connsiteX57" fmla="*/ 7449425 w 12192000"/>
              <a:gd name="connsiteY57" fmla="*/ 1810910 h 3482342"/>
              <a:gd name="connsiteX58" fmla="*/ 7342915 w 12192000"/>
              <a:gd name="connsiteY58" fmla="*/ 1819827 h 3482342"/>
              <a:gd name="connsiteX59" fmla="*/ 7255191 w 12192000"/>
              <a:gd name="connsiteY59" fmla="*/ 1834354 h 3482342"/>
              <a:gd name="connsiteX60" fmla="*/ 7131205 w 12192000"/>
              <a:gd name="connsiteY60" fmla="*/ 1845557 h 3482342"/>
              <a:gd name="connsiteX61" fmla="*/ 6941837 w 12192000"/>
              <a:gd name="connsiteY61" fmla="*/ 1840640 h 3482342"/>
              <a:gd name="connsiteX62" fmla="*/ 6837145 w 12192000"/>
              <a:gd name="connsiteY62" fmla="*/ 1870724 h 3482342"/>
              <a:gd name="connsiteX63" fmla="*/ 6753991 w 12192000"/>
              <a:gd name="connsiteY63" fmla="*/ 1860969 h 3482342"/>
              <a:gd name="connsiteX64" fmla="*/ 6727754 w 12192000"/>
              <a:gd name="connsiteY64" fmla="*/ 1882372 h 3482342"/>
              <a:gd name="connsiteX65" fmla="*/ 6723371 w 12192000"/>
              <a:gd name="connsiteY65" fmla="*/ 1886494 h 3482342"/>
              <a:gd name="connsiteX66" fmla="*/ 6702779 w 12192000"/>
              <a:gd name="connsiteY66" fmla="*/ 1893601 h 3482342"/>
              <a:gd name="connsiteX67" fmla="*/ 6686657 w 12192000"/>
              <a:gd name="connsiteY67" fmla="*/ 1907344 h 3482342"/>
              <a:gd name="connsiteX68" fmla="*/ 6651330 w 12192000"/>
              <a:gd name="connsiteY68" fmla="*/ 1922921 h 3482342"/>
              <a:gd name="connsiteX69" fmla="*/ 6622958 w 12192000"/>
              <a:gd name="connsiteY69" fmla="*/ 1936255 h 3482342"/>
              <a:gd name="connsiteX70" fmla="*/ 6522602 w 12192000"/>
              <a:gd name="connsiteY70" fmla="*/ 1954133 h 3482342"/>
              <a:gd name="connsiteX71" fmla="*/ 6444344 w 12192000"/>
              <a:gd name="connsiteY71" fmla="*/ 1969663 h 3482342"/>
              <a:gd name="connsiteX72" fmla="*/ 6409626 w 12192000"/>
              <a:gd name="connsiteY72" fmla="*/ 1978846 h 3482342"/>
              <a:gd name="connsiteX73" fmla="*/ 6333446 w 12192000"/>
              <a:gd name="connsiteY73" fmla="*/ 1997163 h 3482342"/>
              <a:gd name="connsiteX74" fmla="*/ 6294933 w 12192000"/>
              <a:gd name="connsiteY74" fmla="*/ 2019412 h 3482342"/>
              <a:gd name="connsiteX75" fmla="*/ 6238719 w 12192000"/>
              <a:gd name="connsiteY75" fmla="*/ 2042547 h 3482342"/>
              <a:gd name="connsiteX76" fmla="*/ 6187205 w 12192000"/>
              <a:gd name="connsiteY76" fmla="*/ 2060048 h 3482342"/>
              <a:gd name="connsiteX77" fmla="*/ 6138780 w 12192000"/>
              <a:gd name="connsiteY77" fmla="*/ 2081918 h 3482342"/>
              <a:gd name="connsiteX78" fmla="*/ 6120125 w 12192000"/>
              <a:gd name="connsiteY78" fmla="*/ 2109475 h 3482342"/>
              <a:gd name="connsiteX79" fmla="*/ 6056576 w 12192000"/>
              <a:gd name="connsiteY79" fmla="*/ 2120066 h 3482342"/>
              <a:gd name="connsiteX80" fmla="*/ 5993794 w 12192000"/>
              <a:gd name="connsiteY80" fmla="*/ 2122569 h 3482342"/>
              <a:gd name="connsiteX81" fmla="*/ 5943601 w 12192000"/>
              <a:gd name="connsiteY81" fmla="*/ 2137719 h 3482342"/>
              <a:gd name="connsiteX82" fmla="*/ 5898141 w 12192000"/>
              <a:gd name="connsiteY82" fmla="*/ 2144806 h 3482342"/>
              <a:gd name="connsiteX83" fmla="*/ 5855337 w 12192000"/>
              <a:gd name="connsiteY83" fmla="*/ 2137719 h 3482342"/>
              <a:gd name="connsiteX84" fmla="*/ 5817682 w 12192000"/>
              <a:gd name="connsiteY84" fmla="*/ 2157358 h 3482342"/>
              <a:gd name="connsiteX85" fmla="*/ 5735300 w 12192000"/>
              <a:gd name="connsiteY85" fmla="*/ 2158902 h 3482342"/>
              <a:gd name="connsiteX86" fmla="*/ 5591469 w 12192000"/>
              <a:gd name="connsiteY86" fmla="*/ 2178389 h 3482342"/>
              <a:gd name="connsiteX87" fmla="*/ 5505818 w 12192000"/>
              <a:gd name="connsiteY87" fmla="*/ 2194207 h 3482342"/>
              <a:gd name="connsiteX88" fmla="*/ 5452860 w 12192000"/>
              <a:gd name="connsiteY88" fmla="*/ 2180085 h 3482342"/>
              <a:gd name="connsiteX89" fmla="*/ 5414282 w 12192000"/>
              <a:gd name="connsiteY89" fmla="*/ 2183070 h 3482342"/>
              <a:gd name="connsiteX90" fmla="*/ 5368369 w 12192000"/>
              <a:gd name="connsiteY90" fmla="*/ 2204272 h 3482342"/>
              <a:gd name="connsiteX91" fmla="*/ 5336354 w 12192000"/>
              <a:gd name="connsiteY91" fmla="*/ 2218920 h 3482342"/>
              <a:gd name="connsiteX92" fmla="*/ 5291263 w 12192000"/>
              <a:gd name="connsiteY92" fmla="*/ 2239182 h 3482342"/>
              <a:gd name="connsiteX93" fmla="*/ 5255152 w 12192000"/>
              <a:gd name="connsiteY93" fmla="*/ 2247164 h 3482342"/>
              <a:gd name="connsiteX94" fmla="*/ 5233796 w 12192000"/>
              <a:gd name="connsiteY94" fmla="*/ 2268260 h 3482342"/>
              <a:gd name="connsiteX95" fmla="*/ 5212786 w 12192000"/>
              <a:gd name="connsiteY95" fmla="*/ 2296592 h 3482342"/>
              <a:gd name="connsiteX96" fmla="*/ 5173523 w 12192000"/>
              <a:gd name="connsiteY96" fmla="*/ 2309057 h 3482342"/>
              <a:gd name="connsiteX97" fmla="*/ 5123830 w 12192000"/>
              <a:gd name="connsiteY97" fmla="*/ 2307070 h 3482342"/>
              <a:gd name="connsiteX98" fmla="*/ 5065426 w 12192000"/>
              <a:gd name="connsiteY98" fmla="*/ 2324076 h 3482342"/>
              <a:gd name="connsiteX99" fmla="*/ 4975908 w 12192000"/>
              <a:gd name="connsiteY99" fmla="*/ 2364128 h 3482342"/>
              <a:gd name="connsiteX100" fmla="*/ 4913723 w 12192000"/>
              <a:gd name="connsiteY100" fmla="*/ 2385265 h 3482342"/>
              <a:gd name="connsiteX101" fmla="*/ 4746485 w 12192000"/>
              <a:gd name="connsiteY101" fmla="*/ 2451769 h 3482342"/>
              <a:gd name="connsiteX102" fmla="*/ 4681588 w 12192000"/>
              <a:gd name="connsiteY102" fmla="*/ 2467494 h 3482342"/>
              <a:gd name="connsiteX103" fmla="*/ 1783655 w 12192000"/>
              <a:gd name="connsiteY103" fmla="*/ 3163860 h 3482342"/>
              <a:gd name="connsiteX104" fmla="*/ 1325955 w 12192000"/>
              <a:gd name="connsiteY104" fmla="*/ 3176692 h 3482342"/>
              <a:gd name="connsiteX105" fmla="*/ 1190384 w 12192000"/>
              <a:gd name="connsiteY105" fmla="*/ 3203504 h 3482342"/>
              <a:gd name="connsiteX106" fmla="*/ 1094537 w 12192000"/>
              <a:gd name="connsiteY106" fmla="*/ 3229469 h 3482342"/>
              <a:gd name="connsiteX107" fmla="*/ 779276 w 12192000"/>
              <a:gd name="connsiteY107" fmla="*/ 3327290 h 3482342"/>
              <a:gd name="connsiteX108" fmla="*/ 600378 w 12192000"/>
              <a:gd name="connsiteY108" fmla="*/ 3335250 h 3482342"/>
              <a:gd name="connsiteX109" fmla="*/ 493457 w 12192000"/>
              <a:gd name="connsiteY109" fmla="*/ 3365044 h 3482342"/>
              <a:gd name="connsiteX110" fmla="*/ 349402 w 12192000"/>
              <a:gd name="connsiteY110" fmla="*/ 3380897 h 3482342"/>
              <a:gd name="connsiteX111" fmla="*/ 192183 w 12192000"/>
              <a:gd name="connsiteY111" fmla="*/ 3460075 h 3482342"/>
              <a:gd name="connsiteX112" fmla="*/ 46713 w 12192000"/>
              <a:gd name="connsiteY112" fmla="*/ 3462986 h 3482342"/>
              <a:gd name="connsiteX113" fmla="*/ 2765 w 12192000"/>
              <a:gd name="connsiteY113" fmla="*/ 3480770 h 3482342"/>
              <a:gd name="connsiteX114" fmla="*/ 0 w 12192000"/>
              <a:gd name="connsiteY114" fmla="*/ 3482342 h 3482342"/>
              <a:gd name="connsiteX115" fmla="*/ 0 w 12192000"/>
              <a:gd name="connsiteY11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058690 w 12192000"/>
              <a:gd name="connsiteY34" fmla="*/ 1474888 h 3482342"/>
              <a:gd name="connsiteX35" fmla="*/ 10004424 w 12192000"/>
              <a:gd name="connsiteY35" fmla="*/ 1489801 h 3482342"/>
              <a:gd name="connsiteX36" fmla="*/ 9999951 w 12192000"/>
              <a:gd name="connsiteY36" fmla="*/ 1499127 h 3482342"/>
              <a:gd name="connsiteX37" fmla="*/ 9845462 w 12192000"/>
              <a:gd name="connsiteY37" fmla="*/ 1548192 h 3482342"/>
              <a:gd name="connsiteX38" fmla="*/ 9736156 w 12192000"/>
              <a:gd name="connsiteY38" fmla="*/ 1581928 h 3482342"/>
              <a:gd name="connsiteX39" fmla="*/ 9693355 w 12192000"/>
              <a:gd name="connsiteY39" fmla="*/ 1602632 h 3482342"/>
              <a:gd name="connsiteX40" fmla="*/ 9664242 w 12192000"/>
              <a:gd name="connsiteY40" fmla="*/ 1622075 h 3482342"/>
              <a:gd name="connsiteX41" fmla="*/ 9579195 w 12192000"/>
              <a:gd name="connsiteY41" fmla="*/ 1648017 h 3482342"/>
              <a:gd name="connsiteX42" fmla="*/ 9433652 w 12192000"/>
              <a:gd name="connsiteY42" fmla="*/ 1681174 h 3482342"/>
              <a:gd name="connsiteX43" fmla="*/ 9403775 w 12192000"/>
              <a:gd name="connsiteY43" fmla="*/ 1690403 h 3482342"/>
              <a:gd name="connsiteX44" fmla="*/ 9382503 w 12192000"/>
              <a:gd name="connsiteY44" fmla="*/ 1706957 h 3482342"/>
              <a:gd name="connsiteX45" fmla="*/ 9381410 w 12192000"/>
              <a:gd name="connsiteY45" fmla="*/ 1718312 h 3482342"/>
              <a:gd name="connsiteX46" fmla="*/ 9365685 w 12192000"/>
              <a:gd name="connsiteY46" fmla="*/ 1724772 h 3482342"/>
              <a:gd name="connsiteX47" fmla="*/ 9278020 w 12192000"/>
              <a:gd name="connsiteY47" fmla="*/ 1741161 h 3482342"/>
              <a:gd name="connsiteX48" fmla="*/ 9217145 w 12192000"/>
              <a:gd name="connsiteY48" fmla="*/ 1771195 h 3482342"/>
              <a:gd name="connsiteX49" fmla="*/ 8955875 w 12192000"/>
              <a:gd name="connsiteY49" fmla="*/ 1796806 h 3482342"/>
              <a:gd name="connsiteX50" fmla="*/ 8648415 w 12192000"/>
              <a:gd name="connsiteY50" fmla="*/ 1878623 h 3482342"/>
              <a:gd name="connsiteX51" fmla="*/ 8495949 w 12192000"/>
              <a:gd name="connsiteY51" fmla="*/ 1902425 h 3482342"/>
              <a:gd name="connsiteX52" fmla="*/ 8236214 w 12192000"/>
              <a:gd name="connsiteY52" fmla="*/ 1909725 h 3482342"/>
              <a:gd name="connsiteX53" fmla="*/ 8132104 w 12192000"/>
              <a:gd name="connsiteY53" fmla="*/ 1895727 h 3482342"/>
              <a:gd name="connsiteX54" fmla="*/ 7918078 w 12192000"/>
              <a:gd name="connsiteY54" fmla="*/ 1862668 h 3482342"/>
              <a:gd name="connsiteX55" fmla="*/ 7817899 w 12192000"/>
              <a:gd name="connsiteY55" fmla="*/ 1862176 h 3482342"/>
              <a:gd name="connsiteX56" fmla="*/ 7768994 w 12192000"/>
              <a:gd name="connsiteY56" fmla="*/ 1855721 h 3482342"/>
              <a:gd name="connsiteX57" fmla="*/ 7618027 w 12192000"/>
              <a:gd name="connsiteY57" fmla="*/ 1830959 h 3482342"/>
              <a:gd name="connsiteX58" fmla="*/ 7449425 w 12192000"/>
              <a:gd name="connsiteY58" fmla="*/ 1810910 h 3482342"/>
              <a:gd name="connsiteX59" fmla="*/ 7342915 w 12192000"/>
              <a:gd name="connsiteY59" fmla="*/ 1819827 h 3482342"/>
              <a:gd name="connsiteX60" fmla="*/ 7255191 w 12192000"/>
              <a:gd name="connsiteY60" fmla="*/ 1834354 h 3482342"/>
              <a:gd name="connsiteX61" fmla="*/ 7131205 w 12192000"/>
              <a:gd name="connsiteY61" fmla="*/ 1845557 h 3482342"/>
              <a:gd name="connsiteX62" fmla="*/ 6941837 w 12192000"/>
              <a:gd name="connsiteY62" fmla="*/ 1840640 h 3482342"/>
              <a:gd name="connsiteX63" fmla="*/ 6837145 w 12192000"/>
              <a:gd name="connsiteY63" fmla="*/ 1870724 h 3482342"/>
              <a:gd name="connsiteX64" fmla="*/ 6753991 w 12192000"/>
              <a:gd name="connsiteY64" fmla="*/ 1860969 h 3482342"/>
              <a:gd name="connsiteX65" fmla="*/ 6727754 w 12192000"/>
              <a:gd name="connsiteY65" fmla="*/ 1882372 h 3482342"/>
              <a:gd name="connsiteX66" fmla="*/ 6723371 w 12192000"/>
              <a:gd name="connsiteY66" fmla="*/ 1886494 h 3482342"/>
              <a:gd name="connsiteX67" fmla="*/ 6702779 w 12192000"/>
              <a:gd name="connsiteY67" fmla="*/ 1893601 h 3482342"/>
              <a:gd name="connsiteX68" fmla="*/ 6686657 w 12192000"/>
              <a:gd name="connsiteY68" fmla="*/ 1907344 h 3482342"/>
              <a:gd name="connsiteX69" fmla="*/ 6651330 w 12192000"/>
              <a:gd name="connsiteY69" fmla="*/ 1922921 h 3482342"/>
              <a:gd name="connsiteX70" fmla="*/ 6622958 w 12192000"/>
              <a:gd name="connsiteY70" fmla="*/ 1936255 h 3482342"/>
              <a:gd name="connsiteX71" fmla="*/ 6522602 w 12192000"/>
              <a:gd name="connsiteY71" fmla="*/ 1954133 h 3482342"/>
              <a:gd name="connsiteX72" fmla="*/ 6444344 w 12192000"/>
              <a:gd name="connsiteY72" fmla="*/ 1969663 h 3482342"/>
              <a:gd name="connsiteX73" fmla="*/ 6409626 w 12192000"/>
              <a:gd name="connsiteY73" fmla="*/ 1978846 h 3482342"/>
              <a:gd name="connsiteX74" fmla="*/ 6333446 w 12192000"/>
              <a:gd name="connsiteY74" fmla="*/ 1997163 h 3482342"/>
              <a:gd name="connsiteX75" fmla="*/ 6294933 w 12192000"/>
              <a:gd name="connsiteY75" fmla="*/ 2019412 h 3482342"/>
              <a:gd name="connsiteX76" fmla="*/ 6238719 w 12192000"/>
              <a:gd name="connsiteY76" fmla="*/ 2042547 h 3482342"/>
              <a:gd name="connsiteX77" fmla="*/ 6187205 w 12192000"/>
              <a:gd name="connsiteY77" fmla="*/ 2060048 h 3482342"/>
              <a:gd name="connsiteX78" fmla="*/ 6138780 w 12192000"/>
              <a:gd name="connsiteY78" fmla="*/ 2081918 h 3482342"/>
              <a:gd name="connsiteX79" fmla="*/ 6120125 w 12192000"/>
              <a:gd name="connsiteY79" fmla="*/ 2109475 h 3482342"/>
              <a:gd name="connsiteX80" fmla="*/ 6056576 w 12192000"/>
              <a:gd name="connsiteY80" fmla="*/ 2120066 h 3482342"/>
              <a:gd name="connsiteX81" fmla="*/ 5993794 w 12192000"/>
              <a:gd name="connsiteY81" fmla="*/ 2122569 h 3482342"/>
              <a:gd name="connsiteX82" fmla="*/ 5943601 w 12192000"/>
              <a:gd name="connsiteY82" fmla="*/ 2137719 h 3482342"/>
              <a:gd name="connsiteX83" fmla="*/ 5898141 w 12192000"/>
              <a:gd name="connsiteY83" fmla="*/ 2144806 h 3482342"/>
              <a:gd name="connsiteX84" fmla="*/ 5855337 w 12192000"/>
              <a:gd name="connsiteY84" fmla="*/ 2137719 h 3482342"/>
              <a:gd name="connsiteX85" fmla="*/ 5817682 w 12192000"/>
              <a:gd name="connsiteY85" fmla="*/ 2157358 h 3482342"/>
              <a:gd name="connsiteX86" fmla="*/ 5735300 w 12192000"/>
              <a:gd name="connsiteY86" fmla="*/ 2158902 h 3482342"/>
              <a:gd name="connsiteX87" fmla="*/ 5591469 w 12192000"/>
              <a:gd name="connsiteY87" fmla="*/ 2178389 h 3482342"/>
              <a:gd name="connsiteX88" fmla="*/ 5505818 w 12192000"/>
              <a:gd name="connsiteY88" fmla="*/ 2194207 h 3482342"/>
              <a:gd name="connsiteX89" fmla="*/ 5452860 w 12192000"/>
              <a:gd name="connsiteY89" fmla="*/ 2180085 h 3482342"/>
              <a:gd name="connsiteX90" fmla="*/ 5414282 w 12192000"/>
              <a:gd name="connsiteY90" fmla="*/ 2183070 h 3482342"/>
              <a:gd name="connsiteX91" fmla="*/ 5368369 w 12192000"/>
              <a:gd name="connsiteY91" fmla="*/ 2204272 h 3482342"/>
              <a:gd name="connsiteX92" fmla="*/ 5336354 w 12192000"/>
              <a:gd name="connsiteY92" fmla="*/ 2218920 h 3482342"/>
              <a:gd name="connsiteX93" fmla="*/ 5291263 w 12192000"/>
              <a:gd name="connsiteY93" fmla="*/ 2239182 h 3482342"/>
              <a:gd name="connsiteX94" fmla="*/ 5255152 w 12192000"/>
              <a:gd name="connsiteY94" fmla="*/ 2247164 h 3482342"/>
              <a:gd name="connsiteX95" fmla="*/ 5233796 w 12192000"/>
              <a:gd name="connsiteY95" fmla="*/ 2268260 h 3482342"/>
              <a:gd name="connsiteX96" fmla="*/ 5212786 w 12192000"/>
              <a:gd name="connsiteY96" fmla="*/ 2296592 h 3482342"/>
              <a:gd name="connsiteX97" fmla="*/ 5173523 w 12192000"/>
              <a:gd name="connsiteY97" fmla="*/ 2309057 h 3482342"/>
              <a:gd name="connsiteX98" fmla="*/ 5123830 w 12192000"/>
              <a:gd name="connsiteY98" fmla="*/ 2307070 h 3482342"/>
              <a:gd name="connsiteX99" fmla="*/ 5065426 w 12192000"/>
              <a:gd name="connsiteY99" fmla="*/ 2324076 h 3482342"/>
              <a:gd name="connsiteX100" fmla="*/ 4975908 w 12192000"/>
              <a:gd name="connsiteY100" fmla="*/ 2364128 h 3482342"/>
              <a:gd name="connsiteX101" fmla="*/ 4913723 w 12192000"/>
              <a:gd name="connsiteY101" fmla="*/ 2385265 h 3482342"/>
              <a:gd name="connsiteX102" fmla="*/ 4746485 w 12192000"/>
              <a:gd name="connsiteY102" fmla="*/ 2451769 h 3482342"/>
              <a:gd name="connsiteX103" fmla="*/ 4681588 w 12192000"/>
              <a:gd name="connsiteY103" fmla="*/ 2467494 h 3482342"/>
              <a:gd name="connsiteX104" fmla="*/ 1783655 w 12192000"/>
              <a:gd name="connsiteY104" fmla="*/ 3163860 h 3482342"/>
              <a:gd name="connsiteX105" fmla="*/ 1325955 w 12192000"/>
              <a:gd name="connsiteY105" fmla="*/ 3176692 h 3482342"/>
              <a:gd name="connsiteX106" fmla="*/ 1190384 w 12192000"/>
              <a:gd name="connsiteY106" fmla="*/ 3203504 h 3482342"/>
              <a:gd name="connsiteX107" fmla="*/ 1094537 w 12192000"/>
              <a:gd name="connsiteY107" fmla="*/ 3229469 h 3482342"/>
              <a:gd name="connsiteX108" fmla="*/ 779276 w 12192000"/>
              <a:gd name="connsiteY108" fmla="*/ 3327290 h 3482342"/>
              <a:gd name="connsiteX109" fmla="*/ 600378 w 12192000"/>
              <a:gd name="connsiteY109" fmla="*/ 3335250 h 3482342"/>
              <a:gd name="connsiteX110" fmla="*/ 493457 w 12192000"/>
              <a:gd name="connsiteY110" fmla="*/ 3365044 h 3482342"/>
              <a:gd name="connsiteX111" fmla="*/ 349402 w 12192000"/>
              <a:gd name="connsiteY111" fmla="*/ 3380897 h 3482342"/>
              <a:gd name="connsiteX112" fmla="*/ 192183 w 12192000"/>
              <a:gd name="connsiteY112" fmla="*/ 3460075 h 3482342"/>
              <a:gd name="connsiteX113" fmla="*/ 46713 w 12192000"/>
              <a:gd name="connsiteY113" fmla="*/ 3462986 h 3482342"/>
              <a:gd name="connsiteX114" fmla="*/ 2765 w 12192000"/>
              <a:gd name="connsiteY114" fmla="*/ 3480770 h 3482342"/>
              <a:gd name="connsiteX115" fmla="*/ 0 w 12192000"/>
              <a:gd name="connsiteY115" fmla="*/ 3482342 h 3482342"/>
              <a:gd name="connsiteX116" fmla="*/ 0 w 12192000"/>
              <a:gd name="connsiteY11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26099 w 12192000"/>
              <a:gd name="connsiteY34" fmla="*/ 1463393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495949 w 12192000"/>
              <a:gd name="connsiteY52" fmla="*/ 1902425 h 3482342"/>
              <a:gd name="connsiteX53" fmla="*/ 8236214 w 12192000"/>
              <a:gd name="connsiteY53" fmla="*/ 1909725 h 3482342"/>
              <a:gd name="connsiteX54" fmla="*/ 8132104 w 12192000"/>
              <a:gd name="connsiteY54" fmla="*/ 1895727 h 3482342"/>
              <a:gd name="connsiteX55" fmla="*/ 7918078 w 12192000"/>
              <a:gd name="connsiteY55" fmla="*/ 1862668 h 3482342"/>
              <a:gd name="connsiteX56" fmla="*/ 7817899 w 12192000"/>
              <a:gd name="connsiteY56" fmla="*/ 1862176 h 3482342"/>
              <a:gd name="connsiteX57" fmla="*/ 7768994 w 12192000"/>
              <a:gd name="connsiteY57" fmla="*/ 1855721 h 3482342"/>
              <a:gd name="connsiteX58" fmla="*/ 7618027 w 12192000"/>
              <a:gd name="connsiteY58" fmla="*/ 1830959 h 3482342"/>
              <a:gd name="connsiteX59" fmla="*/ 7449425 w 12192000"/>
              <a:gd name="connsiteY59" fmla="*/ 1810910 h 3482342"/>
              <a:gd name="connsiteX60" fmla="*/ 7342915 w 12192000"/>
              <a:gd name="connsiteY60" fmla="*/ 1819827 h 3482342"/>
              <a:gd name="connsiteX61" fmla="*/ 7255191 w 12192000"/>
              <a:gd name="connsiteY61" fmla="*/ 1834354 h 3482342"/>
              <a:gd name="connsiteX62" fmla="*/ 7131205 w 12192000"/>
              <a:gd name="connsiteY62" fmla="*/ 1845557 h 3482342"/>
              <a:gd name="connsiteX63" fmla="*/ 6941837 w 12192000"/>
              <a:gd name="connsiteY63" fmla="*/ 1840640 h 3482342"/>
              <a:gd name="connsiteX64" fmla="*/ 6837145 w 12192000"/>
              <a:gd name="connsiteY64" fmla="*/ 1870724 h 3482342"/>
              <a:gd name="connsiteX65" fmla="*/ 6753991 w 12192000"/>
              <a:gd name="connsiteY65" fmla="*/ 1860969 h 3482342"/>
              <a:gd name="connsiteX66" fmla="*/ 6727754 w 12192000"/>
              <a:gd name="connsiteY66" fmla="*/ 1882372 h 3482342"/>
              <a:gd name="connsiteX67" fmla="*/ 6723371 w 12192000"/>
              <a:gd name="connsiteY67" fmla="*/ 1886494 h 3482342"/>
              <a:gd name="connsiteX68" fmla="*/ 6702779 w 12192000"/>
              <a:gd name="connsiteY68" fmla="*/ 1893601 h 3482342"/>
              <a:gd name="connsiteX69" fmla="*/ 6686657 w 12192000"/>
              <a:gd name="connsiteY69" fmla="*/ 1907344 h 3482342"/>
              <a:gd name="connsiteX70" fmla="*/ 6651330 w 12192000"/>
              <a:gd name="connsiteY70" fmla="*/ 1922921 h 3482342"/>
              <a:gd name="connsiteX71" fmla="*/ 6622958 w 12192000"/>
              <a:gd name="connsiteY71" fmla="*/ 1936255 h 3482342"/>
              <a:gd name="connsiteX72" fmla="*/ 6522602 w 12192000"/>
              <a:gd name="connsiteY72" fmla="*/ 1954133 h 3482342"/>
              <a:gd name="connsiteX73" fmla="*/ 6444344 w 12192000"/>
              <a:gd name="connsiteY73" fmla="*/ 1969663 h 3482342"/>
              <a:gd name="connsiteX74" fmla="*/ 6409626 w 12192000"/>
              <a:gd name="connsiteY74" fmla="*/ 1978846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87205 w 12192000"/>
              <a:gd name="connsiteY78" fmla="*/ 2060048 h 3482342"/>
              <a:gd name="connsiteX79" fmla="*/ 6138780 w 12192000"/>
              <a:gd name="connsiteY79" fmla="*/ 2081918 h 3482342"/>
              <a:gd name="connsiteX80" fmla="*/ 6120125 w 12192000"/>
              <a:gd name="connsiteY80" fmla="*/ 2109475 h 3482342"/>
              <a:gd name="connsiteX81" fmla="*/ 6056576 w 12192000"/>
              <a:gd name="connsiteY81" fmla="*/ 2120066 h 3482342"/>
              <a:gd name="connsiteX82" fmla="*/ 5993794 w 12192000"/>
              <a:gd name="connsiteY82" fmla="*/ 2122569 h 3482342"/>
              <a:gd name="connsiteX83" fmla="*/ 5943601 w 12192000"/>
              <a:gd name="connsiteY83" fmla="*/ 2137719 h 3482342"/>
              <a:gd name="connsiteX84" fmla="*/ 5898141 w 12192000"/>
              <a:gd name="connsiteY84" fmla="*/ 2144806 h 3482342"/>
              <a:gd name="connsiteX85" fmla="*/ 5855337 w 12192000"/>
              <a:gd name="connsiteY85" fmla="*/ 2137719 h 3482342"/>
              <a:gd name="connsiteX86" fmla="*/ 5817682 w 12192000"/>
              <a:gd name="connsiteY86" fmla="*/ 2157358 h 3482342"/>
              <a:gd name="connsiteX87" fmla="*/ 5735300 w 12192000"/>
              <a:gd name="connsiteY87" fmla="*/ 2158902 h 3482342"/>
              <a:gd name="connsiteX88" fmla="*/ 5591469 w 12192000"/>
              <a:gd name="connsiteY88" fmla="*/ 2178389 h 3482342"/>
              <a:gd name="connsiteX89" fmla="*/ 5505818 w 12192000"/>
              <a:gd name="connsiteY89" fmla="*/ 2194207 h 3482342"/>
              <a:gd name="connsiteX90" fmla="*/ 5452860 w 12192000"/>
              <a:gd name="connsiteY90" fmla="*/ 2180085 h 3482342"/>
              <a:gd name="connsiteX91" fmla="*/ 5414282 w 12192000"/>
              <a:gd name="connsiteY91" fmla="*/ 2183070 h 3482342"/>
              <a:gd name="connsiteX92" fmla="*/ 5368369 w 12192000"/>
              <a:gd name="connsiteY92" fmla="*/ 2204272 h 3482342"/>
              <a:gd name="connsiteX93" fmla="*/ 5336354 w 12192000"/>
              <a:gd name="connsiteY93" fmla="*/ 2218920 h 3482342"/>
              <a:gd name="connsiteX94" fmla="*/ 5291263 w 12192000"/>
              <a:gd name="connsiteY94" fmla="*/ 2239182 h 3482342"/>
              <a:gd name="connsiteX95" fmla="*/ 5255152 w 12192000"/>
              <a:gd name="connsiteY95" fmla="*/ 2247164 h 3482342"/>
              <a:gd name="connsiteX96" fmla="*/ 5233796 w 12192000"/>
              <a:gd name="connsiteY96" fmla="*/ 2268260 h 3482342"/>
              <a:gd name="connsiteX97" fmla="*/ 5212786 w 12192000"/>
              <a:gd name="connsiteY97" fmla="*/ 2296592 h 3482342"/>
              <a:gd name="connsiteX98" fmla="*/ 5173523 w 12192000"/>
              <a:gd name="connsiteY98" fmla="*/ 2309057 h 3482342"/>
              <a:gd name="connsiteX99" fmla="*/ 5123830 w 12192000"/>
              <a:gd name="connsiteY99" fmla="*/ 2307070 h 3482342"/>
              <a:gd name="connsiteX100" fmla="*/ 5065426 w 12192000"/>
              <a:gd name="connsiteY100" fmla="*/ 2324076 h 3482342"/>
              <a:gd name="connsiteX101" fmla="*/ 4975908 w 12192000"/>
              <a:gd name="connsiteY101" fmla="*/ 2364128 h 3482342"/>
              <a:gd name="connsiteX102" fmla="*/ 4913723 w 12192000"/>
              <a:gd name="connsiteY102" fmla="*/ 2385265 h 3482342"/>
              <a:gd name="connsiteX103" fmla="*/ 4746485 w 12192000"/>
              <a:gd name="connsiteY103" fmla="*/ 2451769 h 3482342"/>
              <a:gd name="connsiteX104" fmla="*/ 4681588 w 12192000"/>
              <a:gd name="connsiteY104" fmla="*/ 2467494 h 3482342"/>
              <a:gd name="connsiteX105" fmla="*/ 1783655 w 12192000"/>
              <a:gd name="connsiteY105" fmla="*/ 3163860 h 3482342"/>
              <a:gd name="connsiteX106" fmla="*/ 1325955 w 12192000"/>
              <a:gd name="connsiteY106" fmla="*/ 3176692 h 3482342"/>
              <a:gd name="connsiteX107" fmla="*/ 1190384 w 12192000"/>
              <a:gd name="connsiteY107" fmla="*/ 3203504 h 3482342"/>
              <a:gd name="connsiteX108" fmla="*/ 1094537 w 12192000"/>
              <a:gd name="connsiteY108" fmla="*/ 3229469 h 3482342"/>
              <a:gd name="connsiteX109" fmla="*/ 779276 w 12192000"/>
              <a:gd name="connsiteY109" fmla="*/ 3327290 h 3482342"/>
              <a:gd name="connsiteX110" fmla="*/ 600378 w 12192000"/>
              <a:gd name="connsiteY110" fmla="*/ 3335250 h 3482342"/>
              <a:gd name="connsiteX111" fmla="*/ 493457 w 12192000"/>
              <a:gd name="connsiteY111" fmla="*/ 3365044 h 3482342"/>
              <a:gd name="connsiteX112" fmla="*/ 349402 w 12192000"/>
              <a:gd name="connsiteY112" fmla="*/ 3380897 h 3482342"/>
              <a:gd name="connsiteX113" fmla="*/ 192183 w 12192000"/>
              <a:gd name="connsiteY113" fmla="*/ 3460075 h 3482342"/>
              <a:gd name="connsiteX114" fmla="*/ 46713 w 12192000"/>
              <a:gd name="connsiteY114" fmla="*/ 3462986 h 3482342"/>
              <a:gd name="connsiteX115" fmla="*/ 2765 w 12192000"/>
              <a:gd name="connsiteY115" fmla="*/ 3480770 h 3482342"/>
              <a:gd name="connsiteX116" fmla="*/ 0 w 12192000"/>
              <a:gd name="connsiteY116" fmla="*/ 3482342 h 3482342"/>
              <a:gd name="connsiteX117" fmla="*/ 0 w 12192000"/>
              <a:gd name="connsiteY11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26099 w 12192000"/>
              <a:gd name="connsiteY34" fmla="*/ 1463393 h 3482342"/>
              <a:gd name="connsiteX35" fmla="*/ 10058690 w 12192000"/>
              <a:gd name="connsiteY35" fmla="*/ 1474888 h 3482342"/>
              <a:gd name="connsiteX36" fmla="*/ 10004424 w 12192000"/>
              <a:gd name="connsiteY36" fmla="*/ 1489801 h 3482342"/>
              <a:gd name="connsiteX37" fmla="*/ 9999951 w 12192000"/>
              <a:gd name="connsiteY37" fmla="*/ 1499127 h 3482342"/>
              <a:gd name="connsiteX38" fmla="*/ 9845462 w 12192000"/>
              <a:gd name="connsiteY38" fmla="*/ 1548192 h 3482342"/>
              <a:gd name="connsiteX39" fmla="*/ 9736156 w 12192000"/>
              <a:gd name="connsiteY39" fmla="*/ 1581928 h 3482342"/>
              <a:gd name="connsiteX40" fmla="*/ 9693355 w 12192000"/>
              <a:gd name="connsiteY40" fmla="*/ 1602632 h 3482342"/>
              <a:gd name="connsiteX41" fmla="*/ 9664242 w 12192000"/>
              <a:gd name="connsiteY41" fmla="*/ 1622075 h 3482342"/>
              <a:gd name="connsiteX42" fmla="*/ 9579195 w 12192000"/>
              <a:gd name="connsiteY42" fmla="*/ 1648017 h 3482342"/>
              <a:gd name="connsiteX43" fmla="*/ 9433652 w 12192000"/>
              <a:gd name="connsiteY43" fmla="*/ 1681174 h 3482342"/>
              <a:gd name="connsiteX44" fmla="*/ 9403775 w 12192000"/>
              <a:gd name="connsiteY44" fmla="*/ 1690403 h 3482342"/>
              <a:gd name="connsiteX45" fmla="*/ 9382503 w 12192000"/>
              <a:gd name="connsiteY45" fmla="*/ 1706957 h 3482342"/>
              <a:gd name="connsiteX46" fmla="*/ 9381410 w 12192000"/>
              <a:gd name="connsiteY46" fmla="*/ 1718312 h 3482342"/>
              <a:gd name="connsiteX47" fmla="*/ 9365685 w 12192000"/>
              <a:gd name="connsiteY47" fmla="*/ 1724772 h 3482342"/>
              <a:gd name="connsiteX48" fmla="*/ 9278020 w 12192000"/>
              <a:gd name="connsiteY48" fmla="*/ 1741161 h 3482342"/>
              <a:gd name="connsiteX49" fmla="*/ 9217145 w 12192000"/>
              <a:gd name="connsiteY49" fmla="*/ 1771195 h 3482342"/>
              <a:gd name="connsiteX50" fmla="*/ 8955875 w 12192000"/>
              <a:gd name="connsiteY50" fmla="*/ 1796806 h 3482342"/>
              <a:gd name="connsiteX51" fmla="*/ 8648415 w 12192000"/>
              <a:gd name="connsiteY51" fmla="*/ 1878623 h 3482342"/>
              <a:gd name="connsiteX52" fmla="*/ 8495949 w 12192000"/>
              <a:gd name="connsiteY52" fmla="*/ 1902425 h 3482342"/>
              <a:gd name="connsiteX53" fmla="*/ 8236214 w 12192000"/>
              <a:gd name="connsiteY53" fmla="*/ 1909725 h 3482342"/>
              <a:gd name="connsiteX54" fmla="*/ 8132104 w 12192000"/>
              <a:gd name="connsiteY54" fmla="*/ 1895727 h 3482342"/>
              <a:gd name="connsiteX55" fmla="*/ 7918078 w 12192000"/>
              <a:gd name="connsiteY55" fmla="*/ 1862668 h 3482342"/>
              <a:gd name="connsiteX56" fmla="*/ 7817899 w 12192000"/>
              <a:gd name="connsiteY56" fmla="*/ 1862176 h 3482342"/>
              <a:gd name="connsiteX57" fmla="*/ 7768994 w 12192000"/>
              <a:gd name="connsiteY57" fmla="*/ 1855721 h 3482342"/>
              <a:gd name="connsiteX58" fmla="*/ 7618027 w 12192000"/>
              <a:gd name="connsiteY58" fmla="*/ 1830959 h 3482342"/>
              <a:gd name="connsiteX59" fmla="*/ 7449425 w 12192000"/>
              <a:gd name="connsiteY59" fmla="*/ 1810910 h 3482342"/>
              <a:gd name="connsiteX60" fmla="*/ 7342915 w 12192000"/>
              <a:gd name="connsiteY60" fmla="*/ 1819827 h 3482342"/>
              <a:gd name="connsiteX61" fmla="*/ 7255191 w 12192000"/>
              <a:gd name="connsiteY61" fmla="*/ 1834354 h 3482342"/>
              <a:gd name="connsiteX62" fmla="*/ 7131205 w 12192000"/>
              <a:gd name="connsiteY62" fmla="*/ 1845557 h 3482342"/>
              <a:gd name="connsiteX63" fmla="*/ 6941837 w 12192000"/>
              <a:gd name="connsiteY63" fmla="*/ 1840640 h 3482342"/>
              <a:gd name="connsiteX64" fmla="*/ 6837145 w 12192000"/>
              <a:gd name="connsiteY64" fmla="*/ 1870724 h 3482342"/>
              <a:gd name="connsiteX65" fmla="*/ 6753991 w 12192000"/>
              <a:gd name="connsiteY65" fmla="*/ 1860969 h 3482342"/>
              <a:gd name="connsiteX66" fmla="*/ 6727754 w 12192000"/>
              <a:gd name="connsiteY66" fmla="*/ 1882372 h 3482342"/>
              <a:gd name="connsiteX67" fmla="*/ 6723371 w 12192000"/>
              <a:gd name="connsiteY67" fmla="*/ 1886494 h 3482342"/>
              <a:gd name="connsiteX68" fmla="*/ 6702779 w 12192000"/>
              <a:gd name="connsiteY68" fmla="*/ 1893601 h 3482342"/>
              <a:gd name="connsiteX69" fmla="*/ 6686657 w 12192000"/>
              <a:gd name="connsiteY69" fmla="*/ 1907344 h 3482342"/>
              <a:gd name="connsiteX70" fmla="*/ 6651330 w 12192000"/>
              <a:gd name="connsiteY70" fmla="*/ 1922921 h 3482342"/>
              <a:gd name="connsiteX71" fmla="*/ 6622958 w 12192000"/>
              <a:gd name="connsiteY71" fmla="*/ 1936255 h 3482342"/>
              <a:gd name="connsiteX72" fmla="*/ 6522602 w 12192000"/>
              <a:gd name="connsiteY72" fmla="*/ 1954133 h 3482342"/>
              <a:gd name="connsiteX73" fmla="*/ 6444344 w 12192000"/>
              <a:gd name="connsiteY73" fmla="*/ 1969663 h 3482342"/>
              <a:gd name="connsiteX74" fmla="*/ 6409626 w 12192000"/>
              <a:gd name="connsiteY74" fmla="*/ 1978846 h 3482342"/>
              <a:gd name="connsiteX75" fmla="*/ 6333446 w 12192000"/>
              <a:gd name="connsiteY75" fmla="*/ 1997163 h 3482342"/>
              <a:gd name="connsiteX76" fmla="*/ 6294933 w 12192000"/>
              <a:gd name="connsiteY76" fmla="*/ 2019412 h 3482342"/>
              <a:gd name="connsiteX77" fmla="*/ 6238719 w 12192000"/>
              <a:gd name="connsiteY77" fmla="*/ 2042547 h 3482342"/>
              <a:gd name="connsiteX78" fmla="*/ 6187205 w 12192000"/>
              <a:gd name="connsiteY78" fmla="*/ 2060048 h 3482342"/>
              <a:gd name="connsiteX79" fmla="*/ 6138780 w 12192000"/>
              <a:gd name="connsiteY79" fmla="*/ 2081918 h 3482342"/>
              <a:gd name="connsiteX80" fmla="*/ 6120125 w 12192000"/>
              <a:gd name="connsiteY80" fmla="*/ 2109475 h 3482342"/>
              <a:gd name="connsiteX81" fmla="*/ 6056576 w 12192000"/>
              <a:gd name="connsiteY81" fmla="*/ 2120066 h 3482342"/>
              <a:gd name="connsiteX82" fmla="*/ 5993794 w 12192000"/>
              <a:gd name="connsiteY82" fmla="*/ 2122569 h 3482342"/>
              <a:gd name="connsiteX83" fmla="*/ 5943601 w 12192000"/>
              <a:gd name="connsiteY83" fmla="*/ 2137719 h 3482342"/>
              <a:gd name="connsiteX84" fmla="*/ 5898141 w 12192000"/>
              <a:gd name="connsiteY84" fmla="*/ 2144806 h 3482342"/>
              <a:gd name="connsiteX85" fmla="*/ 5855337 w 12192000"/>
              <a:gd name="connsiteY85" fmla="*/ 2137719 h 3482342"/>
              <a:gd name="connsiteX86" fmla="*/ 5817682 w 12192000"/>
              <a:gd name="connsiteY86" fmla="*/ 2157358 h 3482342"/>
              <a:gd name="connsiteX87" fmla="*/ 5735300 w 12192000"/>
              <a:gd name="connsiteY87" fmla="*/ 2158902 h 3482342"/>
              <a:gd name="connsiteX88" fmla="*/ 5591469 w 12192000"/>
              <a:gd name="connsiteY88" fmla="*/ 2178389 h 3482342"/>
              <a:gd name="connsiteX89" fmla="*/ 5505818 w 12192000"/>
              <a:gd name="connsiteY89" fmla="*/ 2194207 h 3482342"/>
              <a:gd name="connsiteX90" fmla="*/ 5452860 w 12192000"/>
              <a:gd name="connsiteY90" fmla="*/ 2180085 h 3482342"/>
              <a:gd name="connsiteX91" fmla="*/ 5414282 w 12192000"/>
              <a:gd name="connsiteY91" fmla="*/ 2183070 h 3482342"/>
              <a:gd name="connsiteX92" fmla="*/ 5368369 w 12192000"/>
              <a:gd name="connsiteY92" fmla="*/ 2204272 h 3482342"/>
              <a:gd name="connsiteX93" fmla="*/ 5336354 w 12192000"/>
              <a:gd name="connsiteY93" fmla="*/ 2218920 h 3482342"/>
              <a:gd name="connsiteX94" fmla="*/ 5291263 w 12192000"/>
              <a:gd name="connsiteY94" fmla="*/ 2239182 h 3482342"/>
              <a:gd name="connsiteX95" fmla="*/ 5255152 w 12192000"/>
              <a:gd name="connsiteY95" fmla="*/ 2247164 h 3482342"/>
              <a:gd name="connsiteX96" fmla="*/ 5233796 w 12192000"/>
              <a:gd name="connsiteY96" fmla="*/ 2268260 h 3482342"/>
              <a:gd name="connsiteX97" fmla="*/ 5212786 w 12192000"/>
              <a:gd name="connsiteY97" fmla="*/ 2296592 h 3482342"/>
              <a:gd name="connsiteX98" fmla="*/ 5173523 w 12192000"/>
              <a:gd name="connsiteY98" fmla="*/ 2309057 h 3482342"/>
              <a:gd name="connsiteX99" fmla="*/ 5123830 w 12192000"/>
              <a:gd name="connsiteY99" fmla="*/ 2307070 h 3482342"/>
              <a:gd name="connsiteX100" fmla="*/ 5065426 w 12192000"/>
              <a:gd name="connsiteY100" fmla="*/ 2324076 h 3482342"/>
              <a:gd name="connsiteX101" fmla="*/ 4975908 w 12192000"/>
              <a:gd name="connsiteY101" fmla="*/ 2364128 h 3482342"/>
              <a:gd name="connsiteX102" fmla="*/ 4913723 w 12192000"/>
              <a:gd name="connsiteY102" fmla="*/ 2385265 h 3482342"/>
              <a:gd name="connsiteX103" fmla="*/ 4746485 w 12192000"/>
              <a:gd name="connsiteY103" fmla="*/ 2451769 h 3482342"/>
              <a:gd name="connsiteX104" fmla="*/ 4681588 w 12192000"/>
              <a:gd name="connsiteY104" fmla="*/ 2467494 h 3482342"/>
              <a:gd name="connsiteX105" fmla="*/ 1783655 w 12192000"/>
              <a:gd name="connsiteY105" fmla="*/ 3163860 h 3482342"/>
              <a:gd name="connsiteX106" fmla="*/ 1325955 w 12192000"/>
              <a:gd name="connsiteY106" fmla="*/ 3176692 h 3482342"/>
              <a:gd name="connsiteX107" fmla="*/ 1190384 w 12192000"/>
              <a:gd name="connsiteY107" fmla="*/ 3203504 h 3482342"/>
              <a:gd name="connsiteX108" fmla="*/ 1094537 w 12192000"/>
              <a:gd name="connsiteY108" fmla="*/ 3229469 h 3482342"/>
              <a:gd name="connsiteX109" fmla="*/ 779276 w 12192000"/>
              <a:gd name="connsiteY109" fmla="*/ 3327290 h 3482342"/>
              <a:gd name="connsiteX110" fmla="*/ 600378 w 12192000"/>
              <a:gd name="connsiteY110" fmla="*/ 3335250 h 3482342"/>
              <a:gd name="connsiteX111" fmla="*/ 493457 w 12192000"/>
              <a:gd name="connsiteY111" fmla="*/ 3365044 h 3482342"/>
              <a:gd name="connsiteX112" fmla="*/ 349402 w 12192000"/>
              <a:gd name="connsiteY112" fmla="*/ 3380897 h 3482342"/>
              <a:gd name="connsiteX113" fmla="*/ 192183 w 12192000"/>
              <a:gd name="connsiteY113" fmla="*/ 3460075 h 3482342"/>
              <a:gd name="connsiteX114" fmla="*/ 46713 w 12192000"/>
              <a:gd name="connsiteY114" fmla="*/ 3462986 h 3482342"/>
              <a:gd name="connsiteX115" fmla="*/ 2765 w 12192000"/>
              <a:gd name="connsiteY115" fmla="*/ 3480770 h 3482342"/>
              <a:gd name="connsiteX116" fmla="*/ 0 w 12192000"/>
              <a:gd name="connsiteY116" fmla="*/ 3482342 h 3482342"/>
              <a:gd name="connsiteX117" fmla="*/ 0 w 12192000"/>
              <a:gd name="connsiteY11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26099 w 12192000"/>
              <a:gd name="connsiteY34" fmla="*/ 1463393 h 3482342"/>
              <a:gd name="connsiteX35" fmla="*/ 10120184 w 12192000"/>
              <a:gd name="connsiteY35" fmla="*/ 1466924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495949 w 12192000"/>
              <a:gd name="connsiteY53" fmla="*/ 1902425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41837 w 12192000"/>
              <a:gd name="connsiteY64" fmla="*/ 1840640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686657 w 12192000"/>
              <a:gd name="connsiteY70" fmla="*/ 1907344 h 3482342"/>
              <a:gd name="connsiteX71" fmla="*/ 6651330 w 12192000"/>
              <a:gd name="connsiteY71" fmla="*/ 1922921 h 3482342"/>
              <a:gd name="connsiteX72" fmla="*/ 6622958 w 12192000"/>
              <a:gd name="connsiteY72" fmla="*/ 1936255 h 3482342"/>
              <a:gd name="connsiteX73" fmla="*/ 6522602 w 12192000"/>
              <a:gd name="connsiteY73" fmla="*/ 1954133 h 3482342"/>
              <a:gd name="connsiteX74" fmla="*/ 6444344 w 12192000"/>
              <a:gd name="connsiteY74" fmla="*/ 1969663 h 3482342"/>
              <a:gd name="connsiteX75" fmla="*/ 6409626 w 12192000"/>
              <a:gd name="connsiteY75" fmla="*/ 1978846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87205 w 12192000"/>
              <a:gd name="connsiteY79" fmla="*/ 2060048 h 3482342"/>
              <a:gd name="connsiteX80" fmla="*/ 6138780 w 12192000"/>
              <a:gd name="connsiteY80" fmla="*/ 2081918 h 3482342"/>
              <a:gd name="connsiteX81" fmla="*/ 6120125 w 12192000"/>
              <a:gd name="connsiteY81" fmla="*/ 2109475 h 3482342"/>
              <a:gd name="connsiteX82" fmla="*/ 6056576 w 12192000"/>
              <a:gd name="connsiteY82" fmla="*/ 2120066 h 3482342"/>
              <a:gd name="connsiteX83" fmla="*/ 5993794 w 12192000"/>
              <a:gd name="connsiteY83" fmla="*/ 2122569 h 3482342"/>
              <a:gd name="connsiteX84" fmla="*/ 5943601 w 12192000"/>
              <a:gd name="connsiteY84" fmla="*/ 2137719 h 3482342"/>
              <a:gd name="connsiteX85" fmla="*/ 5898141 w 12192000"/>
              <a:gd name="connsiteY85" fmla="*/ 2144806 h 3482342"/>
              <a:gd name="connsiteX86" fmla="*/ 5855337 w 12192000"/>
              <a:gd name="connsiteY86" fmla="*/ 2137719 h 3482342"/>
              <a:gd name="connsiteX87" fmla="*/ 5817682 w 12192000"/>
              <a:gd name="connsiteY87" fmla="*/ 2157358 h 3482342"/>
              <a:gd name="connsiteX88" fmla="*/ 5735300 w 12192000"/>
              <a:gd name="connsiteY88" fmla="*/ 2158902 h 3482342"/>
              <a:gd name="connsiteX89" fmla="*/ 5591469 w 12192000"/>
              <a:gd name="connsiteY89" fmla="*/ 2178389 h 3482342"/>
              <a:gd name="connsiteX90" fmla="*/ 5505818 w 12192000"/>
              <a:gd name="connsiteY90" fmla="*/ 2194207 h 3482342"/>
              <a:gd name="connsiteX91" fmla="*/ 5452860 w 12192000"/>
              <a:gd name="connsiteY91" fmla="*/ 2180085 h 3482342"/>
              <a:gd name="connsiteX92" fmla="*/ 5414282 w 12192000"/>
              <a:gd name="connsiteY92" fmla="*/ 2183070 h 3482342"/>
              <a:gd name="connsiteX93" fmla="*/ 5368369 w 12192000"/>
              <a:gd name="connsiteY93" fmla="*/ 2204272 h 3482342"/>
              <a:gd name="connsiteX94" fmla="*/ 5336354 w 12192000"/>
              <a:gd name="connsiteY94" fmla="*/ 2218920 h 3482342"/>
              <a:gd name="connsiteX95" fmla="*/ 5291263 w 12192000"/>
              <a:gd name="connsiteY95" fmla="*/ 2239182 h 3482342"/>
              <a:gd name="connsiteX96" fmla="*/ 5255152 w 12192000"/>
              <a:gd name="connsiteY96" fmla="*/ 2247164 h 3482342"/>
              <a:gd name="connsiteX97" fmla="*/ 5233796 w 12192000"/>
              <a:gd name="connsiteY97" fmla="*/ 2268260 h 3482342"/>
              <a:gd name="connsiteX98" fmla="*/ 5212786 w 12192000"/>
              <a:gd name="connsiteY98" fmla="*/ 2296592 h 3482342"/>
              <a:gd name="connsiteX99" fmla="*/ 5173523 w 12192000"/>
              <a:gd name="connsiteY99" fmla="*/ 2309057 h 3482342"/>
              <a:gd name="connsiteX100" fmla="*/ 5123830 w 12192000"/>
              <a:gd name="connsiteY100" fmla="*/ 2307070 h 3482342"/>
              <a:gd name="connsiteX101" fmla="*/ 5065426 w 12192000"/>
              <a:gd name="connsiteY101" fmla="*/ 2324076 h 3482342"/>
              <a:gd name="connsiteX102" fmla="*/ 4975908 w 12192000"/>
              <a:gd name="connsiteY102" fmla="*/ 2364128 h 3482342"/>
              <a:gd name="connsiteX103" fmla="*/ 4913723 w 12192000"/>
              <a:gd name="connsiteY103" fmla="*/ 2385265 h 3482342"/>
              <a:gd name="connsiteX104" fmla="*/ 4746485 w 12192000"/>
              <a:gd name="connsiteY104" fmla="*/ 2451769 h 3482342"/>
              <a:gd name="connsiteX105" fmla="*/ 4681588 w 12192000"/>
              <a:gd name="connsiteY105" fmla="*/ 2467494 h 3482342"/>
              <a:gd name="connsiteX106" fmla="*/ 1783655 w 12192000"/>
              <a:gd name="connsiteY106" fmla="*/ 3163860 h 3482342"/>
              <a:gd name="connsiteX107" fmla="*/ 1325955 w 12192000"/>
              <a:gd name="connsiteY107" fmla="*/ 3176692 h 3482342"/>
              <a:gd name="connsiteX108" fmla="*/ 1190384 w 12192000"/>
              <a:gd name="connsiteY108" fmla="*/ 3203504 h 3482342"/>
              <a:gd name="connsiteX109" fmla="*/ 1094537 w 12192000"/>
              <a:gd name="connsiteY109" fmla="*/ 3229469 h 3482342"/>
              <a:gd name="connsiteX110" fmla="*/ 779276 w 12192000"/>
              <a:gd name="connsiteY110" fmla="*/ 3327290 h 3482342"/>
              <a:gd name="connsiteX111" fmla="*/ 600378 w 12192000"/>
              <a:gd name="connsiteY111" fmla="*/ 3335250 h 3482342"/>
              <a:gd name="connsiteX112" fmla="*/ 493457 w 12192000"/>
              <a:gd name="connsiteY112" fmla="*/ 3365044 h 3482342"/>
              <a:gd name="connsiteX113" fmla="*/ 349402 w 12192000"/>
              <a:gd name="connsiteY113" fmla="*/ 3380897 h 3482342"/>
              <a:gd name="connsiteX114" fmla="*/ 192183 w 12192000"/>
              <a:gd name="connsiteY114" fmla="*/ 3460075 h 3482342"/>
              <a:gd name="connsiteX115" fmla="*/ 46713 w 12192000"/>
              <a:gd name="connsiteY115" fmla="*/ 3462986 h 3482342"/>
              <a:gd name="connsiteX116" fmla="*/ 2765 w 12192000"/>
              <a:gd name="connsiteY116" fmla="*/ 3480770 h 3482342"/>
              <a:gd name="connsiteX117" fmla="*/ 0 w 12192000"/>
              <a:gd name="connsiteY117" fmla="*/ 3482342 h 3482342"/>
              <a:gd name="connsiteX118" fmla="*/ 0 w 12192000"/>
              <a:gd name="connsiteY11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26099 w 12192000"/>
              <a:gd name="connsiteY34" fmla="*/ 1463393 h 3482342"/>
              <a:gd name="connsiteX35" fmla="*/ 10120184 w 12192000"/>
              <a:gd name="connsiteY35" fmla="*/ 1466924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495949 w 12192000"/>
              <a:gd name="connsiteY53" fmla="*/ 1902425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41837 w 12192000"/>
              <a:gd name="connsiteY64" fmla="*/ 1840640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686657 w 12192000"/>
              <a:gd name="connsiteY70" fmla="*/ 1907344 h 3482342"/>
              <a:gd name="connsiteX71" fmla="*/ 6651330 w 12192000"/>
              <a:gd name="connsiteY71" fmla="*/ 1922921 h 3482342"/>
              <a:gd name="connsiteX72" fmla="*/ 6622958 w 12192000"/>
              <a:gd name="connsiteY72" fmla="*/ 1936255 h 3482342"/>
              <a:gd name="connsiteX73" fmla="*/ 6522602 w 12192000"/>
              <a:gd name="connsiteY73" fmla="*/ 1954133 h 3482342"/>
              <a:gd name="connsiteX74" fmla="*/ 6444344 w 12192000"/>
              <a:gd name="connsiteY74" fmla="*/ 1969663 h 3482342"/>
              <a:gd name="connsiteX75" fmla="*/ 6409626 w 12192000"/>
              <a:gd name="connsiteY75" fmla="*/ 1978846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87205 w 12192000"/>
              <a:gd name="connsiteY79" fmla="*/ 2060048 h 3482342"/>
              <a:gd name="connsiteX80" fmla="*/ 6138780 w 12192000"/>
              <a:gd name="connsiteY80" fmla="*/ 2081918 h 3482342"/>
              <a:gd name="connsiteX81" fmla="*/ 6120125 w 12192000"/>
              <a:gd name="connsiteY81" fmla="*/ 2109475 h 3482342"/>
              <a:gd name="connsiteX82" fmla="*/ 6056576 w 12192000"/>
              <a:gd name="connsiteY82" fmla="*/ 2120066 h 3482342"/>
              <a:gd name="connsiteX83" fmla="*/ 5993794 w 12192000"/>
              <a:gd name="connsiteY83" fmla="*/ 2122569 h 3482342"/>
              <a:gd name="connsiteX84" fmla="*/ 5943601 w 12192000"/>
              <a:gd name="connsiteY84" fmla="*/ 2137719 h 3482342"/>
              <a:gd name="connsiteX85" fmla="*/ 5898141 w 12192000"/>
              <a:gd name="connsiteY85" fmla="*/ 2144806 h 3482342"/>
              <a:gd name="connsiteX86" fmla="*/ 5855337 w 12192000"/>
              <a:gd name="connsiteY86" fmla="*/ 2137719 h 3482342"/>
              <a:gd name="connsiteX87" fmla="*/ 5817682 w 12192000"/>
              <a:gd name="connsiteY87" fmla="*/ 2157358 h 3482342"/>
              <a:gd name="connsiteX88" fmla="*/ 5735300 w 12192000"/>
              <a:gd name="connsiteY88" fmla="*/ 2158902 h 3482342"/>
              <a:gd name="connsiteX89" fmla="*/ 5591469 w 12192000"/>
              <a:gd name="connsiteY89" fmla="*/ 2178389 h 3482342"/>
              <a:gd name="connsiteX90" fmla="*/ 5505818 w 12192000"/>
              <a:gd name="connsiteY90" fmla="*/ 2194207 h 3482342"/>
              <a:gd name="connsiteX91" fmla="*/ 5452860 w 12192000"/>
              <a:gd name="connsiteY91" fmla="*/ 2180085 h 3482342"/>
              <a:gd name="connsiteX92" fmla="*/ 5414282 w 12192000"/>
              <a:gd name="connsiteY92" fmla="*/ 2183070 h 3482342"/>
              <a:gd name="connsiteX93" fmla="*/ 5368369 w 12192000"/>
              <a:gd name="connsiteY93" fmla="*/ 2204272 h 3482342"/>
              <a:gd name="connsiteX94" fmla="*/ 5336354 w 12192000"/>
              <a:gd name="connsiteY94" fmla="*/ 2218920 h 3482342"/>
              <a:gd name="connsiteX95" fmla="*/ 5291263 w 12192000"/>
              <a:gd name="connsiteY95" fmla="*/ 2239182 h 3482342"/>
              <a:gd name="connsiteX96" fmla="*/ 5255152 w 12192000"/>
              <a:gd name="connsiteY96" fmla="*/ 2247164 h 3482342"/>
              <a:gd name="connsiteX97" fmla="*/ 5233796 w 12192000"/>
              <a:gd name="connsiteY97" fmla="*/ 2268260 h 3482342"/>
              <a:gd name="connsiteX98" fmla="*/ 5212786 w 12192000"/>
              <a:gd name="connsiteY98" fmla="*/ 2296592 h 3482342"/>
              <a:gd name="connsiteX99" fmla="*/ 5173523 w 12192000"/>
              <a:gd name="connsiteY99" fmla="*/ 2309057 h 3482342"/>
              <a:gd name="connsiteX100" fmla="*/ 5123830 w 12192000"/>
              <a:gd name="connsiteY100" fmla="*/ 2307070 h 3482342"/>
              <a:gd name="connsiteX101" fmla="*/ 5065426 w 12192000"/>
              <a:gd name="connsiteY101" fmla="*/ 2324076 h 3482342"/>
              <a:gd name="connsiteX102" fmla="*/ 4975908 w 12192000"/>
              <a:gd name="connsiteY102" fmla="*/ 2364128 h 3482342"/>
              <a:gd name="connsiteX103" fmla="*/ 4913723 w 12192000"/>
              <a:gd name="connsiteY103" fmla="*/ 2385265 h 3482342"/>
              <a:gd name="connsiteX104" fmla="*/ 4746485 w 12192000"/>
              <a:gd name="connsiteY104" fmla="*/ 2451769 h 3482342"/>
              <a:gd name="connsiteX105" fmla="*/ 4681588 w 12192000"/>
              <a:gd name="connsiteY105" fmla="*/ 2467494 h 3482342"/>
              <a:gd name="connsiteX106" fmla="*/ 1783655 w 12192000"/>
              <a:gd name="connsiteY106" fmla="*/ 3163860 h 3482342"/>
              <a:gd name="connsiteX107" fmla="*/ 1325955 w 12192000"/>
              <a:gd name="connsiteY107" fmla="*/ 3176692 h 3482342"/>
              <a:gd name="connsiteX108" fmla="*/ 1190384 w 12192000"/>
              <a:gd name="connsiteY108" fmla="*/ 3203504 h 3482342"/>
              <a:gd name="connsiteX109" fmla="*/ 1094537 w 12192000"/>
              <a:gd name="connsiteY109" fmla="*/ 3229469 h 3482342"/>
              <a:gd name="connsiteX110" fmla="*/ 779276 w 12192000"/>
              <a:gd name="connsiteY110" fmla="*/ 3327290 h 3482342"/>
              <a:gd name="connsiteX111" fmla="*/ 600378 w 12192000"/>
              <a:gd name="connsiteY111" fmla="*/ 3335250 h 3482342"/>
              <a:gd name="connsiteX112" fmla="*/ 493457 w 12192000"/>
              <a:gd name="connsiteY112" fmla="*/ 3365044 h 3482342"/>
              <a:gd name="connsiteX113" fmla="*/ 349402 w 12192000"/>
              <a:gd name="connsiteY113" fmla="*/ 3380897 h 3482342"/>
              <a:gd name="connsiteX114" fmla="*/ 192183 w 12192000"/>
              <a:gd name="connsiteY114" fmla="*/ 3460075 h 3482342"/>
              <a:gd name="connsiteX115" fmla="*/ 46713 w 12192000"/>
              <a:gd name="connsiteY115" fmla="*/ 3462986 h 3482342"/>
              <a:gd name="connsiteX116" fmla="*/ 2765 w 12192000"/>
              <a:gd name="connsiteY116" fmla="*/ 3480770 h 3482342"/>
              <a:gd name="connsiteX117" fmla="*/ 0 w 12192000"/>
              <a:gd name="connsiteY117" fmla="*/ 3482342 h 3482342"/>
              <a:gd name="connsiteX118" fmla="*/ 0 w 12192000"/>
              <a:gd name="connsiteY11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20819 w 12192000"/>
              <a:gd name="connsiteY19" fmla="*/ 1126133 h 3482342"/>
              <a:gd name="connsiteX20" fmla="*/ 11028687 w 12192000"/>
              <a:gd name="connsiteY20" fmla="*/ 1199018 h 3482342"/>
              <a:gd name="connsiteX21" fmla="*/ 10960443 w 12192000"/>
              <a:gd name="connsiteY21" fmla="*/ 1244502 h 3482342"/>
              <a:gd name="connsiteX22" fmla="*/ 10850998 w 12192000"/>
              <a:gd name="connsiteY22" fmla="*/ 1269215 h 3482342"/>
              <a:gd name="connsiteX23" fmla="*/ 10815658 w 12192000"/>
              <a:gd name="connsiteY23" fmla="*/ 1287849 h 3482342"/>
              <a:gd name="connsiteX24" fmla="*/ 10679906 w 12192000"/>
              <a:gd name="connsiteY24" fmla="*/ 1324988 h 3482342"/>
              <a:gd name="connsiteX25" fmla="*/ 10636304 w 12192000"/>
              <a:gd name="connsiteY25" fmla="*/ 1317928 h 3482342"/>
              <a:gd name="connsiteX26" fmla="*/ 10603863 w 12192000"/>
              <a:gd name="connsiteY26" fmla="*/ 1346886 h 3482342"/>
              <a:gd name="connsiteX27" fmla="*/ 10573203 w 12192000"/>
              <a:gd name="connsiteY27" fmla="*/ 1351996 h 3482342"/>
              <a:gd name="connsiteX28" fmla="*/ 10513263 w 12192000"/>
              <a:gd name="connsiteY28" fmla="*/ 1350756 h 3482342"/>
              <a:gd name="connsiteX29" fmla="*/ 10464012 w 12192000"/>
              <a:gd name="connsiteY29" fmla="*/ 1391778 h 3482342"/>
              <a:gd name="connsiteX30" fmla="*/ 10405409 w 12192000"/>
              <a:gd name="connsiteY30" fmla="*/ 1422789 h 3482342"/>
              <a:gd name="connsiteX31" fmla="*/ 10370530 w 12192000"/>
              <a:gd name="connsiteY31" fmla="*/ 1441596 h 3482342"/>
              <a:gd name="connsiteX32" fmla="*/ 10314361 w 12192000"/>
              <a:gd name="connsiteY32" fmla="*/ 1466924 h 3482342"/>
              <a:gd name="connsiteX33" fmla="*/ 10264922 w 12192000"/>
              <a:gd name="connsiteY33" fmla="*/ 1472107 h 3482342"/>
              <a:gd name="connsiteX34" fmla="*/ 10201385 w 12192000"/>
              <a:gd name="connsiteY34" fmla="*/ 1477515 h 3482342"/>
              <a:gd name="connsiteX35" fmla="*/ 10120184 w 12192000"/>
              <a:gd name="connsiteY35" fmla="*/ 1466924 h 3482342"/>
              <a:gd name="connsiteX36" fmla="*/ 10058690 w 12192000"/>
              <a:gd name="connsiteY36" fmla="*/ 1474888 h 3482342"/>
              <a:gd name="connsiteX37" fmla="*/ 10004424 w 12192000"/>
              <a:gd name="connsiteY37" fmla="*/ 1489801 h 3482342"/>
              <a:gd name="connsiteX38" fmla="*/ 9999951 w 12192000"/>
              <a:gd name="connsiteY38" fmla="*/ 1499127 h 3482342"/>
              <a:gd name="connsiteX39" fmla="*/ 9845462 w 12192000"/>
              <a:gd name="connsiteY39" fmla="*/ 1548192 h 3482342"/>
              <a:gd name="connsiteX40" fmla="*/ 9736156 w 12192000"/>
              <a:gd name="connsiteY40" fmla="*/ 1581928 h 3482342"/>
              <a:gd name="connsiteX41" fmla="*/ 9693355 w 12192000"/>
              <a:gd name="connsiteY41" fmla="*/ 1602632 h 3482342"/>
              <a:gd name="connsiteX42" fmla="*/ 9664242 w 12192000"/>
              <a:gd name="connsiteY42" fmla="*/ 1622075 h 3482342"/>
              <a:gd name="connsiteX43" fmla="*/ 9579195 w 12192000"/>
              <a:gd name="connsiteY43" fmla="*/ 1648017 h 3482342"/>
              <a:gd name="connsiteX44" fmla="*/ 9433652 w 12192000"/>
              <a:gd name="connsiteY44" fmla="*/ 1681174 h 3482342"/>
              <a:gd name="connsiteX45" fmla="*/ 9403775 w 12192000"/>
              <a:gd name="connsiteY45" fmla="*/ 1690403 h 3482342"/>
              <a:gd name="connsiteX46" fmla="*/ 9382503 w 12192000"/>
              <a:gd name="connsiteY46" fmla="*/ 1706957 h 3482342"/>
              <a:gd name="connsiteX47" fmla="*/ 9381410 w 12192000"/>
              <a:gd name="connsiteY47" fmla="*/ 1718312 h 3482342"/>
              <a:gd name="connsiteX48" fmla="*/ 9365685 w 12192000"/>
              <a:gd name="connsiteY48" fmla="*/ 1724772 h 3482342"/>
              <a:gd name="connsiteX49" fmla="*/ 9278020 w 12192000"/>
              <a:gd name="connsiteY49" fmla="*/ 1741161 h 3482342"/>
              <a:gd name="connsiteX50" fmla="*/ 9217145 w 12192000"/>
              <a:gd name="connsiteY50" fmla="*/ 1771195 h 3482342"/>
              <a:gd name="connsiteX51" fmla="*/ 8955875 w 12192000"/>
              <a:gd name="connsiteY51" fmla="*/ 1796806 h 3482342"/>
              <a:gd name="connsiteX52" fmla="*/ 8648415 w 12192000"/>
              <a:gd name="connsiteY52" fmla="*/ 1878623 h 3482342"/>
              <a:gd name="connsiteX53" fmla="*/ 8495949 w 12192000"/>
              <a:gd name="connsiteY53" fmla="*/ 1902425 h 3482342"/>
              <a:gd name="connsiteX54" fmla="*/ 8236214 w 12192000"/>
              <a:gd name="connsiteY54" fmla="*/ 1909725 h 3482342"/>
              <a:gd name="connsiteX55" fmla="*/ 8132104 w 12192000"/>
              <a:gd name="connsiteY55" fmla="*/ 1895727 h 3482342"/>
              <a:gd name="connsiteX56" fmla="*/ 7918078 w 12192000"/>
              <a:gd name="connsiteY56" fmla="*/ 1862668 h 3482342"/>
              <a:gd name="connsiteX57" fmla="*/ 7817899 w 12192000"/>
              <a:gd name="connsiteY57" fmla="*/ 1862176 h 3482342"/>
              <a:gd name="connsiteX58" fmla="*/ 7768994 w 12192000"/>
              <a:gd name="connsiteY58" fmla="*/ 1855721 h 3482342"/>
              <a:gd name="connsiteX59" fmla="*/ 7618027 w 12192000"/>
              <a:gd name="connsiteY59" fmla="*/ 1830959 h 3482342"/>
              <a:gd name="connsiteX60" fmla="*/ 7449425 w 12192000"/>
              <a:gd name="connsiteY60" fmla="*/ 1810910 h 3482342"/>
              <a:gd name="connsiteX61" fmla="*/ 7342915 w 12192000"/>
              <a:gd name="connsiteY61" fmla="*/ 1819827 h 3482342"/>
              <a:gd name="connsiteX62" fmla="*/ 7255191 w 12192000"/>
              <a:gd name="connsiteY62" fmla="*/ 1834354 h 3482342"/>
              <a:gd name="connsiteX63" fmla="*/ 7131205 w 12192000"/>
              <a:gd name="connsiteY63" fmla="*/ 1845557 h 3482342"/>
              <a:gd name="connsiteX64" fmla="*/ 6941837 w 12192000"/>
              <a:gd name="connsiteY64" fmla="*/ 1840640 h 3482342"/>
              <a:gd name="connsiteX65" fmla="*/ 6837145 w 12192000"/>
              <a:gd name="connsiteY65" fmla="*/ 1870724 h 3482342"/>
              <a:gd name="connsiteX66" fmla="*/ 6753991 w 12192000"/>
              <a:gd name="connsiteY66" fmla="*/ 1860969 h 3482342"/>
              <a:gd name="connsiteX67" fmla="*/ 6727754 w 12192000"/>
              <a:gd name="connsiteY67" fmla="*/ 1882372 h 3482342"/>
              <a:gd name="connsiteX68" fmla="*/ 6723371 w 12192000"/>
              <a:gd name="connsiteY68" fmla="*/ 1886494 h 3482342"/>
              <a:gd name="connsiteX69" fmla="*/ 6702779 w 12192000"/>
              <a:gd name="connsiteY69" fmla="*/ 1893601 h 3482342"/>
              <a:gd name="connsiteX70" fmla="*/ 6686657 w 12192000"/>
              <a:gd name="connsiteY70" fmla="*/ 1907344 h 3482342"/>
              <a:gd name="connsiteX71" fmla="*/ 6651330 w 12192000"/>
              <a:gd name="connsiteY71" fmla="*/ 1922921 h 3482342"/>
              <a:gd name="connsiteX72" fmla="*/ 6622958 w 12192000"/>
              <a:gd name="connsiteY72" fmla="*/ 1936255 h 3482342"/>
              <a:gd name="connsiteX73" fmla="*/ 6522602 w 12192000"/>
              <a:gd name="connsiteY73" fmla="*/ 1954133 h 3482342"/>
              <a:gd name="connsiteX74" fmla="*/ 6444344 w 12192000"/>
              <a:gd name="connsiteY74" fmla="*/ 1969663 h 3482342"/>
              <a:gd name="connsiteX75" fmla="*/ 6409626 w 12192000"/>
              <a:gd name="connsiteY75" fmla="*/ 1978846 h 3482342"/>
              <a:gd name="connsiteX76" fmla="*/ 6333446 w 12192000"/>
              <a:gd name="connsiteY76" fmla="*/ 1997163 h 3482342"/>
              <a:gd name="connsiteX77" fmla="*/ 6294933 w 12192000"/>
              <a:gd name="connsiteY77" fmla="*/ 2019412 h 3482342"/>
              <a:gd name="connsiteX78" fmla="*/ 6238719 w 12192000"/>
              <a:gd name="connsiteY78" fmla="*/ 2042547 h 3482342"/>
              <a:gd name="connsiteX79" fmla="*/ 6187205 w 12192000"/>
              <a:gd name="connsiteY79" fmla="*/ 2060048 h 3482342"/>
              <a:gd name="connsiteX80" fmla="*/ 6138780 w 12192000"/>
              <a:gd name="connsiteY80" fmla="*/ 2081918 h 3482342"/>
              <a:gd name="connsiteX81" fmla="*/ 6120125 w 12192000"/>
              <a:gd name="connsiteY81" fmla="*/ 2109475 h 3482342"/>
              <a:gd name="connsiteX82" fmla="*/ 6056576 w 12192000"/>
              <a:gd name="connsiteY82" fmla="*/ 2120066 h 3482342"/>
              <a:gd name="connsiteX83" fmla="*/ 5993794 w 12192000"/>
              <a:gd name="connsiteY83" fmla="*/ 2122569 h 3482342"/>
              <a:gd name="connsiteX84" fmla="*/ 5943601 w 12192000"/>
              <a:gd name="connsiteY84" fmla="*/ 2137719 h 3482342"/>
              <a:gd name="connsiteX85" fmla="*/ 5898141 w 12192000"/>
              <a:gd name="connsiteY85" fmla="*/ 2144806 h 3482342"/>
              <a:gd name="connsiteX86" fmla="*/ 5855337 w 12192000"/>
              <a:gd name="connsiteY86" fmla="*/ 2137719 h 3482342"/>
              <a:gd name="connsiteX87" fmla="*/ 5817682 w 12192000"/>
              <a:gd name="connsiteY87" fmla="*/ 2157358 h 3482342"/>
              <a:gd name="connsiteX88" fmla="*/ 5735300 w 12192000"/>
              <a:gd name="connsiteY88" fmla="*/ 2158902 h 3482342"/>
              <a:gd name="connsiteX89" fmla="*/ 5591469 w 12192000"/>
              <a:gd name="connsiteY89" fmla="*/ 2178389 h 3482342"/>
              <a:gd name="connsiteX90" fmla="*/ 5505818 w 12192000"/>
              <a:gd name="connsiteY90" fmla="*/ 2194207 h 3482342"/>
              <a:gd name="connsiteX91" fmla="*/ 5452860 w 12192000"/>
              <a:gd name="connsiteY91" fmla="*/ 2180085 h 3482342"/>
              <a:gd name="connsiteX92" fmla="*/ 5414282 w 12192000"/>
              <a:gd name="connsiteY92" fmla="*/ 2183070 h 3482342"/>
              <a:gd name="connsiteX93" fmla="*/ 5368369 w 12192000"/>
              <a:gd name="connsiteY93" fmla="*/ 2204272 h 3482342"/>
              <a:gd name="connsiteX94" fmla="*/ 5336354 w 12192000"/>
              <a:gd name="connsiteY94" fmla="*/ 2218920 h 3482342"/>
              <a:gd name="connsiteX95" fmla="*/ 5291263 w 12192000"/>
              <a:gd name="connsiteY95" fmla="*/ 2239182 h 3482342"/>
              <a:gd name="connsiteX96" fmla="*/ 5255152 w 12192000"/>
              <a:gd name="connsiteY96" fmla="*/ 2247164 h 3482342"/>
              <a:gd name="connsiteX97" fmla="*/ 5233796 w 12192000"/>
              <a:gd name="connsiteY97" fmla="*/ 2268260 h 3482342"/>
              <a:gd name="connsiteX98" fmla="*/ 5212786 w 12192000"/>
              <a:gd name="connsiteY98" fmla="*/ 2296592 h 3482342"/>
              <a:gd name="connsiteX99" fmla="*/ 5173523 w 12192000"/>
              <a:gd name="connsiteY99" fmla="*/ 2309057 h 3482342"/>
              <a:gd name="connsiteX100" fmla="*/ 5123830 w 12192000"/>
              <a:gd name="connsiteY100" fmla="*/ 2307070 h 3482342"/>
              <a:gd name="connsiteX101" fmla="*/ 5065426 w 12192000"/>
              <a:gd name="connsiteY101" fmla="*/ 2324076 h 3482342"/>
              <a:gd name="connsiteX102" fmla="*/ 4975908 w 12192000"/>
              <a:gd name="connsiteY102" fmla="*/ 2364128 h 3482342"/>
              <a:gd name="connsiteX103" fmla="*/ 4913723 w 12192000"/>
              <a:gd name="connsiteY103" fmla="*/ 2385265 h 3482342"/>
              <a:gd name="connsiteX104" fmla="*/ 4746485 w 12192000"/>
              <a:gd name="connsiteY104" fmla="*/ 2451769 h 3482342"/>
              <a:gd name="connsiteX105" fmla="*/ 4681588 w 12192000"/>
              <a:gd name="connsiteY105" fmla="*/ 2467494 h 3482342"/>
              <a:gd name="connsiteX106" fmla="*/ 1783655 w 12192000"/>
              <a:gd name="connsiteY106" fmla="*/ 3163860 h 3482342"/>
              <a:gd name="connsiteX107" fmla="*/ 1325955 w 12192000"/>
              <a:gd name="connsiteY107" fmla="*/ 3176692 h 3482342"/>
              <a:gd name="connsiteX108" fmla="*/ 1190384 w 12192000"/>
              <a:gd name="connsiteY108" fmla="*/ 3203504 h 3482342"/>
              <a:gd name="connsiteX109" fmla="*/ 1094537 w 12192000"/>
              <a:gd name="connsiteY109" fmla="*/ 3229469 h 3482342"/>
              <a:gd name="connsiteX110" fmla="*/ 779276 w 12192000"/>
              <a:gd name="connsiteY110" fmla="*/ 3327290 h 3482342"/>
              <a:gd name="connsiteX111" fmla="*/ 600378 w 12192000"/>
              <a:gd name="connsiteY111" fmla="*/ 3335250 h 3482342"/>
              <a:gd name="connsiteX112" fmla="*/ 493457 w 12192000"/>
              <a:gd name="connsiteY112" fmla="*/ 3365044 h 3482342"/>
              <a:gd name="connsiteX113" fmla="*/ 349402 w 12192000"/>
              <a:gd name="connsiteY113" fmla="*/ 3380897 h 3482342"/>
              <a:gd name="connsiteX114" fmla="*/ 192183 w 12192000"/>
              <a:gd name="connsiteY114" fmla="*/ 3460075 h 3482342"/>
              <a:gd name="connsiteX115" fmla="*/ 46713 w 12192000"/>
              <a:gd name="connsiteY115" fmla="*/ 3462986 h 3482342"/>
              <a:gd name="connsiteX116" fmla="*/ 2765 w 12192000"/>
              <a:gd name="connsiteY116" fmla="*/ 3480770 h 3482342"/>
              <a:gd name="connsiteX117" fmla="*/ 0 w 12192000"/>
              <a:gd name="connsiteY117" fmla="*/ 3482342 h 3482342"/>
              <a:gd name="connsiteX118" fmla="*/ 0 w 12192000"/>
              <a:gd name="connsiteY11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3568 w 12192000"/>
              <a:gd name="connsiteY18" fmla="*/ 1039464 h 3482342"/>
              <a:gd name="connsiteX19" fmla="*/ 11175804 w 12192000"/>
              <a:gd name="connsiteY19" fmla="*/ 1067977 h 3482342"/>
              <a:gd name="connsiteX20" fmla="*/ 11120819 w 12192000"/>
              <a:gd name="connsiteY20" fmla="*/ 1126133 h 3482342"/>
              <a:gd name="connsiteX21" fmla="*/ 11028687 w 12192000"/>
              <a:gd name="connsiteY21" fmla="*/ 1199018 h 3482342"/>
              <a:gd name="connsiteX22" fmla="*/ 10960443 w 12192000"/>
              <a:gd name="connsiteY22" fmla="*/ 1244502 h 3482342"/>
              <a:gd name="connsiteX23" fmla="*/ 10850998 w 12192000"/>
              <a:gd name="connsiteY23" fmla="*/ 1269215 h 3482342"/>
              <a:gd name="connsiteX24" fmla="*/ 10815658 w 12192000"/>
              <a:gd name="connsiteY24" fmla="*/ 1287849 h 3482342"/>
              <a:gd name="connsiteX25" fmla="*/ 10679906 w 12192000"/>
              <a:gd name="connsiteY25" fmla="*/ 1324988 h 3482342"/>
              <a:gd name="connsiteX26" fmla="*/ 10636304 w 12192000"/>
              <a:gd name="connsiteY26" fmla="*/ 1317928 h 3482342"/>
              <a:gd name="connsiteX27" fmla="*/ 10603863 w 12192000"/>
              <a:gd name="connsiteY27" fmla="*/ 1346886 h 3482342"/>
              <a:gd name="connsiteX28" fmla="*/ 10573203 w 12192000"/>
              <a:gd name="connsiteY28" fmla="*/ 1351996 h 3482342"/>
              <a:gd name="connsiteX29" fmla="*/ 10513263 w 12192000"/>
              <a:gd name="connsiteY29" fmla="*/ 1350756 h 3482342"/>
              <a:gd name="connsiteX30" fmla="*/ 10464012 w 12192000"/>
              <a:gd name="connsiteY30" fmla="*/ 1391778 h 3482342"/>
              <a:gd name="connsiteX31" fmla="*/ 10405409 w 12192000"/>
              <a:gd name="connsiteY31" fmla="*/ 1422789 h 3482342"/>
              <a:gd name="connsiteX32" fmla="*/ 10370530 w 12192000"/>
              <a:gd name="connsiteY32" fmla="*/ 1441596 h 3482342"/>
              <a:gd name="connsiteX33" fmla="*/ 10314361 w 12192000"/>
              <a:gd name="connsiteY33" fmla="*/ 1466924 h 3482342"/>
              <a:gd name="connsiteX34" fmla="*/ 10264922 w 12192000"/>
              <a:gd name="connsiteY34" fmla="*/ 1472107 h 3482342"/>
              <a:gd name="connsiteX35" fmla="*/ 10201385 w 12192000"/>
              <a:gd name="connsiteY35" fmla="*/ 1477515 h 3482342"/>
              <a:gd name="connsiteX36" fmla="*/ 10120184 w 12192000"/>
              <a:gd name="connsiteY36" fmla="*/ 1466924 h 3482342"/>
              <a:gd name="connsiteX37" fmla="*/ 10058690 w 12192000"/>
              <a:gd name="connsiteY37" fmla="*/ 1474888 h 3482342"/>
              <a:gd name="connsiteX38" fmla="*/ 10004424 w 12192000"/>
              <a:gd name="connsiteY38" fmla="*/ 1489801 h 3482342"/>
              <a:gd name="connsiteX39" fmla="*/ 9999951 w 12192000"/>
              <a:gd name="connsiteY39" fmla="*/ 1499127 h 3482342"/>
              <a:gd name="connsiteX40" fmla="*/ 9845462 w 12192000"/>
              <a:gd name="connsiteY40" fmla="*/ 1548192 h 3482342"/>
              <a:gd name="connsiteX41" fmla="*/ 9736156 w 12192000"/>
              <a:gd name="connsiteY41" fmla="*/ 1581928 h 3482342"/>
              <a:gd name="connsiteX42" fmla="*/ 9693355 w 12192000"/>
              <a:gd name="connsiteY42" fmla="*/ 1602632 h 3482342"/>
              <a:gd name="connsiteX43" fmla="*/ 9664242 w 12192000"/>
              <a:gd name="connsiteY43" fmla="*/ 1622075 h 3482342"/>
              <a:gd name="connsiteX44" fmla="*/ 9579195 w 12192000"/>
              <a:gd name="connsiteY44" fmla="*/ 1648017 h 3482342"/>
              <a:gd name="connsiteX45" fmla="*/ 9433652 w 12192000"/>
              <a:gd name="connsiteY45" fmla="*/ 1681174 h 3482342"/>
              <a:gd name="connsiteX46" fmla="*/ 9403775 w 12192000"/>
              <a:gd name="connsiteY46" fmla="*/ 1690403 h 3482342"/>
              <a:gd name="connsiteX47" fmla="*/ 9382503 w 12192000"/>
              <a:gd name="connsiteY47" fmla="*/ 1706957 h 3482342"/>
              <a:gd name="connsiteX48" fmla="*/ 9381410 w 12192000"/>
              <a:gd name="connsiteY48" fmla="*/ 1718312 h 3482342"/>
              <a:gd name="connsiteX49" fmla="*/ 9365685 w 12192000"/>
              <a:gd name="connsiteY49" fmla="*/ 1724772 h 3482342"/>
              <a:gd name="connsiteX50" fmla="*/ 9278020 w 12192000"/>
              <a:gd name="connsiteY50" fmla="*/ 1741161 h 3482342"/>
              <a:gd name="connsiteX51" fmla="*/ 9217145 w 12192000"/>
              <a:gd name="connsiteY51" fmla="*/ 1771195 h 3482342"/>
              <a:gd name="connsiteX52" fmla="*/ 8955875 w 12192000"/>
              <a:gd name="connsiteY52" fmla="*/ 1796806 h 3482342"/>
              <a:gd name="connsiteX53" fmla="*/ 8648415 w 12192000"/>
              <a:gd name="connsiteY53" fmla="*/ 1878623 h 3482342"/>
              <a:gd name="connsiteX54" fmla="*/ 8495949 w 12192000"/>
              <a:gd name="connsiteY54" fmla="*/ 1902425 h 3482342"/>
              <a:gd name="connsiteX55" fmla="*/ 8236214 w 12192000"/>
              <a:gd name="connsiteY55" fmla="*/ 1909725 h 3482342"/>
              <a:gd name="connsiteX56" fmla="*/ 8132104 w 12192000"/>
              <a:gd name="connsiteY56" fmla="*/ 1895727 h 3482342"/>
              <a:gd name="connsiteX57" fmla="*/ 7918078 w 12192000"/>
              <a:gd name="connsiteY57" fmla="*/ 1862668 h 3482342"/>
              <a:gd name="connsiteX58" fmla="*/ 7817899 w 12192000"/>
              <a:gd name="connsiteY58" fmla="*/ 1862176 h 3482342"/>
              <a:gd name="connsiteX59" fmla="*/ 7768994 w 12192000"/>
              <a:gd name="connsiteY59" fmla="*/ 1855721 h 3482342"/>
              <a:gd name="connsiteX60" fmla="*/ 7618027 w 12192000"/>
              <a:gd name="connsiteY60" fmla="*/ 1830959 h 3482342"/>
              <a:gd name="connsiteX61" fmla="*/ 7449425 w 12192000"/>
              <a:gd name="connsiteY61" fmla="*/ 1810910 h 3482342"/>
              <a:gd name="connsiteX62" fmla="*/ 7342915 w 12192000"/>
              <a:gd name="connsiteY62" fmla="*/ 1819827 h 3482342"/>
              <a:gd name="connsiteX63" fmla="*/ 7255191 w 12192000"/>
              <a:gd name="connsiteY63" fmla="*/ 1834354 h 3482342"/>
              <a:gd name="connsiteX64" fmla="*/ 7131205 w 12192000"/>
              <a:gd name="connsiteY64" fmla="*/ 1845557 h 3482342"/>
              <a:gd name="connsiteX65" fmla="*/ 6941837 w 12192000"/>
              <a:gd name="connsiteY65" fmla="*/ 1840640 h 3482342"/>
              <a:gd name="connsiteX66" fmla="*/ 6837145 w 12192000"/>
              <a:gd name="connsiteY66" fmla="*/ 1870724 h 3482342"/>
              <a:gd name="connsiteX67" fmla="*/ 6753991 w 12192000"/>
              <a:gd name="connsiteY67" fmla="*/ 1860969 h 3482342"/>
              <a:gd name="connsiteX68" fmla="*/ 6727754 w 12192000"/>
              <a:gd name="connsiteY68" fmla="*/ 1882372 h 3482342"/>
              <a:gd name="connsiteX69" fmla="*/ 6723371 w 12192000"/>
              <a:gd name="connsiteY69" fmla="*/ 1886494 h 3482342"/>
              <a:gd name="connsiteX70" fmla="*/ 6702779 w 12192000"/>
              <a:gd name="connsiteY70" fmla="*/ 1893601 h 3482342"/>
              <a:gd name="connsiteX71" fmla="*/ 6686657 w 12192000"/>
              <a:gd name="connsiteY71" fmla="*/ 1907344 h 3482342"/>
              <a:gd name="connsiteX72" fmla="*/ 6651330 w 12192000"/>
              <a:gd name="connsiteY72" fmla="*/ 1922921 h 3482342"/>
              <a:gd name="connsiteX73" fmla="*/ 6622958 w 12192000"/>
              <a:gd name="connsiteY73" fmla="*/ 1936255 h 3482342"/>
              <a:gd name="connsiteX74" fmla="*/ 6522602 w 12192000"/>
              <a:gd name="connsiteY74" fmla="*/ 1954133 h 3482342"/>
              <a:gd name="connsiteX75" fmla="*/ 6444344 w 12192000"/>
              <a:gd name="connsiteY75" fmla="*/ 1969663 h 3482342"/>
              <a:gd name="connsiteX76" fmla="*/ 6409626 w 12192000"/>
              <a:gd name="connsiteY76" fmla="*/ 1978846 h 3482342"/>
              <a:gd name="connsiteX77" fmla="*/ 6333446 w 12192000"/>
              <a:gd name="connsiteY77" fmla="*/ 1997163 h 3482342"/>
              <a:gd name="connsiteX78" fmla="*/ 6294933 w 12192000"/>
              <a:gd name="connsiteY78" fmla="*/ 2019412 h 3482342"/>
              <a:gd name="connsiteX79" fmla="*/ 6238719 w 12192000"/>
              <a:gd name="connsiteY79" fmla="*/ 2042547 h 3482342"/>
              <a:gd name="connsiteX80" fmla="*/ 6187205 w 12192000"/>
              <a:gd name="connsiteY80" fmla="*/ 2060048 h 3482342"/>
              <a:gd name="connsiteX81" fmla="*/ 6138780 w 12192000"/>
              <a:gd name="connsiteY81" fmla="*/ 2081918 h 3482342"/>
              <a:gd name="connsiteX82" fmla="*/ 6120125 w 12192000"/>
              <a:gd name="connsiteY82" fmla="*/ 2109475 h 3482342"/>
              <a:gd name="connsiteX83" fmla="*/ 6056576 w 12192000"/>
              <a:gd name="connsiteY83" fmla="*/ 2120066 h 3482342"/>
              <a:gd name="connsiteX84" fmla="*/ 5993794 w 12192000"/>
              <a:gd name="connsiteY84" fmla="*/ 2122569 h 3482342"/>
              <a:gd name="connsiteX85" fmla="*/ 5943601 w 12192000"/>
              <a:gd name="connsiteY85" fmla="*/ 2137719 h 3482342"/>
              <a:gd name="connsiteX86" fmla="*/ 5898141 w 12192000"/>
              <a:gd name="connsiteY86" fmla="*/ 2144806 h 3482342"/>
              <a:gd name="connsiteX87" fmla="*/ 5855337 w 12192000"/>
              <a:gd name="connsiteY87" fmla="*/ 2137719 h 3482342"/>
              <a:gd name="connsiteX88" fmla="*/ 5817682 w 12192000"/>
              <a:gd name="connsiteY88" fmla="*/ 2157358 h 3482342"/>
              <a:gd name="connsiteX89" fmla="*/ 5735300 w 12192000"/>
              <a:gd name="connsiteY89" fmla="*/ 2158902 h 3482342"/>
              <a:gd name="connsiteX90" fmla="*/ 5591469 w 12192000"/>
              <a:gd name="connsiteY90" fmla="*/ 2178389 h 3482342"/>
              <a:gd name="connsiteX91" fmla="*/ 5505818 w 12192000"/>
              <a:gd name="connsiteY91" fmla="*/ 2194207 h 3482342"/>
              <a:gd name="connsiteX92" fmla="*/ 5452860 w 12192000"/>
              <a:gd name="connsiteY92" fmla="*/ 2180085 h 3482342"/>
              <a:gd name="connsiteX93" fmla="*/ 5414282 w 12192000"/>
              <a:gd name="connsiteY93" fmla="*/ 2183070 h 3482342"/>
              <a:gd name="connsiteX94" fmla="*/ 5368369 w 12192000"/>
              <a:gd name="connsiteY94" fmla="*/ 2204272 h 3482342"/>
              <a:gd name="connsiteX95" fmla="*/ 5336354 w 12192000"/>
              <a:gd name="connsiteY95" fmla="*/ 2218920 h 3482342"/>
              <a:gd name="connsiteX96" fmla="*/ 5291263 w 12192000"/>
              <a:gd name="connsiteY96" fmla="*/ 2239182 h 3482342"/>
              <a:gd name="connsiteX97" fmla="*/ 5255152 w 12192000"/>
              <a:gd name="connsiteY97" fmla="*/ 2247164 h 3482342"/>
              <a:gd name="connsiteX98" fmla="*/ 5233796 w 12192000"/>
              <a:gd name="connsiteY98" fmla="*/ 2268260 h 3482342"/>
              <a:gd name="connsiteX99" fmla="*/ 5212786 w 12192000"/>
              <a:gd name="connsiteY99" fmla="*/ 2296592 h 3482342"/>
              <a:gd name="connsiteX100" fmla="*/ 5173523 w 12192000"/>
              <a:gd name="connsiteY100" fmla="*/ 2309057 h 3482342"/>
              <a:gd name="connsiteX101" fmla="*/ 5123830 w 12192000"/>
              <a:gd name="connsiteY101" fmla="*/ 2307070 h 3482342"/>
              <a:gd name="connsiteX102" fmla="*/ 5065426 w 12192000"/>
              <a:gd name="connsiteY102" fmla="*/ 2324076 h 3482342"/>
              <a:gd name="connsiteX103" fmla="*/ 4975908 w 12192000"/>
              <a:gd name="connsiteY103" fmla="*/ 2364128 h 3482342"/>
              <a:gd name="connsiteX104" fmla="*/ 4913723 w 12192000"/>
              <a:gd name="connsiteY104" fmla="*/ 2385265 h 3482342"/>
              <a:gd name="connsiteX105" fmla="*/ 4746485 w 12192000"/>
              <a:gd name="connsiteY105" fmla="*/ 2451769 h 3482342"/>
              <a:gd name="connsiteX106" fmla="*/ 4681588 w 12192000"/>
              <a:gd name="connsiteY106" fmla="*/ 2467494 h 3482342"/>
              <a:gd name="connsiteX107" fmla="*/ 1783655 w 12192000"/>
              <a:gd name="connsiteY107" fmla="*/ 3163860 h 3482342"/>
              <a:gd name="connsiteX108" fmla="*/ 1325955 w 12192000"/>
              <a:gd name="connsiteY108" fmla="*/ 3176692 h 3482342"/>
              <a:gd name="connsiteX109" fmla="*/ 1190384 w 12192000"/>
              <a:gd name="connsiteY109" fmla="*/ 3203504 h 3482342"/>
              <a:gd name="connsiteX110" fmla="*/ 1094537 w 12192000"/>
              <a:gd name="connsiteY110" fmla="*/ 3229469 h 3482342"/>
              <a:gd name="connsiteX111" fmla="*/ 779276 w 12192000"/>
              <a:gd name="connsiteY111" fmla="*/ 3327290 h 3482342"/>
              <a:gd name="connsiteX112" fmla="*/ 600378 w 12192000"/>
              <a:gd name="connsiteY112" fmla="*/ 3335250 h 3482342"/>
              <a:gd name="connsiteX113" fmla="*/ 493457 w 12192000"/>
              <a:gd name="connsiteY113" fmla="*/ 3365044 h 3482342"/>
              <a:gd name="connsiteX114" fmla="*/ 349402 w 12192000"/>
              <a:gd name="connsiteY114" fmla="*/ 3380897 h 3482342"/>
              <a:gd name="connsiteX115" fmla="*/ 192183 w 12192000"/>
              <a:gd name="connsiteY115" fmla="*/ 3460075 h 3482342"/>
              <a:gd name="connsiteX116" fmla="*/ 46713 w 12192000"/>
              <a:gd name="connsiteY116" fmla="*/ 3462986 h 3482342"/>
              <a:gd name="connsiteX117" fmla="*/ 2765 w 12192000"/>
              <a:gd name="connsiteY117" fmla="*/ 3480770 h 3482342"/>
              <a:gd name="connsiteX118" fmla="*/ 0 w 12192000"/>
              <a:gd name="connsiteY118" fmla="*/ 3482342 h 3482342"/>
              <a:gd name="connsiteX119" fmla="*/ 0 w 12192000"/>
              <a:gd name="connsiteY11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228040 w 12192000"/>
              <a:gd name="connsiteY17" fmla="*/ 958953 h 3482342"/>
              <a:gd name="connsiteX18" fmla="*/ 11196987 w 12192000"/>
              <a:gd name="connsiteY18" fmla="*/ 1000897 h 3482342"/>
              <a:gd name="connsiteX19" fmla="*/ 11193568 w 12192000"/>
              <a:gd name="connsiteY19" fmla="*/ 1039464 h 3482342"/>
              <a:gd name="connsiteX20" fmla="*/ 11175804 w 12192000"/>
              <a:gd name="connsiteY20" fmla="*/ 1067977 h 3482342"/>
              <a:gd name="connsiteX21" fmla="*/ 11120819 w 12192000"/>
              <a:gd name="connsiteY21" fmla="*/ 1126133 h 3482342"/>
              <a:gd name="connsiteX22" fmla="*/ 11028687 w 12192000"/>
              <a:gd name="connsiteY22" fmla="*/ 1199018 h 3482342"/>
              <a:gd name="connsiteX23" fmla="*/ 10960443 w 12192000"/>
              <a:gd name="connsiteY23" fmla="*/ 1244502 h 3482342"/>
              <a:gd name="connsiteX24" fmla="*/ 10850998 w 12192000"/>
              <a:gd name="connsiteY24" fmla="*/ 1269215 h 3482342"/>
              <a:gd name="connsiteX25" fmla="*/ 10815658 w 12192000"/>
              <a:gd name="connsiteY25" fmla="*/ 1287849 h 3482342"/>
              <a:gd name="connsiteX26" fmla="*/ 10679906 w 12192000"/>
              <a:gd name="connsiteY26" fmla="*/ 1324988 h 3482342"/>
              <a:gd name="connsiteX27" fmla="*/ 10636304 w 12192000"/>
              <a:gd name="connsiteY27" fmla="*/ 1317928 h 3482342"/>
              <a:gd name="connsiteX28" fmla="*/ 10603863 w 12192000"/>
              <a:gd name="connsiteY28" fmla="*/ 1346886 h 3482342"/>
              <a:gd name="connsiteX29" fmla="*/ 10573203 w 12192000"/>
              <a:gd name="connsiteY29" fmla="*/ 1351996 h 3482342"/>
              <a:gd name="connsiteX30" fmla="*/ 10513263 w 12192000"/>
              <a:gd name="connsiteY30" fmla="*/ 1350756 h 3482342"/>
              <a:gd name="connsiteX31" fmla="*/ 10464012 w 12192000"/>
              <a:gd name="connsiteY31" fmla="*/ 1391778 h 3482342"/>
              <a:gd name="connsiteX32" fmla="*/ 10405409 w 12192000"/>
              <a:gd name="connsiteY32" fmla="*/ 1422789 h 3482342"/>
              <a:gd name="connsiteX33" fmla="*/ 10370530 w 12192000"/>
              <a:gd name="connsiteY33" fmla="*/ 1441596 h 3482342"/>
              <a:gd name="connsiteX34" fmla="*/ 10314361 w 12192000"/>
              <a:gd name="connsiteY34" fmla="*/ 1466924 h 3482342"/>
              <a:gd name="connsiteX35" fmla="*/ 10264922 w 12192000"/>
              <a:gd name="connsiteY35" fmla="*/ 1472107 h 3482342"/>
              <a:gd name="connsiteX36" fmla="*/ 10201385 w 12192000"/>
              <a:gd name="connsiteY36" fmla="*/ 1477515 h 3482342"/>
              <a:gd name="connsiteX37" fmla="*/ 10120184 w 12192000"/>
              <a:gd name="connsiteY37" fmla="*/ 1466924 h 3482342"/>
              <a:gd name="connsiteX38" fmla="*/ 10058690 w 12192000"/>
              <a:gd name="connsiteY38" fmla="*/ 1474888 h 3482342"/>
              <a:gd name="connsiteX39" fmla="*/ 10004424 w 12192000"/>
              <a:gd name="connsiteY39" fmla="*/ 1489801 h 3482342"/>
              <a:gd name="connsiteX40" fmla="*/ 9999951 w 12192000"/>
              <a:gd name="connsiteY40" fmla="*/ 1499127 h 3482342"/>
              <a:gd name="connsiteX41" fmla="*/ 9845462 w 12192000"/>
              <a:gd name="connsiteY41" fmla="*/ 1548192 h 3482342"/>
              <a:gd name="connsiteX42" fmla="*/ 9736156 w 12192000"/>
              <a:gd name="connsiteY42" fmla="*/ 1581928 h 3482342"/>
              <a:gd name="connsiteX43" fmla="*/ 9693355 w 12192000"/>
              <a:gd name="connsiteY43" fmla="*/ 1602632 h 3482342"/>
              <a:gd name="connsiteX44" fmla="*/ 9664242 w 12192000"/>
              <a:gd name="connsiteY44" fmla="*/ 1622075 h 3482342"/>
              <a:gd name="connsiteX45" fmla="*/ 9579195 w 12192000"/>
              <a:gd name="connsiteY45" fmla="*/ 1648017 h 3482342"/>
              <a:gd name="connsiteX46" fmla="*/ 9433652 w 12192000"/>
              <a:gd name="connsiteY46" fmla="*/ 1681174 h 3482342"/>
              <a:gd name="connsiteX47" fmla="*/ 9403775 w 12192000"/>
              <a:gd name="connsiteY47" fmla="*/ 1690403 h 3482342"/>
              <a:gd name="connsiteX48" fmla="*/ 9382503 w 12192000"/>
              <a:gd name="connsiteY48" fmla="*/ 1706957 h 3482342"/>
              <a:gd name="connsiteX49" fmla="*/ 9381410 w 12192000"/>
              <a:gd name="connsiteY49" fmla="*/ 1718312 h 3482342"/>
              <a:gd name="connsiteX50" fmla="*/ 9365685 w 12192000"/>
              <a:gd name="connsiteY50" fmla="*/ 1724772 h 3482342"/>
              <a:gd name="connsiteX51" fmla="*/ 9278020 w 12192000"/>
              <a:gd name="connsiteY51" fmla="*/ 1741161 h 3482342"/>
              <a:gd name="connsiteX52" fmla="*/ 9217145 w 12192000"/>
              <a:gd name="connsiteY52" fmla="*/ 1771195 h 3482342"/>
              <a:gd name="connsiteX53" fmla="*/ 8955875 w 12192000"/>
              <a:gd name="connsiteY53" fmla="*/ 1796806 h 3482342"/>
              <a:gd name="connsiteX54" fmla="*/ 8648415 w 12192000"/>
              <a:gd name="connsiteY54" fmla="*/ 1878623 h 3482342"/>
              <a:gd name="connsiteX55" fmla="*/ 8495949 w 12192000"/>
              <a:gd name="connsiteY55" fmla="*/ 1902425 h 3482342"/>
              <a:gd name="connsiteX56" fmla="*/ 8236214 w 12192000"/>
              <a:gd name="connsiteY56" fmla="*/ 1909725 h 3482342"/>
              <a:gd name="connsiteX57" fmla="*/ 8132104 w 12192000"/>
              <a:gd name="connsiteY57" fmla="*/ 1895727 h 3482342"/>
              <a:gd name="connsiteX58" fmla="*/ 7918078 w 12192000"/>
              <a:gd name="connsiteY58" fmla="*/ 1862668 h 3482342"/>
              <a:gd name="connsiteX59" fmla="*/ 7817899 w 12192000"/>
              <a:gd name="connsiteY59" fmla="*/ 1862176 h 3482342"/>
              <a:gd name="connsiteX60" fmla="*/ 7768994 w 12192000"/>
              <a:gd name="connsiteY60" fmla="*/ 1855721 h 3482342"/>
              <a:gd name="connsiteX61" fmla="*/ 7618027 w 12192000"/>
              <a:gd name="connsiteY61" fmla="*/ 1830959 h 3482342"/>
              <a:gd name="connsiteX62" fmla="*/ 7449425 w 12192000"/>
              <a:gd name="connsiteY62" fmla="*/ 1810910 h 3482342"/>
              <a:gd name="connsiteX63" fmla="*/ 7342915 w 12192000"/>
              <a:gd name="connsiteY63" fmla="*/ 1819827 h 3482342"/>
              <a:gd name="connsiteX64" fmla="*/ 7255191 w 12192000"/>
              <a:gd name="connsiteY64" fmla="*/ 1834354 h 3482342"/>
              <a:gd name="connsiteX65" fmla="*/ 7131205 w 12192000"/>
              <a:gd name="connsiteY65" fmla="*/ 1845557 h 3482342"/>
              <a:gd name="connsiteX66" fmla="*/ 6941837 w 12192000"/>
              <a:gd name="connsiteY66" fmla="*/ 1840640 h 3482342"/>
              <a:gd name="connsiteX67" fmla="*/ 6837145 w 12192000"/>
              <a:gd name="connsiteY67" fmla="*/ 1870724 h 3482342"/>
              <a:gd name="connsiteX68" fmla="*/ 6753991 w 12192000"/>
              <a:gd name="connsiteY68" fmla="*/ 1860969 h 3482342"/>
              <a:gd name="connsiteX69" fmla="*/ 6727754 w 12192000"/>
              <a:gd name="connsiteY69" fmla="*/ 1882372 h 3482342"/>
              <a:gd name="connsiteX70" fmla="*/ 6723371 w 12192000"/>
              <a:gd name="connsiteY70" fmla="*/ 1886494 h 3482342"/>
              <a:gd name="connsiteX71" fmla="*/ 6702779 w 12192000"/>
              <a:gd name="connsiteY71" fmla="*/ 1893601 h 3482342"/>
              <a:gd name="connsiteX72" fmla="*/ 6686657 w 12192000"/>
              <a:gd name="connsiteY72" fmla="*/ 1907344 h 3482342"/>
              <a:gd name="connsiteX73" fmla="*/ 6651330 w 12192000"/>
              <a:gd name="connsiteY73" fmla="*/ 1922921 h 3482342"/>
              <a:gd name="connsiteX74" fmla="*/ 6622958 w 12192000"/>
              <a:gd name="connsiteY74" fmla="*/ 1936255 h 3482342"/>
              <a:gd name="connsiteX75" fmla="*/ 6522602 w 12192000"/>
              <a:gd name="connsiteY75" fmla="*/ 1954133 h 3482342"/>
              <a:gd name="connsiteX76" fmla="*/ 6444344 w 12192000"/>
              <a:gd name="connsiteY76" fmla="*/ 1969663 h 3482342"/>
              <a:gd name="connsiteX77" fmla="*/ 6409626 w 12192000"/>
              <a:gd name="connsiteY77" fmla="*/ 1978846 h 3482342"/>
              <a:gd name="connsiteX78" fmla="*/ 6333446 w 12192000"/>
              <a:gd name="connsiteY78" fmla="*/ 1997163 h 3482342"/>
              <a:gd name="connsiteX79" fmla="*/ 6294933 w 12192000"/>
              <a:gd name="connsiteY79" fmla="*/ 2019412 h 3482342"/>
              <a:gd name="connsiteX80" fmla="*/ 6238719 w 12192000"/>
              <a:gd name="connsiteY80" fmla="*/ 2042547 h 3482342"/>
              <a:gd name="connsiteX81" fmla="*/ 6187205 w 12192000"/>
              <a:gd name="connsiteY81" fmla="*/ 2060048 h 3482342"/>
              <a:gd name="connsiteX82" fmla="*/ 6138780 w 12192000"/>
              <a:gd name="connsiteY82" fmla="*/ 2081918 h 3482342"/>
              <a:gd name="connsiteX83" fmla="*/ 6120125 w 12192000"/>
              <a:gd name="connsiteY83" fmla="*/ 2109475 h 3482342"/>
              <a:gd name="connsiteX84" fmla="*/ 6056576 w 12192000"/>
              <a:gd name="connsiteY84" fmla="*/ 2120066 h 3482342"/>
              <a:gd name="connsiteX85" fmla="*/ 5993794 w 12192000"/>
              <a:gd name="connsiteY85" fmla="*/ 2122569 h 3482342"/>
              <a:gd name="connsiteX86" fmla="*/ 5943601 w 12192000"/>
              <a:gd name="connsiteY86" fmla="*/ 2137719 h 3482342"/>
              <a:gd name="connsiteX87" fmla="*/ 5898141 w 12192000"/>
              <a:gd name="connsiteY87" fmla="*/ 2144806 h 3482342"/>
              <a:gd name="connsiteX88" fmla="*/ 5855337 w 12192000"/>
              <a:gd name="connsiteY88" fmla="*/ 2137719 h 3482342"/>
              <a:gd name="connsiteX89" fmla="*/ 5817682 w 12192000"/>
              <a:gd name="connsiteY89" fmla="*/ 2157358 h 3482342"/>
              <a:gd name="connsiteX90" fmla="*/ 5735300 w 12192000"/>
              <a:gd name="connsiteY90" fmla="*/ 2158902 h 3482342"/>
              <a:gd name="connsiteX91" fmla="*/ 5591469 w 12192000"/>
              <a:gd name="connsiteY91" fmla="*/ 2178389 h 3482342"/>
              <a:gd name="connsiteX92" fmla="*/ 5505818 w 12192000"/>
              <a:gd name="connsiteY92" fmla="*/ 2194207 h 3482342"/>
              <a:gd name="connsiteX93" fmla="*/ 5452860 w 12192000"/>
              <a:gd name="connsiteY93" fmla="*/ 2180085 h 3482342"/>
              <a:gd name="connsiteX94" fmla="*/ 5414282 w 12192000"/>
              <a:gd name="connsiteY94" fmla="*/ 2183070 h 3482342"/>
              <a:gd name="connsiteX95" fmla="*/ 5368369 w 12192000"/>
              <a:gd name="connsiteY95" fmla="*/ 2204272 h 3482342"/>
              <a:gd name="connsiteX96" fmla="*/ 5336354 w 12192000"/>
              <a:gd name="connsiteY96" fmla="*/ 2218920 h 3482342"/>
              <a:gd name="connsiteX97" fmla="*/ 5291263 w 12192000"/>
              <a:gd name="connsiteY97" fmla="*/ 2239182 h 3482342"/>
              <a:gd name="connsiteX98" fmla="*/ 5255152 w 12192000"/>
              <a:gd name="connsiteY98" fmla="*/ 2247164 h 3482342"/>
              <a:gd name="connsiteX99" fmla="*/ 5233796 w 12192000"/>
              <a:gd name="connsiteY99" fmla="*/ 2268260 h 3482342"/>
              <a:gd name="connsiteX100" fmla="*/ 5212786 w 12192000"/>
              <a:gd name="connsiteY100" fmla="*/ 2296592 h 3482342"/>
              <a:gd name="connsiteX101" fmla="*/ 5173523 w 12192000"/>
              <a:gd name="connsiteY101" fmla="*/ 2309057 h 3482342"/>
              <a:gd name="connsiteX102" fmla="*/ 5123830 w 12192000"/>
              <a:gd name="connsiteY102" fmla="*/ 2307070 h 3482342"/>
              <a:gd name="connsiteX103" fmla="*/ 5065426 w 12192000"/>
              <a:gd name="connsiteY103" fmla="*/ 2324076 h 3482342"/>
              <a:gd name="connsiteX104" fmla="*/ 4975908 w 12192000"/>
              <a:gd name="connsiteY104" fmla="*/ 2364128 h 3482342"/>
              <a:gd name="connsiteX105" fmla="*/ 4913723 w 12192000"/>
              <a:gd name="connsiteY105" fmla="*/ 2385265 h 3482342"/>
              <a:gd name="connsiteX106" fmla="*/ 4746485 w 12192000"/>
              <a:gd name="connsiteY106" fmla="*/ 2451769 h 3482342"/>
              <a:gd name="connsiteX107" fmla="*/ 4681588 w 12192000"/>
              <a:gd name="connsiteY107" fmla="*/ 2467494 h 3482342"/>
              <a:gd name="connsiteX108" fmla="*/ 1783655 w 12192000"/>
              <a:gd name="connsiteY108" fmla="*/ 3163860 h 3482342"/>
              <a:gd name="connsiteX109" fmla="*/ 1325955 w 12192000"/>
              <a:gd name="connsiteY109" fmla="*/ 3176692 h 3482342"/>
              <a:gd name="connsiteX110" fmla="*/ 1190384 w 12192000"/>
              <a:gd name="connsiteY110" fmla="*/ 3203504 h 3482342"/>
              <a:gd name="connsiteX111" fmla="*/ 1094537 w 12192000"/>
              <a:gd name="connsiteY111" fmla="*/ 3229469 h 3482342"/>
              <a:gd name="connsiteX112" fmla="*/ 779276 w 12192000"/>
              <a:gd name="connsiteY112" fmla="*/ 3327290 h 3482342"/>
              <a:gd name="connsiteX113" fmla="*/ 600378 w 12192000"/>
              <a:gd name="connsiteY113" fmla="*/ 3335250 h 3482342"/>
              <a:gd name="connsiteX114" fmla="*/ 493457 w 12192000"/>
              <a:gd name="connsiteY114" fmla="*/ 3365044 h 3482342"/>
              <a:gd name="connsiteX115" fmla="*/ 349402 w 12192000"/>
              <a:gd name="connsiteY115" fmla="*/ 3380897 h 3482342"/>
              <a:gd name="connsiteX116" fmla="*/ 192183 w 12192000"/>
              <a:gd name="connsiteY116" fmla="*/ 3460075 h 3482342"/>
              <a:gd name="connsiteX117" fmla="*/ 46713 w 12192000"/>
              <a:gd name="connsiteY117" fmla="*/ 3462986 h 3482342"/>
              <a:gd name="connsiteX118" fmla="*/ 2765 w 12192000"/>
              <a:gd name="connsiteY118" fmla="*/ 3480770 h 3482342"/>
              <a:gd name="connsiteX119" fmla="*/ 0 w 12192000"/>
              <a:gd name="connsiteY119" fmla="*/ 3482342 h 3482342"/>
              <a:gd name="connsiteX120" fmla="*/ 0 w 12192000"/>
              <a:gd name="connsiteY12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313493 w 12192000"/>
              <a:gd name="connsiteY17" fmla="*/ 880860 h 3482342"/>
              <a:gd name="connsiteX18" fmla="*/ 11228040 w 12192000"/>
              <a:gd name="connsiteY18" fmla="*/ 958953 h 3482342"/>
              <a:gd name="connsiteX19" fmla="*/ 11196987 w 12192000"/>
              <a:gd name="connsiteY19" fmla="*/ 1000897 h 3482342"/>
              <a:gd name="connsiteX20" fmla="*/ 11193568 w 12192000"/>
              <a:gd name="connsiteY20" fmla="*/ 1039464 h 3482342"/>
              <a:gd name="connsiteX21" fmla="*/ 11175804 w 12192000"/>
              <a:gd name="connsiteY21" fmla="*/ 1067977 h 3482342"/>
              <a:gd name="connsiteX22" fmla="*/ 11120819 w 12192000"/>
              <a:gd name="connsiteY22" fmla="*/ 1126133 h 3482342"/>
              <a:gd name="connsiteX23" fmla="*/ 11028687 w 12192000"/>
              <a:gd name="connsiteY23" fmla="*/ 1199018 h 3482342"/>
              <a:gd name="connsiteX24" fmla="*/ 10960443 w 12192000"/>
              <a:gd name="connsiteY24" fmla="*/ 1244502 h 3482342"/>
              <a:gd name="connsiteX25" fmla="*/ 10850998 w 12192000"/>
              <a:gd name="connsiteY25" fmla="*/ 1269215 h 3482342"/>
              <a:gd name="connsiteX26" fmla="*/ 10815658 w 12192000"/>
              <a:gd name="connsiteY26" fmla="*/ 1287849 h 3482342"/>
              <a:gd name="connsiteX27" fmla="*/ 10679906 w 12192000"/>
              <a:gd name="connsiteY27" fmla="*/ 1324988 h 3482342"/>
              <a:gd name="connsiteX28" fmla="*/ 10636304 w 12192000"/>
              <a:gd name="connsiteY28" fmla="*/ 1317928 h 3482342"/>
              <a:gd name="connsiteX29" fmla="*/ 10603863 w 12192000"/>
              <a:gd name="connsiteY29" fmla="*/ 1346886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314361 w 12192000"/>
              <a:gd name="connsiteY35" fmla="*/ 1466924 h 3482342"/>
              <a:gd name="connsiteX36" fmla="*/ 10264922 w 12192000"/>
              <a:gd name="connsiteY36" fmla="*/ 1472107 h 3482342"/>
              <a:gd name="connsiteX37" fmla="*/ 10201385 w 12192000"/>
              <a:gd name="connsiteY37" fmla="*/ 1477515 h 3482342"/>
              <a:gd name="connsiteX38" fmla="*/ 10120184 w 12192000"/>
              <a:gd name="connsiteY38" fmla="*/ 1466924 h 3482342"/>
              <a:gd name="connsiteX39" fmla="*/ 10058690 w 12192000"/>
              <a:gd name="connsiteY39" fmla="*/ 1474888 h 3482342"/>
              <a:gd name="connsiteX40" fmla="*/ 10004424 w 12192000"/>
              <a:gd name="connsiteY40" fmla="*/ 1489801 h 3482342"/>
              <a:gd name="connsiteX41" fmla="*/ 9999951 w 12192000"/>
              <a:gd name="connsiteY41" fmla="*/ 1499127 h 3482342"/>
              <a:gd name="connsiteX42" fmla="*/ 9845462 w 12192000"/>
              <a:gd name="connsiteY42" fmla="*/ 1548192 h 3482342"/>
              <a:gd name="connsiteX43" fmla="*/ 9736156 w 12192000"/>
              <a:gd name="connsiteY43" fmla="*/ 1581928 h 3482342"/>
              <a:gd name="connsiteX44" fmla="*/ 9693355 w 12192000"/>
              <a:gd name="connsiteY44" fmla="*/ 1602632 h 3482342"/>
              <a:gd name="connsiteX45" fmla="*/ 9664242 w 12192000"/>
              <a:gd name="connsiteY45" fmla="*/ 1622075 h 3482342"/>
              <a:gd name="connsiteX46" fmla="*/ 9579195 w 12192000"/>
              <a:gd name="connsiteY46" fmla="*/ 1648017 h 3482342"/>
              <a:gd name="connsiteX47" fmla="*/ 9433652 w 12192000"/>
              <a:gd name="connsiteY47" fmla="*/ 1681174 h 3482342"/>
              <a:gd name="connsiteX48" fmla="*/ 9403775 w 12192000"/>
              <a:gd name="connsiteY48" fmla="*/ 1690403 h 3482342"/>
              <a:gd name="connsiteX49" fmla="*/ 9382503 w 12192000"/>
              <a:gd name="connsiteY49" fmla="*/ 1706957 h 3482342"/>
              <a:gd name="connsiteX50" fmla="*/ 9381410 w 12192000"/>
              <a:gd name="connsiteY50" fmla="*/ 1718312 h 3482342"/>
              <a:gd name="connsiteX51" fmla="*/ 9365685 w 12192000"/>
              <a:gd name="connsiteY51" fmla="*/ 1724772 h 3482342"/>
              <a:gd name="connsiteX52" fmla="*/ 9278020 w 12192000"/>
              <a:gd name="connsiteY52" fmla="*/ 1741161 h 3482342"/>
              <a:gd name="connsiteX53" fmla="*/ 9217145 w 12192000"/>
              <a:gd name="connsiteY53" fmla="*/ 1771195 h 3482342"/>
              <a:gd name="connsiteX54" fmla="*/ 8955875 w 12192000"/>
              <a:gd name="connsiteY54" fmla="*/ 1796806 h 3482342"/>
              <a:gd name="connsiteX55" fmla="*/ 8648415 w 12192000"/>
              <a:gd name="connsiteY55" fmla="*/ 1878623 h 3482342"/>
              <a:gd name="connsiteX56" fmla="*/ 8495949 w 12192000"/>
              <a:gd name="connsiteY56" fmla="*/ 1902425 h 3482342"/>
              <a:gd name="connsiteX57" fmla="*/ 8236214 w 12192000"/>
              <a:gd name="connsiteY57" fmla="*/ 1909725 h 3482342"/>
              <a:gd name="connsiteX58" fmla="*/ 8132104 w 12192000"/>
              <a:gd name="connsiteY58" fmla="*/ 1895727 h 3482342"/>
              <a:gd name="connsiteX59" fmla="*/ 7918078 w 12192000"/>
              <a:gd name="connsiteY59" fmla="*/ 1862668 h 3482342"/>
              <a:gd name="connsiteX60" fmla="*/ 7817899 w 12192000"/>
              <a:gd name="connsiteY60" fmla="*/ 1862176 h 3482342"/>
              <a:gd name="connsiteX61" fmla="*/ 7768994 w 12192000"/>
              <a:gd name="connsiteY61" fmla="*/ 1855721 h 3482342"/>
              <a:gd name="connsiteX62" fmla="*/ 7618027 w 12192000"/>
              <a:gd name="connsiteY62" fmla="*/ 1830959 h 3482342"/>
              <a:gd name="connsiteX63" fmla="*/ 7449425 w 12192000"/>
              <a:gd name="connsiteY63" fmla="*/ 1810910 h 3482342"/>
              <a:gd name="connsiteX64" fmla="*/ 7342915 w 12192000"/>
              <a:gd name="connsiteY64" fmla="*/ 1819827 h 3482342"/>
              <a:gd name="connsiteX65" fmla="*/ 7255191 w 12192000"/>
              <a:gd name="connsiteY65" fmla="*/ 1834354 h 3482342"/>
              <a:gd name="connsiteX66" fmla="*/ 7131205 w 12192000"/>
              <a:gd name="connsiteY66" fmla="*/ 1845557 h 3482342"/>
              <a:gd name="connsiteX67" fmla="*/ 6941837 w 12192000"/>
              <a:gd name="connsiteY67" fmla="*/ 1840640 h 3482342"/>
              <a:gd name="connsiteX68" fmla="*/ 6837145 w 12192000"/>
              <a:gd name="connsiteY68" fmla="*/ 1870724 h 3482342"/>
              <a:gd name="connsiteX69" fmla="*/ 6753991 w 12192000"/>
              <a:gd name="connsiteY69" fmla="*/ 1860969 h 3482342"/>
              <a:gd name="connsiteX70" fmla="*/ 6727754 w 12192000"/>
              <a:gd name="connsiteY70" fmla="*/ 1882372 h 3482342"/>
              <a:gd name="connsiteX71" fmla="*/ 6723371 w 12192000"/>
              <a:gd name="connsiteY71" fmla="*/ 1886494 h 3482342"/>
              <a:gd name="connsiteX72" fmla="*/ 6702779 w 12192000"/>
              <a:gd name="connsiteY72" fmla="*/ 1893601 h 3482342"/>
              <a:gd name="connsiteX73" fmla="*/ 6686657 w 12192000"/>
              <a:gd name="connsiteY73" fmla="*/ 1907344 h 3482342"/>
              <a:gd name="connsiteX74" fmla="*/ 6651330 w 12192000"/>
              <a:gd name="connsiteY74" fmla="*/ 1922921 h 3482342"/>
              <a:gd name="connsiteX75" fmla="*/ 6622958 w 12192000"/>
              <a:gd name="connsiteY75" fmla="*/ 1936255 h 3482342"/>
              <a:gd name="connsiteX76" fmla="*/ 6522602 w 12192000"/>
              <a:gd name="connsiteY76" fmla="*/ 1954133 h 3482342"/>
              <a:gd name="connsiteX77" fmla="*/ 6444344 w 12192000"/>
              <a:gd name="connsiteY77" fmla="*/ 1969663 h 3482342"/>
              <a:gd name="connsiteX78" fmla="*/ 6409626 w 12192000"/>
              <a:gd name="connsiteY78" fmla="*/ 1978846 h 3482342"/>
              <a:gd name="connsiteX79" fmla="*/ 6333446 w 12192000"/>
              <a:gd name="connsiteY79" fmla="*/ 1997163 h 3482342"/>
              <a:gd name="connsiteX80" fmla="*/ 6294933 w 12192000"/>
              <a:gd name="connsiteY80" fmla="*/ 2019412 h 3482342"/>
              <a:gd name="connsiteX81" fmla="*/ 6238719 w 12192000"/>
              <a:gd name="connsiteY81" fmla="*/ 2042547 h 3482342"/>
              <a:gd name="connsiteX82" fmla="*/ 6187205 w 12192000"/>
              <a:gd name="connsiteY82" fmla="*/ 2060048 h 3482342"/>
              <a:gd name="connsiteX83" fmla="*/ 6138780 w 12192000"/>
              <a:gd name="connsiteY83" fmla="*/ 2081918 h 3482342"/>
              <a:gd name="connsiteX84" fmla="*/ 6120125 w 12192000"/>
              <a:gd name="connsiteY84" fmla="*/ 2109475 h 3482342"/>
              <a:gd name="connsiteX85" fmla="*/ 6056576 w 12192000"/>
              <a:gd name="connsiteY85" fmla="*/ 2120066 h 3482342"/>
              <a:gd name="connsiteX86" fmla="*/ 5993794 w 12192000"/>
              <a:gd name="connsiteY86" fmla="*/ 2122569 h 3482342"/>
              <a:gd name="connsiteX87" fmla="*/ 5943601 w 12192000"/>
              <a:gd name="connsiteY87" fmla="*/ 2137719 h 3482342"/>
              <a:gd name="connsiteX88" fmla="*/ 5898141 w 12192000"/>
              <a:gd name="connsiteY88" fmla="*/ 2144806 h 3482342"/>
              <a:gd name="connsiteX89" fmla="*/ 5855337 w 12192000"/>
              <a:gd name="connsiteY89" fmla="*/ 2137719 h 3482342"/>
              <a:gd name="connsiteX90" fmla="*/ 5817682 w 12192000"/>
              <a:gd name="connsiteY90" fmla="*/ 2157358 h 3482342"/>
              <a:gd name="connsiteX91" fmla="*/ 5735300 w 12192000"/>
              <a:gd name="connsiteY91" fmla="*/ 2158902 h 3482342"/>
              <a:gd name="connsiteX92" fmla="*/ 5591469 w 12192000"/>
              <a:gd name="connsiteY92" fmla="*/ 2178389 h 3482342"/>
              <a:gd name="connsiteX93" fmla="*/ 5505818 w 12192000"/>
              <a:gd name="connsiteY93" fmla="*/ 2194207 h 3482342"/>
              <a:gd name="connsiteX94" fmla="*/ 5452860 w 12192000"/>
              <a:gd name="connsiteY94" fmla="*/ 2180085 h 3482342"/>
              <a:gd name="connsiteX95" fmla="*/ 5414282 w 12192000"/>
              <a:gd name="connsiteY95" fmla="*/ 2183070 h 3482342"/>
              <a:gd name="connsiteX96" fmla="*/ 5368369 w 12192000"/>
              <a:gd name="connsiteY96" fmla="*/ 2204272 h 3482342"/>
              <a:gd name="connsiteX97" fmla="*/ 5336354 w 12192000"/>
              <a:gd name="connsiteY97" fmla="*/ 2218920 h 3482342"/>
              <a:gd name="connsiteX98" fmla="*/ 5291263 w 12192000"/>
              <a:gd name="connsiteY98" fmla="*/ 2239182 h 3482342"/>
              <a:gd name="connsiteX99" fmla="*/ 5255152 w 12192000"/>
              <a:gd name="connsiteY99" fmla="*/ 2247164 h 3482342"/>
              <a:gd name="connsiteX100" fmla="*/ 5233796 w 12192000"/>
              <a:gd name="connsiteY100" fmla="*/ 2268260 h 3482342"/>
              <a:gd name="connsiteX101" fmla="*/ 5212786 w 12192000"/>
              <a:gd name="connsiteY101" fmla="*/ 2296592 h 3482342"/>
              <a:gd name="connsiteX102" fmla="*/ 5173523 w 12192000"/>
              <a:gd name="connsiteY102" fmla="*/ 2309057 h 3482342"/>
              <a:gd name="connsiteX103" fmla="*/ 5123830 w 12192000"/>
              <a:gd name="connsiteY103" fmla="*/ 2307070 h 3482342"/>
              <a:gd name="connsiteX104" fmla="*/ 5065426 w 12192000"/>
              <a:gd name="connsiteY104" fmla="*/ 2324076 h 3482342"/>
              <a:gd name="connsiteX105" fmla="*/ 4975908 w 12192000"/>
              <a:gd name="connsiteY105" fmla="*/ 2364128 h 3482342"/>
              <a:gd name="connsiteX106" fmla="*/ 4913723 w 12192000"/>
              <a:gd name="connsiteY106" fmla="*/ 2385265 h 3482342"/>
              <a:gd name="connsiteX107" fmla="*/ 4746485 w 12192000"/>
              <a:gd name="connsiteY107" fmla="*/ 2451769 h 3482342"/>
              <a:gd name="connsiteX108" fmla="*/ 4681588 w 12192000"/>
              <a:gd name="connsiteY108" fmla="*/ 2467494 h 3482342"/>
              <a:gd name="connsiteX109" fmla="*/ 1783655 w 12192000"/>
              <a:gd name="connsiteY109" fmla="*/ 3163860 h 3482342"/>
              <a:gd name="connsiteX110" fmla="*/ 1325955 w 12192000"/>
              <a:gd name="connsiteY110" fmla="*/ 3176692 h 3482342"/>
              <a:gd name="connsiteX111" fmla="*/ 1190384 w 12192000"/>
              <a:gd name="connsiteY111" fmla="*/ 3203504 h 3482342"/>
              <a:gd name="connsiteX112" fmla="*/ 1094537 w 12192000"/>
              <a:gd name="connsiteY112" fmla="*/ 3229469 h 3482342"/>
              <a:gd name="connsiteX113" fmla="*/ 779276 w 12192000"/>
              <a:gd name="connsiteY113" fmla="*/ 3327290 h 3482342"/>
              <a:gd name="connsiteX114" fmla="*/ 600378 w 12192000"/>
              <a:gd name="connsiteY114" fmla="*/ 3335250 h 3482342"/>
              <a:gd name="connsiteX115" fmla="*/ 493457 w 12192000"/>
              <a:gd name="connsiteY115" fmla="*/ 3365044 h 3482342"/>
              <a:gd name="connsiteX116" fmla="*/ 349402 w 12192000"/>
              <a:gd name="connsiteY116" fmla="*/ 3380897 h 3482342"/>
              <a:gd name="connsiteX117" fmla="*/ 192183 w 12192000"/>
              <a:gd name="connsiteY117" fmla="*/ 3460075 h 3482342"/>
              <a:gd name="connsiteX118" fmla="*/ 46713 w 12192000"/>
              <a:gd name="connsiteY118" fmla="*/ 3462986 h 3482342"/>
              <a:gd name="connsiteX119" fmla="*/ 2765 w 12192000"/>
              <a:gd name="connsiteY119" fmla="*/ 3480770 h 3482342"/>
              <a:gd name="connsiteX120" fmla="*/ 0 w 12192000"/>
              <a:gd name="connsiteY120" fmla="*/ 3482342 h 3482342"/>
              <a:gd name="connsiteX121" fmla="*/ 0 w 12192000"/>
              <a:gd name="connsiteY12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338523 w 12192000"/>
              <a:gd name="connsiteY16" fmla="*/ 852810 h 3482342"/>
              <a:gd name="connsiteX17" fmla="*/ 11313493 w 12192000"/>
              <a:gd name="connsiteY17" fmla="*/ 880860 h 3482342"/>
              <a:gd name="connsiteX18" fmla="*/ 11228040 w 12192000"/>
              <a:gd name="connsiteY18" fmla="*/ 958953 h 3482342"/>
              <a:gd name="connsiteX19" fmla="*/ 11196987 w 12192000"/>
              <a:gd name="connsiteY19" fmla="*/ 1000897 h 3482342"/>
              <a:gd name="connsiteX20" fmla="*/ 11193568 w 12192000"/>
              <a:gd name="connsiteY20" fmla="*/ 1039464 h 3482342"/>
              <a:gd name="connsiteX21" fmla="*/ 11175804 w 12192000"/>
              <a:gd name="connsiteY21" fmla="*/ 1067977 h 3482342"/>
              <a:gd name="connsiteX22" fmla="*/ 11120819 w 12192000"/>
              <a:gd name="connsiteY22" fmla="*/ 1126133 h 3482342"/>
              <a:gd name="connsiteX23" fmla="*/ 11028687 w 12192000"/>
              <a:gd name="connsiteY23" fmla="*/ 1199018 h 3482342"/>
              <a:gd name="connsiteX24" fmla="*/ 10960443 w 12192000"/>
              <a:gd name="connsiteY24" fmla="*/ 1244502 h 3482342"/>
              <a:gd name="connsiteX25" fmla="*/ 10850998 w 12192000"/>
              <a:gd name="connsiteY25" fmla="*/ 1269215 h 3482342"/>
              <a:gd name="connsiteX26" fmla="*/ 10815658 w 12192000"/>
              <a:gd name="connsiteY26" fmla="*/ 1287849 h 3482342"/>
              <a:gd name="connsiteX27" fmla="*/ 10679906 w 12192000"/>
              <a:gd name="connsiteY27" fmla="*/ 1324988 h 3482342"/>
              <a:gd name="connsiteX28" fmla="*/ 10636304 w 12192000"/>
              <a:gd name="connsiteY28" fmla="*/ 1317928 h 3482342"/>
              <a:gd name="connsiteX29" fmla="*/ 10603863 w 12192000"/>
              <a:gd name="connsiteY29" fmla="*/ 1346886 h 3482342"/>
              <a:gd name="connsiteX30" fmla="*/ 10573203 w 12192000"/>
              <a:gd name="connsiteY30" fmla="*/ 1351996 h 3482342"/>
              <a:gd name="connsiteX31" fmla="*/ 10513263 w 12192000"/>
              <a:gd name="connsiteY31" fmla="*/ 1350756 h 3482342"/>
              <a:gd name="connsiteX32" fmla="*/ 10464012 w 12192000"/>
              <a:gd name="connsiteY32" fmla="*/ 1391778 h 3482342"/>
              <a:gd name="connsiteX33" fmla="*/ 10405409 w 12192000"/>
              <a:gd name="connsiteY33" fmla="*/ 1422789 h 3482342"/>
              <a:gd name="connsiteX34" fmla="*/ 10370530 w 12192000"/>
              <a:gd name="connsiteY34" fmla="*/ 1441596 h 3482342"/>
              <a:gd name="connsiteX35" fmla="*/ 10314361 w 12192000"/>
              <a:gd name="connsiteY35" fmla="*/ 1466924 h 3482342"/>
              <a:gd name="connsiteX36" fmla="*/ 10264922 w 12192000"/>
              <a:gd name="connsiteY36" fmla="*/ 1472107 h 3482342"/>
              <a:gd name="connsiteX37" fmla="*/ 10201385 w 12192000"/>
              <a:gd name="connsiteY37" fmla="*/ 1477515 h 3482342"/>
              <a:gd name="connsiteX38" fmla="*/ 10120184 w 12192000"/>
              <a:gd name="connsiteY38" fmla="*/ 1466924 h 3482342"/>
              <a:gd name="connsiteX39" fmla="*/ 10058690 w 12192000"/>
              <a:gd name="connsiteY39" fmla="*/ 1474888 h 3482342"/>
              <a:gd name="connsiteX40" fmla="*/ 10004424 w 12192000"/>
              <a:gd name="connsiteY40" fmla="*/ 1489801 h 3482342"/>
              <a:gd name="connsiteX41" fmla="*/ 9999951 w 12192000"/>
              <a:gd name="connsiteY41" fmla="*/ 1499127 h 3482342"/>
              <a:gd name="connsiteX42" fmla="*/ 9845462 w 12192000"/>
              <a:gd name="connsiteY42" fmla="*/ 1548192 h 3482342"/>
              <a:gd name="connsiteX43" fmla="*/ 9736156 w 12192000"/>
              <a:gd name="connsiteY43" fmla="*/ 1581928 h 3482342"/>
              <a:gd name="connsiteX44" fmla="*/ 9693355 w 12192000"/>
              <a:gd name="connsiteY44" fmla="*/ 1602632 h 3482342"/>
              <a:gd name="connsiteX45" fmla="*/ 9664242 w 12192000"/>
              <a:gd name="connsiteY45" fmla="*/ 1622075 h 3482342"/>
              <a:gd name="connsiteX46" fmla="*/ 9579195 w 12192000"/>
              <a:gd name="connsiteY46" fmla="*/ 1648017 h 3482342"/>
              <a:gd name="connsiteX47" fmla="*/ 9433652 w 12192000"/>
              <a:gd name="connsiteY47" fmla="*/ 1681174 h 3482342"/>
              <a:gd name="connsiteX48" fmla="*/ 9403775 w 12192000"/>
              <a:gd name="connsiteY48" fmla="*/ 1690403 h 3482342"/>
              <a:gd name="connsiteX49" fmla="*/ 9382503 w 12192000"/>
              <a:gd name="connsiteY49" fmla="*/ 1706957 h 3482342"/>
              <a:gd name="connsiteX50" fmla="*/ 9381410 w 12192000"/>
              <a:gd name="connsiteY50" fmla="*/ 1718312 h 3482342"/>
              <a:gd name="connsiteX51" fmla="*/ 9365685 w 12192000"/>
              <a:gd name="connsiteY51" fmla="*/ 1724772 h 3482342"/>
              <a:gd name="connsiteX52" fmla="*/ 9278020 w 12192000"/>
              <a:gd name="connsiteY52" fmla="*/ 1741161 h 3482342"/>
              <a:gd name="connsiteX53" fmla="*/ 9217145 w 12192000"/>
              <a:gd name="connsiteY53" fmla="*/ 1771195 h 3482342"/>
              <a:gd name="connsiteX54" fmla="*/ 8955875 w 12192000"/>
              <a:gd name="connsiteY54" fmla="*/ 1796806 h 3482342"/>
              <a:gd name="connsiteX55" fmla="*/ 8648415 w 12192000"/>
              <a:gd name="connsiteY55" fmla="*/ 1878623 h 3482342"/>
              <a:gd name="connsiteX56" fmla="*/ 8495949 w 12192000"/>
              <a:gd name="connsiteY56" fmla="*/ 1902425 h 3482342"/>
              <a:gd name="connsiteX57" fmla="*/ 8236214 w 12192000"/>
              <a:gd name="connsiteY57" fmla="*/ 1909725 h 3482342"/>
              <a:gd name="connsiteX58" fmla="*/ 8132104 w 12192000"/>
              <a:gd name="connsiteY58" fmla="*/ 1895727 h 3482342"/>
              <a:gd name="connsiteX59" fmla="*/ 7918078 w 12192000"/>
              <a:gd name="connsiteY59" fmla="*/ 1862668 h 3482342"/>
              <a:gd name="connsiteX60" fmla="*/ 7817899 w 12192000"/>
              <a:gd name="connsiteY60" fmla="*/ 1862176 h 3482342"/>
              <a:gd name="connsiteX61" fmla="*/ 7768994 w 12192000"/>
              <a:gd name="connsiteY61" fmla="*/ 1855721 h 3482342"/>
              <a:gd name="connsiteX62" fmla="*/ 7618027 w 12192000"/>
              <a:gd name="connsiteY62" fmla="*/ 1830959 h 3482342"/>
              <a:gd name="connsiteX63" fmla="*/ 7449425 w 12192000"/>
              <a:gd name="connsiteY63" fmla="*/ 1810910 h 3482342"/>
              <a:gd name="connsiteX64" fmla="*/ 7342915 w 12192000"/>
              <a:gd name="connsiteY64" fmla="*/ 1819827 h 3482342"/>
              <a:gd name="connsiteX65" fmla="*/ 7255191 w 12192000"/>
              <a:gd name="connsiteY65" fmla="*/ 1834354 h 3482342"/>
              <a:gd name="connsiteX66" fmla="*/ 7131205 w 12192000"/>
              <a:gd name="connsiteY66" fmla="*/ 1845557 h 3482342"/>
              <a:gd name="connsiteX67" fmla="*/ 6941837 w 12192000"/>
              <a:gd name="connsiteY67" fmla="*/ 1840640 h 3482342"/>
              <a:gd name="connsiteX68" fmla="*/ 6837145 w 12192000"/>
              <a:gd name="connsiteY68" fmla="*/ 1870724 h 3482342"/>
              <a:gd name="connsiteX69" fmla="*/ 6753991 w 12192000"/>
              <a:gd name="connsiteY69" fmla="*/ 1860969 h 3482342"/>
              <a:gd name="connsiteX70" fmla="*/ 6727754 w 12192000"/>
              <a:gd name="connsiteY70" fmla="*/ 1882372 h 3482342"/>
              <a:gd name="connsiteX71" fmla="*/ 6723371 w 12192000"/>
              <a:gd name="connsiteY71" fmla="*/ 1886494 h 3482342"/>
              <a:gd name="connsiteX72" fmla="*/ 6702779 w 12192000"/>
              <a:gd name="connsiteY72" fmla="*/ 1893601 h 3482342"/>
              <a:gd name="connsiteX73" fmla="*/ 6686657 w 12192000"/>
              <a:gd name="connsiteY73" fmla="*/ 1907344 h 3482342"/>
              <a:gd name="connsiteX74" fmla="*/ 6651330 w 12192000"/>
              <a:gd name="connsiteY74" fmla="*/ 1922921 h 3482342"/>
              <a:gd name="connsiteX75" fmla="*/ 6622958 w 12192000"/>
              <a:gd name="connsiteY75" fmla="*/ 1936255 h 3482342"/>
              <a:gd name="connsiteX76" fmla="*/ 6522602 w 12192000"/>
              <a:gd name="connsiteY76" fmla="*/ 1954133 h 3482342"/>
              <a:gd name="connsiteX77" fmla="*/ 6444344 w 12192000"/>
              <a:gd name="connsiteY77" fmla="*/ 1969663 h 3482342"/>
              <a:gd name="connsiteX78" fmla="*/ 6409626 w 12192000"/>
              <a:gd name="connsiteY78" fmla="*/ 1978846 h 3482342"/>
              <a:gd name="connsiteX79" fmla="*/ 6333446 w 12192000"/>
              <a:gd name="connsiteY79" fmla="*/ 1997163 h 3482342"/>
              <a:gd name="connsiteX80" fmla="*/ 6294933 w 12192000"/>
              <a:gd name="connsiteY80" fmla="*/ 2019412 h 3482342"/>
              <a:gd name="connsiteX81" fmla="*/ 6238719 w 12192000"/>
              <a:gd name="connsiteY81" fmla="*/ 2042547 h 3482342"/>
              <a:gd name="connsiteX82" fmla="*/ 6187205 w 12192000"/>
              <a:gd name="connsiteY82" fmla="*/ 2060048 h 3482342"/>
              <a:gd name="connsiteX83" fmla="*/ 6138780 w 12192000"/>
              <a:gd name="connsiteY83" fmla="*/ 2081918 h 3482342"/>
              <a:gd name="connsiteX84" fmla="*/ 6120125 w 12192000"/>
              <a:gd name="connsiteY84" fmla="*/ 2109475 h 3482342"/>
              <a:gd name="connsiteX85" fmla="*/ 6056576 w 12192000"/>
              <a:gd name="connsiteY85" fmla="*/ 2120066 h 3482342"/>
              <a:gd name="connsiteX86" fmla="*/ 5993794 w 12192000"/>
              <a:gd name="connsiteY86" fmla="*/ 2122569 h 3482342"/>
              <a:gd name="connsiteX87" fmla="*/ 5943601 w 12192000"/>
              <a:gd name="connsiteY87" fmla="*/ 2137719 h 3482342"/>
              <a:gd name="connsiteX88" fmla="*/ 5898141 w 12192000"/>
              <a:gd name="connsiteY88" fmla="*/ 2144806 h 3482342"/>
              <a:gd name="connsiteX89" fmla="*/ 5855337 w 12192000"/>
              <a:gd name="connsiteY89" fmla="*/ 2137719 h 3482342"/>
              <a:gd name="connsiteX90" fmla="*/ 5817682 w 12192000"/>
              <a:gd name="connsiteY90" fmla="*/ 2157358 h 3482342"/>
              <a:gd name="connsiteX91" fmla="*/ 5735300 w 12192000"/>
              <a:gd name="connsiteY91" fmla="*/ 2158902 h 3482342"/>
              <a:gd name="connsiteX92" fmla="*/ 5591469 w 12192000"/>
              <a:gd name="connsiteY92" fmla="*/ 2178389 h 3482342"/>
              <a:gd name="connsiteX93" fmla="*/ 5505818 w 12192000"/>
              <a:gd name="connsiteY93" fmla="*/ 2194207 h 3482342"/>
              <a:gd name="connsiteX94" fmla="*/ 5452860 w 12192000"/>
              <a:gd name="connsiteY94" fmla="*/ 2180085 h 3482342"/>
              <a:gd name="connsiteX95" fmla="*/ 5414282 w 12192000"/>
              <a:gd name="connsiteY95" fmla="*/ 2183070 h 3482342"/>
              <a:gd name="connsiteX96" fmla="*/ 5368369 w 12192000"/>
              <a:gd name="connsiteY96" fmla="*/ 2204272 h 3482342"/>
              <a:gd name="connsiteX97" fmla="*/ 5336354 w 12192000"/>
              <a:gd name="connsiteY97" fmla="*/ 2218920 h 3482342"/>
              <a:gd name="connsiteX98" fmla="*/ 5291263 w 12192000"/>
              <a:gd name="connsiteY98" fmla="*/ 2239182 h 3482342"/>
              <a:gd name="connsiteX99" fmla="*/ 5255152 w 12192000"/>
              <a:gd name="connsiteY99" fmla="*/ 2247164 h 3482342"/>
              <a:gd name="connsiteX100" fmla="*/ 5233796 w 12192000"/>
              <a:gd name="connsiteY100" fmla="*/ 2268260 h 3482342"/>
              <a:gd name="connsiteX101" fmla="*/ 5212786 w 12192000"/>
              <a:gd name="connsiteY101" fmla="*/ 2296592 h 3482342"/>
              <a:gd name="connsiteX102" fmla="*/ 5173523 w 12192000"/>
              <a:gd name="connsiteY102" fmla="*/ 2309057 h 3482342"/>
              <a:gd name="connsiteX103" fmla="*/ 5123830 w 12192000"/>
              <a:gd name="connsiteY103" fmla="*/ 2307070 h 3482342"/>
              <a:gd name="connsiteX104" fmla="*/ 5065426 w 12192000"/>
              <a:gd name="connsiteY104" fmla="*/ 2324076 h 3482342"/>
              <a:gd name="connsiteX105" fmla="*/ 4975908 w 12192000"/>
              <a:gd name="connsiteY105" fmla="*/ 2364128 h 3482342"/>
              <a:gd name="connsiteX106" fmla="*/ 4913723 w 12192000"/>
              <a:gd name="connsiteY106" fmla="*/ 2385265 h 3482342"/>
              <a:gd name="connsiteX107" fmla="*/ 4746485 w 12192000"/>
              <a:gd name="connsiteY107" fmla="*/ 2451769 h 3482342"/>
              <a:gd name="connsiteX108" fmla="*/ 4681588 w 12192000"/>
              <a:gd name="connsiteY108" fmla="*/ 2467494 h 3482342"/>
              <a:gd name="connsiteX109" fmla="*/ 1783655 w 12192000"/>
              <a:gd name="connsiteY109" fmla="*/ 3163860 h 3482342"/>
              <a:gd name="connsiteX110" fmla="*/ 1325955 w 12192000"/>
              <a:gd name="connsiteY110" fmla="*/ 3176692 h 3482342"/>
              <a:gd name="connsiteX111" fmla="*/ 1190384 w 12192000"/>
              <a:gd name="connsiteY111" fmla="*/ 3203504 h 3482342"/>
              <a:gd name="connsiteX112" fmla="*/ 1094537 w 12192000"/>
              <a:gd name="connsiteY112" fmla="*/ 3229469 h 3482342"/>
              <a:gd name="connsiteX113" fmla="*/ 779276 w 12192000"/>
              <a:gd name="connsiteY113" fmla="*/ 3327290 h 3482342"/>
              <a:gd name="connsiteX114" fmla="*/ 600378 w 12192000"/>
              <a:gd name="connsiteY114" fmla="*/ 3335250 h 3482342"/>
              <a:gd name="connsiteX115" fmla="*/ 493457 w 12192000"/>
              <a:gd name="connsiteY115" fmla="*/ 3365044 h 3482342"/>
              <a:gd name="connsiteX116" fmla="*/ 349402 w 12192000"/>
              <a:gd name="connsiteY116" fmla="*/ 3380897 h 3482342"/>
              <a:gd name="connsiteX117" fmla="*/ 192183 w 12192000"/>
              <a:gd name="connsiteY117" fmla="*/ 3460075 h 3482342"/>
              <a:gd name="connsiteX118" fmla="*/ 46713 w 12192000"/>
              <a:gd name="connsiteY118" fmla="*/ 3462986 h 3482342"/>
              <a:gd name="connsiteX119" fmla="*/ 2765 w 12192000"/>
              <a:gd name="connsiteY119" fmla="*/ 3480770 h 3482342"/>
              <a:gd name="connsiteX120" fmla="*/ 0 w 12192000"/>
              <a:gd name="connsiteY120" fmla="*/ 3482342 h 3482342"/>
              <a:gd name="connsiteX121" fmla="*/ 0 w 12192000"/>
              <a:gd name="connsiteY12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20819 w 12192000"/>
              <a:gd name="connsiteY23" fmla="*/ 1126133 h 3482342"/>
              <a:gd name="connsiteX24" fmla="*/ 11028687 w 12192000"/>
              <a:gd name="connsiteY24" fmla="*/ 1199018 h 3482342"/>
              <a:gd name="connsiteX25" fmla="*/ 10960443 w 12192000"/>
              <a:gd name="connsiteY25" fmla="*/ 1244502 h 3482342"/>
              <a:gd name="connsiteX26" fmla="*/ 10850998 w 12192000"/>
              <a:gd name="connsiteY26" fmla="*/ 1269215 h 3482342"/>
              <a:gd name="connsiteX27" fmla="*/ 10815658 w 12192000"/>
              <a:gd name="connsiteY27" fmla="*/ 1287849 h 3482342"/>
              <a:gd name="connsiteX28" fmla="*/ 10679906 w 12192000"/>
              <a:gd name="connsiteY28" fmla="*/ 1324988 h 3482342"/>
              <a:gd name="connsiteX29" fmla="*/ 10636304 w 12192000"/>
              <a:gd name="connsiteY29" fmla="*/ 1317928 h 3482342"/>
              <a:gd name="connsiteX30" fmla="*/ 10603863 w 12192000"/>
              <a:gd name="connsiteY30" fmla="*/ 1346886 h 3482342"/>
              <a:gd name="connsiteX31" fmla="*/ 10573203 w 12192000"/>
              <a:gd name="connsiteY31" fmla="*/ 1351996 h 3482342"/>
              <a:gd name="connsiteX32" fmla="*/ 10513263 w 12192000"/>
              <a:gd name="connsiteY32" fmla="*/ 1350756 h 3482342"/>
              <a:gd name="connsiteX33" fmla="*/ 10464012 w 12192000"/>
              <a:gd name="connsiteY33" fmla="*/ 1391778 h 3482342"/>
              <a:gd name="connsiteX34" fmla="*/ 10405409 w 12192000"/>
              <a:gd name="connsiteY34" fmla="*/ 1422789 h 3482342"/>
              <a:gd name="connsiteX35" fmla="*/ 10370530 w 12192000"/>
              <a:gd name="connsiteY35" fmla="*/ 1441596 h 3482342"/>
              <a:gd name="connsiteX36" fmla="*/ 10314361 w 12192000"/>
              <a:gd name="connsiteY36" fmla="*/ 1466924 h 3482342"/>
              <a:gd name="connsiteX37" fmla="*/ 10264922 w 12192000"/>
              <a:gd name="connsiteY37" fmla="*/ 1472107 h 3482342"/>
              <a:gd name="connsiteX38" fmla="*/ 10201385 w 12192000"/>
              <a:gd name="connsiteY38" fmla="*/ 1477515 h 3482342"/>
              <a:gd name="connsiteX39" fmla="*/ 10120184 w 12192000"/>
              <a:gd name="connsiteY39" fmla="*/ 1466924 h 3482342"/>
              <a:gd name="connsiteX40" fmla="*/ 10058690 w 12192000"/>
              <a:gd name="connsiteY40" fmla="*/ 1474888 h 3482342"/>
              <a:gd name="connsiteX41" fmla="*/ 10004424 w 12192000"/>
              <a:gd name="connsiteY41" fmla="*/ 1489801 h 3482342"/>
              <a:gd name="connsiteX42" fmla="*/ 9999951 w 12192000"/>
              <a:gd name="connsiteY42" fmla="*/ 1499127 h 3482342"/>
              <a:gd name="connsiteX43" fmla="*/ 9845462 w 12192000"/>
              <a:gd name="connsiteY43" fmla="*/ 1548192 h 3482342"/>
              <a:gd name="connsiteX44" fmla="*/ 9736156 w 12192000"/>
              <a:gd name="connsiteY44" fmla="*/ 1581928 h 3482342"/>
              <a:gd name="connsiteX45" fmla="*/ 9693355 w 12192000"/>
              <a:gd name="connsiteY45" fmla="*/ 1602632 h 3482342"/>
              <a:gd name="connsiteX46" fmla="*/ 9664242 w 12192000"/>
              <a:gd name="connsiteY46" fmla="*/ 1622075 h 3482342"/>
              <a:gd name="connsiteX47" fmla="*/ 9579195 w 12192000"/>
              <a:gd name="connsiteY47" fmla="*/ 1648017 h 3482342"/>
              <a:gd name="connsiteX48" fmla="*/ 9433652 w 12192000"/>
              <a:gd name="connsiteY48" fmla="*/ 1681174 h 3482342"/>
              <a:gd name="connsiteX49" fmla="*/ 9403775 w 12192000"/>
              <a:gd name="connsiteY49" fmla="*/ 1690403 h 3482342"/>
              <a:gd name="connsiteX50" fmla="*/ 9382503 w 12192000"/>
              <a:gd name="connsiteY50" fmla="*/ 1706957 h 3482342"/>
              <a:gd name="connsiteX51" fmla="*/ 9381410 w 12192000"/>
              <a:gd name="connsiteY51" fmla="*/ 1718312 h 3482342"/>
              <a:gd name="connsiteX52" fmla="*/ 9365685 w 12192000"/>
              <a:gd name="connsiteY52" fmla="*/ 1724772 h 3482342"/>
              <a:gd name="connsiteX53" fmla="*/ 9278020 w 12192000"/>
              <a:gd name="connsiteY53" fmla="*/ 1741161 h 3482342"/>
              <a:gd name="connsiteX54" fmla="*/ 9217145 w 12192000"/>
              <a:gd name="connsiteY54" fmla="*/ 1771195 h 3482342"/>
              <a:gd name="connsiteX55" fmla="*/ 8955875 w 12192000"/>
              <a:gd name="connsiteY55" fmla="*/ 1796806 h 3482342"/>
              <a:gd name="connsiteX56" fmla="*/ 8648415 w 12192000"/>
              <a:gd name="connsiteY56" fmla="*/ 1878623 h 3482342"/>
              <a:gd name="connsiteX57" fmla="*/ 8495949 w 12192000"/>
              <a:gd name="connsiteY57" fmla="*/ 1902425 h 3482342"/>
              <a:gd name="connsiteX58" fmla="*/ 8236214 w 12192000"/>
              <a:gd name="connsiteY58" fmla="*/ 190972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41837 w 12192000"/>
              <a:gd name="connsiteY68" fmla="*/ 1840640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686657 w 12192000"/>
              <a:gd name="connsiteY74" fmla="*/ 1907344 h 3482342"/>
              <a:gd name="connsiteX75" fmla="*/ 6651330 w 12192000"/>
              <a:gd name="connsiteY75" fmla="*/ 1922921 h 3482342"/>
              <a:gd name="connsiteX76" fmla="*/ 6622958 w 12192000"/>
              <a:gd name="connsiteY76" fmla="*/ 1936255 h 3482342"/>
              <a:gd name="connsiteX77" fmla="*/ 6522602 w 12192000"/>
              <a:gd name="connsiteY77" fmla="*/ 1954133 h 3482342"/>
              <a:gd name="connsiteX78" fmla="*/ 6444344 w 12192000"/>
              <a:gd name="connsiteY78" fmla="*/ 1969663 h 3482342"/>
              <a:gd name="connsiteX79" fmla="*/ 6409626 w 12192000"/>
              <a:gd name="connsiteY79" fmla="*/ 1978846 h 3482342"/>
              <a:gd name="connsiteX80" fmla="*/ 6333446 w 12192000"/>
              <a:gd name="connsiteY80" fmla="*/ 1997163 h 3482342"/>
              <a:gd name="connsiteX81" fmla="*/ 6294933 w 12192000"/>
              <a:gd name="connsiteY81" fmla="*/ 2019412 h 3482342"/>
              <a:gd name="connsiteX82" fmla="*/ 6238719 w 12192000"/>
              <a:gd name="connsiteY82" fmla="*/ 2042547 h 3482342"/>
              <a:gd name="connsiteX83" fmla="*/ 6187205 w 12192000"/>
              <a:gd name="connsiteY83" fmla="*/ 2060048 h 3482342"/>
              <a:gd name="connsiteX84" fmla="*/ 6138780 w 12192000"/>
              <a:gd name="connsiteY84" fmla="*/ 2081918 h 3482342"/>
              <a:gd name="connsiteX85" fmla="*/ 6120125 w 12192000"/>
              <a:gd name="connsiteY85" fmla="*/ 2109475 h 3482342"/>
              <a:gd name="connsiteX86" fmla="*/ 6056576 w 12192000"/>
              <a:gd name="connsiteY86" fmla="*/ 2120066 h 3482342"/>
              <a:gd name="connsiteX87" fmla="*/ 5993794 w 12192000"/>
              <a:gd name="connsiteY87" fmla="*/ 2122569 h 3482342"/>
              <a:gd name="connsiteX88" fmla="*/ 5943601 w 12192000"/>
              <a:gd name="connsiteY88" fmla="*/ 2137719 h 3482342"/>
              <a:gd name="connsiteX89" fmla="*/ 5898141 w 12192000"/>
              <a:gd name="connsiteY89" fmla="*/ 2144806 h 3482342"/>
              <a:gd name="connsiteX90" fmla="*/ 5855337 w 12192000"/>
              <a:gd name="connsiteY90" fmla="*/ 2137719 h 3482342"/>
              <a:gd name="connsiteX91" fmla="*/ 5817682 w 12192000"/>
              <a:gd name="connsiteY91" fmla="*/ 2157358 h 3482342"/>
              <a:gd name="connsiteX92" fmla="*/ 5735300 w 12192000"/>
              <a:gd name="connsiteY92" fmla="*/ 2158902 h 3482342"/>
              <a:gd name="connsiteX93" fmla="*/ 5591469 w 12192000"/>
              <a:gd name="connsiteY93" fmla="*/ 2178389 h 3482342"/>
              <a:gd name="connsiteX94" fmla="*/ 5505818 w 12192000"/>
              <a:gd name="connsiteY94" fmla="*/ 2194207 h 3482342"/>
              <a:gd name="connsiteX95" fmla="*/ 5452860 w 12192000"/>
              <a:gd name="connsiteY95" fmla="*/ 2180085 h 3482342"/>
              <a:gd name="connsiteX96" fmla="*/ 5414282 w 12192000"/>
              <a:gd name="connsiteY96" fmla="*/ 2183070 h 3482342"/>
              <a:gd name="connsiteX97" fmla="*/ 5368369 w 12192000"/>
              <a:gd name="connsiteY97" fmla="*/ 2204272 h 3482342"/>
              <a:gd name="connsiteX98" fmla="*/ 5336354 w 12192000"/>
              <a:gd name="connsiteY98" fmla="*/ 2218920 h 3482342"/>
              <a:gd name="connsiteX99" fmla="*/ 5291263 w 12192000"/>
              <a:gd name="connsiteY99" fmla="*/ 2239182 h 3482342"/>
              <a:gd name="connsiteX100" fmla="*/ 5255152 w 12192000"/>
              <a:gd name="connsiteY100" fmla="*/ 2247164 h 3482342"/>
              <a:gd name="connsiteX101" fmla="*/ 5233796 w 12192000"/>
              <a:gd name="connsiteY101" fmla="*/ 2268260 h 3482342"/>
              <a:gd name="connsiteX102" fmla="*/ 5212786 w 12192000"/>
              <a:gd name="connsiteY102" fmla="*/ 2296592 h 3482342"/>
              <a:gd name="connsiteX103" fmla="*/ 5173523 w 12192000"/>
              <a:gd name="connsiteY103" fmla="*/ 2309057 h 3482342"/>
              <a:gd name="connsiteX104" fmla="*/ 5123830 w 12192000"/>
              <a:gd name="connsiteY104" fmla="*/ 2307070 h 3482342"/>
              <a:gd name="connsiteX105" fmla="*/ 5065426 w 12192000"/>
              <a:gd name="connsiteY105" fmla="*/ 2324076 h 3482342"/>
              <a:gd name="connsiteX106" fmla="*/ 4975908 w 12192000"/>
              <a:gd name="connsiteY106" fmla="*/ 2364128 h 3482342"/>
              <a:gd name="connsiteX107" fmla="*/ 4913723 w 12192000"/>
              <a:gd name="connsiteY107" fmla="*/ 2385265 h 3482342"/>
              <a:gd name="connsiteX108" fmla="*/ 4746485 w 12192000"/>
              <a:gd name="connsiteY108" fmla="*/ 2451769 h 3482342"/>
              <a:gd name="connsiteX109" fmla="*/ 4681588 w 12192000"/>
              <a:gd name="connsiteY109" fmla="*/ 2467494 h 3482342"/>
              <a:gd name="connsiteX110" fmla="*/ 1783655 w 12192000"/>
              <a:gd name="connsiteY110" fmla="*/ 3163860 h 3482342"/>
              <a:gd name="connsiteX111" fmla="*/ 1325955 w 12192000"/>
              <a:gd name="connsiteY111" fmla="*/ 3176692 h 3482342"/>
              <a:gd name="connsiteX112" fmla="*/ 1190384 w 12192000"/>
              <a:gd name="connsiteY112" fmla="*/ 3203504 h 3482342"/>
              <a:gd name="connsiteX113" fmla="*/ 1094537 w 12192000"/>
              <a:gd name="connsiteY113" fmla="*/ 3229469 h 3482342"/>
              <a:gd name="connsiteX114" fmla="*/ 779276 w 12192000"/>
              <a:gd name="connsiteY114" fmla="*/ 3327290 h 3482342"/>
              <a:gd name="connsiteX115" fmla="*/ 600378 w 12192000"/>
              <a:gd name="connsiteY115" fmla="*/ 3335250 h 3482342"/>
              <a:gd name="connsiteX116" fmla="*/ 493457 w 12192000"/>
              <a:gd name="connsiteY116" fmla="*/ 3365044 h 3482342"/>
              <a:gd name="connsiteX117" fmla="*/ 349402 w 12192000"/>
              <a:gd name="connsiteY117" fmla="*/ 3380897 h 3482342"/>
              <a:gd name="connsiteX118" fmla="*/ 192183 w 12192000"/>
              <a:gd name="connsiteY118" fmla="*/ 3460075 h 3482342"/>
              <a:gd name="connsiteX119" fmla="*/ 46713 w 12192000"/>
              <a:gd name="connsiteY119" fmla="*/ 3462986 h 3482342"/>
              <a:gd name="connsiteX120" fmla="*/ 2765 w 12192000"/>
              <a:gd name="connsiteY120" fmla="*/ 3480770 h 3482342"/>
              <a:gd name="connsiteX121" fmla="*/ 0 w 12192000"/>
              <a:gd name="connsiteY121" fmla="*/ 3482342 h 3482342"/>
              <a:gd name="connsiteX122" fmla="*/ 0 w 12192000"/>
              <a:gd name="connsiteY12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20819 w 12192000"/>
              <a:gd name="connsiteY23" fmla="*/ 1126133 h 3482342"/>
              <a:gd name="connsiteX24" fmla="*/ 11028687 w 12192000"/>
              <a:gd name="connsiteY24" fmla="*/ 1199018 h 3482342"/>
              <a:gd name="connsiteX25" fmla="*/ 10960443 w 12192000"/>
              <a:gd name="connsiteY25" fmla="*/ 1244502 h 3482342"/>
              <a:gd name="connsiteX26" fmla="*/ 10850998 w 12192000"/>
              <a:gd name="connsiteY26" fmla="*/ 1269215 h 3482342"/>
              <a:gd name="connsiteX27" fmla="*/ 10815658 w 12192000"/>
              <a:gd name="connsiteY27" fmla="*/ 1287849 h 3482342"/>
              <a:gd name="connsiteX28" fmla="*/ 10679906 w 12192000"/>
              <a:gd name="connsiteY28" fmla="*/ 1324988 h 3482342"/>
              <a:gd name="connsiteX29" fmla="*/ 10636304 w 12192000"/>
              <a:gd name="connsiteY29" fmla="*/ 1317928 h 3482342"/>
              <a:gd name="connsiteX30" fmla="*/ 10603863 w 12192000"/>
              <a:gd name="connsiteY30" fmla="*/ 1346886 h 3482342"/>
              <a:gd name="connsiteX31" fmla="*/ 10573203 w 12192000"/>
              <a:gd name="connsiteY31" fmla="*/ 1351996 h 3482342"/>
              <a:gd name="connsiteX32" fmla="*/ 10513263 w 12192000"/>
              <a:gd name="connsiteY32" fmla="*/ 1350756 h 3482342"/>
              <a:gd name="connsiteX33" fmla="*/ 10464012 w 12192000"/>
              <a:gd name="connsiteY33" fmla="*/ 1391778 h 3482342"/>
              <a:gd name="connsiteX34" fmla="*/ 10405409 w 12192000"/>
              <a:gd name="connsiteY34" fmla="*/ 1422789 h 3482342"/>
              <a:gd name="connsiteX35" fmla="*/ 10370530 w 12192000"/>
              <a:gd name="connsiteY35" fmla="*/ 1441596 h 3482342"/>
              <a:gd name="connsiteX36" fmla="*/ 10314361 w 12192000"/>
              <a:gd name="connsiteY36" fmla="*/ 1466924 h 3482342"/>
              <a:gd name="connsiteX37" fmla="*/ 10264922 w 12192000"/>
              <a:gd name="connsiteY37" fmla="*/ 1472107 h 3482342"/>
              <a:gd name="connsiteX38" fmla="*/ 10201385 w 12192000"/>
              <a:gd name="connsiteY38" fmla="*/ 1477515 h 3482342"/>
              <a:gd name="connsiteX39" fmla="*/ 10120184 w 12192000"/>
              <a:gd name="connsiteY39" fmla="*/ 1466924 h 3482342"/>
              <a:gd name="connsiteX40" fmla="*/ 10058690 w 12192000"/>
              <a:gd name="connsiteY40" fmla="*/ 1474888 h 3482342"/>
              <a:gd name="connsiteX41" fmla="*/ 10004424 w 12192000"/>
              <a:gd name="connsiteY41" fmla="*/ 1489801 h 3482342"/>
              <a:gd name="connsiteX42" fmla="*/ 9999951 w 12192000"/>
              <a:gd name="connsiteY42" fmla="*/ 1499127 h 3482342"/>
              <a:gd name="connsiteX43" fmla="*/ 9845462 w 12192000"/>
              <a:gd name="connsiteY43" fmla="*/ 1548192 h 3482342"/>
              <a:gd name="connsiteX44" fmla="*/ 9736156 w 12192000"/>
              <a:gd name="connsiteY44" fmla="*/ 1581928 h 3482342"/>
              <a:gd name="connsiteX45" fmla="*/ 9693355 w 12192000"/>
              <a:gd name="connsiteY45" fmla="*/ 1602632 h 3482342"/>
              <a:gd name="connsiteX46" fmla="*/ 9664242 w 12192000"/>
              <a:gd name="connsiteY46" fmla="*/ 1622075 h 3482342"/>
              <a:gd name="connsiteX47" fmla="*/ 9579195 w 12192000"/>
              <a:gd name="connsiteY47" fmla="*/ 1648017 h 3482342"/>
              <a:gd name="connsiteX48" fmla="*/ 9433652 w 12192000"/>
              <a:gd name="connsiteY48" fmla="*/ 1681174 h 3482342"/>
              <a:gd name="connsiteX49" fmla="*/ 9403775 w 12192000"/>
              <a:gd name="connsiteY49" fmla="*/ 1690403 h 3482342"/>
              <a:gd name="connsiteX50" fmla="*/ 9382503 w 12192000"/>
              <a:gd name="connsiteY50" fmla="*/ 1706957 h 3482342"/>
              <a:gd name="connsiteX51" fmla="*/ 9381410 w 12192000"/>
              <a:gd name="connsiteY51" fmla="*/ 1718312 h 3482342"/>
              <a:gd name="connsiteX52" fmla="*/ 9365685 w 12192000"/>
              <a:gd name="connsiteY52" fmla="*/ 1724772 h 3482342"/>
              <a:gd name="connsiteX53" fmla="*/ 9278020 w 12192000"/>
              <a:gd name="connsiteY53" fmla="*/ 1741161 h 3482342"/>
              <a:gd name="connsiteX54" fmla="*/ 9217145 w 12192000"/>
              <a:gd name="connsiteY54" fmla="*/ 1771195 h 3482342"/>
              <a:gd name="connsiteX55" fmla="*/ 8955875 w 12192000"/>
              <a:gd name="connsiteY55" fmla="*/ 1796806 h 3482342"/>
              <a:gd name="connsiteX56" fmla="*/ 8648415 w 12192000"/>
              <a:gd name="connsiteY56" fmla="*/ 1878623 h 3482342"/>
              <a:gd name="connsiteX57" fmla="*/ 8495949 w 12192000"/>
              <a:gd name="connsiteY57" fmla="*/ 1902425 h 3482342"/>
              <a:gd name="connsiteX58" fmla="*/ 8236214 w 12192000"/>
              <a:gd name="connsiteY58" fmla="*/ 1909725 h 3482342"/>
              <a:gd name="connsiteX59" fmla="*/ 8132104 w 12192000"/>
              <a:gd name="connsiteY59" fmla="*/ 1895727 h 3482342"/>
              <a:gd name="connsiteX60" fmla="*/ 7918078 w 12192000"/>
              <a:gd name="connsiteY60" fmla="*/ 1862668 h 3482342"/>
              <a:gd name="connsiteX61" fmla="*/ 7817899 w 12192000"/>
              <a:gd name="connsiteY61" fmla="*/ 1862176 h 3482342"/>
              <a:gd name="connsiteX62" fmla="*/ 7768994 w 12192000"/>
              <a:gd name="connsiteY62" fmla="*/ 1855721 h 3482342"/>
              <a:gd name="connsiteX63" fmla="*/ 7618027 w 12192000"/>
              <a:gd name="connsiteY63" fmla="*/ 1830959 h 3482342"/>
              <a:gd name="connsiteX64" fmla="*/ 7449425 w 12192000"/>
              <a:gd name="connsiteY64" fmla="*/ 1810910 h 3482342"/>
              <a:gd name="connsiteX65" fmla="*/ 7342915 w 12192000"/>
              <a:gd name="connsiteY65" fmla="*/ 1819827 h 3482342"/>
              <a:gd name="connsiteX66" fmla="*/ 7255191 w 12192000"/>
              <a:gd name="connsiteY66" fmla="*/ 1834354 h 3482342"/>
              <a:gd name="connsiteX67" fmla="*/ 7131205 w 12192000"/>
              <a:gd name="connsiteY67" fmla="*/ 1845557 h 3482342"/>
              <a:gd name="connsiteX68" fmla="*/ 6941837 w 12192000"/>
              <a:gd name="connsiteY68" fmla="*/ 1840640 h 3482342"/>
              <a:gd name="connsiteX69" fmla="*/ 6837145 w 12192000"/>
              <a:gd name="connsiteY69" fmla="*/ 1870724 h 3482342"/>
              <a:gd name="connsiteX70" fmla="*/ 6753991 w 12192000"/>
              <a:gd name="connsiteY70" fmla="*/ 1860969 h 3482342"/>
              <a:gd name="connsiteX71" fmla="*/ 6727754 w 12192000"/>
              <a:gd name="connsiteY71" fmla="*/ 1882372 h 3482342"/>
              <a:gd name="connsiteX72" fmla="*/ 6723371 w 12192000"/>
              <a:gd name="connsiteY72" fmla="*/ 1886494 h 3482342"/>
              <a:gd name="connsiteX73" fmla="*/ 6702779 w 12192000"/>
              <a:gd name="connsiteY73" fmla="*/ 1893601 h 3482342"/>
              <a:gd name="connsiteX74" fmla="*/ 6686657 w 12192000"/>
              <a:gd name="connsiteY74" fmla="*/ 1907344 h 3482342"/>
              <a:gd name="connsiteX75" fmla="*/ 6651330 w 12192000"/>
              <a:gd name="connsiteY75" fmla="*/ 1922921 h 3482342"/>
              <a:gd name="connsiteX76" fmla="*/ 6622958 w 12192000"/>
              <a:gd name="connsiteY76" fmla="*/ 1936255 h 3482342"/>
              <a:gd name="connsiteX77" fmla="*/ 6522602 w 12192000"/>
              <a:gd name="connsiteY77" fmla="*/ 1954133 h 3482342"/>
              <a:gd name="connsiteX78" fmla="*/ 6444344 w 12192000"/>
              <a:gd name="connsiteY78" fmla="*/ 1969663 h 3482342"/>
              <a:gd name="connsiteX79" fmla="*/ 6409626 w 12192000"/>
              <a:gd name="connsiteY79" fmla="*/ 1978846 h 3482342"/>
              <a:gd name="connsiteX80" fmla="*/ 6333446 w 12192000"/>
              <a:gd name="connsiteY80" fmla="*/ 1997163 h 3482342"/>
              <a:gd name="connsiteX81" fmla="*/ 6294933 w 12192000"/>
              <a:gd name="connsiteY81" fmla="*/ 2019412 h 3482342"/>
              <a:gd name="connsiteX82" fmla="*/ 6238719 w 12192000"/>
              <a:gd name="connsiteY82" fmla="*/ 2042547 h 3482342"/>
              <a:gd name="connsiteX83" fmla="*/ 6187205 w 12192000"/>
              <a:gd name="connsiteY83" fmla="*/ 2060048 h 3482342"/>
              <a:gd name="connsiteX84" fmla="*/ 6138780 w 12192000"/>
              <a:gd name="connsiteY84" fmla="*/ 2081918 h 3482342"/>
              <a:gd name="connsiteX85" fmla="*/ 6120125 w 12192000"/>
              <a:gd name="connsiteY85" fmla="*/ 2109475 h 3482342"/>
              <a:gd name="connsiteX86" fmla="*/ 6056576 w 12192000"/>
              <a:gd name="connsiteY86" fmla="*/ 2120066 h 3482342"/>
              <a:gd name="connsiteX87" fmla="*/ 5993794 w 12192000"/>
              <a:gd name="connsiteY87" fmla="*/ 2122569 h 3482342"/>
              <a:gd name="connsiteX88" fmla="*/ 5943601 w 12192000"/>
              <a:gd name="connsiteY88" fmla="*/ 2137719 h 3482342"/>
              <a:gd name="connsiteX89" fmla="*/ 5898141 w 12192000"/>
              <a:gd name="connsiteY89" fmla="*/ 2144806 h 3482342"/>
              <a:gd name="connsiteX90" fmla="*/ 5855337 w 12192000"/>
              <a:gd name="connsiteY90" fmla="*/ 2137719 h 3482342"/>
              <a:gd name="connsiteX91" fmla="*/ 5817682 w 12192000"/>
              <a:gd name="connsiteY91" fmla="*/ 2157358 h 3482342"/>
              <a:gd name="connsiteX92" fmla="*/ 5735300 w 12192000"/>
              <a:gd name="connsiteY92" fmla="*/ 2158902 h 3482342"/>
              <a:gd name="connsiteX93" fmla="*/ 5591469 w 12192000"/>
              <a:gd name="connsiteY93" fmla="*/ 2178389 h 3482342"/>
              <a:gd name="connsiteX94" fmla="*/ 5505818 w 12192000"/>
              <a:gd name="connsiteY94" fmla="*/ 2194207 h 3482342"/>
              <a:gd name="connsiteX95" fmla="*/ 5452860 w 12192000"/>
              <a:gd name="connsiteY95" fmla="*/ 2180085 h 3482342"/>
              <a:gd name="connsiteX96" fmla="*/ 5414282 w 12192000"/>
              <a:gd name="connsiteY96" fmla="*/ 2183070 h 3482342"/>
              <a:gd name="connsiteX97" fmla="*/ 5368369 w 12192000"/>
              <a:gd name="connsiteY97" fmla="*/ 2204272 h 3482342"/>
              <a:gd name="connsiteX98" fmla="*/ 5336354 w 12192000"/>
              <a:gd name="connsiteY98" fmla="*/ 2218920 h 3482342"/>
              <a:gd name="connsiteX99" fmla="*/ 5291263 w 12192000"/>
              <a:gd name="connsiteY99" fmla="*/ 2239182 h 3482342"/>
              <a:gd name="connsiteX100" fmla="*/ 5255152 w 12192000"/>
              <a:gd name="connsiteY100" fmla="*/ 2247164 h 3482342"/>
              <a:gd name="connsiteX101" fmla="*/ 5233796 w 12192000"/>
              <a:gd name="connsiteY101" fmla="*/ 2268260 h 3482342"/>
              <a:gd name="connsiteX102" fmla="*/ 5212786 w 12192000"/>
              <a:gd name="connsiteY102" fmla="*/ 2296592 h 3482342"/>
              <a:gd name="connsiteX103" fmla="*/ 5173523 w 12192000"/>
              <a:gd name="connsiteY103" fmla="*/ 2309057 h 3482342"/>
              <a:gd name="connsiteX104" fmla="*/ 5123830 w 12192000"/>
              <a:gd name="connsiteY104" fmla="*/ 2307070 h 3482342"/>
              <a:gd name="connsiteX105" fmla="*/ 5065426 w 12192000"/>
              <a:gd name="connsiteY105" fmla="*/ 2324076 h 3482342"/>
              <a:gd name="connsiteX106" fmla="*/ 4975908 w 12192000"/>
              <a:gd name="connsiteY106" fmla="*/ 2364128 h 3482342"/>
              <a:gd name="connsiteX107" fmla="*/ 4913723 w 12192000"/>
              <a:gd name="connsiteY107" fmla="*/ 2385265 h 3482342"/>
              <a:gd name="connsiteX108" fmla="*/ 4746485 w 12192000"/>
              <a:gd name="connsiteY108" fmla="*/ 2451769 h 3482342"/>
              <a:gd name="connsiteX109" fmla="*/ 4681588 w 12192000"/>
              <a:gd name="connsiteY109" fmla="*/ 2467494 h 3482342"/>
              <a:gd name="connsiteX110" fmla="*/ 1783655 w 12192000"/>
              <a:gd name="connsiteY110" fmla="*/ 3163860 h 3482342"/>
              <a:gd name="connsiteX111" fmla="*/ 1325955 w 12192000"/>
              <a:gd name="connsiteY111" fmla="*/ 3176692 h 3482342"/>
              <a:gd name="connsiteX112" fmla="*/ 1190384 w 12192000"/>
              <a:gd name="connsiteY112" fmla="*/ 3203504 h 3482342"/>
              <a:gd name="connsiteX113" fmla="*/ 1094537 w 12192000"/>
              <a:gd name="connsiteY113" fmla="*/ 3229469 h 3482342"/>
              <a:gd name="connsiteX114" fmla="*/ 779276 w 12192000"/>
              <a:gd name="connsiteY114" fmla="*/ 3327290 h 3482342"/>
              <a:gd name="connsiteX115" fmla="*/ 600378 w 12192000"/>
              <a:gd name="connsiteY115" fmla="*/ 3335250 h 3482342"/>
              <a:gd name="connsiteX116" fmla="*/ 493457 w 12192000"/>
              <a:gd name="connsiteY116" fmla="*/ 3365044 h 3482342"/>
              <a:gd name="connsiteX117" fmla="*/ 349402 w 12192000"/>
              <a:gd name="connsiteY117" fmla="*/ 3380897 h 3482342"/>
              <a:gd name="connsiteX118" fmla="*/ 192183 w 12192000"/>
              <a:gd name="connsiteY118" fmla="*/ 3460075 h 3482342"/>
              <a:gd name="connsiteX119" fmla="*/ 46713 w 12192000"/>
              <a:gd name="connsiteY119" fmla="*/ 3462986 h 3482342"/>
              <a:gd name="connsiteX120" fmla="*/ 2765 w 12192000"/>
              <a:gd name="connsiteY120" fmla="*/ 3480770 h 3482342"/>
              <a:gd name="connsiteX121" fmla="*/ 0 w 12192000"/>
              <a:gd name="connsiteY121" fmla="*/ 3482342 h 3482342"/>
              <a:gd name="connsiteX122" fmla="*/ 0 w 12192000"/>
              <a:gd name="connsiteY12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50998 w 12192000"/>
              <a:gd name="connsiteY27" fmla="*/ 1269215 h 3482342"/>
              <a:gd name="connsiteX28" fmla="*/ 10815658 w 12192000"/>
              <a:gd name="connsiteY28" fmla="*/ 1287849 h 3482342"/>
              <a:gd name="connsiteX29" fmla="*/ 10679906 w 12192000"/>
              <a:gd name="connsiteY29" fmla="*/ 1324988 h 3482342"/>
              <a:gd name="connsiteX30" fmla="*/ 10636304 w 12192000"/>
              <a:gd name="connsiteY30" fmla="*/ 1317928 h 3482342"/>
              <a:gd name="connsiteX31" fmla="*/ 10603863 w 12192000"/>
              <a:gd name="connsiteY31" fmla="*/ 1346886 h 3482342"/>
              <a:gd name="connsiteX32" fmla="*/ 10573203 w 12192000"/>
              <a:gd name="connsiteY32" fmla="*/ 1351996 h 3482342"/>
              <a:gd name="connsiteX33" fmla="*/ 10513263 w 12192000"/>
              <a:gd name="connsiteY33" fmla="*/ 1350756 h 3482342"/>
              <a:gd name="connsiteX34" fmla="*/ 10464012 w 12192000"/>
              <a:gd name="connsiteY34" fmla="*/ 1391778 h 3482342"/>
              <a:gd name="connsiteX35" fmla="*/ 10405409 w 12192000"/>
              <a:gd name="connsiteY35" fmla="*/ 1422789 h 3482342"/>
              <a:gd name="connsiteX36" fmla="*/ 10370530 w 12192000"/>
              <a:gd name="connsiteY36" fmla="*/ 1441596 h 3482342"/>
              <a:gd name="connsiteX37" fmla="*/ 10314361 w 12192000"/>
              <a:gd name="connsiteY37" fmla="*/ 1466924 h 3482342"/>
              <a:gd name="connsiteX38" fmla="*/ 10264922 w 12192000"/>
              <a:gd name="connsiteY38" fmla="*/ 1472107 h 3482342"/>
              <a:gd name="connsiteX39" fmla="*/ 10201385 w 12192000"/>
              <a:gd name="connsiteY39" fmla="*/ 1477515 h 3482342"/>
              <a:gd name="connsiteX40" fmla="*/ 10120184 w 12192000"/>
              <a:gd name="connsiteY40" fmla="*/ 1466924 h 3482342"/>
              <a:gd name="connsiteX41" fmla="*/ 10058690 w 12192000"/>
              <a:gd name="connsiteY41" fmla="*/ 1474888 h 3482342"/>
              <a:gd name="connsiteX42" fmla="*/ 10004424 w 12192000"/>
              <a:gd name="connsiteY42" fmla="*/ 1489801 h 3482342"/>
              <a:gd name="connsiteX43" fmla="*/ 9999951 w 12192000"/>
              <a:gd name="connsiteY43" fmla="*/ 1499127 h 3482342"/>
              <a:gd name="connsiteX44" fmla="*/ 9845462 w 12192000"/>
              <a:gd name="connsiteY44" fmla="*/ 1548192 h 3482342"/>
              <a:gd name="connsiteX45" fmla="*/ 9736156 w 12192000"/>
              <a:gd name="connsiteY45" fmla="*/ 1581928 h 3482342"/>
              <a:gd name="connsiteX46" fmla="*/ 9693355 w 12192000"/>
              <a:gd name="connsiteY46" fmla="*/ 1602632 h 3482342"/>
              <a:gd name="connsiteX47" fmla="*/ 9664242 w 12192000"/>
              <a:gd name="connsiteY47" fmla="*/ 1622075 h 3482342"/>
              <a:gd name="connsiteX48" fmla="*/ 9579195 w 12192000"/>
              <a:gd name="connsiteY48" fmla="*/ 1648017 h 3482342"/>
              <a:gd name="connsiteX49" fmla="*/ 9433652 w 12192000"/>
              <a:gd name="connsiteY49" fmla="*/ 1681174 h 3482342"/>
              <a:gd name="connsiteX50" fmla="*/ 9403775 w 12192000"/>
              <a:gd name="connsiteY50" fmla="*/ 1690403 h 3482342"/>
              <a:gd name="connsiteX51" fmla="*/ 9382503 w 12192000"/>
              <a:gd name="connsiteY51" fmla="*/ 1706957 h 3482342"/>
              <a:gd name="connsiteX52" fmla="*/ 9381410 w 12192000"/>
              <a:gd name="connsiteY52" fmla="*/ 1718312 h 3482342"/>
              <a:gd name="connsiteX53" fmla="*/ 9365685 w 12192000"/>
              <a:gd name="connsiteY53" fmla="*/ 1724772 h 3482342"/>
              <a:gd name="connsiteX54" fmla="*/ 9278020 w 12192000"/>
              <a:gd name="connsiteY54" fmla="*/ 1741161 h 3482342"/>
              <a:gd name="connsiteX55" fmla="*/ 9217145 w 12192000"/>
              <a:gd name="connsiteY55" fmla="*/ 1771195 h 3482342"/>
              <a:gd name="connsiteX56" fmla="*/ 8955875 w 12192000"/>
              <a:gd name="connsiteY56" fmla="*/ 1796806 h 3482342"/>
              <a:gd name="connsiteX57" fmla="*/ 8648415 w 12192000"/>
              <a:gd name="connsiteY57" fmla="*/ 1878623 h 3482342"/>
              <a:gd name="connsiteX58" fmla="*/ 8495949 w 12192000"/>
              <a:gd name="connsiteY58" fmla="*/ 1902425 h 3482342"/>
              <a:gd name="connsiteX59" fmla="*/ 8236214 w 12192000"/>
              <a:gd name="connsiteY59" fmla="*/ 1909725 h 3482342"/>
              <a:gd name="connsiteX60" fmla="*/ 8132104 w 12192000"/>
              <a:gd name="connsiteY60" fmla="*/ 1895727 h 3482342"/>
              <a:gd name="connsiteX61" fmla="*/ 7918078 w 12192000"/>
              <a:gd name="connsiteY61" fmla="*/ 1862668 h 3482342"/>
              <a:gd name="connsiteX62" fmla="*/ 7817899 w 12192000"/>
              <a:gd name="connsiteY62" fmla="*/ 1862176 h 3482342"/>
              <a:gd name="connsiteX63" fmla="*/ 7768994 w 12192000"/>
              <a:gd name="connsiteY63" fmla="*/ 1855721 h 3482342"/>
              <a:gd name="connsiteX64" fmla="*/ 7618027 w 12192000"/>
              <a:gd name="connsiteY64" fmla="*/ 1830959 h 3482342"/>
              <a:gd name="connsiteX65" fmla="*/ 7449425 w 12192000"/>
              <a:gd name="connsiteY65" fmla="*/ 1810910 h 3482342"/>
              <a:gd name="connsiteX66" fmla="*/ 7342915 w 12192000"/>
              <a:gd name="connsiteY66" fmla="*/ 1819827 h 3482342"/>
              <a:gd name="connsiteX67" fmla="*/ 7255191 w 12192000"/>
              <a:gd name="connsiteY67" fmla="*/ 1834354 h 3482342"/>
              <a:gd name="connsiteX68" fmla="*/ 7131205 w 12192000"/>
              <a:gd name="connsiteY68" fmla="*/ 1845557 h 3482342"/>
              <a:gd name="connsiteX69" fmla="*/ 6941837 w 12192000"/>
              <a:gd name="connsiteY69" fmla="*/ 1840640 h 3482342"/>
              <a:gd name="connsiteX70" fmla="*/ 6837145 w 12192000"/>
              <a:gd name="connsiteY70" fmla="*/ 1870724 h 3482342"/>
              <a:gd name="connsiteX71" fmla="*/ 6753991 w 12192000"/>
              <a:gd name="connsiteY71" fmla="*/ 1860969 h 3482342"/>
              <a:gd name="connsiteX72" fmla="*/ 6727754 w 12192000"/>
              <a:gd name="connsiteY72" fmla="*/ 1882372 h 3482342"/>
              <a:gd name="connsiteX73" fmla="*/ 6723371 w 12192000"/>
              <a:gd name="connsiteY73" fmla="*/ 1886494 h 3482342"/>
              <a:gd name="connsiteX74" fmla="*/ 6702779 w 12192000"/>
              <a:gd name="connsiteY74" fmla="*/ 1893601 h 3482342"/>
              <a:gd name="connsiteX75" fmla="*/ 6686657 w 12192000"/>
              <a:gd name="connsiteY75" fmla="*/ 1907344 h 3482342"/>
              <a:gd name="connsiteX76" fmla="*/ 6651330 w 12192000"/>
              <a:gd name="connsiteY76" fmla="*/ 1922921 h 3482342"/>
              <a:gd name="connsiteX77" fmla="*/ 6622958 w 12192000"/>
              <a:gd name="connsiteY77" fmla="*/ 1936255 h 3482342"/>
              <a:gd name="connsiteX78" fmla="*/ 6522602 w 12192000"/>
              <a:gd name="connsiteY78" fmla="*/ 1954133 h 3482342"/>
              <a:gd name="connsiteX79" fmla="*/ 6444344 w 12192000"/>
              <a:gd name="connsiteY79" fmla="*/ 1969663 h 3482342"/>
              <a:gd name="connsiteX80" fmla="*/ 6409626 w 12192000"/>
              <a:gd name="connsiteY80" fmla="*/ 1978846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87205 w 12192000"/>
              <a:gd name="connsiteY84" fmla="*/ 2060048 h 3482342"/>
              <a:gd name="connsiteX85" fmla="*/ 6138780 w 12192000"/>
              <a:gd name="connsiteY85" fmla="*/ 2081918 h 3482342"/>
              <a:gd name="connsiteX86" fmla="*/ 6120125 w 12192000"/>
              <a:gd name="connsiteY86" fmla="*/ 2109475 h 3482342"/>
              <a:gd name="connsiteX87" fmla="*/ 6056576 w 12192000"/>
              <a:gd name="connsiteY87" fmla="*/ 2120066 h 3482342"/>
              <a:gd name="connsiteX88" fmla="*/ 5993794 w 12192000"/>
              <a:gd name="connsiteY88" fmla="*/ 2122569 h 3482342"/>
              <a:gd name="connsiteX89" fmla="*/ 5943601 w 12192000"/>
              <a:gd name="connsiteY89" fmla="*/ 2137719 h 3482342"/>
              <a:gd name="connsiteX90" fmla="*/ 5898141 w 12192000"/>
              <a:gd name="connsiteY90" fmla="*/ 2144806 h 3482342"/>
              <a:gd name="connsiteX91" fmla="*/ 5855337 w 12192000"/>
              <a:gd name="connsiteY91" fmla="*/ 2137719 h 3482342"/>
              <a:gd name="connsiteX92" fmla="*/ 5817682 w 12192000"/>
              <a:gd name="connsiteY92" fmla="*/ 2157358 h 3482342"/>
              <a:gd name="connsiteX93" fmla="*/ 5735300 w 12192000"/>
              <a:gd name="connsiteY93" fmla="*/ 2158902 h 3482342"/>
              <a:gd name="connsiteX94" fmla="*/ 5591469 w 12192000"/>
              <a:gd name="connsiteY94" fmla="*/ 2178389 h 3482342"/>
              <a:gd name="connsiteX95" fmla="*/ 5505818 w 12192000"/>
              <a:gd name="connsiteY95" fmla="*/ 2194207 h 3482342"/>
              <a:gd name="connsiteX96" fmla="*/ 5452860 w 12192000"/>
              <a:gd name="connsiteY96" fmla="*/ 2180085 h 3482342"/>
              <a:gd name="connsiteX97" fmla="*/ 5414282 w 12192000"/>
              <a:gd name="connsiteY97" fmla="*/ 2183070 h 3482342"/>
              <a:gd name="connsiteX98" fmla="*/ 5368369 w 12192000"/>
              <a:gd name="connsiteY98" fmla="*/ 2204272 h 3482342"/>
              <a:gd name="connsiteX99" fmla="*/ 5336354 w 12192000"/>
              <a:gd name="connsiteY99" fmla="*/ 2218920 h 3482342"/>
              <a:gd name="connsiteX100" fmla="*/ 5291263 w 12192000"/>
              <a:gd name="connsiteY100" fmla="*/ 2239182 h 3482342"/>
              <a:gd name="connsiteX101" fmla="*/ 5255152 w 12192000"/>
              <a:gd name="connsiteY101" fmla="*/ 2247164 h 3482342"/>
              <a:gd name="connsiteX102" fmla="*/ 5233796 w 12192000"/>
              <a:gd name="connsiteY102" fmla="*/ 2268260 h 3482342"/>
              <a:gd name="connsiteX103" fmla="*/ 5212786 w 12192000"/>
              <a:gd name="connsiteY103" fmla="*/ 2296592 h 3482342"/>
              <a:gd name="connsiteX104" fmla="*/ 5173523 w 12192000"/>
              <a:gd name="connsiteY104" fmla="*/ 2309057 h 3482342"/>
              <a:gd name="connsiteX105" fmla="*/ 5123830 w 12192000"/>
              <a:gd name="connsiteY105" fmla="*/ 2307070 h 3482342"/>
              <a:gd name="connsiteX106" fmla="*/ 5065426 w 12192000"/>
              <a:gd name="connsiteY106" fmla="*/ 2324076 h 3482342"/>
              <a:gd name="connsiteX107" fmla="*/ 4975908 w 12192000"/>
              <a:gd name="connsiteY107" fmla="*/ 2364128 h 3482342"/>
              <a:gd name="connsiteX108" fmla="*/ 4913723 w 12192000"/>
              <a:gd name="connsiteY108" fmla="*/ 2385265 h 3482342"/>
              <a:gd name="connsiteX109" fmla="*/ 4746485 w 12192000"/>
              <a:gd name="connsiteY109" fmla="*/ 2451769 h 3482342"/>
              <a:gd name="connsiteX110" fmla="*/ 4681588 w 12192000"/>
              <a:gd name="connsiteY110" fmla="*/ 2467494 h 3482342"/>
              <a:gd name="connsiteX111" fmla="*/ 1783655 w 12192000"/>
              <a:gd name="connsiteY111" fmla="*/ 3163860 h 3482342"/>
              <a:gd name="connsiteX112" fmla="*/ 1325955 w 12192000"/>
              <a:gd name="connsiteY112" fmla="*/ 3176692 h 3482342"/>
              <a:gd name="connsiteX113" fmla="*/ 1190384 w 12192000"/>
              <a:gd name="connsiteY113" fmla="*/ 3203504 h 3482342"/>
              <a:gd name="connsiteX114" fmla="*/ 1094537 w 12192000"/>
              <a:gd name="connsiteY114" fmla="*/ 3229469 h 3482342"/>
              <a:gd name="connsiteX115" fmla="*/ 779276 w 12192000"/>
              <a:gd name="connsiteY115" fmla="*/ 3327290 h 3482342"/>
              <a:gd name="connsiteX116" fmla="*/ 600378 w 12192000"/>
              <a:gd name="connsiteY116" fmla="*/ 3335250 h 3482342"/>
              <a:gd name="connsiteX117" fmla="*/ 493457 w 12192000"/>
              <a:gd name="connsiteY117" fmla="*/ 3365044 h 3482342"/>
              <a:gd name="connsiteX118" fmla="*/ 349402 w 12192000"/>
              <a:gd name="connsiteY118" fmla="*/ 3380897 h 3482342"/>
              <a:gd name="connsiteX119" fmla="*/ 192183 w 12192000"/>
              <a:gd name="connsiteY119" fmla="*/ 3460075 h 3482342"/>
              <a:gd name="connsiteX120" fmla="*/ 46713 w 12192000"/>
              <a:gd name="connsiteY120" fmla="*/ 3462986 h 3482342"/>
              <a:gd name="connsiteX121" fmla="*/ 2765 w 12192000"/>
              <a:gd name="connsiteY121" fmla="*/ 3480770 h 3482342"/>
              <a:gd name="connsiteX122" fmla="*/ 0 w 12192000"/>
              <a:gd name="connsiteY122" fmla="*/ 3482342 h 3482342"/>
              <a:gd name="connsiteX123" fmla="*/ 0 w 12192000"/>
              <a:gd name="connsiteY12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50998 w 12192000"/>
              <a:gd name="connsiteY27" fmla="*/ 1269215 h 3482342"/>
              <a:gd name="connsiteX28" fmla="*/ 10815658 w 12192000"/>
              <a:gd name="connsiteY28" fmla="*/ 1287849 h 3482342"/>
              <a:gd name="connsiteX29" fmla="*/ 10679906 w 12192000"/>
              <a:gd name="connsiteY29" fmla="*/ 1332049 h 3482342"/>
              <a:gd name="connsiteX30" fmla="*/ 10636304 w 12192000"/>
              <a:gd name="connsiteY30" fmla="*/ 1317928 h 3482342"/>
              <a:gd name="connsiteX31" fmla="*/ 10603863 w 12192000"/>
              <a:gd name="connsiteY31" fmla="*/ 1346886 h 3482342"/>
              <a:gd name="connsiteX32" fmla="*/ 10573203 w 12192000"/>
              <a:gd name="connsiteY32" fmla="*/ 1351996 h 3482342"/>
              <a:gd name="connsiteX33" fmla="*/ 10513263 w 12192000"/>
              <a:gd name="connsiteY33" fmla="*/ 1350756 h 3482342"/>
              <a:gd name="connsiteX34" fmla="*/ 10464012 w 12192000"/>
              <a:gd name="connsiteY34" fmla="*/ 1391778 h 3482342"/>
              <a:gd name="connsiteX35" fmla="*/ 10405409 w 12192000"/>
              <a:gd name="connsiteY35" fmla="*/ 1422789 h 3482342"/>
              <a:gd name="connsiteX36" fmla="*/ 10370530 w 12192000"/>
              <a:gd name="connsiteY36" fmla="*/ 1441596 h 3482342"/>
              <a:gd name="connsiteX37" fmla="*/ 10314361 w 12192000"/>
              <a:gd name="connsiteY37" fmla="*/ 1466924 h 3482342"/>
              <a:gd name="connsiteX38" fmla="*/ 10264922 w 12192000"/>
              <a:gd name="connsiteY38" fmla="*/ 1472107 h 3482342"/>
              <a:gd name="connsiteX39" fmla="*/ 10201385 w 12192000"/>
              <a:gd name="connsiteY39" fmla="*/ 1477515 h 3482342"/>
              <a:gd name="connsiteX40" fmla="*/ 10120184 w 12192000"/>
              <a:gd name="connsiteY40" fmla="*/ 1466924 h 3482342"/>
              <a:gd name="connsiteX41" fmla="*/ 10058690 w 12192000"/>
              <a:gd name="connsiteY41" fmla="*/ 1474888 h 3482342"/>
              <a:gd name="connsiteX42" fmla="*/ 10004424 w 12192000"/>
              <a:gd name="connsiteY42" fmla="*/ 1489801 h 3482342"/>
              <a:gd name="connsiteX43" fmla="*/ 9999951 w 12192000"/>
              <a:gd name="connsiteY43" fmla="*/ 1499127 h 3482342"/>
              <a:gd name="connsiteX44" fmla="*/ 9845462 w 12192000"/>
              <a:gd name="connsiteY44" fmla="*/ 1548192 h 3482342"/>
              <a:gd name="connsiteX45" fmla="*/ 9736156 w 12192000"/>
              <a:gd name="connsiteY45" fmla="*/ 1581928 h 3482342"/>
              <a:gd name="connsiteX46" fmla="*/ 9693355 w 12192000"/>
              <a:gd name="connsiteY46" fmla="*/ 1602632 h 3482342"/>
              <a:gd name="connsiteX47" fmla="*/ 9664242 w 12192000"/>
              <a:gd name="connsiteY47" fmla="*/ 1622075 h 3482342"/>
              <a:gd name="connsiteX48" fmla="*/ 9579195 w 12192000"/>
              <a:gd name="connsiteY48" fmla="*/ 1648017 h 3482342"/>
              <a:gd name="connsiteX49" fmla="*/ 9433652 w 12192000"/>
              <a:gd name="connsiteY49" fmla="*/ 1681174 h 3482342"/>
              <a:gd name="connsiteX50" fmla="*/ 9403775 w 12192000"/>
              <a:gd name="connsiteY50" fmla="*/ 1690403 h 3482342"/>
              <a:gd name="connsiteX51" fmla="*/ 9382503 w 12192000"/>
              <a:gd name="connsiteY51" fmla="*/ 1706957 h 3482342"/>
              <a:gd name="connsiteX52" fmla="*/ 9381410 w 12192000"/>
              <a:gd name="connsiteY52" fmla="*/ 1718312 h 3482342"/>
              <a:gd name="connsiteX53" fmla="*/ 9365685 w 12192000"/>
              <a:gd name="connsiteY53" fmla="*/ 1724772 h 3482342"/>
              <a:gd name="connsiteX54" fmla="*/ 9278020 w 12192000"/>
              <a:gd name="connsiteY54" fmla="*/ 1741161 h 3482342"/>
              <a:gd name="connsiteX55" fmla="*/ 9217145 w 12192000"/>
              <a:gd name="connsiteY55" fmla="*/ 1771195 h 3482342"/>
              <a:gd name="connsiteX56" fmla="*/ 8955875 w 12192000"/>
              <a:gd name="connsiteY56" fmla="*/ 1796806 h 3482342"/>
              <a:gd name="connsiteX57" fmla="*/ 8648415 w 12192000"/>
              <a:gd name="connsiteY57" fmla="*/ 1878623 h 3482342"/>
              <a:gd name="connsiteX58" fmla="*/ 8495949 w 12192000"/>
              <a:gd name="connsiteY58" fmla="*/ 1902425 h 3482342"/>
              <a:gd name="connsiteX59" fmla="*/ 8236214 w 12192000"/>
              <a:gd name="connsiteY59" fmla="*/ 1909725 h 3482342"/>
              <a:gd name="connsiteX60" fmla="*/ 8132104 w 12192000"/>
              <a:gd name="connsiteY60" fmla="*/ 1895727 h 3482342"/>
              <a:gd name="connsiteX61" fmla="*/ 7918078 w 12192000"/>
              <a:gd name="connsiteY61" fmla="*/ 1862668 h 3482342"/>
              <a:gd name="connsiteX62" fmla="*/ 7817899 w 12192000"/>
              <a:gd name="connsiteY62" fmla="*/ 1862176 h 3482342"/>
              <a:gd name="connsiteX63" fmla="*/ 7768994 w 12192000"/>
              <a:gd name="connsiteY63" fmla="*/ 1855721 h 3482342"/>
              <a:gd name="connsiteX64" fmla="*/ 7618027 w 12192000"/>
              <a:gd name="connsiteY64" fmla="*/ 1830959 h 3482342"/>
              <a:gd name="connsiteX65" fmla="*/ 7449425 w 12192000"/>
              <a:gd name="connsiteY65" fmla="*/ 1810910 h 3482342"/>
              <a:gd name="connsiteX66" fmla="*/ 7342915 w 12192000"/>
              <a:gd name="connsiteY66" fmla="*/ 1819827 h 3482342"/>
              <a:gd name="connsiteX67" fmla="*/ 7255191 w 12192000"/>
              <a:gd name="connsiteY67" fmla="*/ 1834354 h 3482342"/>
              <a:gd name="connsiteX68" fmla="*/ 7131205 w 12192000"/>
              <a:gd name="connsiteY68" fmla="*/ 1845557 h 3482342"/>
              <a:gd name="connsiteX69" fmla="*/ 6941837 w 12192000"/>
              <a:gd name="connsiteY69" fmla="*/ 1840640 h 3482342"/>
              <a:gd name="connsiteX70" fmla="*/ 6837145 w 12192000"/>
              <a:gd name="connsiteY70" fmla="*/ 1870724 h 3482342"/>
              <a:gd name="connsiteX71" fmla="*/ 6753991 w 12192000"/>
              <a:gd name="connsiteY71" fmla="*/ 1860969 h 3482342"/>
              <a:gd name="connsiteX72" fmla="*/ 6727754 w 12192000"/>
              <a:gd name="connsiteY72" fmla="*/ 1882372 h 3482342"/>
              <a:gd name="connsiteX73" fmla="*/ 6723371 w 12192000"/>
              <a:gd name="connsiteY73" fmla="*/ 1886494 h 3482342"/>
              <a:gd name="connsiteX74" fmla="*/ 6702779 w 12192000"/>
              <a:gd name="connsiteY74" fmla="*/ 1893601 h 3482342"/>
              <a:gd name="connsiteX75" fmla="*/ 6686657 w 12192000"/>
              <a:gd name="connsiteY75" fmla="*/ 1907344 h 3482342"/>
              <a:gd name="connsiteX76" fmla="*/ 6651330 w 12192000"/>
              <a:gd name="connsiteY76" fmla="*/ 1922921 h 3482342"/>
              <a:gd name="connsiteX77" fmla="*/ 6622958 w 12192000"/>
              <a:gd name="connsiteY77" fmla="*/ 1936255 h 3482342"/>
              <a:gd name="connsiteX78" fmla="*/ 6522602 w 12192000"/>
              <a:gd name="connsiteY78" fmla="*/ 1954133 h 3482342"/>
              <a:gd name="connsiteX79" fmla="*/ 6444344 w 12192000"/>
              <a:gd name="connsiteY79" fmla="*/ 1969663 h 3482342"/>
              <a:gd name="connsiteX80" fmla="*/ 6409626 w 12192000"/>
              <a:gd name="connsiteY80" fmla="*/ 1978846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87205 w 12192000"/>
              <a:gd name="connsiteY84" fmla="*/ 2060048 h 3482342"/>
              <a:gd name="connsiteX85" fmla="*/ 6138780 w 12192000"/>
              <a:gd name="connsiteY85" fmla="*/ 2081918 h 3482342"/>
              <a:gd name="connsiteX86" fmla="*/ 6120125 w 12192000"/>
              <a:gd name="connsiteY86" fmla="*/ 2109475 h 3482342"/>
              <a:gd name="connsiteX87" fmla="*/ 6056576 w 12192000"/>
              <a:gd name="connsiteY87" fmla="*/ 2120066 h 3482342"/>
              <a:gd name="connsiteX88" fmla="*/ 5993794 w 12192000"/>
              <a:gd name="connsiteY88" fmla="*/ 2122569 h 3482342"/>
              <a:gd name="connsiteX89" fmla="*/ 5943601 w 12192000"/>
              <a:gd name="connsiteY89" fmla="*/ 2137719 h 3482342"/>
              <a:gd name="connsiteX90" fmla="*/ 5898141 w 12192000"/>
              <a:gd name="connsiteY90" fmla="*/ 2144806 h 3482342"/>
              <a:gd name="connsiteX91" fmla="*/ 5855337 w 12192000"/>
              <a:gd name="connsiteY91" fmla="*/ 2137719 h 3482342"/>
              <a:gd name="connsiteX92" fmla="*/ 5817682 w 12192000"/>
              <a:gd name="connsiteY92" fmla="*/ 2157358 h 3482342"/>
              <a:gd name="connsiteX93" fmla="*/ 5735300 w 12192000"/>
              <a:gd name="connsiteY93" fmla="*/ 2158902 h 3482342"/>
              <a:gd name="connsiteX94" fmla="*/ 5591469 w 12192000"/>
              <a:gd name="connsiteY94" fmla="*/ 2178389 h 3482342"/>
              <a:gd name="connsiteX95" fmla="*/ 5505818 w 12192000"/>
              <a:gd name="connsiteY95" fmla="*/ 2194207 h 3482342"/>
              <a:gd name="connsiteX96" fmla="*/ 5452860 w 12192000"/>
              <a:gd name="connsiteY96" fmla="*/ 2180085 h 3482342"/>
              <a:gd name="connsiteX97" fmla="*/ 5414282 w 12192000"/>
              <a:gd name="connsiteY97" fmla="*/ 2183070 h 3482342"/>
              <a:gd name="connsiteX98" fmla="*/ 5368369 w 12192000"/>
              <a:gd name="connsiteY98" fmla="*/ 2204272 h 3482342"/>
              <a:gd name="connsiteX99" fmla="*/ 5336354 w 12192000"/>
              <a:gd name="connsiteY99" fmla="*/ 2218920 h 3482342"/>
              <a:gd name="connsiteX100" fmla="*/ 5291263 w 12192000"/>
              <a:gd name="connsiteY100" fmla="*/ 2239182 h 3482342"/>
              <a:gd name="connsiteX101" fmla="*/ 5255152 w 12192000"/>
              <a:gd name="connsiteY101" fmla="*/ 2247164 h 3482342"/>
              <a:gd name="connsiteX102" fmla="*/ 5233796 w 12192000"/>
              <a:gd name="connsiteY102" fmla="*/ 2268260 h 3482342"/>
              <a:gd name="connsiteX103" fmla="*/ 5212786 w 12192000"/>
              <a:gd name="connsiteY103" fmla="*/ 2296592 h 3482342"/>
              <a:gd name="connsiteX104" fmla="*/ 5173523 w 12192000"/>
              <a:gd name="connsiteY104" fmla="*/ 2309057 h 3482342"/>
              <a:gd name="connsiteX105" fmla="*/ 5123830 w 12192000"/>
              <a:gd name="connsiteY105" fmla="*/ 2307070 h 3482342"/>
              <a:gd name="connsiteX106" fmla="*/ 5065426 w 12192000"/>
              <a:gd name="connsiteY106" fmla="*/ 2324076 h 3482342"/>
              <a:gd name="connsiteX107" fmla="*/ 4975908 w 12192000"/>
              <a:gd name="connsiteY107" fmla="*/ 2364128 h 3482342"/>
              <a:gd name="connsiteX108" fmla="*/ 4913723 w 12192000"/>
              <a:gd name="connsiteY108" fmla="*/ 2385265 h 3482342"/>
              <a:gd name="connsiteX109" fmla="*/ 4746485 w 12192000"/>
              <a:gd name="connsiteY109" fmla="*/ 2451769 h 3482342"/>
              <a:gd name="connsiteX110" fmla="*/ 4681588 w 12192000"/>
              <a:gd name="connsiteY110" fmla="*/ 2467494 h 3482342"/>
              <a:gd name="connsiteX111" fmla="*/ 1783655 w 12192000"/>
              <a:gd name="connsiteY111" fmla="*/ 3163860 h 3482342"/>
              <a:gd name="connsiteX112" fmla="*/ 1325955 w 12192000"/>
              <a:gd name="connsiteY112" fmla="*/ 3176692 h 3482342"/>
              <a:gd name="connsiteX113" fmla="*/ 1190384 w 12192000"/>
              <a:gd name="connsiteY113" fmla="*/ 3203504 h 3482342"/>
              <a:gd name="connsiteX114" fmla="*/ 1094537 w 12192000"/>
              <a:gd name="connsiteY114" fmla="*/ 3229469 h 3482342"/>
              <a:gd name="connsiteX115" fmla="*/ 779276 w 12192000"/>
              <a:gd name="connsiteY115" fmla="*/ 3327290 h 3482342"/>
              <a:gd name="connsiteX116" fmla="*/ 600378 w 12192000"/>
              <a:gd name="connsiteY116" fmla="*/ 3335250 h 3482342"/>
              <a:gd name="connsiteX117" fmla="*/ 493457 w 12192000"/>
              <a:gd name="connsiteY117" fmla="*/ 3365044 h 3482342"/>
              <a:gd name="connsiteX118" fmla="*/ 349402 w 12192000"/>
              <a:gd name="connsiteY118" fmla="*/ 3380897 h 3482342"/>
              <a:gd name="connsiteX119" fmla="*/ 192183 w 12192000"/>
              <a:gd name="connsiteY119" fmla="*/ 3460075 h 3482342"/>
              <a:gd name="connsiteX120" fmla="*/ 46713 w 12192000"/>
              <a:gd name="connsiteY120" fmla="*/ 3462986 h 3482342"/>
              <a:gd name="connsiteX121" fmla="*/ 2765 w 12192000"/>
              <a:gd name="connsiteY121" fmla="*/ 3480770 h 3482342"/>
              <a:gd name="connsiteX122" fmla="*/ 0 w 12192000"/>
              <a:gd name="connsiteY122" fmla="*/ 3482342 h 3482342"/>
              <a:gd name="connsiteX123" fmla="*/ 0 w 12192000"/>
              <a:gd name="connsiteY12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50998 w 12192000"/>
              <a:gd name="connsiteY27" fmla="*/ 1269215 h 3482342"/>
              <a:gd name="connsiteX28" fmla="*/ 10815658 w 12192000"/>
              <a:gd name="connsiteY28" fmla="*/ 1287849 h 3482342"/>
              <a:gd name="connsiteX29" fmla="*/ 10679906 w 12192000"/>
              <a:gd name="connsiteY29" fmla="*/ 1332049 h 3482342"/>
              <a:gd name="connsiteX30" fmla="*/ 10639834 w 12192000"/>
              <a:gd name="connsiteY30" fmla="*/ 1324989 h 3482342"/>
              <a:gd name="connsiteX31" fmla="*/ 10603863 w 12192000"/>
              <a:gd name="connsiteY31" fmla="*/ 1346886 h 3482342"/>
              <a:gd name="connsiteX32" fmla="*/ 10573203 w 12192000"/>
              <a:gd name="connsiteY32" fmla="*/ 1351996 h 3482342"/>
              <a:gd name="connsiteX33" fmla="*/ 10513263 w 12192000"/>
              <a:gd name="connsiteY33" fmla="*/ 1350756 h 3482342"/>
              <a:gd name="connsiteX34" fmla="*/ 10464012 w 12192000"/>
              <a:gd name="connsiteY34" fmla="*/ 1391778 h 3482342"/>
              <a:gd name="connsiteX35" fmla="*/ 10405409 w 12192000"/>
              <a:gd name="connsiteY35" fmla="*/ 1422789 h 3482342"/>
              <a:gd name="connsiteX36" fmla="*/ 10370530 w 12192000"/>
              <a:gd name="connsiteY36" fmla="*/ 1441596 h 3482342"/>
              <a:gd name="connsiteX37" fmla="*/ 10314361 w 12192000"/>
              <a:gd name="connsiteY37" fmla="*/ 1466924 h 3482342"/>
              <a:gd name="connsiteX38" fmla="*/ 10264922 w 12192000"/>
              <a:gd name="connsiteY38" fmla="*/ 1472107 h 3482342"/>
              <a:gd name="connsiteX39" fmla="*/ 10201385 w 12192000"/>
              <a:gd name="connsiteY39" fmla="*/ 1477515 h 3482342"/>
              <a:gd name="connsiteX40" fmla="*/ 10120184 w 12192000"/>
              <a:gd name="connsiteY40" fmla="*/ 1466924 h 3482342"/>
              <a:gd name="connsiteX41" fmla="*/ 10058690 w 12192000"/>
              <a:gd name="connsiteY41" fmla="*/ 1474888 h 3482342"/>
              <a:gd name="connsiteX42" fmla="*/ 10004424 w 12192000"/>
              <a:gd name="connsiteY42" fmla="*/ 1489801 h 3482342"/>
              <a:gd name="connsiteX43" fmla="*/ 9999951 w 12192000"/>
              <a:gd name="connsiteY43" fmla="*/ 1499127 h 3482342"/>
              <a:gd name="connsiteX44" fmla="*/ 9845462 w 12192000"/>
              <a:gd name="connsiteY44" fmla="*/ 1548192 h 3482342"/>
              <a:gd name="connsiteX45" fmla="*/ 9736156 w 12192000"/>
              <a:gd name="connsiteY45" fmla="*/ 1581928 h 3482342"/>
              <a:gd name="connsiteX46" fmla="*/ 9693355 w 12192000"/>
              <a:gd name="connsiteY46" fmla="*/ 1602632 h 3482342"/>
              <a:gd name="connsiteX47" fmla="*/ 9664242 w 12192000"/>
              <a:gd name="connsiteY47" fmla="*/ 1622075 h 3482342"/>
              <a:gd name="connsiteX48" fmla="*/ 9579195 w 12192000"/>
              <a:gd name="connsiteY48" fmla="*/ 1648017 h 3482342"/>
              <a:gd name="connsiteX49" fmla="*/ 9433652 w 12192000"/>
              <a:gd name="connsiteY49" fmla="*/ 1681174 h 3482342"/>
              <a:gd name="connsiteX50" fmla="*/ 9403775 w 12192000"/>
              <a:gd name="connsiteY50" fmla="*/ 1690403 h 3482342"/>
              <a:gd name="connsiteX51" fmla="*/ 9382503 w 12192000"/>
              <a:gd name="connsiteY51" fmla="*/ 1706957 h 3482342"/>
              <a:gd name="connsiteX52" fmla="*/ 9381410 w 12192000"/>
              <a:gd name="connsiteY52" fmla="*/ 1718312 h 3482342"/>
              <a:gd name="connsiteX53" fmla="*/ 9365685 w 12192000"/>
              <a:gd name="connsiteY53" fmla="*/ 1724772 h 3482342"/>
              <a:gd name="connsiteX54" fmla="*/ 9278020 w 12192000"/>
              <a:gd name="connsiteY54" fmla="*/ 1741161 h 3482342"/>
              <a:gd name="connsiteX55" fmla="*/ 9217145 w 12192000"/>
              <a:gd name="connsiteY55" fmla="*/ 1771195 h 3482342"/>
              <a:gd name="connsiteX56" fmla="*/ 8955875 w 12192000"/>
              <a:gd name="connsiteY56" fmla="*/ 1796806 h 3482342"/>
              <a:gd name="connsiteX57" fmla="*/ 8648415 w 12192000"/>
              <a:gd name="connsiteY57" fmla="*/ 1878623 h 3482342"/>
              <a:gd name="connsiteX58" fmla="*/ 8495949 w 12192000"/>
              <a:gd name="connsiteY58" fmla="*/ 1902425 h 3482342"/>
              <a:gd name="connsiteX59" fmla="*/ 8236214 w 12192000"/>
              <a:gd name="connsiteY59" fmla="*/ 1909725 h 3482342"/>
              <a:gd name="connsiteX60" fmla="*/ 8132104 w 12192000"/>
              <a:gd name="connsiteY60" fmla="*/ 1895727 h 3482342"/>
              <a:gd name="connsiteX61" fmla="*/ 7918078 w 12192000"/>
              <a:gd name="connsiteY61" fmla="*/ 1862668 h 3482342"/>
              <a:gd name="connsiteX62" fmla="*/ 7817899 w 12192000"/>
              <a:gd name="connsiteY62" fmla="*/ 1862176 h 3482342"/>
              <a:gd name="connsiteX63" fmla="*/ 7768994 w 12192000"/>
              <a:gd name="connsiteY63" fmla="*/ 1855721 h 3482342"/>
              <a:gd name="connsiteX64" fmla="*/ 7618027 w 12192000"/>
              <a:gd name="connsiteY64" fmla="*/ 1830959 h 3482342"/>
              <a:gd name="connsiteX65" fmla="*/ 7449425 w 12192000"/>
              <a:gd name="connsiteY65" fmla="*/ 1810910 h 3482342"/>
              <a:gd name="connsiteX66" fmla="*/ 7342915 w 12192000"/>
              <a:gd name="connsiteY66" fmla="*/ 1819827 h 3482342"/>
              <a:gd name="connsiteX67" fmla="*/ 7255191 w 12192000"/>
              <a:gd name="connsiteY67" fmla="*/ 1834354 h 3482342"/>
              <a:gd name="connsiteX68" fmla="*/ 7131205 w 12192000"/>
              <a:gd name="connsiteY68" fmla="*/ 1845557 h 3482342"/>
              <a:gd name="connsiteX69" fmla="*/ 6941837 w 12192000"/>
              <a:gd name="connsiteY69" fmla="*/ 1840640 h 3482342"/>
              <a:gd name="connsiteX70" fmla="*/ 6837145 w 12192000"/>
              <a:gd name="connsiteY70" fmla="*/ 1870724 h 3482342"/>
              <a:gd name="connsiteX71" fmla="*/ 6753991 w 12192000"/>
              <a:gd name="connsiteY71" fmla="*/ 1860969 h 3482342"/>
              <a:gd name="connsiteX72" fmla="*/ 6727754 w 12192000"/>
              <a:gd name="connsiteY72" fmla="*/ 1882372 h 3482342"/>
              <a:gd name="connsiteX73" fmla="*/ 6723371 w 12192000"/>
              <a:gd name="connsiteY73" fmla="*/ 1886494 h 3482342"/>
              <a:gd name="connsiteX74" fmla="*/ 6702779 w 12192000"/>
              <a:gd name="connsiteY74" fmla="*/ 1893601 h 3482342"/>
              <a:gd name="connsiteX75" fmla="*/ 6686657 w 12192000"/>
              <a:gd name="connsiteY75" fmla="*/ 1907344 h 3482342"/>
              <a:gd name="connsiteX76" fmla="*/ 6651330 w 12192000"/>
              <a:gd name="connsiteY76" fmla="*/ 1922921 h 3482342"/>
              <a:gd name="connsiteX77" fmla="*/ 6622958 w 12192000"/>
              <a:gd name="connsiteY77" fmla="*/ 1936255 h 3482342"/>
              <a:gd name="connsiteX78" fmla="*/ 6522602 w 12192000"/>
              <a:gd name="connsiteY78" fmla="*/ 1954133 h 3482342"/>
              <a:gd name="connsiteX79" fmla="*/ 6444344 w 12192000"/>
              <a:gd name="connsiteY79" fmla="*/ 1969663 h 3482342"/>
              <a:gd name="connsiteX80" fmla="*/ 6409626 w 12192000"/>
              <a:gd name="connsiteY80" fmla="*/ 1978846 h 3482342"/>
              <a:gd name="connsiteX81" fmla="*/ 6333446 w 12192000"/>
              <a:gd name="connsiteY81" fmla="*/ 1997163 h 3482342"/>
              <a:gd name="connsiteX82" fmla="*/ 6294933 w 12192000"/>
              <a:gd name="connsiteY82" fmla="*/ 2019412 h 3482342"/>
              <a:gd name="connsiteX83" fmla="*/ 6238719 w 12192000"/>
              <a:gd name="connsiteY83" fmla="*/ 2042547 h 3482342"/>
              <a:gd name="connsiteX84" fmla="*/ 6187205 w 12192000"/>
              <a:gd name="connsiteY84" fmla="*/ 2060048 h 3482342"/>
              <a:gd name="connsiteX85" fmla="*/ 6138780 w 12192000"/>
              <a:gd name="connsiteY85" fmla="*/ 2081918 h 3482342"/>
              <a:gd name="connsiteX86" fmla="*/ 6120125 w 12192000"/>
              <a:gd name="connsiteY86" fmla="*/ 2109475 h 3482342"/>
              <a:gd name="connsiteX87" fmla="*/ 6056576 w 12192000"/>
              <a:gd name="connsiteY87" fmla="*/ 2120066 h 3482342"/>
              <a:gd name="connsiteX88" fmla="*/ 5993794 w 12192000"/>
              <a:gd name="connsiteY88" fmla="*/ 2122569 h 3482342"/>
              <a:gd name="connsiteX89" fmla="*/ 5943601 w 12192000"/>
              <a:gd name="connsiteY89" fmla="*/ 2137719 h 3482342"/>
              <a:gd name="connsiteX90" fmla="*/ 5898141 w 12192000"/>
              <a:gd name="connsiteY90" fmla="*/ 2144806 h 3482342"/>
              <a:gd name="connsiteX91" fmla="*/ 5855337 w 12192000"/>
              <a:gd name="connsiteY91" fmla="*/ 2137719 h 3482342"/>
              <a:gd name="connsiteX92" fmla="*/ 5817682 w 12192000"/>
              <a:gd name="connsiteY92" fmla="*/ 2157358 h 3482342"/>
              <a:gd name="connsiteX93" fmla="*/ 5735300 w 12192000"/>
              <a:gd name="connsiteY93" fmla="*/ 2158902 h 3482342"/>
              <a:gd name="connsiteX94" fmla="*/ 5591469 w 12192000"/>
              <a:gd name="connsiteY94" fmla="*/ 2178389 h 3482342"/>
              <a:gd name="connsiteX95" fmla="*/ 5505818 w 12192000"/>
              <a:gd name="connsiteY95" fmla="*/ 2194207 h 3482342"/>
              <a:gd name="connsiteX96" fmla="*/ 5452860 w 12192000"/>
              <a:gd name="connsiteY96" fmla="*/ 2180085 h 3482342"/>
              <a:gd name="connsiteX97" fmla="*/ 5414282 w 12192000"/>
              <a:gd name="connsiteY97" fmla="*/ 2183070 h 3482342"/>
              <a:gd name="connsiteX98" fmla="*/ 5368369 w 12192000"/>
              <a:gd name="connsiteY98" fmla="*/ 2204272 h 3482342"/>
              <a:gd name="connsiteX99" fmla="*/ 5336354 w 12192000"/>
              <a:gd name="connsiteY99" fmla="*/ 2218920 h 3482342"/>
              <a:gd name="connsiteX100" fmla="*/ 5291263 w 12192000"/>
              <a:gd name="connsiteY100" fmla="*/ 2239182 h 3482342"/>
              <a:gd name="connsiteX101" fmla="*/ 5255152 w 12192000"/>
              <a:gd name="connsiteY101" fmla="*/ 2247164 h 3482342"/>
              <a:gd name="connsiteX102" fmla="*/ 5233796 w 12192000"/>
              <a:gd name="connsiteY102" fmla="*/ 2268260 h 3482342"/>
              <a:gd name="connsiteX103" fmla="*/ 5212786 w 12192000"/>
              <a:gd name="connsiteY103" fmla="*/ 2296592 h 3482342"/>
              <a:gd name="connsiteX104" fmla="*/ 5173523 w 12192000"/>
              <a:gd name="connsiteY104" fmla="*/ 2309057 h 3482342"/>
              <a:gd name="connsiteX105" fmla="*/ 5123830 w 12192000"/>
              <a:gd name="connsiteY105" fmla="*/ 2307070 h 3482342"/>
              <a:gd name="connsiteX106" fmla="*/ 5065426 w 12192000"/>
              <a:gd name="connsiteY106" fmla="*/ 2324076 h 3482342"/>
              <a:gd name="connsiteX107" fmla="*/ 4975908 w 12192000"/>
              <a:gd name="connsiteY107" fmla="*/ 2364128 h 3482342"/>
              <a:gd name="connsiteX108" fmla="*/ 4913723 w 12192000"/>
              <a:gd name="connsiteY108" fmla="*/ 2385265 h 3482342"/>
              <a:gd name="connsiteX109" fmla="*/ 4746485 w 12192000"/>
              <a:gd name="connsiteY109" fmla="*/ 2451769 h 3482342"/>
              <a:gd name="connsiteX110" fmla="*/ 4681588 w 12192000"/>
              <a:gd name="connsiteY110" fmla="*/ 2467494 h 3482342"/>
              <a:gd name="connsiteX111" fmla="*/ 1783655 w 12192000"/>
              <a:gd name="connsiteY111" fmla="*/ 3163860 h 3482342"/>
              <a:gd name="connsiteX112" fmla="*/ 1325955 w 12192000"/>
              <a:gd name="connsiteY112" fmla="*/ 3176692 h 3482342"/>
              <a:gd name="connsiteX113" fmla="*/ 1190384 w 12192000"/>
              <a:gd name="connsiteY113" fmla="*/ 3203504 h 3482342"/>
              <a:gd name="connsiteX114" fmla="*/ 1094537 w 12192000"/>
              <a:gd name="connsiteY114" fmla="*/ 3229469 h 3482342"/>
              <a:gd name="connsiteX115" fmla="*/ 779276 w 12192000"/>
              <a:gd name="connsiteY115" fmla="*/ 3327290 h 3482342"/>
              <a:gd name="connsiteX116" fmla="*/ 600378 w 12192000"/>
              <a:gd name="connsiteY116" fmla="*/ 3335250 h 3482342"/>
              <a:gd name="connsiteX117" fmla="*/ 493457 w 12192000"/>
              <a:gd name="connsiteY117" fmla="*/ 3365044 h 3482342"/>
              <a:gd name="connsiteX118" fmla="*/ 349402 w 12192000"/>
              <a:gd name="connsiteY118" fmla="*/ 3380897 h 3482342"/>
              <a:gd name="connsiteX119" fmla="*/ 192183 w 12192000"/>
              <a:gd name="connsiteY119" fmla="*/ 3460075 h 3482342"/>
              <a:gd name="connsiteX120" fmla="*/ 46713 w 12192000"/>
              <a:gd name="connsiteY120" fmla="*/ 3462986 h 3482342"/>
              <a:gd name="connsiteX121" fmla="*/ 2765 w 12192000"/>
              <a:gd name="connsiteY121" fmla="*/ 3480770 h 3482342"/>
              <a:gd name="connsiteX122" fmla="*/ 0 w 12192000"/>
              <a:gd name="connsiteY122" fmla="*/ 3482342 h 3482342"/>
              <a:gd name="connsiteX123" fmla="*/ 0 w 12192000"/>
              <a:gd name="connsiteY12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50998 w 12192000"/>
              <a:gd name="connsiteY27" fmla="*/ 1269215 h 3482342"/>
              <a:gd name="connsiteX28" fmla="*/ 10815658 w 12192000"/>
              <a:gd name="connsiteY28" fmla="*/ 1287849 h 3482342"/>
              <a:gd name="connsiteX29" fmla="*/ 10723900 w 12192000"/>
              <a:gd name="connsiteY29" fmla="*/ 1318642 h 3482342"/>
              <a:gd name="connsiteX30" fmla="*/ 10679906 w 12192000"/>
              <a:gd name="connsiteY30" fmla="*/ 1332049 h 3482342"/>
              <a:gd name="connsiteX31" fmla="*/ 10639834 w 12192000"/>
              <a:gd name="connsiteY31" fmla="*/ 1324989 h 3482342"/>
              <a:gd name="connsiteX32" fmla="*/ 10603863 w 12192000"/>
              <a:gd name="connsiteY32" fmla="*/ 1346886 h 3482342"/>
              <a:gd name="connsiteX33" fmla="*/ 10573203 w 12192000"/>
              <a:gd name="connsiteY33" fmla="*/ 1351996 h 3482342"/>
              <a:gd name="connsiteX34" fmla="*/ 10513263 w 12192000"/>
              <a:gd name="connsiteY34" fmla="*/ 1350756 h 3482342"/>
              <a:gd name="connsiteX35" fmla="*/ 10464012 w 12192000"/>
              <a:gd name="connsiteY35" fmla="*/ 1391778 h 3482342"/>
              <a:gd name="connsiteX36" fmla="*/ 10405409 w 12192000"/>
              <a:gd name="connsiteY36" fmla="*/ 1422789 h 3482342"/>
              <a:gd name="connsiteX37" fmla="*/ 10370530 w 12192000"/>
              <a:gd name="connsiteY37" fmla="*/ 1441596 h 3482342"/>
              <a:gd name="connsiteX38" fmla="*/ 10314361 w 12192000"/>
              <a:gd name="connsiteY38" fmla="*/ 1466924 h 3482342"/>
              <a:gd name="connsiteX39" fmla="*/ 10264922 w 12192000"/>
              <a:gd name="connsiteY39" fmla="*/ 1472107 h 3482342"/>
              <a:gd name="connsiteX40" fmla="*/ 10201385 w 12192000"/>
              <a:gd name="connsiteY40" fmla="*/ 1477515 h 3482342"/>
              <a:gd name="connsiteX41" fmla="*/ 10120184 w 12192000"/>
              <a:gd name="connsiteY41" fmla="*/ 1466924 h 3482342"/>
              <a:gd name="connsiteX42" fmla="*/ 10058690 w 12192000"/>
              <a:gd name="connsiteY42" fmla="*/ 1474888 h 3482342"/>
              <a:gd name="connsiteX43" fmla="*/ 10004424 w 12192000"/>
              <a:gd name="connsiteY43" fmla="*/ 1489801 h 3482342"/>
              <a:gd name="connsiteX44" fmla="*/ 9999951 w 12192000"/>
              <a:gd name="connsiteY44" fmla="*/ 1499127 h 3482342"/>
              <a:gd name="connsiteX45" fmla="*/ 9845462 w 12192000"/>
              <a:gd name="connsiteY45" fmla="*/ 1548192 h 3482342"/>
              <a:gd name="connsiteX46" fmla="*/ 9736156 w 12192000"/>
              <a:gd name="connsiteY46" fmla="*/ 1581928 h 3482342"/>
              <a:gd name="connsiteX47" fmla="*/ 9693355 w 12192000"/>
              <a:gd name="connsiteY47" fmla="*/ 1602632 h 3482342"/>
              <a:gd name="connsiteX48" fmla="*/ 9664242 w 12192000"/>
              <a:gd name="connsiteY48" fmla="*/ 1622075 h 3482342"/>
              <a:gd name="connsiteX49" fmla="*/ 9579195 w 12192000"/>
              <a:gd name="connsiteY49" fmla="*/ 1648017 h 3482342"/>
              <a:gd name="connsiteX50" fmla="*/ 9433652 w 12192000"/>
              <a:gd name="connsiteY50" fmla="*/ 1681174 h 3482342"/>
              <a:gd name="connsiteX51" fmla="*/ 9403775 w 12192000"/>
              <a:gd name="connsiteY51" fmla="*/ 1690403 h 3482342"/>
              <a:gd name="connsiteX52" fmla="*/ 9382503 w 12192000"/>
              <a:gd name="connsiteY52" fmla="*/ 1706957 h 3482342"/>
              <a:gd name="connsiteX53" fmla="*/ 9381410 w 12192000"/>
              <a:gd name="connsiteY53" fmla="*/ 1718312 h 3482342"/>
              <a:gd name="connsiteX54" fmla="*/ 9365685 w 12192000"/>
              <a:gd name="connsiteY54" fmla="*/ 1724772 h 3482342"/>
              <a:gd name="connsiteX55" fmla="*/ 9278020 w 12192000"/>
              <a:gd name="connsiteY55" fmla="*/ 1741161 h 3482342"/>
              <a:gd name="connsiteX56" fmla="*/ 9217145 w 12192000"/>
              <a:gd name="connsiteY56" fmla="*/ 1771195 h 3482342"/>
              <a:gd name="connsiteX57" fmla="*/ 8955875 w 12192000"/>
              <a:gd name="connsiteY57" fmla="*/ 1796806 h 3482342"/>
              <a:gd name="connsiteX58" fmla="*/ 8648415 w 12192000"/>
              <a:gd name="connsiteY58" fmla="*/ 1878623 h 3482342"/>
              <a:gd name="connsiteX59" fmla="*/ 8495949 w 12192000"/>
              <a:gd name="connsiteY59" fmla="*/ 1902425 h 3482342"/>
              <a:gd name="connsiteX60" fmla="*/ 8236214 w 12192000"/>
              <a:gd name="connsiteY60" fmla="*/ 1909725 h 3482342"/>
              <a:gd name="connsiteX61" fmla="*/ 8132104 w 12192000"/>
              <a:gd name="connsiteY61" fmla="*/ 1895727 h 3482342"/>
              <a:gd name="connsiteX62" fmla="*/ 7918078 w 12192000"/>
              <a:gd name="connsiteY62" fmla="*/ 1862668 h 3482342"/>
              <a:gd name="connsiteX63" fmla="*/ 7817899 w 12192000"/>
              <a:gd name="connsiteY63" fmla="*/ 1862176 h 3482342"/>
              <a:gd name="connsiteX64" fmla="*/ 7768994 w 12192000"/>
              <a:gd name="connsiteY64" fmla="*/ 1855721 h 3482342"/>
              <a:gd name="connsiteX65" fmla="*/ 7618027 w 12192000"/>
              <a:gd name="connsiteY65" fmla="*/ 1830959 h 3482342"/>
              <a:gd name="connsiteX66" fmla="*/ 7449425 w 12192000"/>
              <a:gd name="connsiteY66" fmla="*/ 1810910 h 3482342"/>
              <a:gd name="connsiteX67" fmla="*/ 7342915 w 12192000"/>
              <a:gd name="connsiteY67" fmla="*/ 1819827 h 3482342"/>
              <a:gd name="connsiteX68" fmla="*/ 7255191 w 12192000"/>
              <a:gd name="connsiteY68" fmla="*/ 1834354 h 3482342"/>
              <a:gd name="connsiteX69" fmla="*/ 7131205 w 12192000"/>
              <a:gd name="connsiteY69" fmla="*/ 1845557 h 3482342"/>
              <a:gd name="connsiteX70" fmla="*/ 6941837 w 12192000"/>
              <a:gd name="connsiteY70" fmla="*/ 1840640 h 3482342"/>
              <a:gd name="connsiteX71" fmla="*/ 6837145 w 12192000"/>
              <a:gd name="connsiteY71" fmla="*/ 1870724 h 3482342"/>
              <a:gd name="connsiteX72" fmla="*/ 6753991 w 12192000"/>
              <a:gd name="connsiteY72" fmla="*/ 1860969 h 3482342"/>
              <a:gd name="connsiteX73" fmla="*/ 6727754 w 12192000"/>
              <a:gd name="connsiteY73" fmla="*/ 1882372 h 3482342"/>
              <a:gd name="connsiteX74" fmla="*/ 6723371 w 12192000"/>
              <a:gd name="connsiteY74" fmla="*/ 1886494 h 3482342"/>
              <a:gd name="connsiteX75" fmla="*/ 6702779 w 12192000"/>
              <a:gd name="connsiteY75" fmla="*/ 1893601 h 3482342"/>
              <a:gd name="connsiteX76" fmla="*/ 6686657 w 12192000"/>
              <a:gd name="connsiteY76" fmla="*/ 1907344 h 3482342"/>
              <a:gd name="connsiteX77" fmla="*/ 6651330 w 12192000"/>
              <a:gd name="connsiteY77" fmla="*/ 1922921 h 3482342"/>
              <a:gd name="connsiteX78" fmla="*/ 6622958 w 12192000"/>
              <a:gd name="connsiteY78" fmla="*/ 1936255 h 3482342"/>
              <a:gd name="connsiteX79" fmla="*/ 6522602 w 12192000"/>
              <a:gd name="connsiteY79" fmla="*/ 1954133 h 3482342"/>
              <a:gd name="connsiteX80" fmla="*/ 6444344 w 12192000"/>
              <a:gd name="connsiteY80" fmla="*/ 1969663 h 3482342"/>
              <a:gd name="connsiteX81" fmla="*/ 6409626 w 12192000"/>
              <a:gd name="connsiteY81" fmla="*/ 1978846 h 3482342"/>
              <a:gd name="connsiteX82" fmla="*/ 6333446 w 12192000"/>
              <a:gd name="connsiteY82" fmla="*/ 1997163 h 3482342"/>
              <a:gd name="connsiteX83" fmla="*/ 6294933 w 12192000"/>
              <a:gd name="connsiteY83" fmla="*/ 2019412 h 3482342"/>
              <a:gd name="connsiteX84" fmla="*/ 6238719 w 12192000"/>
              <a:gd name="connsiteY84" fmla="*/ 2042547 h 3482342"/>
              <a:gd name="connsiteX85" fmla="*/ 6187205 w 12192000"/>
              <a:gd name="connsiteY85" fmla="*/ 2060048 h 3482342"/>
              <a:gd name="connsiteX86" fmla="*/ 6138780 w 12192000"/>
              <a:gd name="connsiteY86" fmla="*/ 2081918 h 3482342"/>
              <a:gd name="connsiteX87" fmla="*/ 6120125 w 12192000"/>
              <a:gd name="connsiteY87" fmla="*/ 2109475 h 3482342"/>
              <a:gd name="connsiteX88" fmla="*/ 6056576 w 12192000"/>
              <a:gd name="connsiteY88" fmla="*/ 2120066 h 3482342"/>
              <a:gd name="connsiteX89" fmla="*/ 5993794 w 12192000"/>
              <a:gd name="connsiteY89" fmla="*/ 2122569 h 3482342"/>
              <a:gd name="connsiteX90" fmla="*/ 5943601 w 12192000"/>
              <a:gd name="connsiteY90" fmla="*/ 2137719 h 3482342"/>
              <a:gd name="connsiteX91" fmla="*/ 5898141 w 12192000"/>
              <a:gd name="connsiteY91" fmla="*/ 2144806 h 3482342"/>
              <a:gd name="connsiteX92" fmla="*/ 5855337 w 12192000"/>
              <a:gd name="connsiteY92" fmla="*/ 2137719 h 3482342"/>
              <a:gd name="connsiteX93" fmla="*/ 5817682 w 12192000"/>
              <a:gd name="connsiteY93" fmla="*/ 2157358 h 3482342"/>
              <a:gd name="connsiteX94" fmla="*/ 5735300 w 12192000"/>
              <a:gd name="connsiteY94" fmla="*/ 2158902 h 3482342"/>
              <a:gd name="connsiteX95" fmla="*/ 5591469 w 12192000"/>
              <a:gd name="connsiteY95" fmla="*/ 2178389 h 3482342"/>
              <a:gd name="connsiteX96" fmla="*/ 5505818 w 12192000"/>
              <a:gd name="connsiteY96" fmla="*/ 2194207 h 3482342"/>
              <a:gd name="connsiteX97" fmla="*/ 5452860 w 12192000"/>
              <a:gd name="connsiteY97" fmla="*/ 2180085 h 3482342"/>
              <a:gd name="connsiteX98" fmla="*/ 5414282 w 12192000"/>
              <a:gd name="connsiteY98" fmla="*/ 2183070 h 3482342"/>
              <a:gd name="connsiteX99" fmla="*/ 5368369 w 12192000"/>
              <a:gd name="connsiteY99" fmla="*/ 2204272 h 3482342"/>
              <a:gd name="connsiteX100" fmla="*/ 5336354 w 12192000"/>
              <a:gd name="connsiteY100" fmla="*/ 2218920 h 3482342"/>
              <a:gd name="connsiteX101" fmla="*/ 5291263 w 12192000"/>
              <a:gd name="connsiteY101" fmla="*/ 2239182 h 3482342"/>
              <a:gd name="connsiteX102" fmla="*/ 5255152 w 12192000"/>
              <a:gd name="connsiteY102" fmla="*/ 2247164 h 3482342"/>
              <a:gd name="connsiteX103" fmla="*/ 5233796 w 12192000"/>
              <a:gd name="connsiteY103" fmla="*/ 2268260 h 3482342"/>
              <a:gd name="connsiteX104" fmla="*/ 5212786 w 12192000"/>
              <a:gd name="connsiteY104" fmla="*/ 2296592 h 3482342"/>
              <a:gd name="connsiteX105" fmla="*/ 5173523 w 12192000"/>
              <a:gd name="connsiteY105" fmla="*/ 2309057 h 3482342"/>
              <a:gd name="connsiteX106" fmla="*/ 5123830 w 12192000"/>
              <a:gd name="connsiteY106" fmla="*/ 2307070 h 3482342"/>
              <a:gd name="connsiteX107" fmla="*/ 5065426 w 12192000"/>
              <a:gd name="connsiteY107" fmla="*/ 2324076 h 3482342"/>
              <a:gd name="connsiteX108" fmla="*/ 4975908 w 12192000"/>
              <a:gd name="connsiteY108" fmla="*/ 2364128 h 3482342"/>
              <a:gd name="connsiteX109" fmla="*/ 4913723 w 12192000"/>
              <a:gd name="connsiteY109" fmla="*/ 2385265 h 3482342"/>
              <a:gd name="connsiteX110" fmla="*/ 4746485 w 12192000"/>
              <a:gd name="connsiteY110" fmla="*/ 2451769 h 3482342"/>
              <a:gd name="connsiteX111" fmla="*/ 4681588 w 12192000"/>
              <a:gd name="connsiteY111" fmla="*/ 2467494 h 3482342"/>
              <a:gd name="connsiteX112" fmla="*/ 1783655 w 12192000"/>
              <a:gd name="connsiteY112" fmla="*/ 3163860 h 3482342"/>
              <a:gd name="connsiteX113" fmla="*/ 1325955 w 12192000"/>
              <a:gd name="connsiteY113" fmla="*/ 3176692 h 3482342"/>
              <a:gd name="connsiteX114" fmla="*/ 1190384 w 12192000"/>
              <a:gd name="connsiteY114" fmla="*/ 3203504 h 3482342"/>
              <a:gd name="connsiteX115" fmla="*/ 1094537 w 12192000"/>
              <a:gd name="connsiteY115" fmla="*/ 3229469 h 3482342"/>
              <a:gd name="connsiteX116" fmla="*/ 779276 w 12192000"/>
              <a:gd name="connsiteY116" fmla="*/ 3327290 h 3482342"/>
              <a:gd name="connsiteX117" fmla="*/ 600378 w 12192000"/>
              <a:gd name="connsiteY117" fmla="*/ 3335250 h 3482342"/>
              <a:gd name="connsiteX118" fmla="*/ 493457 w 12192000"/>
              <a:gd name="connsiteY118" fmla="*/ 3365044 h 3482342"/>
              <a:gd name="connsiteX119" fmla="*/ 349402 w 12192000"/>
              <a:gd name="connsiteY119" fmla="*/ 3380897 h 3482342"/>
              <a:gd name="connsiteX120" fmla="*/ 192183 w 12192000"/>
              <a:gd name="connsiteY120" fmla="*/ 3460075 h 3482342"/>
              <a:gd name="connsiteX121" fmla="*/ 46713 w 12192000"/>
              <a:gd name="connsiteY121" fmla="*/ 3462986 h 3482342"/>
              <a:gd name="connsiteX122" fmla="*/ 2765 w 12192000"/>
              <a:gd name="connsiteY122" fmla="*/ 3480770 h 3482342"/>
              <a:gd name="connsiteX123" fmla="*/ 0 w 12192000"/>
              <a:gd name="connsiteY123" fmla="*/ 3482342 h 3482342"/>
              <a:gd name="connsiteX124" fmla="*/ 0 w 12192000"/>
              <a:gd name="connsiteY12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60443 w 12192000"/>
              <a:gd name="connsiteY26" fmla="*/ 1244502 h 3482342"/>
              <a:gd name="connsiteX27" fmla="*/ 10879242 w 12192000"/>
              <a:gd name="connsiteY27" fmla="*/ 1269215 h 3482342"/>
              <a:gd name="connsiteX28" fmla="*/ 10850998 w 12192000"/>
              <a:gd name="connsiteY28" fmla="*/ 1269215 h 3482342"/>
              <a:gd name="connsiteX29" fmla="*/ 10815658 w 12192000"/>
              <a:gd name="connsiteY29" fmla="*/ 1287849 h 3482342"/>
              <a:gd name="connsiteX30" fmla="*/ 10723900 w 12192000"/>
              <a:gd name="connsiteY30" fmla="*/ 1318642 h 3482342"/>
              <a:gd name="connsiteX31" fmla="*/ 10679906 w 12192000"/>
              <a:gd name="connsiteY31" fmla="*/ 1332049 h 3482342"/>
              <a:gd name="connsiteX32" fmla="*/ 10639834 w 12192000"/>
              <a:gd name="connsiteY32" fmla="*/ 1324989 h 3482342"/>
              <a:gd name="connsiteX33" fmla="*/ 10603863 w 12192000"/>
              <a:gd name="connsiteY33" fmla="*/ 1346886 h 3482342"/>
              <a:gd name="connsiteX34" fmla="*/ 10573203 w 12192000"/>
              <a:gd name="connsiteY34" fmla="*/ 1351996 h 3482342"/>
              <a:gd name="connsiteX35" fmla="*/ 10513263 w 12192000"/>
              <a:gd name="connsiteY35" fmla="*/ 1350756 h 3482342"/>
              <a:gd name="connsiteX36" fmla="*/ 10464012 w 12192000"/>
              <a:gd name="connsiteY36" fmla="*/ 1391778 h 3482342"/>
              <a:gd name="connsiteX37" fmla="*/ 10405409 w 12192000"/>
              <a:gd name="connsiteY37" fmla="*/ 1422789 h 3482342"/>
              <a:gd name="connsiteX38" fmla="*/ 10370530 w 12192000"/>
              <a:gd name="connsiteY38" fmla="*/ 1441596 h 3482342"/>
              <a:gd name="connsiteX39" fmla="*/ 10314361 w 12192000"/>
              <a:gd name="connsiteY39" fmla="*/ 1466924 h 3482342"/>
              <a:gd name="connsiteX40" fmla="*/ 10264922 w 12192000"/>
              <a:gd name="connsiteY40" fmla="*/ 1472107 h 3482342"/>
              <a:gd name="connsiteX41" fmla="*/ 10201385 w 12192000"/>
              <a:gd name="connsiteY41" fmla="*/ 1477515 h 3482342"/>
              <a:gd name="connsiteX42" fmla="*/ 10120184 w 12192000"/>
              <a:gd name="connsiteY42" fmla="*/ 1466924 h 3482342"/>
              <a:gd name="connsiteX43" fmla="*/ 10058690 w 12192000"/>
              <a:gd name="connsiteY43" fmla="*/ 1474888 h 3482342"/>
              <a:gd name="connsiteX44" fmla="*/ 10004424 w 12192000"/>
              <a:gd name="connsiteY44" fmla="*/ 1489801 h 3482342"/>
              <a:gd name="connsiteX45" fmla="*/ 9999951 w 12192000"/>
              <a:gd name="connsiteY45" fmla="*/ 1499127 h 3482342"/>
              <a:gd name="connsiteX46" fmla="*/ 9845462 w 12192000"/>
              <a:gd name="connsiteY46" fmla="*/ 1548192 h 3482342"/>
              <a:gd name="connsiteX47" fmla="*/ 9736156 w 12192000"/>
              <a:gd name="connsiteY47" fmla="*/ 1581928 h 3482342"/>
              <a:gd name="connsiteX48" fmla="*/ 9693355 w 12192000"/>
              <a:gd name="connsiteY48" fmla="*/ 1602632 h 3482342"/>
              <a:gd name="connsiteX49" fmla="*/ 9664242 w 12192000"/>
              <a:gd name="connsiteY49" fmla="*/ 1622075 h 3482342"/>
              <a:gd name="connsiteX50" fmla="*/ 9579195 w 12192000"/>
              <a:gd name="connsiteY50" fmla="*/ 1648017 h 3482342"/>
              <a:gd name="connsiteX51" fmla="*/ 9433652 w 12192000"/>
              <a:gd name="connsiteY51" fmla="*/ 1681174 h 3482342"/>
              <a:gd name="connsiteX52" fmla="*/ 9403775 w 12192000"/>
              <a:gd name="connsiteY52" fmla="*/ 1690403 h 3482342"/>
              <a:gd name="connsiteX53" fmla="*/ 9382503 w 12192000"/>
              <a:gd name="connsiteY53" fmla="*/ 1706957 h 3482342"/>
              <a:gd name="connsiteX54" fmla="*/ 9381410 w 12192000"/>
              <a:gd name="connsiteY54" fmla="*/ 1718312 h 3482342"/>
              <a:gd name="connsiteX55" fmla="*/ 9365685 w 12192000"/>
              <a:gd name="connsiteY55" fmla="*/ 1724772 h 3482342"/>
              <a:gd name="connsiteX56" fmla="*/ 9278020 w 12192000"/>
              <a:gd name="connsiteY56" fmla="*/ 1741161 h 3482342"/>
              <a:gd name="connsiteX57" fmla="*/ 9217145 w 12192000"/>
              <a:gd name="connsiteY57" fmla="*/ 1771195 h 3482342"/>
              <a:gd name="connsiteX58" fmla="*/ 8955875 w 12192000"/>
              <a:gd name="connsiteY58" fmla="*/ 1796806 h 3482342"/>
              <a:gd name="connsiteX59" fmla="*/ 8648415 w 12192000"/>
              <a:gd name="connsiteY59" fmla="*/ 1878623 h 3482342"/>
              <a:gd name="connsiteX60" fmla="*/ 8495949 w 12192000"/>
              <a:gd name="connsiteY60" fmla="*/ 1902425 h 3482342"/>
              <a:gd name="connsiteX61" fmla="*/ 8236214 w 12192000"/>
              <a:gd name="connsiteY61" fmla="*/ 1909725 h 3482342"/>
              <a:gd name="connsiteX62" fmla="*/ 8132104 w 12192000"/>
              <a:gd name="connsiteY62" fmla="*/ 1895727 h 3482342"/>
              <a:gd name="connsiteX63" fmla="*/ 7918078 w 12192000"/>
              <a:gd name="connsiteY63" fmla="*/ 1862668 h 3482342"/>
              <a:gd name="connsiteX64" fmla="*/ 7817899 w 12192000"/>
              <a:gd name="connsiteY64" fmla="*/ 1862176 h 3482342"/>
              <a:gd name="connsiteX65" fmla="*/ 7768994 w 12192000"/>
              <a:gd name="connsiteY65" fmla="*/ 1855721 h 3482342"/>
              <a:gd name="connsiteX66" fmla="*/ 7618027 w 12192000"/>
              <a:gd name="connsiteY66" fmla="*/ 1830959 h 3482342"/>
              <a:gd name="connsiteX67" fmla="*/ 7449425 w 12192000"/>
              <a:gd name="connsiteY67" fmla="*/ 1810910 h 3482342"/>
              <a:gd name="connsiteX68" fmla="*/ 7342915 w 12192000"/>
              <a:gd name="connsiteY68" fmla="*/ 1819827 h 3482342"/>
              <a:gd name="connsiteX69" fmla="*/ 7255191 w 12192000"/>
              <a:gd name="connsiteY69" fmla="*/ 1834354 h 3482342"/>
              <a:gd name="connsiteX70" fmla="*/ 7131205 w 12192000"/>
              <a:gd name="connsiteY70" fmla="*/ 1845557 h 3482342"/>
              <a:gd name="connsiteX71" fmla="*/ 6941837 w 12192000"/>
              <a:gd name="connsiteY71" fmla="*/ 1840640 h 3482342"/>
              <a:gd name="connsiteX72" fmla="*/ 6837145 w 12192000"/>
              <a:gd name="connsiteY72" fmla="*/ 1870724 h 3482342"/>
              <a:gd name="connsiteX73" fmla="*/ 6753991 w 12192000"/>
              <a:gd name="connsiteY73" fmla="*/ 1860969 h 3482342"/>
              <a:gd name="connsiteX74" fmla="*/ 6727754 w 12192000"/>
              <a:gd name="connsiteY74" fmla="*/ 1882372 h 3482342"/>
              <a:gd name="connsiteX75" fmla="*/ 6723371 w 12192000"/>
              <a:gd name="connsiteY75" fmla="*/ 1886494 h 3482342"/>
              <a:gd name="connsiteX76" fmla="*/ 6702779 w 12192000"/>
              <a:gd name="connsiteY76" fmla="*/ 1893601 h 3482342"/>
              <a:gd name="connsiteX77" fmla="*/ 6686657 w 12192000"/>
              <a:gd name="connsiteY77" fmla="*/ 1907344 h 3482342"/>
              <a:gd name="connsiteX78" fmla="*/ 6651330 w 12192000"/>
              <a:gd name="connsiteY78" fmla="*/ 1922921 h 3482342"/>
              <a:gd name="connsiteX79" fmla="*/ 6622958 w 12192000"/>
              <a:gd name="connsiteY79" fmla="*/ 1936255 h 3482342"/>
              <a:gd name="connsiteX80" fmla="*/ 6522602 w 12192000"/>
              <a:gd name="connsiteY80" fmla="*/ 1954133 h 3482342"/>
              <a:gd name="connsiteX81" fmla="*/ 6444344 w 12192000"/>
              <a:gd name="connsiteY81" fmla="*/ 1969663 h 3482342"/>
              <a:gd name="connsiteX82" fmla="*/ 6409626 w 12192000"/>
              <a:gd name="connsiteY82" fmla="*/ 1978846 h 3482342"/>
              <a:gd name="connsiteX83" fmla="*/ 6333446 w 12192000"/>
              <a:gd name="connsiteY83" fmla="*/ 1997163 h 3482342"/>
              <a:gd name="connsiteX84" fmla="*/ 6294933 w 12192000"/>
              <a:gd name="connsiteY84" fmla="*/ 2019412 h 3482342"/>
              <a:gd name="connsiteX85" fmla="*/ 6238719 w 12192000"/>
              <a:gd name="connsiteY85" fmla="*/ 2042547 h 3482342"/>
              <a:gd name="connsiteX86" fmla="*/ 6187205 w 12192000"/>
              <a:gd name="connsiteY86" fmla="*/ 2060048 h 3482342"/>
              <a:gd name="connsiteX87" fmla="*/ 6138780 w 12192000"/>
              <a:gd name="connsiteY87" fmla="*/ 2081918 h 3482342"/>
              <a:gd name="connsiteX88" fmla="*/ 6120125 w 12192000"/>
              <a:gd name="connsiteY88" fmla="*/ 2109475 h 3482342"/>
              <a:gd name="connsiteX89" fmla="*/ 6056576 w 12192000"/>
              <a:gd name="connsiteY89" fmla="*/ 2120066 h 3482342"/>
              <a:gd name="connsiteX90" fmla="*/ 5993794 w 12192000"/>
              <a:gd name="connsiteY90" fmla="*/ 2122569 h 3482342"/>
              <a:gd name="connsiteX91" fmla="*/ 5943601 w 12192000"/>
              <a:gd name="connsiteY91" fmla="*/ 2137719 h 3482342"/>
              <a:gd name="connsiteX92" fmla="*/ 5898141 w 12192000"/>
              <a:gd name="connsiteY92" fmla="*/ 2144806 h 3482342"/>
              <a:gd name="connsiteX93" fmla="*/ 5855337 w 12192000"/>
              <a:gd name="connsiteY93" fmla="*/ 2137719 h 3482342"/>
              <a:gd name="connsiteX94" fmla="*/ 5817682 w 12192000"/>
              <a:gd name="connsiteY94" fmla="*/ 2157358 h 3482342"/>
              <a:gd name="connsiteX95" fmla="*/ 5735300 w 12192000"/>
              <a:gd name="connsiteY95" fmla="*/ 2158902 h 3482342"/>
              <a:gd name="connsiteX96" fmla="*/ 5591469 w 12192000"/>
              <a:gd name="connsiteY96" fmla="*/ 2178389 h 3482342"/>
              <a:gd name="connsiteX97" fmla="*/ 5505818 w 12192000"/>
              <a:gd name="connsiteY97" fmla="*/ 2194207 h 3482342"/>
              <a:gd name="connsiteX98" fmla="*/ 5452860 w 12192000"/>
              <a:gd name="connsiteY98" fmla="*/ 2180085 h 3482342"/>
              <a:gd name="connsiteX99" fmla="*/ 5414282 w 12192000"/>
              <a:gd name="connsiteY99" fmla="*/ 2183070 h 3482342"/>
              <a:gd name="connsiteX100" fmla="*/ 5368369 w 12192000"/>
              <a:gd name="connsiteY100" fmla="*/ 2204272 h 3482342"/>
              <a:gd name="connsiteX101" fmla="*/ 5336354 w 12192000"/>
              <a:gd name="connsiteY101" fmla="*/ 2218920 h 3482342"/>
              <a:gd name="connsiteX102" fmla="*/ 5291263 w 12192000"/>
              <a:gd name="connsiteY102" fmla="*/ 2239182 h 3482342"/>
              <a:gd name="connsiteX103" fmla="*/ 5255152 w 12192000"/>
              <a:gd name="connsiteY103" fmla="*/ 2247164 h 3482342"/>
              <a:gd name="connsiteX104" fmla="*/ 5233796 w 12192000"/>
              <a:gd name="connsiteY104" fmla="*/ 2268260 h 3482342"/>
              <a:gd name="connsiteX105" fmla="*/ 5212786 w 12192000"/>
              <a:gd name="connsiteY105" fmla="*/ 2296592 h 3482342"/>
              <a:gd name="connsiteX106" fmla="*/ 5173523 w 12192000"/>
              <a:gd name="connsiteY106" fmla="*/ 2309057 h 3482342"/>
              <a:gd name="connsiteX107" fmla="*/ 5123830 w 12192000"/>
              <a:gd name="connsiteY107" fmla="*/ 2307070 h 3482342"/>
              <a:gd name="connsiteX108" fmla="*/ 5065426 w 12192000"/>
              <a:gd name="connsiteY108" fmla="*/ 2324076 h 3482342"/>
              <a:gd name="connsiteX109" fmla="*/ 4975908 w 12192000"/>
              <a:gd name="connsiteY109" fmla="*/ 2364128 h 3482342"/>
              <a:gd name="connsiteX110" fmla="*/ 4913723 w 12192000"/>
              <a:gd name="connsiteY110" fmla="*/ 2385265 h 3482342"/>
              <a:gd name="connsiteX111" fmla="*/ 4746485 w 12192000"/>
              <a:gd name="connsiteY111" fmla="*/ 2451769 h 3482342"/>
              <a:gd name="connsiteX112" fmla="*/ 4681588 w 12192000"/>
              <a:gd name="connsiteY112" fmla="*/ 2467494 h 3482342"/>
              <a:gd name="connsiteX113" fmla="*/ 1783655 w 12192000"/>
              <a:gd name="connsiteY113" fmla="*/ 3163860 h 3482342"/>
              <a:gd name="connsiteX114" fmla="*/ 1325955 w 12192000"/>
              <a:gd name="connsiteY114" fmla="*/ 3176692 h 3482342"/>
              <a:gd name="connsiteX115" fmla="*/ 1190384 w 12192000"/>
              <a:gd name="connsiteY115" fmla="*/ 3203504 h 3482342"/>
              <a:gd name="connsiteX116" fmla="*/ 1094537 w 12192000"/>
              <a:gd name="connsiteY116" fmla="*/ 3229469 h 3482342"/>
              <a:gd name="connsiteX117" fmla="*/ 779276 w 12192000"/>
              <a:gd name="connsiteY117" fmla="*/ 3327290 h 3482342"/>
              <a:gd name="connsiteX118" fmla="*/ 600378 w 12192000"/>
              <a:gd name="connsiteY118" fmla="*/ 3335250 h 3482342"/>
              <a:gd name="connsiteX119" fmla="*/ 493457 w 12192000"/>
              <a:gd name="connsiteY119" fmla="*/ 3365044 h 3482342"/>
              <a:gd name="connsiteX120" fmla="*/ 349402 w 12192000"/>
              <a:gd name="connsiteY120" fmla="*/ 3380897 h 3482342"/>
              <a:gd name="connsiteX121" fmla="*/ 192183 w 12192000"/>
              <a:gd name="connsiteY121" fmla="*/ 3460075 h 3482342"/>
              <a:gd name="connsiteX122" fmla="*/ 46713 w 12192000"/>
              <a:gd name="connsiteY122" fmla="*/ 3462986 h 3482342"/>
              <a:gd name="connsiteX123" fmla="*/ 2765 w 12192000"/>
              <a:gd name="connsiteY123" fmla="*/ 3480770 h 3482342"/>
              <a:gd name="connsiteX124" fmla="*/ 0 w 12192000"/>
              <a:gd name="connsiteY124" fmla="*/ 3482342 h 3482342"/>
              <a:gd name="connsiteX125" fmla="*/ 0 w 12192000"/>
              <a:gd name="connsiteY12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64012 w 12192000"/>
              <a:gd name="connsiteY37" fmla="*/ 1391778 h 3482342"/>
              <a:gd name="connsiteX38" fmla="*/ 10405409 w 12192000"/>
              <a:gd name="connsiteY38" fmla="*/ 1422789 h 3482342"/>
              <a:gd name="connsiteX39" fmla="*/ 10370530 w 12192000"/>
              <a:gd name="connsiteY39" fmla="*/ 1441596 h 3482342"/>
              <a:gd name="connsiteX40" fmla="*/ 10314361 w 12192000"/>
              <a:gd name="connsiteY40" fmla="*/ 1466924 h 3482342"/>
              <a:gd name="connsiteX41" fmla="*/ 10264922 w 12192000"/>
              <a:gd name="connsiteY41" fmla="*/ 1472107 h 3482342"/>
              <a:gd name="connsiteX42" fmla="*/ 10201385 w 12192000"/>
              <a:gd name="connsiteY42" fmla="*/ 1477515 h 3482342"/>
              <a:gd name="connsiteX43" fmla="*/ 10120184 w 12192000"/>
              <a:gd name="connsiteY43" fmla="*/ 1466924 h 3482342"/>
              <a:gd name="connsiteX44" fmla="*/ 10058690 w 12192000"/>
              <a:gd name="connsiteY44" fmla="*/ 1474888 h 3482342"/>
              <a:gd name="connsiteX45" fmla="*/ 10004424 w 12192000"/>
              <a:gd name="connsiteY45" fmla="*/ 1489801 h 3482342"/>
              <a:gd name="connsiteX46" fmla="*/ 9999951 w 12192000"/>
              <a:gd name="connsiteY46" fmla="*/ 1499127 h 3482342"/>
              <a:gd name="connsiteX47" fmla="*/ 9845462 w 12192000"/>
              <a:gd name="connsiteY47" fmla="*/ 1548192 h 3482342"/>
              <a:gd name="connsiteX48" fmla="*/ 9736156 w 12192000"/>
              <a:gd name="connsiteY48" fmla="*/ 1581928 h 3482342"/>
              <a:gd name="connsiteX49" fmla="*/ 9693355 w 12192000"/>
              <a:gd name="connsiteY49" fmla="*/ 1602632 h 3482342"/>
              <a:gd name="connsiteX50" fmla="*/ 9664242 w 12192000"/>
              <a:gd name="connsiteY50" fmla="*/ 1622075 h 3482342"/>
              <a:gd name="connsiteX51" fmla="*/ 9579195 w 12192000"/>
              <a:gd name="connsiteY51" fmla="*/ 1648017 h 3482342"/>
              <a:gd name="connsiteX52" fmla="*/ 9433652 w 12192000"/>
              <a:gd name="connsiteY52" fmla="*/ 1681174 h 3482342"/>
              <a:gd name="connsiteX53" fmla="*/ 9403775 w 12192000"/>
              <a:gd name="connsiteY53" fmla="*/ 1690403 h 3482342"/>
              <a:gd name="connsiteX54" fmla="*/ 9382503 w 12192000"/>
              <a:gd name="connsiteY54" fmla="*/ 1706957 h 3482342"/>
              <a:gd name="connsiteX55" fmla="*/ 9381410 w 12192000"/>
              <a:gd name="connsiteY55" fmla="*/ 1718312 h 3482342"/>
              <a:gd name="connsiteX56" fmla="*/ 9365685 w 12192000"/>
              <a:gd name="connsiteY56" fmla="*/ 1724772 h 3482342"/>
              <a:gd name="connsiteX57" fmla="*/ 9278020 w 12192000"/>
              <a:gd name="connsiteY57" fmla="*/ 1741161 h 3482342"/>
              <a:gd name="connsiteX58" fmla="*/ 9217145 w 12192000"/>
              <a:gd name="connsiteY58" fmla="*/ 1771195 h 3482342"/>
              <a:gd name="connsiteX59" fmla="*/ 8955875 w 12192000"/>
              <a:gd name="connsiteY59" fmla="*/ 1796806 h 3482342"/>
              <a:gd name="connsiteX60" fmla="*/ 8648415 w 12192000"/>
              <a:gd name="connsiteY60" fmla="*/ 1878623 h 3482342"/>
              <a:gd name="connsiteX61" fmla="*/ 8495949 w 12192000"/>
              <a:gd name="connsiteY61" fmla="*/ 1902425 h 3482342"/>
              <a:gd name="connsiteX62" fmla="*/ 8236214 w 12192000"/>
              <a:gd name="connsiteY62" fmla="*/ 1909725 h 3482342"/>
              <a:gd name="connsiteX63" fmla="*/ 8132104 w 12192000"/>
              <a:gd name="connsiteY63" fmla="*/ 1895727 h 3482342"/>
              <a:gd name="connsiteX64" fmla="*/ 7918078 w 12192000"/>
              <a:gd name="connsiteY64" fmla="*/ 1862668 h 3482342"/>
              <a:gd name="connsiteX65" fmla="*/ 7817899 w 12192000"/>
              <a:gd name="connsiteY65" fmla="*/ 1862176 h 3482342"/>
              <a:gd name="connsiteX66" fmla="*/ 7768994 w 12192000"/>
              <a:gd name="connsiteY66" fmla="*/ 1855721 h 3482342"/>
              <a:gd name="connsiteX67" fmla="*/ 7618027 w 12192000"/>
              <a:gd name="connsiteY67" fmla="*/ 1830959 h 3482342"/>
              <a:gd name="connsiteX68" fmla="*/ 7449425 w 12192000"/>
              <a:gd name="connsiteY68" fmla="*/ 1810910 h 3482342"/>
              <a:gd name="connsiteX69" fmla="*/ 7342915 w 12192000"/>
              <a:gd name="connsiteY69" fmla="*/ 1819827 h 3482342"/>
              <a:gd name="connsiteX70" fmla="*/ 7255191 w 12192000"/>
              <a:gd name="connsiteY70" fmla="*/ 1834354 h 3482342"/>
              <a:gd name="connsiteX71" fmla="*/ 7131205 w 12192000"/>
              <a:gd name="connsiteY71" fmla="*/ 1845557 h 3482342"/>
              <a:gd name="connsiteX72" fmla="*/ 6941837 w 12192000"/>
              <a:gd name="connsiteY72" fmla="*/ 1840640 h 3482342"/>
              <a:gd name="connsiteX73" fmla="*/ 6837145 w 12192000"/>
              <a:gd name="connsiteY73" fmla="*/ 1870724 h 3482342"/>
              <a:gd name="connsiteX74" fmla="*/ 6753991 w 12192000"/>
              <a:gd name="connsiteY74" fmla="*/ 1860969 h 3482342"/>
              <a:gd name="connsiteX75" fmla="*/ 6727754 w 12192000"/>
              <a:gd name="connsiteY75" fmla="*/ 1882372 h 3482342"/>
              <a:gd name="connsiteX76" fmla="*/ 6723371 w 12192000"/>
              <a:gd name="connsiteY76" fmla="*/ 1886494 h 3482342"/>
              <a:gd name="connsiteX77" fmla="*/ 6702779 w 12192000"/>
              <a:gd name="connsiteY77" fmla="*/ 1893601 h 3482342"/>
              <a:gd name="connsiteX78" fmla="*/ 6686657 w 12192000"/>
              <a:gd name="connsiteY78" fmla="*/ 1907344 h 3482342"/>
              <a:gd name="connsiteX79" fmla="*/ 6651330 w 12192000"/>
              <a:gd name="connsiteY79" fmla="*/ 1922921 h 3482342"/>
              <a:gd name="connsiteX80" fmla="*/ 6622958 w 12192000"/>
              <a:gd name="connsiteY80" fmla="*/ 1936255 h 3482342"/>
              <a:gd name="connsiteX81" fmla="*/ 6522602 w 12192000"/>
              <a:gd name="connsiteY81" fmla="*/ 1954133 h 3482342"/>
              <a:gd name="connsiteX82" fmla="*/ 6444344 w 12192000"/>
              <a:gd name="connsiteY82" fmla="*/ 1969663 h 3482342"/>
              <a:gd name="connsiteX83" fmla="*/ 6409626 w 12192000"/>
              <a:gd name="connsiteY83" fmla="*/ 1978846 h 3482342"/>
              <a:gd name="connsiteX84" fmla="*/ 6333446 w 12192000"/>
              <a:gd name="connsiteY84" fmla="*/ 1997163 h 3482342"/>
              <a:gd name="connsiteX85" fmla="*/ 6294933 w 12192000"/>
              <a:gd name="connsiteY85" fmla="*/ 2019412 h 3482342"/>
              <a:gd name="connsiteX86" fmla="*/ 6238719 w 12192000"/>
              <a:gd name="connsiteY86" fmla="*/ 2042547 h 3482342"/>
              <a:gd name="connsiteX87" fmla="*/ 6187205 w 12192000"/>
              <a:gd name="connsiteY87" fmla="*/ 2060048 h 3482342"/>
              <a:gd name="connsiteX88" fmla="*/ 6138780 w 12192000"/>
              <a:gd name="connsiteY88" fmla="*/ 2081918 h 3482342"/>
              <a:gd name="connsiteX89" fmla="*/ 6120125 w 12192000"/>
              <a:gd name="connsiteY89" fmla="*/ 2109475 h 3482342"/>
              <a:gd name="connsiteX90" fmla="*/ 6056576 w 12192000"/>
              <a:gd name="connsiteY90" fmla="*/ 2120066 h 3482342"/>
              <a:gd name="connsiteX91" fmla="*/ 5993794 w 12192000"/>
              <a:gd name="connsiteY91" fmla="*/ 2122569 h 3482342"/>
              <a:gd name="connsiteX92" fmla="*/ 5943601 w 12192000"/>
              <a:gd name="connsiteY92" fmla="*/ 2137719 h 3482342"/>
              <a:gd name="connsiteX93" fmla="*/ 5898141 w 12192000"/>
              <a:gd name="connsiteY93" fmla="*/ 2144806 h 3482342"/>
              <a:gd name="connsiteX94" fmla="*/ 5855337 w 12192000"/>
              <a:gd name="connsiteY94" fmla="*/ 2137719 h 3482342"/>
              <a:gd name="connsiteX95" fmla="*/ 5817682 w 12192000"/>
              <a:gd name="connsiteY95" fmla="*/ 2157358 h 3482342"/>
              <a:gd name="connsiteX96" fmla="*/ 5735300 w 12192000"/>
              <a:gd name="connsiteY96" fmla="*/ 2158902 h 3482342"/>
              <a:gd name="connsiteX97" fmla="*/ 5591469 w 12192000"/>
              <a:gd name="connsiteY97" fmla="*/ 2178389 h 3482342"/>
              <a:gd name="connsiteX98" fmla="*/ 5505818 w 12192000"/>
              <a:gd name="connsiteY98" fmla="*/ 2194207 h 3482342"/>
              <a:gd name="connsiteX99" fmla="*/ 5452860 w 12192000"/>
              <a:gd name="connsiteY99" fmla="*/ 2180085 h 3482342"/>
              <a:gd name="connsiteX100" fmla="*/ 5414282 w 12192000"/>
              <a:gd name="connsiteY100" fmla="*/ 2183070 h 3482342"/>
              <a:gd name="connsiteX101" fmla="*/ 5368369 w 12192000"/>
              <a:gd name="connsiteY101" fmla="*/ 2204272 h 3482342"/>
              <a:gd name="connsiteX102" fmla="*/ 5336354 w 12192000"/>
              <a:gd name="connsiteY102" fmla="*/ 2218920 h 3482342"/>
              <a:gd name="connsiteX103" fmla="*/ 5291263 w 12192000"/>
              <a:gd name="connsiteY103" fmla="*/ 2239182 h 3482342"/>
              <a:gd name="connsiteX104" fmla="*/ 5255152 w 12192000"/>
              <a:gd name="connsiteY104" fmla="*/ 2247164 h 3482342"/>
              <a:gd name="connsiteX105" fmla="*/ 5233796 w 12192000"/>
              <a:gd name="connsiteY105" fmla="*/ 2268260 h 3482342"/>
              <a:gd name="connsiteX106" fmla="*/ 5212786 w 12192000"/>
              <a:gd name="connsiteY106" fmla="*/ 2296592 h 3482342"/>
              <a:gd name="connsiteX107" fmla="*/ 5173523 w 12192000"/>
              <a:gd name="connsiteY107" fmla="*/ 2309057 h 3482342"/>
              <a:gd name="connsiteX108" fmla="*/ 5123830 w 12192000"/>
              <a:gd name="connsiteY108" fmla="*/ 2307070 h 3482342"/>
              <a:gd name="connsiteX109" fmla="*/ 5065426 w 12192000"/>
              <a:gd name="connsiteY109" fmla="*/ 2324076 h 3482342"/>
              <a:gd name="connsiteX110" fmla="*/ 4975908 w 12192000"/>
              <a:gd name="connsiteY110" fmla="*/ 2364128 h 3482342"/>
              <a:gd name="connsiteX111" fmla="*/ 4913723 w 12192000"/>
              <a:gd name="connsiteY111" fmla="*/ 2385265 h 3482342"/>
              <a:gd name="connsiteX112" fmla="*/ 4746485 w 12192000"/>
              <a:gd name="connsiteY112" fmla="*/ 2451769 h 3482342"/>
              <a:gd name="connsiteX113" fmla="*/ 4681588 w 12192000"/>
              <a:gd name="connsiteY113" fmla="*/ 2467494 h 3482342"/>
              <a:gd name="connsiteX114" fmla="*/ 1783655 w 12192000"/>
              <a:gd name="connsiteY114" fmla="*/ 3163860 h 3482342"/>
              <a:gd name="connsiteX115" fmla="*/ 1325955 w 12192000"/>
              <a:gd name="connsiteY115" fmla="*/ 3176692 h 3482342"/>
              <a:gd name="connsiteX116" fmla="*/ 1190384 w 12192000"/>
              <a:gd name="connsiteY116" fmla="*/ 3203504 h 3482342"/>
              <a:gd name="connsiteX117" fmla="*/ 1094537 w 12192000"/>
              <a:gd name="connsiteY117" fmla="*/ 3229469 h 3482342"/>
              <a:gd name="connsiteX118" fmla="*/ 779276 w 12192000"/>
              <a:gd name="connsiteY118" fmla="*/ 3327290 h 3482342"/>
              <a:gd name="connsiteX119" fmla="*/ 600378 w 12192000"/>
              <a:gd name="connsiteY119" fmla="*/ 3335250 h 3482342"/>
              <a:gd name="connsiteX120" fmla="*/ 493457 w 12192000"/>
              <a:gd name="connsiteY120" fmla="*/ 3365044 h 3482342"/>
              <a:gd name="connsiteX121" fmla="*/ 349402 w 12192000"/>
              <a:gd name="connsiteY121" fmla="*/ 3380897 h 3482342"/>
              <a:gd name="connsiteX122" fmla="*/ 192183 w 12192000"/>
              <a:gd name="connsiteY122" fmla="*/ 3460075 h 3482342"/>
              <a:gd name="connsiteX123" fmla="*/ 46713 w 12192000"/>
              <a:gd name="connsiteY123" fmla="*/ 3462986 h 3482342"/>
              <a:gd name="connsiteX124" fmla="*/ 2765 w 12192000"/>
              <a:gd name="connsiteY124" fmla="*/ 3480770 h 3482342"/>
              <a:gd name="connsiteX125" fmla="*/ 0 w 12192000"/>
              <a:gd name="connsiteY125" fmla="*/ 3482342 h 3482342"/>
              <a:gd name="connsiteX126" fmla="*/ 0 w 12192000"/>
              <a:gd name="connsiteY12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64012 w 12192000"/>
              <a:gd name="connsiteY37" fmla="*/ 1391778 h 3482342"/>
              <a:gd name="connsiteX38" fmla="*/ 10405409 w 12192000"/>
              <a:gd name="connsiteY38" fmla="*/ 1422789 h 3482342"/>
              <a:gd name="connsiteX39" fmla="*/ 10370530 w 12192000"/>
              <a:gd name="connsiteY39" fmla="*/ 1441596 h 3482342"/>
              <a:gd name="connsiteX40" fmla="*/ 10300239 w 12192000"/>
              <a:gd name="connsiteY40" fmla="*/ 1456332 h 3482342"/>
              <a:gd name="connsiteX41" fmla="*/ 10264922 w 12192000"/>
              <a:gd name="connsiteY41" fmla="*/ 1472107 h 3482342"/>
              <a:gd name="connsiteX42" fmla="*/ 10201385 w 12192000"/>
              <a:gd name="connsiteY42" fmla="*/ 1477515 h 3482342"/>
              <a:gd name="connsiteX43" fmla="*/ 10120184 w 12192000"/>
              <a:gd name="connsiteY43" fmla="*/ 1466924 h 3482342"/>
              <a:gd name="connsiteX44" fmla="*/ 10058690 w 12192000"/>
              <a:gd name="connsiteY44" fmla="*/ 1474888 h 3482342"/>
              <a:gd name="connsiteX45" fmla="*/ 10004424 w 12192000"/>
              <a:gd name="connsiteY45" fmla="*/ 1489801 h 3482342"/>
              <a:gd name="connsiteX46" fmla="*/ 9999951 w 12192000"/>
              <a:gd name="connsiteY46" fmla="*/ 1499127 h 3482342"/>
              <a:gd name="connsiteX47" fmla="*/ 9845462 w 12192000"/>
              <a:gd name="connsiteY47" fmla="*/ 1548192 h 3482342"/>
              <a:gd name="connsiteX48" fmla="*/ 9736156 w 12192000"/>
              <a:gd name="connsiteY48" fmla="*/ 1581928 h 3482342"/>
              <a:gd name="connsiteX49" fmla="*/ 9693355 w 12192000"/>
              <a:gd name="connsiteY49" fmla="*/ 1602632 h 3482342"/>
              <a:gd name="connsiteX50" fmla="*/ 9664242 w 12192000"/>
              <a:gd name="connsiteY50" fmla="*/ 1622075 h 3482342"/>
              <a:gd name="connsiteX51" fmla="*/ 9579195 w 12192000"/>
              <a:gd name="connsiteY51" fmla="*/ 1648017 h 3482342"/>
              <a:gd name="connsiteX52" fmla="*/ 9433652 w 12192000"/>
              <a:gd name="connsiteY52" fmla="*/ 1681174 h 3482342"/>
              <a:gd name="connsiteX53" fmla="*/ 9403775 w 12192000"/>
              <a:gd name="connsiteY53" fmla="*/ 1690403 h 3482342"/>
              <a:gd name="connsiteX54" fmla="*/ 9382503 w 12192000"/>
              <a:gd name="connsiteY54" fmla="*/ 1706957 h 3482342"/>
              <a:gd name="connsiteX55" fmla="*/ 9381410 w 12192000"/>
              <a:gd name="connsiteY55" fmla="*/ 1718312 h 3482342"/>
              <a:gd name="connsiteX56" fmla="*/ 9365685 w 12192000"/>
              <a:gd name="connsiteY56" fmla="*/ 1724772 h 3482342"/>
              <a:gd name="connsiteX57" fmla="*/ 9278020 w 12192000"/>
              <a:gd name="connsiteY57" fmla="*/ 1741161 h 3482342"/>
              <a:gd name="connsiteX58" fmla="*/ 9217145 w 12192000"/>
              <a:gd name="connsiteY58" fmla="*/ 1771195 h 3482342"/>
              <a:gd name="connsiteX59" fmla="*/ 8955875 w 12192000"/>
              <a:gd name="connsiteY59" fmla="*/ 1796806 h 3482342"/>
              <a:gd name="connsiteX60" fmla="*/ 8648415 w 12192000"/>
              <a:gd name="connsiteY60" fmla="*/ 1878623 h 3482342"/>
              <a:gd name="connsiteX61" fmla="*/ 8495949 w 12192000"/>
              <a:gd name="connsiteY61" fmla="*/ 1902425 h 3482342"/>
              <a:gd name="connsiteX62" fmla="*/ 8236214 w 12192000"/>
              <a:gd name="connsiteY62" fmla="*/ 1909725 h 3482342"/>
              <a:gd name="connsiteX63" fmla="*/ 8132104 w 12192000"/>
              <a:gd name="connsiteY63" fmla="*/ 1895727 h 3482342"/>
              <a:gd name="connsiteX64" fmla="*/ 7918078 w 12192000"/>
              <a:gd name="connsiteY64" fmla="*/ 1862668 h 3482342"/>
              <a:gd name="connsiteX65" fmla="*/ 7817899 w 12192000"/>
              <a:gd name="connsiteY65" fmla="*/ 1862176 h 3482342"/>
              <a:gd name="connsiteX66" fmla="*/ 7768994 w 12192000"/>
              <a:gd name="connsiteY66" fmla="*/ 1855721 h 3482342"/>
              <a:gd name="connsiteX67" fmla="*/ 7618027 w 12192000"/>
              <a:gd name="connsiteY67" fmla="*/ 1830959 h 3482342"/>
              <a:gd name="connsiteX68" fmla="*/ 7449425 w 12192000"/>
              <a:gd name="connsiteY68" fmla="*/ 1810910 h 3482342"/>
              <a:gd name="connsiteX69" fmla="*/ 7342915 w 12192000"/>
              <a:gd name="connsiteY69" fmla="*/ 1819827 h 3482342"/>
              <a:gd name="connsiteX70" fmla="*/ 7255191 w 12192000"/>
              <a:gd name="connsiteY70" fmla="*/ 1834354 h 3482342"/>
              <a:gd name="connsiteX71" fmla="*/ 7131205 w 12192000"/>
              <a:gd name="connsiteY71" fmla="*/ 1845557 h 3482342"/>
              <a:gd name="connsiteX72" fmla="*/ 6941837 w 12192000"/>
              <a:gd name="connsiteY72" fmla="*/ 1840640 h 3482342"/>
              <a:gd name="connsiteX73" fmla="*/ 6837145 w 12192000"/>
              <a:gd name="connsiteY73" fmla="*/ 1870724 h 3482342"/>
              <a:gd name="connsiteX74" fmla="*/ 6753991 w 12192000"/>
              <a:gd name="connsiteY74" fmla="*/ 1860969 h 3482342"/>
              <a:gd name="connsiteX75" fmla="*/ 6727754 w 12192000"/>
              <a:gd name="connsiteY75" fmla="*/ 1882372 h 3482342"/>
              <a:gd name="connsiteX76" fmla="*/ 6723371 w 12192000"/>
              <a:gd name="connsiteY76" fmla="*/ 1886494 h 3482342"/>
              <a:gd name="connsiteX77" fmla="*/ 6702779 w 12192000"/>
              <a:gd name="connsiteY77" fmla="*/ 1893601 h 3482342"/>
              <a:gd name="connsiteX78" fmla="*/ 6686657 w 12192000"/>
              <a:gd name="connsiteY78" fmla="*/ 1907344 h 3482342"/>
              <a:gd name="connsiteX79" fmla="*/ 6651330 w 12192000"/>
              <a:gd name="connsiteY79" fmla="*/ 1922921 h 3482342"/>
              <a:gd name="connsiteX80" fmla="*/ 6622958 w 12192000"/>
              <a:gd name="connsiteY80" fmla="*/ 1936255 h 3482342"/>
              <a:gd name="connsiteX81" fmla="*/ 6522602 w 12192000"/>
              <a:gd name="connsiteY81" fmla="*/ 1954133 h 3482342"/>
              <a:gd name="connsiteX82" fmla="*/ 6444344 w 12192000"/>
              <a:gd name="connsiteY82" fmla="*/ 1969663 h 3482342"/>
              <a:gd name="connsiteX83" fmla="*/ 6409626 w 12192000"/>
              <a:gd name="connsiteY83" fmla="*/ 1978846 h 3482342"/>
              <a:gd name="connsiteX84" fmla="*/ 6333446 w 12192000"/>
              <a:gd name="connsiteY84" fmla="*/ 1997163 h 3482342"/>
              <a:gd name="connsiteX85" fmla="*/ 6294933 w 12192000"/>
              <a:gd name="connsiteY85" fmla="*/ 2019412 h 3482342"/>
              <a:gd name="connsiteX86" fmla="*/ 6238719 w 12192000"/>
              <a:gd name="connsiteY86" fmla="*/ 2042547 h 3482342"/>
              <a:gd name="connsiteX87" fmla="*/ 6187205 w 12192000"/>
              <a:gd name="connsiteY87" fmla="*/ 2060048 h 3482342"/>
              <a:gd name="connsiteX88" fmla="*/ 6138780 w 12192000"/>
              <a:gd name="connsiteY88" fmla="*/ 2081918 h 3482342"/>
              <a:gd name="connsiteX89" fmla="*/ 6120125 w 12192000"/>
              <a:gd name="connsiteY89" fmla="*/ 2109475 h 3482342"/>
              <a:gd name="connsiteX90" fmla="*/ 6056576 w 12192000"/>
              <a:gd name="connsiteY90" fmla="*/ 2120066 h 3482342"/>
              <a:gd name="connsiteX91" fmla="*/ 5993794 w 12192000"/>
              <a:gd name="connsiteY91" fmla="*/ 2122569 h 3482342"/>
              <a:gd name="connsiteX92" fmla="*/ 5943601 w 12192000"/>
              <a:gd name="connsiteY92" fmla="*/ 2137719 h 3482342"/>
              <a:gd name="connsiteX93" fmla="*/ 5898141 w 12192000"/>
              <a:gd name="connsiteY93" fmla="*/ 2144806 h 3482342"/>
              <a:gd name="connsiteX94" fmla="*/ 5855337 w 12192000"/>
              <a:gd name="connsiteY94" fmla="*/ 2137719 h 3482342"/>
              <a:gd name="connsiteX95" fmla="*/ 5817682 w 12192000"/>
              <a:gd name="connsiteY95" fmla="*/ 2157358 h 3482342"/>
              <a:gd name="connsiteX96" fmla="*/ 5735300 w 12192000"/>
              <a:gd name="connsiteY96" fmla="*/ 2158902 h 3482342"/>
              <a:gd name="connsiteX97" fmla="*/ 5591469 w 12192000"/>
              <a:gd name="connsiteY97" fmla="*/ 2178389 h 3482342"/>
              <a:gd name="connsiteX98" fmla="*/ 5505818 w 12192000"/>
              <a:gd name="connsiteY98" fmla="*/ 2194207 h 3482342"/>
              <a:gd name="connsiteX99" fmla="*/ 5452860 w 12192000"/>
              <a:gd name="connsiteY99" fmla="*/ 2180085 h 3482342"/>
              <a:gd name="connsiteX100" fmla="*/ 5414282 w 12192000"/>
              <a:gd name="connsiteY100" fmla="*/ 2183070 h 3482342"/>
              <a:gd name="connsiteX101" fmla="*/ 5368369 w 12192000"/>
              <a:gd name="connsiteY101" fmla="*/ 2204272 h 3482342"/>
              <a:gd name="connsiteX102" fmla="*/ 5336354 w 12192000"/>
              <a:gd name="connsiteY102" fmla="*/ 2218920 h 3482342"/>
              <a:gd name="connsiteX103" fmla="*/ 5291263 w 12192000"/>
              <a:gd name="connsiteY103" fmla="*/ 2239182 h 3482342"/>
              <a:gd name="connsiteX104" fmla="*/ 5255152 w 12192000"/>
              <a:gd name="connsiteY104" fmla="*/ 2247164 h 3482342"/>
              <a:gd name="connsiteX105" fmla="*/ 5233796 w 12192000"/>
              <a:gd name="connsiteY105" fmla="*/ 2268260 h 3482342"/>
              <a:gd name="connsiteX106" fmla="*/ 5212786 w 12192000"/>
              <a:gd name="connsiteY106" fmla="*/ 2296592 h 3482342"/>
              <a:gd name="connsiteX107" fmla="*/ 5173523 w 12192000"/>
              <a:gd name="connsiteY107" fmla="*/ 2309057 h 3482342"/>
              <a:gd name="connsiteX108" fmla="*/ 5123830 w 12192000"/>
              <a:gd name="connsiteY108" fmla="*/ 2307070 h 3482342"/>
              <a:gd name="connsiteX109" fmla="*/ 5065426 w 12192000"/>
              <a:gd name="connsiteY109" fmla="*/ 2324076 h 3482342"/>
              <a:gd name="connsiteX110" fmla="*/ 4975908 w 12192000"/>
              <a:gd name="connsiteY110" fmla="*/ 2364128 h 3482342"/>
              <a:gd name="connsiteX111" fmla="*/ 4913723 w 12192000"/>
              <a:gd name="connsiteY111" fmla="*/ 2385265 h 3482342"/>
              <a:gd name="connsiteX112" fmla="*/ 4746485 w 12192000"/>
              <a:gd name="connsiteY112" fmla="*/ 2451769 h 3482342"/>
              <a:gd name="connsiteX113" fmla="*/ 4681588 w 12192000"/>
              <a:gd name="connsiteY113" fmla="*/ 2467494 h 3482342"/>
              <a:gd name="connsiteX114" fmla="*/ 1783655 w 12192000"/>
              <a:gd name="connsiteY114" fmla="*/ 3163860 h 3482342"/>
              <a:gd name="connsiteX115" fmla="*/ 1325955 w 12192000"/>
              <a:gd name="connsiteY115" fmla="*/ 3176692 h 3482342"/>
              <a:gd name="connsiteX116" fmla="*/ 1190384 w 12192000"/>
              <a:gd name="connsiteY116" fmla="*/ 3203504 h 3482342"/>
              <a:gd name="connsiteX117" fmla="*/ 1094537 w 12192000"/>
              <a:gd name="connsiteY117" fmla="*/ 3229469 h 3482342"/>
              <a:gd name="connsiteX118" fmla="*/ 779276 w 12192000"/>
              <a:gd name="connsiteY118" fmla="*/ 3327290 h 3482342"/>
              <a:gd name="connsiteX119" fmla="*/ 600378 w 12192000"/>
              <a:gd name="connsiteY119" fmla="*/ 3335250 h 3482342"/>
              <a:gd name="connsiteX120" fmla="*/ 493457 w 12192000"/>
              <a:gd name="connsiteY120" fmla="*/ 3365044 h 3482342"/>
              <a:gd name="connsiteX121" fmla="*/ 349402 w 12192000"/>
              <a:gd name="connsiteY121" fmla="*/ 3380897 h 3482342"/>
              <a:gd name="connsiteX122" fmla="*/ 192183 w 12192000"/>
              <a:gd name="connsiteY122" fmla="*/ 3460075 h 3482342"/>
              <a:gd name="connsiteX123" fmla="*/ 46713 w 12192000"/>
              <a:gd name="connsiteY123" fmla="*/ 3462986 h 3482342"/>
              <a:gd name="connsiteX124" fmla="*/ 2765 w 12192000"/>
              <a:gd name="connsiteY124" fmla="*/ 3480770 h 3482342"/>
              <a:gd name="connsiteX125" fmla="*/ 0 w 12192000"/>
              <a:gd name="connsiteY125" fmla="*/ 3482342 h 3482342"/>
              <a:gd name="connsiteX126" fmla="*/ 0 w 12192000"/>
              <a:gd name="connsiteY12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64012 w 12192000"/>
              <a:gd name="connsiteY37" fmla="*/ 1391778 h 3482342"/>
              <a:gd name="connsiteX38" fmla="*/ 10405409 w 12192000"/>
              <a:gd name="connsiteY38" fmla="*/ 1422789 h 3482342"/>
              <a:gd name="connsiteX39" fmla="*/ 10370530 w 12192000"/>
              <a:gd name="connsiteY39" fmla="*/ 1441596 h 3482342"/>
              <a:gd name="connsiteX40" fmla="*/ 10300239 w 12192000"/>
              <a:gd name="connsiteY40" fmla="*/ 1456332 h 3482342"/>
              <a:gd name="connsiteX41" fmla="*/ 10264922 w 12192000"/>
              <a:gd name="connsiteY41" fmla="*/ 1472107 h 3482342"/>
              <a:gd name="connsiteX42" fmla="*/ 10201385 w 12192000"/>
              <a:gd name="connsiteY42" fmla="*/ 1477515 h 3482342"/>
              <a:gd name="connsiteX43" fmla="*/ 10151958 w 12192000"/>
              <a:gd name="connsiteY43" fmla="*/ 1477515 h 3482342"/>
              <a:gd name="connsiteX44" fmla="*/ 10120184 w 12192000"/>
              <a:gd name="connsiteY44" fmla="*/ 1466924 h 3482342"/>
              <a:gd name="connsiteX45" fmla="*/ 10058690 w 12192000"/>
              <a:gd name="connsiteY45" fmla="*/ 1474888 h 3482342"/>
              <a:gd name="connsiteX46" fmla="*/ 10004424 w 12192000"/>
              <a:gd name="connsiteY46" fmla="*/ 1489801 h 3482342"/>
              <a:gd name="connsiteX47" fmla="*/ 9999951 w 12192000"/>
              <a:gd name="connsiteY47" fmla="*/ 1499127 h 3482342"/>
              <a:gd name="connsiteX48" fmla="*/ 9845462 w 12192000"/>
              <a:gd name="connsiteY48" fmla="*/ 1548192 h 3482342"/>
              <a:gd name="connsiteX49" fmla="*/ 9736156 w 12192000"/>
              <a:gd name="connsiteY49" fmla="*/ 1581928 h 3482342"/>
              <a:gd name="connsiteX50" fmla="*/ 9693355 w 12192000"/>
              <a:gd name="connsiteY50" fmla="*/ 1602632 h 3482342"/>
              <a:gd name="connsiteX51" fmla="*/ 9664242 w 12192000"/>
              <a:gd name="connsiteY51" fmla="*/ 1622075 h 3482342"/>
              <a:gd name="connsiteX52" fmla="*/ 9579195 w 12192000"/>
              <a:gd name="connsiteY52" fmla="*/ 1648017 h 3482342"/>
              <a:gd name="connsiteX53" fmla="*/ 9433652 w 12192000"/>
              <a:gd name="connsiteY53" fmla="*/ 1681174 h 3482342"/>
              <a:gd name="connsiteX54" fmla="*/ 9403775 w 12192000"/>
              <a:gd name="connsiteY54" fmla="*/ 1690403 h 3482342"/>
              <a:gd name="connsiteX55" fmla="*/ 9382503 w 12192000"/>
              <a:gd name="connsiteY55" fmla="*/ 1706957 h 3482342"/>
              <a:gd name="connsiteX56" fmla="*/ 9381410 w 12192000"/>
              <a:gd name="connsiteY56" fmla="*/ 1718312 h 3482342"/>
              <a:gd name="connsiteX57" fmla="*/ 9365685 w 12192000"/>
              <a:gd name="connsiteY57" fmla="*/ 1724772 h 3482342"/>
              <a:gd name="connsiteX58" fmla="*/ 9278020 w 12192000"/>
              <a:gd name="connsiteY58" fmla="*/ 1741161 h 3482342"/>
              <a:gd name="connsiteX59" fmla="*/ 9217145 w 12192000"/>
              <a:gd name="connsiteY59" fmla="*/ 1771195 h 3482342"/>
              <a:gd name="connsiteX60" fmla="*/ 8955875 w 12192000"/>
              <a:gd name="connsiteY60" fmla="*/ 1796806 h 3482342"/>
              <a:gd name="connsiteX61" fmla="*/ 8648415 w 12192000"/>
              <a:gd name="connsiteY61" fmla="*/ 1878623 h 3482342"/>
              <a:gd name="connsiteX62" fmla="*/ 8495949 w 12192000"/>
              <a:gd name="connsiteY62" fmla="*/ 1902425 h 3482342"/>
              <a:gd name="connsiteX63" fmla="*/ 8236214 w 12192000"/>
              <a:gd name="connsiteY63" fmla="*/ 1909725 h 3482342"/>
              <a:gd name="connsiteX64" fmla="*/ 8132104 w 12192000"/>
              <a:gd name="connsiteY64" fmla="*/ 1895727 h 3482342"/>
              <a:gd name="connsiteX65" fmla="*/ 7918078 w 12192000"/>
              <a:gd name="connsiteY65" fmla="*/ 1862668 h 3482342"/>
              <a:gd name="connsiteX66" fmla="*/ 7817899 w 12192000"/>
              <a:gd name="connsiteY66" fmla="*/ 1862176 h 3482342"/>
              <a:gd name="connsiteX67" fmla="*/ 7768994 w 12192000"/>
              <a:gd name="connsiteY67" fmla="*/ 1855721 h 3482342"/>
              <a:gd name="connsiteX68" fmla="*/ 7618027 w 12192000"/>
              <a:gd name="connsiteY68" fmla="*/ 1830959 h 3482342"/>
              <a:gd name="connsiteX69" fmla="*/ 7449425 w 12192000"/>
              <a:gd name="connsiteY69" fmla="*/ 1810910 h 3482342"/>
              <a:gd name="connsiteX70" fmla="*/ 7342915 w 12192000"/>
              <a:gd name="connsiteY70" fmla="*/ 1819827 h 3482342"/>
              <a:gd name="connsiteX71" fmla="*/ 7255191 w 12192000"/>
              <a:gd name="connsiteY71" fmla="*/ 1834354 h 3482342"/>
              <a:gd name="connsiteX72" fmla="*/ 7131205 w 12192000"/>
              <a:gd name="connsiteY72" fmla="*/ 1845557 h 3482342"/>
              <a:gd name="connsiteX73" fmla="*/ 6941837 w 12192000"/>
              <a:gd name="connsiteY73" fmla="*/ 1840640 h 3482342"/>
              <a:gd name="connsiteX74" fmla="*/ 6837145 w 12192000"/>
              <a:gd name="connsiteY74" fmla="*/ 1870724 h 3482342"/>
              <a:gd name="connsiteX75" fmla="*/ 6753991 w 12192000"/>
              <a:gd name="connsiteY75" fmla="*/ 1860969 h 3482342"/>
              <a:gd name="connsiteX76" fmla="*/ 6727754 w 12192000"/>
              <a:gd name="connsiteY76" fmla="*/ 1882372 h 3482342"/>
              <a:gd name="connsiteX77" fmla="*/ 6723371 w 12192000"/>
              <a:gd name="connsiteY77" fmla="*/ 1886494 h 3482342"/>
              <a:gd name="connsiteX78" fmla="*/ 6702779 w 12192000"/>
              <a:gd name="connsiteY78" fmla="*/ 1893601 h 3482342"/>
              <a:gd name="connsiteX79" fmla="*/ 6686657 w 12192000"/>
              <a:gd name="connsiteY79" fmla="*/ 1907344 h 3482342"/>
              <a:gd name="connsiteX80" fmla="*/ 6651330 w 12192000"/>
              <a:gd name="connsiteY80" fmla="*/ 1922921 h 3482342"/>
              <a:gd name="connsiteX81" fmla="*/ 6622958 w 12192000"/>
              <a:gd name="connsiteY81" fmla="*/ 1936255 h 3482342"/>
              <a:gd name="connsiteX82" fmla="*/ 6522602 w 12192000"/>
              <a:gd name="connsiteY82" fmla="*/ 1954133 h 3482342"/>
              <a:gd name="connsiteX83" fmla="*/ 6444344 w 12192000"/>
              <a:gd name="connsiteY83" fmla="*/ 1969663 h 3482342"/>
              <a:gd name="connsiteX84" fmla="*/ 6409626 w 12192000"/>
              <a:gd name="connsiteY84" fmla="*/ 1978846 h 3482342"/>
              <a:gd name="connsiteX85" fmla="*/ 6333446 w 12192000"/>
              <a:gd name="connsiteY85" fmla="*/ 1997163 h 3482342"/>
              <a:gd name="connsiteX86" fmla="*/ 6294933 w 12192000"/>
              <a:gd name="connsiteY86" fmla="*/ 2019412 h 3482342"/>
              <a:gd name="connsiteX87" fmla="*/ 6238719 w 12192000"/>
              <a:gd name="connsiteY87" fmla="*/ 2042547 h 3482342"/>
              <a:gd name="connsiteX88" fmla="*/ 6187205 w 12192000"/>
              <a:gd name="connsiteY88" fmla="*/ 2060048 h 3482342"/>
              <a:gd name="connsiteX89" fmla="*/ 6138780 w 12192000"/>
              <a:gd name="connsiteY89" fmla="*/ 2081918 h 3482342"/>
              <a:gd name="connsiteX90" fmla="*/ 6120125 w 12192000"/>
              <a:gd name="connsiteY90" fmla="*/ 2109475 h 3482342"/>
              <a:gd name="connsiteX91" fmla="*/ 6056576 w 12192000"/>
              <a:gd name="connsiteY91" fmla="*/ 2120066 h 3482342"/>
              <a:gd name="connsiteX92" fmla="*/ 5993794 w 12192000"/>
              <a:gd name="connsiteY92" fmla="*/ 2122569 h 3482342"/>
              <a:gd name="connsiteX93" fmla="*/ 5943601 w 12192000"/>
              <a:gd name="connsiteY93" fmla="*/ 2137719 h 3482342"/>
              <a:gd name="connsiteX94" fmla="*/ 5898141 w 12192000"/>
              <a:gd name="connsiteY94" fmla="*/ 2144806 h 3482342"/>
              <a:gd name="connsiteX95" fmla="*/ 5855337 w 12192000"/>
              <a:gd name="connsiteY95" fmla="*/ 2137719 h 3482342"/>
              <a:gd name="connsiteX96" fmla="*/ 5817682 w 12192000"/>
              <a:gd name="connsiteY96" fmla="*/ 2157358 h 3482342"/>
              <a:gd name="connsiteX97" fmla="*/ 5735300 w 12192000"/>
              <a:gd name="connsiteY97" fmla="*/ 2158902 h 3482342"/>
              <a:gd name="connsiteX98" fmla="*/ 5591469 w 12192000"/>
              <a:gd name="connsiteY98" fmla="*/ 2178389 h 3482342"/>
              <a:gd name="connsiteX99" fmla="*/ 5505818 w 12192000"/>
              <a:gd name="connsiteY99" fmla="*/ 2194207 h 3482342"/>
              <a:gd name="connsiteX100" fmla="*/ 5452860 w 12192000"/>
              <a:gd name="connsiteY100" fmla="*/ 2180085 h 3482342"/>
              <a:gd name="connsiteX101" fmla="*/ 5414282 w 12192000"/>
              <a:gd name="connsiteY101" fmla="*/ 2183070 h 3482342"/>
              <a:gd name="connsiteX102" fmla="*/ 5368369 w 12192000"/>
              <a:gd name="connsiteY102" fmla="*/ 2204272 h 3482342"/>
              <a:gd name="connsiteX103" fmla="*/ 5336354 w 12192000"/>
              <a:gd name="connsiteY103" fmla="*/ 2218920 h 3482342"/>
              <a:gd name="connsiteX104" fmla="*/ 5291263 w 12192000"/>
              <a:gd name="connsiteY104" fmla="*/ 2239182 h 3482342"/>
              <a:gd name="connsiteX105" fmla="*/ 5255152 w 12192000"/>
              <a:gd name="connsiteY105" fmla="*/ 2247164 h 3482342"/>
              <a:gd name="connsiteX106" fmla="*/ 5233796 w 12192000"/>
              <a:gd name="connsiteY106" fmla="*/ 2268260 h 3482342"/>
              <a:gd name="connsiteX107" fmla="*/ 5212786 w 12192000"/>
              <a:gd name="connsiteY107" fmla="*/ 2296592 h 3482342"/>
              <a:gd name="connsiteX108" fmla="*/ 5173523 w 12192000"/>
              <a:gd name="connsiteY108" fmla="*/ 2309057 h 3482342"/>
              <a:gd name="connsiteX109" fmla="*/ 5123830 w 12192000"/>
              <a:gd name="connsiteY109" fmla="*/ 2307070 h 3482342"/>
              <a:gd name="connsiteX110" fmla="*/ 5065426 w 12192000"/>
              <a:gd name="connsiteY110" fmla="*/ 2324076 h 3482342"/>
              <a:gd name="connsiteX111" fmla="*/ 4975908 w 12192000"/>
              <a:gd name="connsiteY111" fmla="*/ 2364128 h 3482342"/>
              <a:gd name="connsiteX112" fmla="*/ 4913723 w 12192000"/>
              <a:gd name="connsiteY112" fmla="*/ 2385265 h 3482342"/>
              <a:gd name="connsiteX113" fmla="*/ 4746485 w 12192000"/>
              <a:gd name="connsiteY113" fmla="*/ 2451769 h 3482342"/>
              <a:gd name="connsiteX114" fmla="*/ 4681588 w 12192000"/>
              <a:gd name="connsiteY114" fmla="*/ 2467494 h 3482342"/>
              <a:gd name="connsiteX115" fmla="*/ 1783655 w 12192000"/>
              <a:gd name="connsiteY115" fmla="*/ 3163860 h 3482342"/>
              <a:gd name="connsiteX116" fmla="*/ 1325955 w 12192000"/>
              <a:gd name="connsiteY116" fmla="*/ 3176692 h 3482342"/>
              <a:gd name="connsiteX117" fmla="*/ 1190384 w 12192000"/>
              <a:gd name="connsiteY117" fmla="*/ 3203504 h 3482342"/>
              <a:gd name="connsiteX118" fmla="*/ 1094537 w 12192000"/>
              <a:gd name="connsiteY118" fmla="*/ 3229469 h 3482342"/>
              <a:gd name="connsiteX119" fmla="*/ 779276 w 12192000"/>
              <a:gd name="connsiteY119" fmla="*/ 3327290 h 3482342"/>
              <a:gd name="connsiteX120" fmla="*/ 600378 w 12192000"/>
              <a:gd name="connsiteY120" fmla="*/ 3335250 h 3482342"/>
              <a:gd name="connsiteX121" fmla="*/ 493457 w 12192000"/>
              <a:gd name="connsiteY121" fmla="*/ 3365044 h 3482342"/>
              <a:gd name="connsiteX122" fmla="*/ 349402 w 12192000"/>
              <a:gd name="connsiteY122" fmla="*/ 3380897 h 3482342"/>
              <a:gd name="connsiteX123" fmla="*/ 192183 w 12192000"/>
              <a:gd name="connsiteY123" fmla="*/ 3460075 h 3482342"/>
              <a:gd name="connsiteX124" fmla="*/ 46713 w 12192000"/>
              <a:gd name="connsiteY124" fmla="*/ 3462986 h 3482342"/>
              <a:gd name="connsiteX125" fmla="*/ 2765 w 12192000"/>
              <a:gd name="connsiteY125" fmla="*/ 3480770 h 3482342"/>
              <a:gd name="connsiteX126" fmla="*/ 0 w 12192000"/>
              <a:gd name="connsiteY126" fmla="*/ 3482342 h 3482342"/>
              <a:gd name="connsiteX127" fmla="*/ 0 w 12192000"/>
              <a:gd name="connsiteY12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64012 w 12192000"/>
              <a:gd name="connsiteY37" fmla="*/ 1391778 h 3482342"/>
              <a:gd name="connsiteX38" fmla="*/ 10405409 w 12192000"/>
              <a:gd name="connsiteY38" fmla="*/ 1422789 h 3482342"/>
              <a:gd name="connsiteX39" fmla="*/ 10370530 w 12192000"/>
              <a:gd name="connsiteY39" fmla="*/ 1441596 h 3482342"/>
              <a:gd name="connsiteX40" fmla="*/ 10300239 w 12192000"/>
              <a:gd name="connsiteY40" fmla="*/ 1456332 h 3482342"/>
              <a:gd name="connsiteX41" fmla="*/ 10264922 w 12192000"/>
              <a:gd name="connsiteY41" fmla="*/ 1472107 h 3482342"/>
              <a:gd name="connsiteX42" fmla="*/ 10229629 w 12192000"/>
              <a:gd name="connsiteY42" fmla="*/ 1470454 h 3482342"/>
              <a:gd name="connsiteX43" fmla="*/ 10201385 w 12192000"/>
              <a:gd name="connsiteY43" fmla="*/ 1477515 h 3482342"/>
              <a:gd name="connsiteX44" fmla="*/ 10151958 w 12192000"/>
              <a:gd name="connsiteY44" fmla="*/ 1477515 h 3482342"/>
              <a:gd name="connsiteX45" fmla="*/ 10120184 w 12192000"/>
              <a:gd name="connsiteY45" fmla="*/ 1466924 h 3482342"/>
              <a:gd name="connsiteX46" fmla="*/ 10058690 w 12192000"/>
              <a:gd name="connsiteY46" fmla="*/ 1474888 h 3482342"/>
              <a:gd name="connsiteX47" fmla="*/ 10004424 w 12192000"/>
              <a:gd name="connsiteY47" fmla="*/ 1489801 h 3482342"/>
              <a:gd name="connsiteX48" fmla="*/ 9999951 w 12192000"/>
              <a:gd name="connsiteY48" fmla="*/ 1499127 h 3482342"/>
              <a:gd name="connsiteX49" fmla="*/ 9845462 w 12192000"/>
              <a:gd name="connsiteY49" fmla="*/ 1548192 h 3482342"/>
              <a:gd name="connsiteX50" fmla="*/ 9736156 w 12192000"/>
              <a:gd name="connsiteY50" fmla="*/ 1581928 h 3482342"/>
              <a:gd name="connsiteX51" fmla="*/ 9693355 w 12192000"/>
              <a:gd name="connsiteY51" fmla="*/ 1602632 h 3482342"/>
              <a:gd name="connsiteX52" fmla="*/ 9664242 w 12192000"/>
              <a:gd name="connsiteY52" fmla="*/ 1622075 h 3482342"/>
              <a:gd name="connsiteX53" fmla="*/ 9579195 w 12192000"/>
              <a:gd name="connsiteY53" fmla="*/ 1648017 h 3482342"/>
              <a:gd name="connsiteX54" fmla="*/ 9433652 w 12192000"/>
              <a:gd name="connsiteY54" fmla="*/ 1681174 h 3482342"/>
              <a:gd name="connsiteX55" fmla="*/ 9403775 w 12192000"/>
              <a:gd name="connsiteY55" fmla="*/ 1690403 h 3482342"/>
              <a:gd name="connsiteX56" fmla="*/ 9382503 w 12192000"/>
              <a:gd name="connsiteY56" fmla="*/ 1706957 h 3482342"/>
              <a:gd name="connsiteX57" fmla="*/ 9381410 w 12192000"/>
              <a:gd name="connsiteY57" fmla="*/ 1718312 h 3482342"/>
              <a:gd name="connsiteX58" fmla="*/ 9365685 w 12192000"/>
              <a:gd name="connsiteY58" fmla="*/ 1724772 h 3482342"/>
              <a:gd name="connsiteX59" fmla="*/ 9278020 w 12192000"/>
              <a:gd name="connsiteY59" fmla="*/ 1741161 h 3482342"/>
              <a:gd name="connsiteX60" fmla="*/ 9217145 w 12192000"/>
              <a:gd name="connsiteY60" fmla="*/ 1771195 h 3482342"/>
              <a:gd name="connsiteX61" fmla="*/ 8955875 w 12192000"/>
              <a:gd name="connsiteY61" fmla="*/ 1796806 h 3482342"/>
              <a:gd name="connsiteX62" fmla="*/ 8648415 w 12192000"/>
              <a:gd name="connsiteY62" fmla="*/ 1878623 h 3482342"/>
              <a:gd name="connsiteX63" fmla="*/ 8495949 w 12192000"/>
              <a:gd name="connsiteY63" fmla="*/ 1902425 h 3482342"/>
              <a:gd name="connsiteX64" fmla="*/ 8236214 w 12192000"/>
              <a:gd name="connsiteY64" fmla="*/ 1909725 h 3482342"/>
              <a:gd name="connsiteX65" fmla="*/ 8132104 w 12192000"/>
              <a:gd name="connsiteY65" fmla="*/ 1895727 h 3482342"/>
              <a:gd name="connsiteX66" fmla="*/ 7918078 w 12192000"/>
              <a:gd name="connsiteY66" fmla="*/ 1862668 h 3482342"/>
              <a:gd name="connsiteX67" fmla="*/ 7817899 w 12192000"/>
              <a:gd name="connsiteY67" fmla="*/ 1862176 h 3482342"/>
              <a:gd name="connsiteX68" fmla="*/ 7768994 w 12192000"/>
              <a:gd name="connsiteY68" fmla="*/ 1855721 h 3482342"/>
              <a:gd name="connsiteX69" fmla="*/ 7618027 w 12192000"/>
              <a:gd name="connsiteY69" fmla="*/ 1830959 h 3482342"/>
              <a:gd name="connsiteX70" fmla="*/ 7449425 w 12192000"/>
              <a:gd name="connsiteY70" fmla="*/ 1810910 h 3482342"/>
              <a:gd name="connsiteX71" fmla="*/ 7342915 w 12192000"/>
              <a:gd name="connsiteY71" fmla="*/ 1819827 h 3482342"/>
              <a:gd name="connsiteX72" fmla="*/ 7255191 w 12192000"/>
              <a:gd name="connsiteY72" fmla="*/ 1834354 h 3482342"/>
              <a:gd name="connsiteX73" fmla="*/ 7131205 w 12192000"/>
              <a:gd name="connsiteY73" fmla="*/ 1845557 h 3482342"/>
              <a:gd name="connsiteX74" fmla="*/ 6941837 w 12192000"/>
              <a:gd name="connsiteY74" fmla="*/ 1840640 h 3482342"/>
              <a:gd name="connsiteX75" fmla="*/ 6837145 w 12192000"/>
              <a:gd name="connsiteY75" fmla="*/ 1870724 h 3482342"/>
              <a:gd name="connsiteX76" fmla="*/ 6753991 w 12192000"/>
              <a:gd name="connsiteY76" fmla="*/ 1860969 h 3482342"/>
              <a:gd name="connsiteX77" fmla="*/ 6727754 w 12192000"/>
              <a:gd name="connsiteY77" fmla="*/ 1882372 h 3482342"/>
              <a:gd name="connsiteX78" fmla="*/ 6723371 w 12192000"/>
              <a:gd name="connsiteY78" fmla="*/ 1886494 h 3482342"/>
              <a:gd name="connsiteX79" fmla="*/ 6702779 w 12192000"/>
              <a:gd name="connsiteY79" fmla="*/ 1893601 h 3482342"/>
              <a:gd name="connsiteX80" fmla="*/ 6686657 w 12192000"/>
              <a:gd name="connsiteY80" fmla="*/ 1907344 h 3482342"/>
              <a:gd name="connsiteX81" fmla="*/ 6651330 w 12192000"/>
              <a:gd name="connsiteY81" fmla="*/ 1922921 h 3482342"/>
              <a:gd name="connsiteX82" fmla="*/ 6622958 w 12192000"/>
              <a:gd name="connsiteY82" fmla="*/ 1936255 h 3482342"/>
              <a:gd name="connsiteX83" fmla="*/ 6522602 w 12192000"/>
              <a:gd name="connsiteY83" fmla="*/ 1954133 h 3482342"/>
              <a:gd name="connsiteX84" fmla="*/ 6444344 w 12192000"/>
              <a:gd name="connsiteY84" fmla="*/ 1969663 h 3482342"/>
              <a:gd name="connsiteX85" fmla="*/ 6409626 w 12192000"/>
              <a:gd name="connsiteY85" fmla="*/ 1978846 h 3482342"/>
              <a:gd name="connsiteX86" fmla="*/ 6333446 w 12192000"/>
              <a:gd name="connsiteY86" fmla="*/ 1997163 h 3482342"/>
              <a:gd name="connsiteX87" fmla="*/ 6294933 w 12192000"/>
              <a:gd name="connsiteY87" fmla="*/ 2019412 h 3482342"/>
              <a:gd name="connsiteX88" fmla="*/ 6238719 w 12192000"/>
              <a:gd name="connsiteY88" fmla="*/ 2042547 h 3482342"/>
              <a:gd name="connsiteX89" fmla="*/ 6187205 w 12192000"/>
              <a:gd name="connsiteY89" fmla="*/ 2060048 h 3482342"/>
              <a:gd name="connsiteX90" fmla="*/ 6138780 w 12192000"/>
              <a:gd name="connsiteY90" fmla="*/ 2081918 h 3482342"/>
              <a:gd name="connsiteX91" fmla="*/ 6120125 w 12192000"/>
              <a:gd name="connsiteY91" fmla="*/ 2109475 h 3482342"/>
              <a:gd name="connsiteX92" fmla="*/ 6056576 w 12192000"/>
              <a:gd name="connsiteY92" fmla="*/ 2120066 h 3482342"/>
              <a:gd name="connsiteX93" fmla="*/ 5993794 w 12192000"/>
              <a:gd name="connsiteY93" fmla="*/ 2122569 h 3482342"/>
              <a:gd name="connsiteX94" fmla="*/ 5943601 w 12192000"/>
              <a:gd name="connsiteY94" fmla="*/ 2137719 h 3482342"/>
              <a:gd name="connsiteX95" fmla="*/ 5898141 w 12192000"/>
              <a:gd name="connsiteY95" fmla="*/ 2144806 h 3482342"/>
              <a:gd name="connsiteX96" fmla="*/ 5855337 w 12192000"/>
              <a:gd name="connsiteY96" fmla="*/ 2137719 h 3482342"/>
              <a:gd name="connsiteX97" fmla="*/ 5817682 w 12192000"/>
              <a:gd name="connsiteY97" fmla="*/ 2157358 h 3482342"/>
              <a:gd name="connsiteX98" fmla="*/ 5735300 w 12192000"/>
              <a:gd name="connsiteY98" fmla="*/ 2158902 h 3482342"/>
              <a:gd name="connsiteX99" fmla="*/ 5591469 w 12192000"/>
              <a:gd name="connsiteY99" fmla="*/ 2178389 h 3482342"/>
              <a:gd name="connsiteX100" fmla="*/ 5505818 w 12192000"/>
              <a:gd name="connsiteY100" fmla="*/ 2194207 h 3482342"/>
              <a:gd name="connsiteX101" fmla="*/ 5452860 w 12192000"/>
              <a:gd name="connsiteY101" fmla="*/ 2180085 h 3482342"/>
              <a:gd name="connsiteX102" fmla="*/ 5414282 w 12192000"/>
              <a:gd name="connsiteY102" fmla="*/ 2183070 h 3482342"/>
              <a:gd name="connsiteX103" fmla="*/ 5368369 w 12192000"/>
              <a:gd name="connsiteY103" fmla="*/ 2204272 h 3482342"/>
              <a:gd name="connsiteX104" fmla="*/ 5336354 w 12192000"/>
              <a:gd name="connsiteY104" fmla="*/ 2218920 h 3482342"/>
              <a:gd name="connsiteX105" fmla="*/ 5291263 w 12192000"/>
              <a:gd name="connsiteY105" fmla="*/ 2239182 h 3482342"/>
              <a:gd name="connsiteX106" fmla="*/ 5255152 w 12192000"/>
              <a:gd name="connsiteY106" fmla="*/ 2247164 h 3482342"/>
              <a:gd name="connsiteX107" fmla="*/ 5233796 w 12192000"/>
              <a:gd name="connsiteY107" fmla="*/ 2268260 h 3482342"/>
              <a:gd name="connsiteX108" fmla="*/ 5212786 w 12192000"/>
              <a:gd name="connsiteY108" fmla="*/ 2296592 h 3482342"/>
              <a:gd name="connsiteX109" fmla="*/ 5173523 w 12192000"/>
              <a:gd name="connsiteY109" fmla="*/ 2309057 h 3482342"/>
              <a:gd name="connsiteX110" fmla="*/ 5123830 w 12192000"/>
              <a:gd name="connsiteY110" fmla="*/ 2307070 h 3482342"/>
              <a:gd name="connsiteX111" fmla="*/ 5065426 w 12192000"/>
              <a:gd name="connsiteY111" fmla="*/ 2324076 h 3482342"/>
              <a:gd name="connsiteX112" fmla="*/ 4975908 w 12192000"/>
              <a:gd name="connsiteY112" fmla="*/ 2364128 h 3482342"/>
              <a:gd name="connsiteX113" fmla="*/ 4913723 w 12192000"/>
              <a:gd name="connsiteY113" fmla="*/ 2385265 h 3482342"/>
              <a:gd name="connsiteX114" fmla="*/ 4746485 w 12192000"/>
              <a:gd name="connsiteY114" fmla="*/ 2451769 h 3482342"/>
              <a:gd name="connsiteX115" fmla="*/ 4681588 w 12192000"/>
              <a:gd name="connsiteY115" fmla="*/ 2467494 h 3482342"/>
              <a:gd name="connsiteX116" fmla="*/ 1783655 w 12192000"/>
              <a:gd name="connsiteY116" fmla="*/ 3163860 h 3482342"/>
              <a:gd name="connsiteX117" fmla="*/ 1325955 w 12192000"/>
              <a:gd name="connsiteY117" fmla="*/ 3176692 h 3482342"/>
              <a:gd name="connsiteX118" fmla="*/ 1190384 w 12192000"/>
              <a:gd name="connsiteY118" fmla="*/ 3203504 h 3482342"/>
              <a:gd name="connsiteX119" fmla="*/ 1094537 w 12192000"/>
              <a:gd name="connsiteY119" fmla="*/ 3229469 h 3482342"/>
              <a:gd name="connsiteX120" fmla="*/ 779276 w 12192000"/>
              <a:gd name="connsiteY120" fmla="*/ 3327290 h 3482342"/>
              <a:gd name="connsiteX121" fmla="*/ 600378 w 12192000"/>
              <a:gd name="connsiteY121" fmla="*/ 3335250 h 3482342"/>
              <a:gd name="connsiteX122" fmla="*/ 493457 w 12192000"/>
              <a:gd name="connsiteY122" fmla="*/ 3365044 h 3482342"/>
              <a:gd name="connsiteX123" fmla="*/ 349402 w 12192000"/>
              <a:gd name="connsiteY123" fmla="*/ 3380897 h 3482342"/>
              <a:gd name="connsiteX124" fmla="*/ 192183 w 12192000"/>
              <a:gd name="connsiteY124" fmla="*/ 3460075 h 3482342"/>
              <a:gd name="connsiteX125" fmla="*/ 46713 w 12192000"/>
              <a:gd name="connsiteY125" fmla="*/ 3462986 h 3482342"/>
              <a:gd name="connsiteX126" fmla="*/ 2765 w 12192000"/>
              <a:gd name="connsiteY126" fmla="*/ 3480770 h 3482342"/>
              <a:gd name="connsiteX127" fmla="*/ 0 w 12192000"/>
              <a:gd name="connsiteY127" fmla="*/ 3482342 h 3482342"/>
              <a:gd name="connsiteX128" fmla="*/ 0 w 12192000"/>
              <a:gd name="connsiteY12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13263 w 12192000"/>
              <a:gd name="connsiteY36" fmla="*/ 1350756 h 3482342"/>
              <a:gd name="connsiteX37" fmla="*/ 10487356 w 12192000"/>
              <a:gd name="connsiteY37" fmla="*/ 1385722 h 3482342"/>
              <a:gd name="connsiteX38" fmla="*/ 10464012 w 12192000"/>
              <a:gd name="connsiteY38" fmla="*/ 1391778 h 3482342"/>
              <a:gd name="connsiteX39" fmla="*/ 10405409 w 12192000"/>
              <a:gd name="connsiteY39" fmla="*/ 1422789 h 3482342"/>
              <a:gd name="connsiteX40" fmla="*/ 10370530 w 12192000"/>
              <a:gd name="connsiteY40" fmla="*/ 1441596 h 3482342"/>
              <a:gd name="connsiteX41" fmla="*/ 10300239 w 12192000"/>
              <a:gd name="connsiteY41" fmla="*/ 1456332 h 3482342"/>
              <a:gd name="connsiteX42" fmla="*/ 10264922 w 12192000"/>
              <a:gd name="connsiteY42" fmla="*/ 1472107 h 3482342"/>
              <a:gd name="connsiteX43" fmla="*/ 10229629 w 12192000"/>
              <a:gd name="connsiteY43" fmla="*/ 1470454 h 3482342"/>
              <a:gd name="connsiteX44" fmla="*/ 10201385 w 12192000"/>
              <a:gd name="connsiteY44" fmla="*/ 1477515 h 3482342"/>
              <a:gd name="connsiteX45" fmla="*/ 10151958 w 12192000"/>
              <a:gd name="connsiteY45" fmla="*/ 1477515 h 3482342"/>
              <a:gd name="connsiteX46" fmla="*/ 10120184 w 12192000"/>
              <a:gd name="connsiteY46" fmla="*/ 1466924 h 3482342"/>
              <a:gd name="connsiteX47" fmla="*/ 10058690 w 12192000"/>
              <a:gd name="connsiteY47" fmla="*/ 1474888 h 3482342"/>
              <a:gd name="connsiteX48" fmla="*/ 10004424 w 12192000"/>
              <a:gd name="connsiteY48" fmla="*/ 1489801 h 3482342"/>
              <a:gd name="connsiteX49" fmla="*/ 9999951 w 12192000"/>
              <a:gd name="connsiteY49" fmla="*/ 1499127 h 3482342"/>
              <a:gd name="connsiteX50" fmla="*/ 9845462 w 12192000"/>
              <a:gd name="connsiteY50" fmla="*/ 1548192 h 3482342"/>
              <a:gd name="connsiteX51" fmla="*/ 9736156 w 12192000"/>
              <a:gd name="connsiteY51" fmla="*/ 1581928 h 3482342"/>
              <a:gd name="connsiteX52" fmla="*/ 9693355 w 12192000"/>
              <a:gd name="connsiteY52" fmla="*/ 1602632 h 3482342"/>
              <a:gd name="connsiteX53" fmla="*/ 9664242 w 12192000"/>
              <a:gd name="connsiteY53" fmla="*/ 1622075 h 3482342"/>
              <a:gd name="connsiteX54" fmla="*/ 9579195 w 12192000"/>
              <a:gd name="connsiteY54" fmla="*/ 1648017 h 3482342"/>
              <a:gd name="connsiteX55" fmla="*/ 9433652 w 12192000"/>
              <a:gd name="connsiteY55" fmla="*/ 1681174 h 3482342"/>
              <a:gd name="connsiteX56" fmla="*/ 9403775 w 12192000"/>
              <a:gd name="connsiteY56" fmla="*/ 1690403 h 3482342"/>
              <a:gd name="connsiteX57" fmla="*/ 9382503 w 12192000"/>
              <a:gd name="connsiteY57" fmla="*/ 1706957 h 3482342"/>
              <a:gd name="connsiteX58" fmla="*/ 9381410 w 12192000"/>
              <a:gd name="connsiteY58" fmla="*/ 1718312 h 3482342"/>
              <a:gd name="connsiteX59" fmla="*/ 9365685 w 12192000"/>
              <a:gd name="connsiteY59" fmla="*/ 1724772 h 3482342"/>
              <a:gd name="connsiteX60" fmla="*/ 9278020 w 12192000"/>
              <a:gd name="connsiteY60" fmla="*/ 1741161 h 3482342"/>
              <a:gd name="connsiteX61" fmla="*/ 9217145 w 12192000"/>
              <a:gd name="connsiteY61" fmla="*/ 1771195 h 3482342"/>
              <a:gd name="connsiteX62" fmla="*/ 8955875 w 12192000"/>
              <a:gd name="connsiteY62" fmla="*/ 1796806 h 3482342"/>
              <a:gd name="connsiteX63" fmla="*/ 8648415 w 12192000"/>
              <a:gd name="connsiteY63" fmla="*/ 1878623 h 3482342"/>
              <a:gd name="connsiteX64" fmla="*/ 8495949 w 12192000"/>
              <a:gd name="connsiteY64" fmla="*/ 1902425 h 3482342"/>
              <a:gd name="connsiteX65" fmla="*/ 8236214 w 12192000"/>
              <a:gd name="connsiteY65" fmla="*/ 1909725 h 3482342"/>
              <a:gd name="connsiteX66" fmla="*/ 8132104 w 12192000"/>
              <a:gd name="connsiteY66" fmla="*/ 1895727 h 3482342"/>
              <a:gd name="connsiteX67" fmla="*/ 7918078 w 12192000"/>
              <a:gd name="connsiteY67" fmla="*/ 1862668 h 3482342"/>
              <a:gd name="connsiteX68" fmla="*/ 7817899 w 12192000"/>
              <a:gd name="connsiteY68" fmla="*/ 1862176 h 3482342"/>
              <a:gd name="connsiteX69" fmla="*/ 7768994 w 12192000"/>
              <a:gd name="connsiteY69" fmla="*/ 1855721 h 3482342"/>
              <a:gd name="connsiteX70" fmla="*/ 7618027 w 12192000"/>
              <a:gd name="connsiteY70" fmla="*/ 1830959 h 3482342"/>
              <a:gd name="connsiteX71" fmla="*/ 7449425 w 12192000"/>
              <a:gd name="connsiteY71" fmla="*/ 1810910 h 3482342"/>
              <a:gd name="connsiteX72" fmla="*/ 7342915 w 12192000"/>
              <a:gd name="connsiteY72" fmla="*/ 1819827 h 3482342"/>
              <a:gd name="connsiteX73" fmla="*/ 7255191 w 12192000"/>
              <a:gd name="connsiteY73" fmla="*/ 1834354 h 3482342"/>
              <a:gd name="connsiteX74" fmla="*/ 7131205 w 12192000"/>
              <a:gd name="connsiteY74" fmla="*/ 1845557 h 3482342"/>
              <a:gd name="connsiteX75" fmla="*/ 6941837 w 12192000"/>
              <a:gd name="connsiteY75" fmla="*/ 1840640 h 3482342"/>
              <a:gd name="connsiteX76" fmla="*/ 6837145 w 12192000"/>
              <a:gd name="connsiteY76" fmla="*/ 1870724 h 3482342"/>
              <a:gd name="connsiteX77" fmla="*/ 6753991 w 12192000"/>
              <a:gd name="connsiteY77" fmla="*/ 1860969 h 3482342"/>
              <a:gd name="connsiteX78" fmla="*/ 6727754 w 12192000"/>
              <a:gd name="connsiteY78" fmla="*/ 1882372 h 3482342"/>
              <a:gd name="connsiteX79" fmla="*/ 6723371 w 12192000"/>
              <a:gd name="connsiteY79" fmla="*/ 1886494 h 3482342"/>
              <a:gd name="connsiteX80" fmla="*/ 6702779 w 12192000"/>
              <a:gd name="connsiteY80" fmla="*/ 1893601 h 3482342"/>
              <a:gd name="connsiteX81" fmla="*/ 6686657 w 12192000"/>
              <a:gd name="connsiteY81" fmla="*/ 1907344 h 3482342"/>
              <a:gd name="connsiteX82" fmla="*/ 6651330 w 12192000"/>
              <a:gd name="connsiteY82" fmla="*/ 1922921 h 3482342"/>
              <a:gd name="connsiteX83" fmla="*/ 6622958 w 12192000"/>
              <a:gd name="connsiteY83" fmla="*/ 1936255 h 3482342"/>
              <a:gd name="connsiteX84" fmla="*/ 6522602 w 12192000"/>
              <a:gd name="connsiteY84" fmla="*/ 1954133 h 3482342"/>
              <a:gd name="connsiteX85" fmla="*/ 6444344 w 12192000"/>
              <a:gd name="connsiteY85" fmla="*/ 1969663 h 3482342"/>
              <a:gd name="connsiteX86" fmla="*/ 6409626 w 12192000"/>
              <a:gd name="connsiteY86" fmla="*/ 1978846 h 3482342"/>
              <a:gd name="connsiteX87" fmla="*/ 6333446 w 12192000"/>
              <a:gd name="connsiteY87" fmla="*/ 1997163 h 3482342"/>
              <a:gd name="connsiteX88" fmla="*/ 6294933 w 12192000"/>
              <a:gd name="connsiteY88" fmla="*/ 2019412 h 3482342"/>
              <a:gd name="connsiteX89" fmla="*/ 6238719 w 12192000"/>
              <a:gd name="connsiteY89" fmla="*/ 2042547 h 3482342"/>
              <a:gd name="connsiteX90" fmla="*/ 6187205 w 12192000"/>
              <a:gd name="connsiteY90" fmla="*/ 2060048 h 3482342"/>
              <a:gd name="connsiteX91" fmla="*/ 6138780 w 12192000"/>
              <a:gd name="connsiteY91" fmla="*/ 2081918 h 3482342"/>
              <a:gd name="connsiteX92" fmla="*/ 6120125 w 12192000"/>
              <a:gd name="connsiteY92" fmla="*/ 2109475 h 3482342"/>
              <a:gd name="connsiteX93" fmla="*/ 6056576 w 12192000"/>
              <a:gd name="connsiteY93" fmla="*/ 2120066 h 3482342"/>
              <a:gd name="connsiteX94" fmla="*/ 5993794 w 12192000"/>
              <a:gd name="connsiteY94" fmla="*/ 2122569 h 3482342"/>
              <a:gd name="connsiteX95" fmla="*/ 5943601 w 12192000"/>
              <a:gd name="connsiteY95" fmla="*/ 2137719 h 3482342"/>
              <a:gd name="connsiteX96" fmla="*/ 5898141 w 12192000"/>
              <a:gd name="connsiteY96" fmla="*/ 2144806 h 3482342"/>
              <a:gd name="connsiteX97" fmla="*/ 5855337 w 12192000"/>
              <a:gd name="connsiteY97" fmla="*/ 2137719 h 3482342"/>
              <a:gd name="connsiteX98" fmla="*/ 5817682 w 12192000"/>
              <a:gd name="connsiteY98" fmla="*/ 2157358 h 3482342"/>
              <a:gd name="connsiteX99" fmla="*/ 5735300 w 12192000"/>
              <a:gd name="connsiteY99" fmla="*/ 2158902 h 3482342"/>
              <a:gd name="connsiteX100" fmla="*/ 5591469 w 12192000"/>
              <a:gd name="connsiteY100" fmla="*/ 2178389 h 3482342"/>
              <a:gd name="connsiteX101" fmla="*/ 5505818 w 12192000"/>
              <a:gd name="connsiteY101" fmla="*/ 2194207 h 3482342"/>
              <a:gd name="connsiteX102" fmla="*/ 5452860 w 12192000"/>
              <a:gd name="connsiteY102" fmla="*/ 2180085 h 3482342"/>
              <a:gd name="connsiteX103" fmla="*/ 5414282 w 12192000"/>
              <a:gd name="connsiteY103" fmla="*/ 2183070 h 3482342"/>
              <a:gd name="connsiteX104" fmla="*/ 5368369 w 12192000"/>
              <a:gd name="connsiteY104" fmla="*/ 2204272 h 3482342"/>
              <a:gd name="connsiteX105" fmla="*/ 5336354 w 12192000"/>
              <a:gd name="connsiteY105" fmla="*/ 2218920 h 3482342"/>
              <a:gd name="connsiteX106" fmla="*/ 5291263 w 12192000"/>
              <a:gd name="connsiteY106" fmla="*/ 2239182 h 3482342"/>
              <a:gd name="connsiteX107" fmla="*/ 5255152 w 12192000"/>
              <a:gd name="connsiteY107" fmla="*/ 2247164 h 3482342"/>
              <a:gd name="connsiteX108" fmla="*/ 5233796 w 12192000"/>
              <a:gd name="connsiteY108" fmla="*/ 2268260 h 3482342"/>
              <a:gd name="connsiteX109" fmla="*/ 5212786 w 12192000"/>
              <a:gd name="connsiteY109" fmla="*/ 2296592 h 3482342"/>
              <a:gd name="connsiteX110" fmla="*/ 5173523 w 12192000"/>
              <a:gd name="connsiteY110" fmla="*/ 2309057 h 3482342"/>
              <a:gd name="connsiteX111" fmla="*/ 5123830 w 12192000"/>
              <a:gd name="connsiteY111" fmla="*/ 2307070 h 3482342"/>
              <a:gd name="connsiteX112" fmla="*/ 5065426 w 12192000"/>
              <a:gd name="connsiteY112" fmla="*/ 2324076 h 3482342"/>
              <a:gd name="connsiteX113" fmla="*/ 4975908 w 12192000"/>
              <a:gd name="connsiteY113" fmla="*/ 2364128 h 3482342"/>
              <a:gd name="connsiteX114" fmla="*/ 4913723 w 12192000"/>
              <a:gd name="connsiteY114" fmla="*/ 2385265 h 3482342"/>
              <a:gd name="connsiteX115" fmla="*/ 4746485 w 12192000"/>
              <a:gd name="connsiteY115" fmla="*/ 2451769 h 3482342"/>
              <a:gd name="connsiteX116" fmla="*/ 4681588 w 12192000"/>
              <a:gd name="connsiteY116" fmla="*/ 2467494 h 3482342"/>
              <a:gd name="connsiteX117" fmla="*/ 1783655 w 12192000"/>
              <a:gd name="connsiteY117" fmla="*/ 3163860 h 3482342"/>
              <a:gd name="connsiteX118" fmla="*/ 1325955 w 12192000"/>
              <a:gd name="connsiteY118" fmla="*/ 3176692 h 3482342"/>
              <a:gd name="connsiteX119" fmla="*/ 1190384 w 12192000"/>
              <a:gd name="connsiteY119" fmla="*/ 3203504 h 3482342"/>
              <a:gd name="connsiteX120" fmla="*/ 1094537 w 12192000"/>
              <a:gd name="connsiteY120" fmla="*/ 3229469 h 3482342"/>
              <a:gd name="connsiteX121" fmla="*/ 779276 w 12192000"/>
              <a:gd name="connsiteY121" fmla="*/ 3327290 h 3482342"/>
              <a:gd name="connsiteX122" fmla="*/ 600378 w 12192000"/>
              <a:gd name="connsiteY122" fmla="*/ 3335250 h 3482342"/>
              <a:gd name="connsiteX123" fmla="*/ 493457 w 12192000"/>
              <a:gd name="connsiteY123" fmla="*/ 3365044 h 3482342"/>
              <a:gd name="connsiteX124" fmla="*/ 349402 w 12192000"/>
              <a:gd name="connsiteY124" fmla="*/ 3380897 h 3482342"/>
              <a:gd name="connsiteX125" fmla="*/ 192183 w 12192000"/>
              <a:gd name="connsiteY125" fmla="*/ 3460075 h 3482342"/>
              <a:gd name="connsiteX126" fmla="*/ 46713 w 12192000"/>
              <a:gd name="connsiteY126" fmla="*/ 3462986 h 3482342"/>
              <a:gd name="connsiteX127" fmla="*/ 2765 w 12192000"/>
              <a:gd name="connsiteY127" fmla="*/ 3480770 h 3482342"/>
              <a:gd name="connsiteX128" fmla="*/ 0 w 12192000"/>
              <a:gd name="connsiteY128" fmla="*/ 3482342 h 3482342"/>
              <a:gd name="connsiteX129" fmla="*/ 0 w 12192000"/>
              <a:gd name="connsiteY12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40314 w 12192000"/>
              <a:gd name="connsiteY36" fmla="*/ 1343356 h 3482342"/>
              <a:gd name="connsiteX37" fmla="*/ 10513263 w 12192000"/>
              <a:gd name="connsiteY37" fmla="*/ 1350756 h 3482342"/>
              <a:gd name="connsiteX38" fmla="*/ 10487356 w 12192000"/>
              <a:gd name="connsiteY38" fmla="*/ 1385722 h 3482342"/>
              <a:gd name="connsiteX39" fmla="*/ 10464012 w 12192000"/>
              <a:gd name="connsiteY39" fmla="*/ 1391778 h 3482342"/>
              <a:gd name="connsiteX40" fmla="*/ 10405409 w 12192000"/>
              <a:gd name="connsiteY40" fmla="*/ 1422789 h 3482342"/>
              <a:gd name="connsiteX41" fmla="*/ 10370530 w 12192000"/>
              <a:gd name="connsiteY41" fmla="*/ 1441596 h 3482342"/>
              <a:gd name="connsiteX42" fmla="*/ 10300239 w 12192000"/>
              <a:gd name="connsiteY42" fmla="*/ 1456332 h 3482342"/>
              <a:gd name="connsiteX43" fmla="*/ 10264922 w 12192000"/>
              <a:gd name="connsiteY43" fmla="*/ 1472107 h 3482342"/>
              <a:gd name="connsiteX44" fmla="*/ 10229629 w 12192000"/>
              <a:gd name="connsiteY44" fmla="*/ 1470454 h 3482342"/>
              <a:gd name="connsiteX45" fmla="*/ 10201385 w 12192000"/>
              <a:gd name="connsiteY45" fmla="*/ 1477515 h 3482342"/>
              <a:gd name="connsiteX46" fmla="*/ 10151958 w 12192000"/>
              <a:gd name="connsiteY46" fmla="*/ 1477515 h 3482342"/>
              <a:gd name="connsiteX47" fmla="*/ 10120184 w 12192000"/>
              <a:gd name="connsiteY47" fmla="*/ 1466924 h 3482342"/>
              <a:gd name="connsiteX48" fmla="*/ 10058690 w 12192000"/>
              <a:gd name="connsiteY48" fmla="*/ 1474888 h 3482342"/>
              <a:gd name="connsiteX49" fmla="*/ 10004424 w 12192000"/>
              <a:gd name="connsiteY49" fmla="*/ 1489801 h 3482342"/>
              <a:gd name="connsiteX50" fmla="*/ 9999951 w 12192000"/>
              <a:gd name="connsiteY50" fmla="*/ 1499127 h 3482342"/>
              <a:gd name="connsiteX51" fmla="*/ 9845462 w 12192000"/>
              <a:gd name="connsiteY51" fmla="*/ 1548192 h 3482342"/>
              <a:gd name="connsiteX52" fmla="*/ 9736156 w 12192000"/>
              <a:gd name="connsiteY52" fmla="*/ 1581928 h 3482342"/>
              <a:gd name="connsiteX53" fmla="*/ 9693355 w 12192000"/>
              <a:gd name="connsiteY53" fmla="*/ 1602632 h 3482342"/>
              <a:gd name="connsiteX54" fmla="*/ 9664242 w 12192000"/>
              <a:gd name="connsiteY54" fmla="*/ 1622075 h 3482342"/>
              <a:gd name="connsiteX55" fmla="*/ 9579195 w 12192000"/>
              <a:gd name="connsiteY55" fmla="*/ 1648017 h 3482342"/>
              <a:gd name="connsiteX56" fmla="*/ 9433652 w 12192000"/>
              <a:gd name="connsiteY56" fmla="*/ 1681174 h 3482342"/>
              <a:gd name="connsiteX57" fmla="*/ 9403775 w 12192000"/>
              <a:gd name="connsiteY57" fmla="*/ 1690403 h 3482342"/>
              <a:gd name="connsiteX58" fmla="*/ 9382503 w 12192000"/>
              <a:gd name="connsiteY58" fmla="*/ 1706957 h 3482342"/>
              <a:gd name="connsiteX59" fmla="*/ 9381410 w 12192000"/>
              <a:gd name="connsiteY59" fmla="*/ 1718312 h 3482342"/>
              <a:gd name="connsiteX60" fmla="*/ 9365685 w 12192000"/>
              <a:gd name="connsiteY60" fmla="*/ 1724772 h 3482342"/>
              <a:gd name="connsiteX61" fmla="*/ 9278020 w 12192000"/>
              <a:gd name="connsiteY61" fmla="*/ 1741161 h 3482342"/>
              <a:gd name="connsiteX62" fmla="*/ 9217145 w 12192000"/>
              <a:gd name="connsiteY62" fmla="*/ 1771195 h 3482342"/>
              <a:gd name="connsiteX63" fmla="*/ 8955875 w 12192000"/>
              <a:gd name="connsiteY63" fmla="*/ 1796806 h 3482342"/>
              <a:gd name="connsiteX64" fmla="*/ 8648415 w 12192000"/>
              <a:gd name="connsiteY64" fmla="*/ 1878623 h 3482342"/>
              <a:gd name="connsiteX65" fmla="*/ 8495949 w 12192000"/>
              <a:gd name="connsiteY65" fmla="*/ 1902425 h 3482342"/>
              <a:gd name="connsiteX66" fmla="*/ 8236214 w 12192000"/>
              <a:gd name="connsiteY66" fmla="*/ 1909725 h 3482342"/>
              <a:gd name="connsiteX67" fmla="*/ 8132104 w 12192000"/>
              <a:gd name="connsiteY67" fmla="*/ 1895727 h 3482342"/>
              <a:gd name="connsiteX68" fmla="*/ 7918078 w 12192000"/>
              <a:gd name="connsiteY68" fmla="*/ 1862668 h 3482342"/>
              <a:gd name="connsiteX69" fmla="*/ 7817899 w 12192000"/>
              <a:gd name="connsiteY69" fmla="*/ 1862176 h 3482342"/>
              <a:gd name="connsiteX70" fmla="*/ 7768994 w 12192000"/>
              <a:gd name="connsiteY70" fmla="*/ 1855721 h 3482342"/>
              <a:gd name="connsiteX71" fmla="*/ 7618027 w 12192000"/>
              <a:gd name="connsiteY71" fmla="*/ 1830959 h 3482342"/>
              <a:gd name="connsiteX72" fmla="*/ 7449425 w 12192000"/>
              <a:gd name="connsiteY72" fmla="*/ 1810910 h 3482342"/>
              <a:gd name="connsiteX73" fmla="*/ 7342915 w 12192000"/>
              <a:gd name="connsiteY73" fmla="*/ 1819827 h 3482342"/>
              <a:gd name="connsiteX74" fmla="*/ 7255191 w 12192000"/>
              <a:gd name="connsiteY74" fmla="*/ 1834354 h 3482342"/>
              <a:gd name="connsiteX75" fmla="*/ 7131205 w 12192000"/>
              <a:gd name="connsiteY75" fmla="*/ 1845557 h 3482342"/>
              <a:gd name="connsiteX76" fmla="*/ 6941837 w 12192000"/>
              <a:gd name="connsiteY76" fmla="*/ 1840640 h 3482342"/>
              <a:gd name="connsiteX77" fmla="*/ 6837145 w 12192000"/>
              <a:gd name="connsiteY77" fmla="*/ 1870724 h 3482342"/>
              <a:gd name="connsiteX78" fmla="*/ 6753991 w 12192000"/>
              <a:gd name="connsiteY78" fmla="*/ 1860969 h 3482342"/>
              <a:gd name="connsiteX79" fmla="*/ 6727754 w 12192000"/>
              <a:gd name="connsiteY79" fmla="*/ 1882372 h 3482342"/>
              <a:gd name="connsiteX80" fmla="*/ 6723371 w 12192000"/>
              <a:gd name="connsiteY80" fmla="*/ 1886494 h 3482342"/>
              <a:gd name="connsiteX81" fmla="*/ 6702779 w 12192000"/>
              <a:gd name="connsiteY81" fmla="*/ 1893601 h 3482342"/>
              <a:gd name="connsiteX82" fmla="*/ 6686657 w 12192000"/>
              <a:gd name="connsiteY82" fmla="*/ 1907344 h 3482342"/>
              <a:gd name="connsiteX83" fmla="*/ 6651330 w 12192000"/>
              <a:gd name="connsiteY83" fmla="*/ 1922921 h 3482342"/>
              <a:gd name="connsiteX84" fmla="*/ 6622958 w 12192000"/>
              <a:gd name="connsiteY84" fmla="*/ 1936255 h 3482342"/>
              <a:gd name="connsiteX85" fmla="*/ 6522602 w 12192000"/>
              <a:gd name="connsiteY85" fmla="*/ 1954133 h 3482342"/>
              <a:gd name="connsiteX86" fmla="*/ 6444344 w 12192000"/>
              <a:gd name="connsiteY86" fmla="*/ 1969663 h 3482342"/>
              <a:gd name="connsiteX87" fmla="*/ 6409626 w 12192000"/>
              <a:gd name="connsiteY87" fmla="*/ 1978846 h 3482342"/>
              <a:gd name="connsiteX88" fmla="*/ 6333446 w 12192000"/>
              <a:gd name="connsiteY88" fmla="*/ 1997163 h 3482342"/>
              <a:gd name="connsiteX89" fmla="*/ 6294933 w 12192000"/>
              <a:gd name="connsiteY89" fmla="*/ 2019412 h 3482342"/>
              <a:gd name="connsiteX90" fmla="*/ 6238719 w 12192000"/>
              <a:gd name="connsiteY90" fmla="*/ 2042547 h 3482342"/>
              <a:gd name="connsiteX91" fmla="*/ 6187205 w 12192000"/>
              <a:gd name="connsiteY91" fmla="*/ 2060048 h 3482342"/>
              <a:gd name="connsiteX92" fmla="*/ 6138780 w 12192000"/>
              <a:gd name="connsiteY92" fmla="*/ 2081918 h 3482342"/>
              <a:gd name="connsiteX93" fmla="*/ 6120125 w 12192000"/>
              <a:gd name="connsiteY93" fmla="*/ 2109475 h 3482342"/>
              <a:gd name="connsiteX94" fmla="*/ 6056576 w 12192000"/>
              <a:gd name="connsiteY94" fmla="*/ 2120066 h 3482342"/>
              <a:gd name="connsiteX95" fmla="*/ 5993794 w 12192000"/>
              <a:gd name="connsiteY95" fmla="*/ 2122569 h 3482342"/>
              <a:gd name="connsiteX96" fmla="*/ 5943601 w 12192000"/>
              <a:gd name="connsiteY96" fmla="*/ 2137719 h 3482342"/>
              <a:gd name="connsiteX97" fmla="*/ 5898141 w 12192000"/>
              <a:gd name="connsiteY97" fmla="*/ 2144806 h 3482342"/>
              <a:gd name="connsiteX98" fmla="*/ 5855337 w 12192000"/>
              <a:gd name="connsiteY98" fmla="*/ 2137719 h 3482342"/>
              <a:gd name="connsiteX99" fmla="*/ 5817682 w 12192000"/>
              <a:gd name="connsiteY99" fmla="*/ 2157358 h 3482342"/>
              <a:gd name="connsiteX100" fmla="*/ 5735300 w 12192000"/>
              <a:gd name="connsiteY100" fmla="*/ 2158902 h 3482342"/>
              <a:gd name="connsiteX101" fmla="*/ 5591469 w 12192000"/>
              <a:gd name="connsiteY101" fmla="*/ 2178389 h 3482342"/>
              <a:gd name="connsiteX102" fmla="*/ 5505818 w 12192000"/>
              <a:gd name="connsiteY102" fmla="*/ 2194207 h 3482342"/>
              <a:gd name="connsiteX103" fmla="*/ 5452860 w 12192000"/>
              <a:gd name="connsiteY103" fmla="*/ 2180085 h 3482342"/>
              <a:gd name="connsiteX104" fmla="*/ 5414282 w 12192000"/>
              <a:gd name="connsiteY104" fmla="*/ 2183070 h 3482342"/>
              <a:gd name="connsiteX105" fmla="*/ 5368369 w 12192000"/>
              <a:gd name="connsiteY105" fmla="*/ 2204272 h 3482342"/>
              <a:gd name="connsiteX106" fmla="*/ 5336354 w 12192000"/>
              <a:gd name="connsiteY106" fmla="*/ 2218920 h 3482342"/>
              <a:gd name="connsiteX107" fmla="*/ 5291263 w 12192000"/>
              <a:gd name="connsiteY107" fmla="*/ 2239182 h 3482342"/>
              <a:gd name="connsiteX108" fmla="*/ 5255152 w 12192000"/>
              <a:gd name="connsiteY108" fmla="*/ 2247164 h 3482342"/>
              <a:gd name="connsiteX109" fmla="*/ 5233796 w 12192000"/>
              <a:gd name="connsiteY109" fmla="*/ 2268260 h 3482342"/>
              <a:gd name="connsiteX110" fmla="*/ 5212786 w 12192000"/>
              <a:gd name="connsiteY110" fmla="*/ 2296592 h 3482342"/>
              <a:gd name="connsiteX111" fmla="*/ 5173523 w 12192000"/>
              <a:gd name="connsiteY111" fmla="*/ 2309057 h 3482342"/>
              <a:gd name="connsiteX112" fmla="*/ 5123830 w 12192000"/>
              <a:gd name="connsiteY112" fmla="*/ 2307070 h 3482342"/>
              <a:gd name="connsiteX113" fmla="*/ 5065426 w 12192000"/>
              <a:gd name="connsiteY113" fmla="*/ 2324076 h 3482342"/>
              <a:gd name="connsiteX114" fmla="*/ 4975908 w 12192000"/>
              <a:gd name="connsiteY114" fmla="*/ 2364128 h 3482342"/>
              <a:gd name="connsiteX115" fmla="*/ 4913723 w 12192000"/>
              <a:gd name="connsiteY115" fmla="*/ 2385265 h 3482342"/>
              <a:gd name="connsiteX116" fmla="*/ 4746485 w 12192000"/>
              <a:gd name="connsiteY116" fmla="*/ 2451769 h 3482342"/>
              <a:gd name="connsiteX117" fmla="*/ 4681588 w 12192000"/>
              <a:gd name="connsiteY117" fmla="*/ 2467494 h 3482342"/>
              <a:gd name="connsiteX118" fmla="*/ 1783655 w 12192000"/>
              <a:gd name="connsiteY118" fmla="*/ 3163860 h 3482342"/>
              <a:gd name="connsiteX119" fmla="*/ 1325955 w 12192000"/>
              <a:gd name="connsiteY119" fmla="*/ 3176692 h 3482342"/>
              <a:gd name="connsiteX120" fmla="*/ 1190384 w 12192000"/>
              <a:gd name="connsiteY120" fmla="*/ 3203504 h 3482342"/>
              <a:gd name="connsiteX121" fmla="*/ 1094537 w 12192000"/>
              <a:gd name="connsiteY121" fmla="*/ 3229469 h 3482342"/>
              <a:gd name="connsiteX122" fmla="*/ 779276 w 12192000"/>
              <a:gd name="connsiteY122" fmla="*/ 3327290 h 3482342"/>
              <a:gd name="connsiteX123" fmla="*/ 600378 w 12192000"/>
              <a:gd name="connsiteY123" fmla="*/ 3335250 h 3482342"/>
              <a:gd name="connsiteX124" fmla="*/ 493457 w 12192000"/>
              <a:gd name="connsiteY124" fmla="*/ 3365044 h 3482342"/>
              <a:gd name="connsiteX125" fmla="*/ 349402 w 12192000"/>
              <a:gd name="connsiteY125" fmla="*/ 3380897 h 3482342"/>
              <a:gd name="connsiteX126" fmla="*/ 192183 w 12192000"/>
              <a:gd name="connsiteY126" fmla="*/ 3460075 h 3482342"/>
              <a:gd name="connsiteX127" fmla="*/ 46713 w 12192000"/>
              <a:gd name="connsiteY127" fmla="*/ 3462986 h 3482342"/>
              <a:gd name="connsiteX128" fmla="*/ 2765 w 12192000"/>
              <a:gd name="connsiteY128" fmla="*/ 3480770 h 3482342"/>
              <a:gd name="connsiteX129" fmla="*/ 0 w 12192000"/>
              <a:gd name="connsiteY129" fmla="*/ 3482342 h 3482342"/>
              <a:gd name="connsiteX130" fmla="*/ 0 w 12192000"/>
              <a:gd name="connsiteY13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40314 w 12192000"/>
              <a:gd name="connsiteY36" fmla="*/ 1343356 h 3482342"/>
              <a:gd name="connsiteX37" fmla="*/ 10513263 w 12192000"/>
              <a:gd name="connsiteY37" fmla="*/ 1371939 h 3482342"/>
              <a:gd name="connsiteX38" fmla="*/ 10487356 w 12192000"/>
              <a:gd name="connsiteY38" fmla="*/ 1385722 h 3482342"/>
              <a:gd name="connsiteX39" fmla="*/ 10464012 w 12192000"/>
              <a:gd name="connsiteY39" fmla="*/ 1391778 h 3482342"/>
              <a:gd name="connsiteX40" fmla="*/ 10405409 w 12192000"/>
              <a:gd name="connsiteY40" fmla="*/ 1422789 h 3482342"/>
              <a:gd name="connsiteX41" fmla="*/ 10370530 w 12192000"/>
              <a:gd name="connsiteY41" fmla="*/ 1441596 h 3482342"/>
              <a:gd name="connsiteX42" fmla="*/ 10300239 w 12192000"/>
              <a:gd name="connsiteY42" fmla="*/ 1456332 h 3482342"/>
              <a:gd name="connsiteX43" fmla="*/ 10264922 w 12192000"/>
              <a:gd name="connsiteY43" fmla="*/ 1472107 h 3482342"/>
              <a:gd name="connsiteX44" fmla="*/ 10229629 w 12192000"/>
              <a:gd name="connsiteY44" fmla="*/ 1470454 h 3482342"/>
              <a:gd name="connsiteX45" fmla="*/ 10201385 w 12192000"/>
              <a:gd name="connsiteY45" fmla="*/ 1477515 h 3482342"/>
              <a:gd name="connsiteX46" fmla="*/ 10151958 w 12192000"/>
              <a:gd name="connsiteY46" fmla="*/ 1477515 h 3482342"/>
              <a:gd name="connsiteX47" fmla="*/ 10120184 w 12192000"/>
              <a:gd name="connsiteY47" fmla="*/ 1466924 h 3482342"/>
              <a:gd name="connsiteX48" fmla="*/ 10058690 w 12192000"/>
              <a:gd name="connsiteY48" fmla="*/ 1474888 h 3482342"/>
              <a:gd name="connsiteX49" fmla="*/ 10004424 w 12192000"/>
              <a:gd name="connsiteY49" fmla="*/ 1489801 h 3482342"/>
              <a:gd name="connsiteX50" fmla="*/ 9999951 w 12192000"/>
              <a:gd name="connsiteY50" fmla="*/ 1499127 h 3482342"/>
              <a:gd name="connsiteX51" fmla="*/ 9845462 w 12192000"/>
              <a:gd name="connsiteY51" fmla="*/ 1548192 h 3482342"/>
              <a:gd name="connsiteX52" fmla="*/ 9736156 w 12192000"/>
              <a:gd name="connsiteY52" fmla="*/ 1581928 h 3482342"/>
              <a:gd name="connsiteX53" fmla="*/ 9693355 w 12192000"/>
              <a:gd name="connsiteY53" fmla="*/ 1602632 h 3482342"/>
              <a:gd name="connsiteX54" fmla="*/ 9664242 w 12192000"/>
              <a:gd name="connsiteY54" fmla="*/ 1622075 h 3482342"/>
              <a:gd name="connsiteX55" fmla="*/ 9579195 w 12192000"/>
              <a:gd name="connsiteY55" fmla="*/ 1648017 h 3482342"/>
              <a:gd name="connsiteX56" fmla="*/ 9433652 w 12192000"/>
              <a:gd name="connsiteY56" fmla="*/ 1681174 h 3482342"/>
              <a:gd name="connsiteX57" fmla="*/ 9403775 w 12192000"/>
              <a:gd name="connsiteY57" fmla="*/ 1690403 h 3482342"/>
              <a:gd name="connsiteX58" fmla="*/ 9382503 w 12192000"/>
              <a:gd name="connsiteY58" fmla="*/ 1706957 h 3482342"/>
              <a:gd name="connsiteX59" fmla="*/ 9381410 w 12192000"/>
              <a:gd name="connsiteY59" fmla="*/ 1718312 h 3482342"/>
              <a:gd name="connsiteX60" fmla="*/ 9365685 w 12192000"/>
              <a:gd name="connsiteY60" fmla="*/ 1724772 h 3482342"/>
              <a:gd name="connsiteX61" fmla="*/ 9278020 w 12192000"/>
              <a:gd name="connsiteY61" fmla="*/ 1741161 h 3482342"/>
              <a:gd name="connsiteX62" fmla="*/ 9217145 w 12192000"/>
              <a:gd name="connsiteY62" fmla="*/ 1771195 h 3482342"/>
              <a:gd name="connsiteX63" fmla="*/ 8955875 w 12192000"/>
              <a:gd name="connsiteY63" fmla="*/ 1796806 h 3482342"/>
              <a:gd name="connsiteX64" fmla="*/ 8648415 w 12192000"/>
              <a:gd name="connsiteY64" fmla="*/ 1878623 h 3482342"/>
              <a:gd name="connsiteX65" fmla="*/ 8495949 w 12192000"/>
              <a:gd name="connsiteY65" fmla="*/ 1902425 h 3482342"/>
              <a:gd name="connsiteX66" fmla="*/ 8236214 w 12192000"/>
              <a:gd name="connsiteY66" fmla="*/ 1909725 h 3482342"/>
              <a:gd name="connsiteX67" fmla="*/ 8132104 w 12192000"/>
              <a:gd name="connsiteY67" fmla="*/ 1895727 h 3482342"/>
              <a:gd name="connsiteX68" fmla="*/ 7918078 w 12192000"/>
              <a:gd name="connsiteY68" fmla="*/ 1862668 h 3482342"/>
              <a:gd name="connsiteX69" fmla="*/ 7817899 w 12192000"/>
              <a:gd name="connsiteY69" fmla="*/ 1862176 h 3482342"/>
              <a:gd name="connsiteX70" fmla="*/ 7768994 w 12192000"/>
              <a:gd name="connsiteY70" fmla="*/ 1855721 h 3482342"/>
              <a:gd name="connsiteX71" fmla="*/ 7618027 w 12192000"/>
              <a:gd name="connsiteY71" fmla="*/ 1830959 h 3482342"/>
              <a:gd name="connsiteX72" fmla="*/ 7449425 w 12192000"/>
              <a:gd name="connsiteY72" fmla="*/ 1810910 h 3482342"/>
              <a:gd name="connsiteX73" fmla="*/ 7342915 w 12192000"/>
              <a:gd name="connsiteY73" fmla="*/ 1819827 h 3482342"/>
              <a:gd name="connsiteX74" fmla="*/ 7255191 w 12192000"/>
              <a:gd name="connsiteY74" fmla="*/ 1834354 h 3482342"/>
              <a:gd name="connsiteX75" fmla="*/ 7131205 w 12192000"/>
              <a:gd name="connsiteY75" fmla="*/ 1845557 h 3482342"/>
              <a:gd name="connsiteX76" fmla="*/ 6941837 w 12192000"/>
              <a:gd name="connsiteY76" fmla="*/ 1840640 h 3482342"/>
              <a:gd name="connsiteX77" fmla="*/ 6837145 w 12192000"/>
              <a:gd name="connsiteY77" fmla="*/ 1870724 h 3482342"/>
              <a:gd name="connsiteX78" fmla="*/ 6753991 w 12192000"/>
              <a:gd name="connsiteY78" fmla="*/ 1860969 h 3482342"/>
              <a:gd name="connsiteX79" fmla="*/ 6727754 w 12192000"/>
              <a:gd name="connsiteY79" fmla="*/ 1882372 h 3482342"/>
              <a:gd name="connsiteX80" fmla="*/ 6723371 w 12192000"/>
              <a:gd name="connsiteY80" fmla="*/ 1886494 h 3482342"/>
              <a:gd name="connsiteX81" fmla="*/ 6702779 w 12192000"/>
              <a:gd name="connsiteY81" fmla="*/ 1893601 h 3482342"/>
              <a:gd name="connsiteX82" fmla="*/ 6686657 w 12192000"/>
              <a:gd name="connsiteY82" fmla="*/ 1907344 h 3482342"/>
              <a:gd name="connsiteX83" fmla="*/ 6651330 w 12192000"/>
              <a:gd name="connsiteY83" fmla="*/ 1922921 h 3482342"/>
              <a:gd name="connsiteX84" fmla="*/ 6622958 w 12192000"/>
              <a:gd name="connsiteY84" fmla="*/ 1936255 h 3482342"/>
              <a:gd name="connsiteX85" fmla="*/ 6522602 w 12192000"/>
              <a:gd name="connsiteY85" fmla="*/ 1954133 h 3482342"/>
              <a:gd name="connsiteX86" fmla="*/ 6444344 w 12192000"/>
              <a:gd name="connsiteY86" fmla="*/ 1969663 h 3482342"/>
              <a:gd name="connsiteX87" fmla="*/ 6409626 w 12192000"/>
              <a:gd name="connsiteY87" fmla="*/ 1978846 h 3482342"/>
              <a:gd name="connsiteX88" fmla="*/ 6333446 w 12192000"/>
              <a:gd name="connsiteY88" fmla="*/ 1997163 h 3482342"/>
              <a:gd name="connsiteX89" fmla="*/ 6294933 w 12192000"/>
              <a:gd name="connsiteY89" fmla="*/ 2019412 h 3482342"/>
              <a:gd name="connsiteX90" fmla="*/ 6238719 w 12192000"/>
              <a:gd name="connsiteY90" fmla="*/ 2042547 h 3482342"/>
              <a:gd name="connsiteX91" fmla="*/ 6187205 w 12192000"/>
              <a:gd name="connsiteY91" fmla="*/ 2060048 h 3482342"/>
              <a:gd name="connsiteX92" fmla="*/ 6138780 w 12192000"/>
              <a:gd name="connsiteY92" fmla="*/ 2081918 h 3482342"/>
              <a:gd name="connsiteX93" fmla="*/ 6120125 w 12192000"/>
              <a:gd name="connsiteY93" fmla="*/ 2109475 h 3482342"/>
              <a:gd name="connsiteX94" fmla="*/ 6056576 w 12192000"/>
              <a:gd name="connsiteY94" fmla="*/ 2120066 h 3482342"/>
              <a:gd name="connsiteX95" fmla="*/ 5993794 w 12192000"/>
              <a:gd name="connsiteY95" fmla="*/ 2122569 h 3482342"/>
              <a:gd name="connsiteX96" fmla="*/ 5943601 w 12192000"/>
              <a:gd name="connsiteY96" fmla="*/ 2137719 h 3482342"/>
              <a:gd name="connsiteX97" fmla="*/ 5898141 w 12192000"/>
              <a:gd name="connsiteY97" fmla="*/ 2144806 h 3482342"/>
              <a:gd name="connsiteX98" fmla="*/ 5855337 w 12192000"/>
              <a:gd name="connsiteY98" fmla="*/ 2137719 h 3482342"/>
              <a:gd name="connsiteX99" fmla="*/ 5817682 w 12192000"/>
              <a:gd name="connsiteY99" fmla="*/ 2157358 h 3482342"/>
              <a:gd name="connsiteX100" fmla="*/ 5735300 w 12192000"/>
              <a:gd name="connsiteY100" fmla="*/ 2158902 h 3482342"/>
              <a:gd name="connsiteX101" fmla="*/ 5591469 w 12192000"/>
              <a:gd name="connsiteY101" fmla="*/ 2178389 h 3482342"/>
              <a:gd name="connsiteX102" fmla="*/ 5505818 w 12192000"/>
              <a:gd name="connsiteY102" fmla="*/ 2194207 h 3482342"/>
              <a:gd name="connsiteX103" fmla="*/ 5452860 w 12192000"/>
              <a:gd name="connsiteY103" fmla="*/ 2180085 h 3482342"/>
              <a:gd name="connsiteX104" fmla="*/ 5414282 w 12192000"/>
              <a:gd name="connsiteY104" fmla="*/ 2183070 h 3482342"/>
              <a:gd name="connsiteX105" fmla="*/ 5368369 w 12192000"/>
              <a:gd name="connsiteY105" fmla="*/ 2204272 h 3482342"/>
              <a:gd name="connsiteX106" fmla="*/ 5336354 w 12192000"/>
              <a:gd name="connsiteY106" fmla="*/ 2218920 h 3482342"/>
              <a:gd name="connsiteX107" fmla="*/ 5291263 w 12192000"/>
              <a:gd name="connsiteY107" fmla="*/ 2239182 h 3482342"/>
              <a:gd name="connsiteX108" fmla="*/ 5255152 w 12192000"/>
              <a:gd name="connsiteY108" fmla="*/ 2247164 h 3482342"/>
              <a:gd name="connsiteX109" fmla="*/ 5233796 w 12192000"/>
              <a:gd name="connsiteY109" fmla="*/ 2268260 h 3482342"/>
              <a:gd name="connsiteX110" fmla="*/ 5212786 w 12192000"/>
              <a:gd name="connsiteY110" fmla="*/ 2296592 h 3482342"/>
              <a:gd name="connsiteX111" fmla="*/ 5173523 w 12192000"/>
              <a:gd name="connsiteY111" fmla="*/ 2309057 h 3482342"/>
              <a:gd name="connsiteX112" fmla="*/ 5123830 w 12192000"/>
              <a:gd name="connsiteY112" fmla="*/ 2307070 h 3482342"/>
              <a:gd name="connsiteX113" fmla="*/ 5065426 w 12192000"/>
              <a:gd name="connsiteY113" fmla="*/ 2324076 h 3482342"/>
              <a:gd name="connsiteX114" fmla="*/ 4975908 w 12192000"/>
              <a:gd name="connsiteY114" fmla="*/ 2364128 h 3482342"/>
              <a:gd name="connsiteX115" fmla="*/ 4913723 w 12192000"/>
              <a:gd name="connsiteY115" fmla="*/ 2385265 h 3482342"/>
              <a:gd name="connsiteX116" fmla="*/ 4746485 w 12192000"/>
              <a:gd name="connsiteY116" fmla="*/ 2451769 h 3482342"/>
              <a:gd name="connsiteX117" fmla="*/ 4681588 w 12192000"/>
              <a:gd name="connsiteY117" fmla="*/ 2467494 h 3482342"/>
              <a:gd name="connsiteX118" fmla="*/ 1783655 w 12192000"/>
              <a:gd name="connsiteY118" fmla="*/ 3163860 h 3482342"/>
              <a:gd name="connsiteX119" fmla="*/ 1325955 w 12192000"/>
              <a:gd name="connsiteY119" fmla="*/ 3176692 h 3482342"/>
              <a:gd name="connsiteX120" fmla="*/ 1190384 w 12192000"/>
              <a:gd name="connsiteY120" fmla="*/ 3203504 h 3482342"/>
              <a:gd name="connsiteX121" fmla="*/ 1094537 w 12192000"/>
              <a:gd name="connsiteY121" fmla="*/ 3229469 h 3482342"/>
              <a:gd name="connsiteX122" fmla="*/ 779276 w 12192000"/>
              <a:gd name="connsiteY122" fmla="*/ 3327290 h 3482342"/>
              <a:gd name="connsiteX123" fmla="*/ 600378 w 12192000"/>
              <a:gd name="connsiteY123" fmla="*/ 3335250 h 3482342"/>
              <a:gd name="connsiteX124" fmla="*/ 493457 w 12192000"/>
              <a:gd name="connsiteY124" fmla="*/ 3365044 h 3482342"/>
              <a:gd name="connsiteX125" fmla="*/ 349402 w 12192000"/>
              <a:gd name="connsiteY125" fmla="*/ 3380897 h 3482342"/>
              <a:gd name="connsiteX126" fmla="*/ 192183 w 12192000"/>
              <a:gd name="connsiteY126" fmla="*/ 3460075 h 3482342"/>
              <a:gd name="connsiteX127" fmla="*/ 46713 w 12192000"/>
              <a:gd name="connsiteY127" fmla="*/ 3462986 h 3482342"/>
              <a:gd name="connsiteX128" fmla="*/ 2765 w 12192000"/>
              <a:gd name="connsiteY128" fmla="*/ 3480770 h 3482342"/>
              <a:gd name="connsiteX129" fmla="*/ 0 w 12192000"/>
              <a:gd name="connsiteY129" fmla="*/ 3482342 h 3482342"/>
              <a:gd name="connsiteX130" fmla="*/ 0 w 12192000"/>
              <a:gd name="connsiteY13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79906 w 12192000"/>
              <a:gd name="connsiteY32" fmla="*/ 1332049 h 3482342"/>
              <a:gd name="connsiteX33" fmla="*/ 10639834 w 12192000"/>
              <a:gd name="connsiteY33" fmla="*/ 1324989 h 3482342"/>
              <a:gd name="connsiteX34" fmla="*/ 10603863 w 12192000"/>
              <a:gd name="connsiteY34" fmla="*/ 1346886 h 3482342"/>
              <a:gd name="connsiteX35" fmla="*/ 10573203 w 12192000"/>
              <a:gd name="connsiteY35" fmla="*/ 1351996 h 3482342"/>
              <a:gd name="connsiteX36" fmla="*/ 10547375 w 12192000"/>
              <a:gd name="connsiteY36" fmla="*/ 1375130 h 3482342"/>
              <a:gd name="connsiteX37" fmla="*/ 10513263 w 12192000"/>
              <a:gd name="connsiteY37" fmla="*/ 1371939 h 3482342"/>
              <a:gd name="connsiteX38" fmla="*/ 10487356 w 12192000"/>
              <a:gd name="connsiteY38" fmla="*/ 1385722 h 3482342"/>
              <a:gd name="connsiteX39" fmla="*/ 10464012 w 12192000"/>
              <a:gd name="connsiteY39" fmla="*/ 1391778 h 3482342"/>
              <a:gd name="connsiteX40" fmla="*/ 10405409 w 12192000"/>
              <a:gd name="connsiteY40" fmla="*/ 1422789 h 3482342"/>
              <a:gd name="connsiteX41" fmla="*/ 10370530 w 12192000"/>
              <a:gd name="connsiteY41" fmla="*/ 1441596 h 3482342"/>
              <a:gd name="connsiteX42" fmla="*/ 10300239 w 12192000"/>
              <a:gd name="connsiteY42" fmla="*/ 1456332 h 3482342"/>
              <a:gd name="connsiteX43" fmla="*/ 10264922 w 12192000"/>
              <a:gd name="connsiteY43" fmla="*/ 1472107 h 3482342"/>
              <a:gd name="connsiteX44" fmla="*/ 10229629 w 12192000"/>
              <a:gd name="connsiteY44" fmla="*/ 1470454 h 3482342"/>
              <a:gd name="connsiteX45" fmla="*/ 10201385 w 12192000"/>
              <a:gd name="connsiteY45" fmla="*/ 1477515 h 3482342"/>
              <a:gd name="connsiteX46" fmla="*/ 10151958 w 12192000"/>
              <a:gd name="connsiteY46" fmla="*/ 1477515 h 3482342"/>
              <a:gd name="connsiteX47" fmla="*/ 10120184 w 12192000"/>
              <a:gd name="connsiteY47" fmla="*/ 1466924 h 3482342"/>
              <a:gd name="connsiteX48" fmla="*/ 10058690 w 12192000"/>
              <a:gd name="connsiteY48" fmla="*/ 1474888 h 3482342"/>
              <a:gd name="connsiteX49" fmla="*/ 10004424 w 12192000"/>
              <a:gd name="connsiteY49" fmla="*/ 1489801 h 3482342"/>
              <a:gd name="connsiteX50" fmla="*/ 9999951 w 12192000"/>
              <a:gd name="connsiteY50" fmla="*/ 1499127 h 3482342"/>
              <a:gd name="connsiteX51" fmla="*/ 9845462 w 12192000"/>
              <a:gd name="connsiteY51" fmla="*/ 1548192 h 3482342"/>
              <a:gd name="connsiteX52" fmla="*/ 9736156 w 12192000"/>
              <a:gd name="connsiteY52" fmla="*/ 1581928 h 3482342"/>
              <a:gd name="connsiteX53" fmla="*/ 9693355 w 12192000"/>
              <a:gd name="connsiteY53" fmla="*/ 1602632 h 3482342"/>
              <a:gd name="connsiteX54" fmla="*/ 9664242 w 12192000"/>
              <a:gd name="connsiteY54" fmla="*/ 1622075 h 3482342"/>
              <a:gd name="connsiteX55" fmla="*/ 9579195 w 12192000"/>
              <a:gd name="connsiteY55" fmla="*/ 1648017 h 3482342"/>
              <a:gd name="connsiteX56" fmla="*/ 9433652 w 12192000"/>
              <a:gd name="connsiteY56" fmla="*/ 1681174 h 3482342"/>
              <a:gd name="connsiteX57" fmla="*/ 9403775 w 12192000"/>
              <a:gd name="connsiteY57" fmla="*/ 1690403 h 3482342"/>
              <a:gd name="connsiteX58" fmla="*/ 9382503 w 12192000"/>
              <a:gd name="connsiteY58" fmla="*/ 1706957 h 3482342"/>
              <a:gd name="connsiteX59" fmla="*/ 9381410 w 12192000"/>
              <a:gd name="connsiteY59" fmla="*/ 1718312 h 3482342"/>
              <a:gd name="connsiteX60" fmla="*/ 9365685 w 12192000"/>
              <a:gd name="connsiteY60" fmla="*/ 1724772 h 3482342"/>
              <a:gd name="connsiteX61" fmla="*/ 9278020 w 12192000"/>
              <a:gd name="connsiteY61" fmla="*/ 1741161 h 3482342"/>
              <a:gd name="connsiteX62" fmla="*/ 9217145 w 12192000"/>
              <a:gd name="connsiteY62" fmla="*/ 1771195 h 3482342"/>
              <a:gd name="connsiteX63" fmla="*/ 8955875 w 12192000"/>
              <a:gd name="connsiteY63" fmla="*/ 1796806 h 3482342"/>
              <a:gd name="connsiteX64" fmla="*/ 8648415 w 12192000"/>
              <a:gd name="connsiteY64" fmla="*/ 1878623 h 3482342"/>
              <a:gd name="connsiteX65" fmla="*/ 8495949 w 12192000"/>
              <a:gd name="connsiteY65" fmla="*/ 1902425 h 3482342"/>
              <a:gd name="connsiteX66" fmla="*/ 8236214 w 12192000"/>
              <a:gd name="connsiteY66" fmla="*/ 1909725 h 3482342"/>
              <a:gd name="connsiteX67" fmla="*/ 8132104 w 12192000"/>
              <a:gd name="connsiteY67" fmla="*/ 1895727 h 3482342"/>
              <a:gd name="connsiteX68" fmla="*/ 7918078 w 12192000"/>
              <a:gd name="connsiteY68" fmla="*/ 1862668 h 3482342"/>
              <a:gd name="connsiteX69" fmla="*/ 7817899 w 12192000"/>
              <a:gd name="connsiteY69" fmla="*/ 1862176 h 3482342"/>
              <a:gd name="connsiteX70" fmla="*/ 7768994 w 12192000"/>
              <a:gd name="connsiteY70" fmla="*/ 1855721 h 3482342"/>
              <a:gd name="connsiteX71" fmla="*/ 7618027 w 12192000"/>
              <a:gd name="connsiteY71" fmla="*/ 1830959 h 3482342"/>
              <a:gd name="connsiteX72" fmla="*/ 7449425 w 12192000"/>
              <a:gd name="connsiteY72" fmla="*/ 1810910 h 3482342"/>
              <a:gd name="connsiteX73" fmla="*/ 7342915 w 12192000"/>
              <a:gd name="connsiteY73" fmla="*/ 1819827 h 3482342"/>
              <a:gd name="connsiteX74" fmla="*/ 7255191 w 12192000"/>
              <a:gd name="connsiteY74" fmla="*/ 1834354 h 3482342"/>
              <a:gd name="connsiteX75" fmla="*/ 7131205 w 12192000"/>
              <a:gd name="connsiteY75" fmla="*/ 1845557 h 3482342"/>
              <a:gd name="connsiteX76" fmla="*/ 6941837 w 12192000"/>
              <a:gd name="connsiteY76" fmla="*/ 1840640 h 3482342"/>
              <a:gd name="connsiteX77" fmla="*/ 6837145 w 12192000"/>
              <a:gd name="connsiteY77" fmla="*/ 1870724 h 3482342"/>
              <a:gd name="connsiteX78" fmla="*/ 6753991 w 12192000"/>
              <a:gd name="connsiteY78" fmla="*/ 1860969 h 3482342"/>
              <a:gd name="connsiteX79" fmla="*/ 6727754 w 12192000"/>
              <a:gd name="connsiteY79" fmla="*/ 1882372 h 3482342"/>
              <a:gd name="connsiteX80" fmla="*/ 6723371 w 12192000"/>
              <a:gd name="connsiteY80" fmla="*/ 1886494 h 3482342"/>
              <a:gd name="connsiteX81" fmla="*/ 6702779 w 12192000"/>
              <a:gd name="connsiteY81" fmla="*/ 1893601 h 3482342"/>
              <a:gd name="connsiteX82" fmla="*/ 6686657 w 12192000"/>
              <a:gd name="connsiteY82" fmla="*/ 1907344 h 3482342"/>
              <a:gd name="connsiteX83" fmla="*/ 6651330 w 12192000"/>
              <a:gd name="connsiteY83" fmla="*/ 1922921 h 3482342"/>
              <a:gd name="connsiteX84" fmla="*/ 6622958 w 12192000"/>
              <a:gd name="connsiteY84" fmla="*/ 1936255 h 3482342"/>
              <a:gd name="connsiteX85" fmla="*/ 6522602 w 12192000"/>
              <a:gd name="connsiteY85" fmla="*/ 1954133 h 3482342"/>
              <a:gd name="connsiteX86" fmla="*/ 6444344 w 12192000"/>
              <a:gd name="connsiteY86" fmla="*/ 1969663 h 3482342"/>
              <a:gd name="connsiteX87" fmla="*/ 6409626 w 12192000"/>
              <a:gd name="connsiteY87" fmla="*/ 1978846 h 3482342"/>
              <a:gd name="connsiteX88" fmla="*/ 6333446 w 12192000"/>
              <a:gd name="connsiteY88" fmla="*/ 1997163 h 3482342"/>
              <a:gd name="connsiteX89" fmla="*/ 6294933 w 12192000"/>
              <a:gd name="connsiteY89" fmla="*/ 2019412 h 3482342"/>
              <a:gd name="connsiteX90" fmla="*/ 6238719 w 12192000"/>
              <a:gd name="connsiteY90" fmla="*/ 2042547 h 3482342"/>
              <a:gd name="connsiteX91" fmla="*/ 6187205 w 12192000"/>
              <a:gd name="connsiteY91" fmla="*/ 2060048 h 3482342"/>
              <a:gd name="connsiteX92" fmla="*/ 6138780 w 12192000"/>
              <a:gd name="connsiteY92" fmla="*/ 2081918 h 3482342"/>
              <a:gd name="connsiteX93" fmla="*/ 6120125 w 12192000"/>
              <a:gd name="connsiteY93" fmla="*/ 2109475 h 3482342"/>
              <a:gd name="connsiteX94" fmla="*/ 6056576 w 12192000"/>
              <a:gd name="connsiteY94" fmla="*/ 2120066 h 3482342"/>
              <a:gd name="connsiteX95" fmla="*/ 5993794 w 12192000"/>
              <a:gd name="connsiteY95" fmla="*/ 2122569 h 3482342"/>
              <a:gd name="connsiteX96" fmla="*/ 5943601 w 12192000"/>
              <a:gd name="connsiteY96" fmla="*/ 2137719 h 3482342"/>
              <a:gd name="connsiteX97" fmla="*/ 5898141 w 12192000"/>
              <a:gd name="connsiteY97" fmla="*/ 2144806 h 3482342"/>
              <a:gd name="connsiteX98" fmla="*/ 5855337 w 12192000"/>
              <a:gd name="connsiteY98" fmla="*/ 2137719 h 3482342"/>
              <a:gd name="connsiteX99" fmla="*/ 5817682 w 12192000"/>
              <a:gd name="connsiteY99" fmla="*/ 2157358 h 3482342"/>
              <a:gd name="connsiteX100" fmla="*/ 5735300 w 12192000"/>
              <a:gd name="connsiteY100" fmla="*/ 2158902 h 3482342"/>
              <a:gd name="connsiteX101" fmla="*/ 5591469 w 12192000"/>
              <a:gd name="connsiteY101" fmla="*/ 2178389 h 3482342"/>
              <a:gd name="connsiteX102" fmla="*/ 5505818 w 12192000"/>
              <a:gd name="connsiteY102" fmla="*/ 2194207 h 3482342"/>
              <a:gd name="connsiteX103" fmla="*/ 5452860 w 12192000"/>
              <a:gd name="connsiteY103" fmla="*/ 2180085 h 3482342"/>
              <a:gd name="connsiteX104" fmla="*/ 5414282 w 12192000"/>
              <a:gd name="connsiteY104" fmla="*/ 2183070 h 3482342"/>
              <a:gd name="connsiteX105" fmla="*/ 5368369 w 12192000"/>
              <a:gd name="connsiteY105" fmla="*/ 2204272 h 3482342"/>
              <a:gd name="connsiteX106" fmla="*/ 5336354 w 12192000"/>
              <a:gd name="connsiteY106" fmla="*/ 2218920 h 3482342"/>
              <a:gd name="connsiteX107" fmla="*/ 5291263 w 12192000"/>
              <a:gd name="connsiteY107" fmla="*/ 2239182 h 3482342"/>
              <a:gd name="connsiteX108" fmla="*/ 5255152 w 12192000"/>
              <a:gd name="connsiteY108" fmla="*/ 2247164 h 3482342"/>
              <a:gd name="connsiteX109" fmla="*/ 5233796 w 12192000"/>
              <a:gd name="connsiteY109" fmla="*/ 2268260 h 3482342"/>
              <a:gd name="connsiteX110" fmla="*/ 5212786 w 12192000"/>
              <a:gd name="connsiteY110" fmla="*/ 2296592 h 3482342"/>
              <a:gd name="connsiteX111" fmla="*/ 5173523 w 12192000"/>
              <a:gd name="connsiteY111" fmla="*/ 2309057 h 3482342"/>
              <a:gd name="connsiteX112" fmla="*/ 5123830 w 12192000"/>
              <a:gd name="connsiteY112" fmla="*/ 2307070 h 3482342"/>
              <a:gd name="connsiteX113" fmla="*/ 5065426 w 12192000"/>
              <a:gd name="connsiteY113" fmla="*/ 2324076 h 3482342"/>
              <a:gd name="connsiteX114" fmla="*/ 4975908 w 12192000"/>
              <a:gd name="connsiteY114" fmla="*/ 2364128 h 3482342"/>
              <a:gd name="connsiteX115" fmla="*/ 4913723 w 12192000"/>
              <a:gd name="connsiteY115" fmla="*/ 2385265 h 3482342"/>
              <a:gd name="connsiteX116" fmla="*/ 4746485 w 12192000"/>
              <a:gd name="connsiteY116" fmla="*/ 2451769 h 3482342"/>
              <a:gd name="connsiteX117" fmla="*/ 4681588 w 12192000"/>
              <a:gd name="connsiteY117" fmla="*/ 2467494 h 3482342"/>
              <a:gd name="connsiteX118" fmla="*/ 1783655 w 12192000"/>
              <a:gd name="connsiteY118" fmla="*/ 3163860 h 3482342"/>
              <a:gd name="connsiteX119" fmla="*/ 1325955 w 12192000"/>
              <a:gd name="connsiteY119" fmla="*/ 3176692 h 3482342"/>
              <a:gd name="connsiteX120" fmla="*/ 1190384 w 12192000"/>
              <a:gd name="connsiteY120" fmla="*/ 3203504 h 3482342"/>
              <a:gd name="connsiteX121" fmla="*/ 1094537 w 12192000"/>
              <a:gd name="connsiteY121" fmla="*/ 3229469 h 3482342"/>
              <a:gd name="connsiteX122" fmla="*/ 779276 w 12192000"/>
              <a:gd name="connsiteY122" fmla="*/ 3327290 h 3482342"/>
              <a:gd name="connsiteX123" fmla="*/ 600378 w 12192000"/>
              <a:gd name="connsiteY123" fmla="*/ 3335250 h 3482342"/>
              <a:gd name="connsiteX124" fmla="*/ 493457 w 12192000"/>
              <a:gd name="connsiteY124" fmla="*/ 3365044 h 3482342"/>
              <a:gd name="connsiteX125" fmla="*/ 349402 w 12192000"/>
              <a:gd name="connsiteY125" fmla="*/ 3380897 h 3482342"/>
              <a:gd name="connsiteX126" fmla="*/ 192183 w 12192000"/>
              <a:gd name="connsiteY126" fmla="*/ 3460075 h 3482342"/>
              <a:gd name="connsiteX127" fmla="*/ 46713 w 12192000"/>
              <a:gd name="connsiteY127" fmla="*/ 3462986 h 3482342"/>
              <a:gd name="connsiteX128" fmla="*/ 2765 w 12192000"/>
              <a:gd name="connsiteY128" fmla="*/ 3480770 h 3482342"/>
              <a:gd name="connsiteX129" fmla="*/ 0 w 12192000"/>
              <a:gd name="connsiteY129" fmla="*/ 3482342 h 3482342"/>
              <a:gd name="connsiteX130" fmla="*/ 0 w 12192000"/>
              <a:gd name="connsiteY13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58690 w 12192000"/>
              <a:gd name="connsiteY49" fmla="*/ 1474888 h 3482342"/>
              <a:gd name="connsiteX50" fmla="*/ 10004424 w 12192000"/>
              <a:gd name="connsiteY50" fmla="*/ 1489801 h 3482342"/>
              <a:gd name="connsiteX51" fmla="*/ 9999951 w 12192000"/>
              <a:gd name="connsiteY51" fmla="*/ 1499127 h 3482342"/>
              <a:gd name="connsiteX52" fmla="*/ 9845462 w 12192000"/>
              <a:gd name="connsiteY52" fmla="*/ 1548192 h 3482342"/>
              <a:gd name="connsiteX53" fmla="*/ 9736156 w 12192000"/>
              <a:gd name="connsiteY53" fmla="*/ 1581928 h 3482342"/>
              <a:gd name="connsiteX54" fmla="*/ 9693355 w 12192000"/>
              <a:gd name="connsiteY54" fmla="*/ 1602632 h 3482342"/>
              <a:gd name="connsiteX55" fmla="*/ 9664242 w 12192000"/>
              <a:gd name="connsiteY55" fmla="*/ 1622075 h 3482342"/>
              <a:gd name="connsiteX56" fmla="*/ 9579195 w 12192000"/>
              <a:gd name="connsiteY56" fmla="*/ 1648017 h 3482342"/>
              <a:gd name="connsiteX57" fmla="*/ 9433652 w 12192000"/>
              <a:gd name="connsiteY57" fmla="*/ 1681174 h 3482342"/>
              <a:gd name="connsiteX58" fmla="*/ 9403775 w 12192000"/>
              <a:gd name="connsiteY58" fmla="*/ 1690403 h 3482342"/>
              <a:gd name="connsiteX59" fmla="*/ 9382503 w 12192000"/>
              <a:gd name="connsiteY59" fmla="*/ 1706957 h 3482342"/>
              <a:gd name="connsiteX60" fmla="*/ 9381410 w 12192000"/>
              <a:gd name="connsiteY60" fmla="*/ 1718312 h 3482342"/>
              <a:gd name="connsiteX61" fmla="*/ 9365685 w 12192000"/>
              <a:gd name="connsiteY61" fmla="*/ 1724772 h 3482342"/>
              <a:gd name="connsiteX62" fmla="*/ 9278020 w 12192000"/>
              <a:gd name="connsiteY62" fmla="*/ 1741161 h 3482342"/>
              <a:gd name="connsiteX63" fmla="*/ 9217145 w 12192000"/>
              <a:gd name="connsiteY63" fmla="*/ 1771195 h 3482342"/>
              <a:gd name="connsiteX64" fmla="*/ 8955875 w 12192000"/>
              <a:gd name="connsiteY64" fmla="*/ 1796806 h 3482342"/>
              <a:gd name="connsiteX65" fmla="*/ 8648415 w 12192000"/>
              <a:gd name="connsiteY65" fmla="*/ 1878623 h 3482342"/>
              <a:gd name="connsiteX66" fmla="*/ 8495949 w 12192000"/>
              <a:gd name="connsiteY66" fmla="*/ 1902425 h 3482342"/>
              <a:gd name="connsiteX67" fmla="*/ 8236214 w 12192000"/>
              <a:gd name="connsiteY67" fmla="*/ 1909725 h 3482342"/>
              <a:gd name="connsiteX68" fmla="*/ 8132104 w 12192000"/>
              <a:gd name="connsiteY68" fmla="*/ 1895727 h 3482342"/>
              <a:gd name="connsiteX69" fmla="*/ 7918078 w 12192000"/>
              <a:gd name="connsiteY69" fmla="*/ 1862668 h 3482342"/>
              <a:gd name="connsiteX70" fmla="*/ 7817899 w 12192000"/>
              <a:gd name="connsiteY70" fmla="*/ 1862176 h 3482342"/>
              <a:gd name="connsiteX71" fmla="*/ 7768994 w 12192000"/>
              <a:gd name="connsiteY71" fmla="*/ 1855721 h 3482342"/>
              <a:gd name="connsiteX72" fmla="*/ 7618027 w 12192000"/>
              <a:gd name="connsiteY72" fmla="*/ 1830959 h 3482342"/>
              <a:gd name="connsiteX73" fmla="*/ 7449425 w 12192000"/>
              <a:gd name="connsiteY73" fmla="*/ 1810910 h 3482342"/>
              <a:gd name="connsiteX74" fmla="*/ 7342915 w 12192000"/>
              <a:gd name="connsiteY74" fmla="*/ 1819827 h 3482342"/>
              <a:gd name="connsiteX75" fmla="*/ 7255191 w 12192000"/>
              <a:gd name="connsiteY75" fmla="*/ 1834354 h 3482342"/>
              <a:gd name="connsiteX76" fmla="*/ 7131205 w 12192000"/>
              <a:gd name="connsiteY76" fmla="*/ 1845557 h 3482342"/>
              <a:gd name="connsiteX77" fmla="*/ 6941837 w 12192000"/>
              <a:gd name="connsiteY77" fmla="*/ 1840640 h 3482342"/>
              <a:gd name="connsiteX78" fmla="*/ 6837145 w 12192000"/>
              <a:gd name="connsiteY78" fmla="*/ 1870724 h 3482342"/>
              <a:gd name="connsiteX79" fmla="*/ 6753991 w 12192000"/>
              <a:gd name="connsiteY79" fmla="*/ 1860969 h 3482342"/>
              <a:gd name="connsiteX80" fmla="*/ 6727754 w 12192000"/>
              <a:gd name="connsiteY80" fmla="*/ 1882372 h 3482342"/>
              <a:gd name="connsiteX81" fmla="*/ 6723371 w 12192000"/>
              <a:gd name="connsiteY81" fmla="*/ 1886494 h 3482342"/>
              <a:gd name="connsiteX82" fmla="*/ 6702779 w 12192000"/>
              <a:gd name="connsiteY82" fmla="*/ 1893601 h 3482342"/>
              <a:gd name="connsiteX83" fmla="*/ 6686657 w 12192000"/>
              <a:gd name="connsiteY83" fmla="*/ 1907344 h 3482342"/>
              <a:gd name="connsiteX84" fmla="*/ 6651330 w 12192000"/>
              <a:gd name="connsiteY84" fmla="*/ 1922921 h 3482342"/>
              <a:gd name="connsiteX85" fmla="*/ 6622958 w 12192000"/>
              <a:gd name="connsiteY85" fmla="*/ 1936255 h 3482342"/>
              <a:gd name="connsiteX86" fmla="*/ 6522602 w 12192000"/>
              <a:gd name="connsiteY86" fmla="*/ 1954133 h 3482342"/>
              <a:gd name="connsiteX87" fmla="*/ 6444344 w 12192000"/>
              <a:gd name="connsiteY87" fmla="*/ 1969663 h 3482342"/>
              <a:gd name="connsiteX88" fmla="*/ 6409626 w 12192000"/>
              <a:gd name="connsiteY88" fmla="*/ 1978846 h 3482342"/>
              <a:gd name="connsiteX89" fmla="*/ 6333446 w 12192000"/>
              <a:gd name="connsiteY89" fmla="*/ 1997163 h 3482342"/>
              <a:gd name="connsiteX90" fmla="*/ 6294933 w 12192000"/>
              <a:gd name="connsiteY90" fmla="*/ 2019412 h 3482342"/>
              <a:gd name="connsiteX91" fmla="*/ 6238719 w 12192000"/>
              <a:gd name="connsiteY91" fmla="*/ 2042547 h 3482342"/>
              <a:gd name="connsiteX92" fmla="*/ 6187205 w 12192000"/>
              <a:gd name="connsiteY92" fmla="*/ 2060048 h 3482342"/>
              <a:gd name="connsiteX93" fmla="*/ 6138780 w 12192000"/>
              <a:gd name="connsiteY93" fmla="*/ 2081918 h 3482342"/>
              <a:gd name="connsiteX94" fmla="*/ 6120125 w 12192000"/>
              <a:gd name="connsiteY94" fmla="*/ 2109475 h 3482342"/>
              <a:gd name="connsiteX95" fmla="*/ 6056576 w 12192000"/>
              <a:gd name="connsiteY95" fmla="*/ 2120066 h 3482342"/>
              <a:gd name="connsiteX96" fmla="*/ 5993794 w 12192000"/>
              <a:gd name="connsiteY96" fmla="*/ 2122569 h 3482342"/>
              <a:gd name="connsiteX97" fmla="*/ 5943601 w 12192000"/>
              <a:gd name="connsiteY97" fmla="*/ 2137719 h 3482342"/>
              <a:gd name="connsiteX98" fmla="*/ 5898141 w 12192000"/>
              <a:gd name="connsiteY98" fmla="*/ 2144806 h 3482342"/>
              <a:gd name="connsiteX99" fmla="*/ 5855337 w 12192000"/>
              <a:gd name="connsiteY99" fmla="*/ 2137719 h 3482342"/>
              <a:gd name="connsiteX100" fmla="*/ 5817682 w 12192000"/>
              <a:gd name="connsiteY100" fmla="*/ 2157358 h 3482342"/>
              <a:gd name="connsiteX101" fmla="*/ 5735300 w 12192000"/>
              <a:gd name="connsiteY101" fmla="*/ 2158902 h 3482342"/>
              <a:gd name="connsiteX102" fmla="*/ 5591469 w 12192000"/>
              <a:gd name="connsiteY102" fmla="*/ 2178389 h 3482342"/>
              <a:gd name="connsiteX103" fmla="*/ 5505818 w 12192000"/>
              <a:gd name="connsiteY103" fmla="*/ 2194207 h 3482342"/>
              <a:gd name="connsiteX104" fmla="*/ 5452860 w 12192000"/>
              <a:gd name="connsiteY104" fmla="*/ 2180085 h 3482342"/>
              <a:gd name="connsiteX105" fmla="*/ 5414282 w 12192000"/>
              <a:gd name="connsiteY105" fmla="*/ 2183070 h 3482342"/>
              <a:gd name="connsiteX106" fmla="*/ 5368369 w 12192000"/>
              <a:gd name="connsiteY106" fmla="*/ 2204272 h 3482342"/>
              <a:gd name="connsiteX107" fmla="*/ 5336354 w 12192000"/>
              <a:gd name="connsiteY107" fmla="*/ 2218920 h 3482342"/>
              <a:gd name="connsiteX108" fmla="*/ 5291263 w 12192000"/>
              <a:gd name="connsiteY108" fmla="*/ 2239182 h 3482342"/>
              <a:gd name="connsiteX109" fmla="*/ 5255152 w 12192000"/>
              <a:gd name="connsiteY109" fmla="*/ 2247164 h 3482342"/>
              <a:gd name="connsiteX110" fmla="*/ 5233796 w 12192000"/>
              <a:gd name="connsiteY110" fmla="*/ 2268260 h 3482342"/>
              <a:gd name="connsiteX111" fmla="*/ 5212786 w 12192000"/>
              <a:gd name="connsiteY111" fmla="*/ 2296592 h 3482342"/>
              <a:gd name="connsiteX112" fmla="*/ 5173523 w 12192000"/>
              <a:gd name="connsiteY112" fmla="*/ 2309057 h 3482342"/>
              <a:gd name="connsiteX113" fmla="*/ 5123830 w 12192000"/>
              <a:gd name="connsiteY113" fmla="*/ 2307070 h 3482342"/>
              <a:gd name="connsiteX114" fmla="*/ 5065426 w 12192000"/>
              <a:gd name="connsiteY114" fmla="*/ 2324076 h 3482342"/>
              <a:gd name="connsiteX115" fmla="*/ 4975908 w 12192000"/>
              <a:gd name="connsiteY115" fmla="*/ 2364128 h 3482342"/>
              <a:gd name="connsiteX116" fmla="*/ 4913723 w 12192000"/>
              <a:gd name="connsiteY116" fmla="*/ 2385265 h 3482342"/>
              <a:gd name="connsiteX117" fmla="*/ 4746485 w 12192000"/>
              <a:gd name="connsiteY117" fmla="*/ 2451769 h 3482342"/>
              <a:gd name="connsiteX118" fmla="*/ 4681588 w 12192000"/>
              <a:gd name="connsiteY118" fmla="*/ 2467494 h 3482342"/>
              <a:gd name="connsiteX119" fmla="*/ 1783655 w 12192000"/>
              <a:gd name="connsiteY119" fmla="*/ 3163860 h 3482342"/>
              <a:gd name="connsiteX120" fmla="*/ 1325955 w 12192000"/>
              <a:gd name="connsiteY120" fmla="*/ 3176692 h 3482342"/>
              <a:gd name="connsiteX121" fmla="*/ 1190384 w 12192000"/>
              <a:gd name="connsiteY121" fmla="*/ 3203504 h 3482342"/>
              <a:gd name="connsiteX122" fmla="*/ 1094537 w 12192000"/>
              <a:gd name="connsiteY122" fmla="*/ 3229469 h 3482342"/>
              <a:gd name="connsiteX123" fmla="*/ 779276 w 12192000"/>
              <a:gd name="connsiteY123" fmla="*/ 3327290 h 3482342"/>
              <a:gd name="connsiteX124" fmla="*/ 600378 w 12192000"/>
              <a:gd name="connsiteY124" fmla="*/ 3335250 h 3482342"/>
              <a:gd name="connsiteX125" fmla="*/ 493457 w 12192000"/>
              <a:gd name="connsiteY125" fmla="*/ 3365044 h 3482342"/>
              <a:gd name="connsiteX126" fmla="*/ 349402 w 12192000"/>
              <a:gd name="connsiteY126" fmla="*/ 3380897 h 3482342"/>
              <a:gd name="connsiteX127" fmla="*/ 192183 w 12192000"/>
              <a:gd name="connsiteY127" fmla="*/ 3460075 h 3482342"/>
              <a:gd name="connsiteX128" fmla="*/ 46713 w 12192000"/>
              <a:gd name="connsiteY128" fmla="*/ 3462986 h 3482342"/>
              <a:gd name="connsiteX129" fmla="*/ 2765 w 12192000"/>
              <a:gd name="connsiteY129" fmla="*/ 3480770 h 3482342"/>
              <a:gd name="connsiteX130" fmla="*/ 0 w 12192000"/>
              <a:gd name="connsiteY130" fmla="*/ 3482342 h 3482342"/>
              <a:gd name="connsiteX131" fmla="*/ 0 w 12192000"/>
              <a:gd name="connsiteY13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495949 w 12192000"/>
              <a:gd name="connsiteY67" fmla="*/ 1902425 h 3482342"/>
              <a:gd name="connsiteX68" fmla="*/ 8236214 w 12192000"/>
              <a:gd name="connsiteY68" fmla="*/ 1909725 h 3482342"/>
              <a:gd name="connsiteX69" fmla="*/ 8132104 w 12192000"/>
              <a:gd name="connsiteY69" fmla="*/ 1895727 h 3482342"/>
              <a:gd name="connsiteX70" fmla="*/ 7918078 w 12192000"/>
              <a:gd name="connsiteY70" fmla="*/ 1862668 h 3482342"/>
              <a:gd name="connsiteX71" fmla="*/ 7817899 w 12192000"/>
              <a:gd name="connsiteY71" fmla="*/ 1862176 h 3482342"/>
              <a:gd name="connsiteX72" fmla="*/ 7768994 w 12192000"/>
              <a:gd name="connsiteY72" fmla="*/ 1855721 h 3482342"/>
              <a:gd name="connsiteX73" fmla="*/ 7618027 w 12192000"/>
              <a:gd name="connsiteY73" fmla="*/ 1830959 h 3482342"/>
              <a:gd name="connsiteX74" fmla="*/ 7449425 w 12192000"/>
              <a:gd name="connsiteY74" fmla="*/ 1810910 h 3482342"/>
              <a:gd name="connsiteX75" fmla="*/ 7342915 w 12192000"/>
              <a:gd name="connsiteY75" fmla="*/ 1819827 h 3482342"/>
              <a:gd name="connsiteX76" fmla="*/ 7255191 w 12192000"/>
              <a:gd name="connsiteY76" fmla="*/ 1834354 h 3482342"/>
              <a:gd name="connsiteX77" fmla="*/ 7131205 w 12192000"/>
              <a:gd name="connsiteY77" fmla="*/ 1845557 h 3482342"/>
              <a:gd name="connsiteX78" fmla="*/ 6941837 w 12192000"/>
              <a:gd name="connsiteY78" fmla="*/ 1840640 h 3482342"/>
              <a:gd name="connsiteX79" fmla="*/ 6837145 w 12192000"/>
              <a:gd name="connsiteY79" fmla="*/ 1870724 h 3482342"/>
              <a:gd name="connsiteX80" fmla="*/ 6753991 w 12192000"/>
              <a:gd name="connsiteY80" fmla="*/ 1860969 h 3482342"/>
              <a:gd name="connsiteX81" fmla="*/ 6727754 w 12192000"/>
              <a:gd name="connsiteY81" fmla="*/ 1882372 h 3482342"/>
              <a:gd name="connsiteX82" fmla="*/ 6723371 w 12192000"/>
              <a:gd name="connsiteY82" fmla="*/ 1886494 h 3482342"/>
              <a:gd name="connsiteX83" fmla="*/ 6702779 w 12192000"/>
              <a:gd name="connsiteY83" fmla="*/ 1893601 h 3482342"/>
              <a:gd name="connsiteX84" fmla="*/ 6686657 w 12192000"/>
              <a:gd name="connsiteY84" fmla="*/ 1907344 h 3482342"/>
              <a:gd name="connsiteX85" fmla="*/ 6651330 w 12192000"/>
              <a:gd name="connsiteY85" fmla="*/ 1922921 h 3482342"/>
              <a:gd name="connsiteX86" fmla="*/ 6622958 w 12192000"/>
              <a:gd name="connsiteY86" fmla="*/ 1936255 h 3482342"/>
              <a:gd name="connsiteX87" fmla="*/ 6522602 w 12192000"/>
              <a:gd name="connsiteY87" fmla="*/ 1954133 h 3482342"/>
              <a:gd name="connsiteX88" fmla="*/ 6444344 w 12192000"/>
              <a:gd name="connsiteY88" fmla="*/ 1969663 h 3482342"/>
              <a:gd name="connsiteX89" fmla="*/ 6409626 w 12192000"/>
              <a:gd name="connsiteY89" fmla="*/ 1978846 h 3482342"/>
              <a:gd name="connsiteX90" fmla="*/ 6333446 w 12192000"/>
              <a:gd name="connsiteY90" fmla="*/ 1997163 h 3482342"/>
              <a:gd name="connsiteX91" fmla="*/ 6294933 w 12192000"/>
              <a:gd name="connsiteY91" fmla="*/ 2019412 h 3482342"/>
              <a:gd name="connsiteX92" fmla="*/ 6238719 w 12192000"/>
              <a:gd name="connsiteY92" fmla="*/ 2042547 h 3482342"/>
              <a:gd name="connsiteX93" fmla="*/ 6187205 w 12192000"/>
              <a:gd name="connsiteY93" fmla="*/ 2060048 h 3482342"/>
              <a:gd name="connsiteX94" fmla="*/ 6138780 w 12192000"/>
              <a:gd name="connsiteY94" fmla="*/ 2081918 h 3482342"/>
              <a:gd name="connsiteX95" fmla="*/ 6120125 w 12192000"/>
              <a:gd name="connsiteY95" fmla="*/ 2109475 h 3482342"/>
              <a:gd name="connsiteX96" fmla="*/ 6056576 w 12192000"/>
              <a:gd name="connsiteY96" fmla="*/ 2120066 h 3482342"/>
              <a:gd name="connsiteX97" fmla="*/ 5993794 w 12192000"/>
              <a:gd name="connsiteY97" fmla="*/ 2122569 h 3482342"/>
              <a:gd name="connsiteX98" fmla="*/ 5943601 w 12192000"/>
              <a:gd name="connsiteY98" fmla="*/ 2137719 h 3482342"/>
              <a:gd name="connsiteX99" fmla="*/ 5898141 w 12192000"/>
              <a:gd name="connsiteY99" fmla="*/ 2144806 h 3482342"/>
              <a:gd name="connsiteX100" fmla="*/ 5855337 w 12192000"/>
              <a:gd name="connsiteY100" fmla="*/ 2137719 h 3482342"/>
              <a:gd name="connsiteX101" fmla="*/ 5817682 w 12192000"/>
              <a:gd name="connsiteY101" fmla="*/ 2157358 h 3482342"/>
              <a:gd name="connsiteX102" fmla="*/ 5735300 w 12192000"/>
              <a:gd name="connsiteY102" fmla="*/ 2158902 h 3482342"/>
              <a:gd name="connsiteX103" fmla="*/ 5591469 w 12192000"/>
              <a:gd name="connsiteY103" fmla="*/ 2178389 h 3482342"/>
              <a:gd name="connsiteX104" fmla="*/ 5505818 w 12192000"/>
              <a:gd name="connsiteY104" fmla="*/ 2194207 h 3482342"/>
              <a:gd name="connsiteX105" fmla="*/ 5452860 w 12192000"/>
              <a:gd name="connsiteY105" fmla="*/ 2180085 h 3482342"/>
              <a:gd name="connsiteX106" fmla="*/ 5414282 w 12192000"/>
              <a:gd name="connsiteY106" fmla="*/ 2183070 h 3482342"/>
              <a:gd name="connsiteX107" fmla="*/ 5368369 w 12192000"/>
              <a:gd name="connsiteY107" fmla="*/ 2204272 h 3482342"/>
              <a:gd name="connsiteX108" fmla="*/ 5336354 w 12192000"/>
              <a:gd name="connsiteY108" fmla="*/ 2218920 h 3482342"/>
              <a:gd name="connsiteX109" fmla="*/ 5291263 w 12192000"/>
              <a:gd name="connsiteY109" fmla="*/ 2239182 h 3482342"/>
              <a:gd name="connsiteX110" fmla="*/ 5255152 w 12192000"/>
              <a:gd name="connsiteY110" fmla="*/ 2247164 h 3482342"/>
              <a:gd name="connsiteX111" fmla="*/ 5233796 w 12192000"/>
              <a:gd name="connsiteY111" fmla="*/ 2268260 h 3482342"/>
              <a:gd name="connsiteX112" fmla="*/ 5212786 w 12192000"/>
              <a:gd name="connsiteY112" fmla="*/ 2296592 h 3482342"/>
              <a:gd name="connsiteX113" fmla="*/ 5173523 w 12192000"/>
              <a:gd name="connsiteY113" fmla="*/ 2309057 h 3482342"/>
              <a:gd name="connsiteX114" fmla="*/ 5123830 w 12192000"/>
              <a:gd name="connsiteY114" fmla="*/ 2307070 h 3482342"/>
              <a:gd name="connsiteX115" fmla="*/ 5065426 w 12192000"/>
              <a:gd name="connsiteY115" fmla="*/ 2324076 h 3482342"/>
              <a:gd name="connsiteX116" fmla="*/ 4975908 w 12192000"/>
              <a:gd name="connsiteY116" fmla="*/ 2364128 h 3482342"/>
              <a:gd name="connsiteX117" fmla="*/ 4913723 w 12192000"/>
              <a:gd name="connsiteY117" fmla="*/ 2385265 h 3482342"/>
              <a:gd name="connsiteX118" fmla="*/ 4746485 w 12192000"/>
              <a:gd name="connsiteY118" fmla="*/ 2451769 h 3482342"/>
              <a:gd name="connsiteX119" fmla="*/ 4681588 w 12192000"/>
              <a:gd name="connsiteY119" fmla="*/ 2467494 h 3482342"/>
              <a:gd name="connsiteX120" fmla="*/ 1783655 w 12192000"/>
              <a:gd name="connsiteY120" fmla="*/ 3163860 h 3482342"/>
              <a:gd name="connsiteX121" fmla="*/ 1325955 w 12192000"/>
              <a:gd name="connsiteY121" fmla="*/ 3176692 h 3482342"/>
              <a:gd name="connsiteX122" fmla="*/ 1190384 w 12192000"/>
              <a:gd name="connsiteY122" fmla="*/ 3203504 h 3482342"/>
              <a:gd name="connsiteX123" fmla="*/ 1094537 w 12192000"/>
              <a:gd name="connsiteY123" fmla="*/ 3229469 h 3482342"/>
              <a:gd name="connsiteX124" fmla="*/ 779276 w 12192000"/>
              <a:gd name="connsiteY124" fmla="*/ 3327290 h 3482342"/>
              <a:gd name="connsiteX125" fmla="*/ 600378 w 12192000"/>
              <a:gd name="connsiteY125" fmla="*/ 3335250 h 3482342"/>
              <a:gd name="connsiteX126" fmla="*/ 493457 w 12192000"/>
              <a:gd name="connsiteY126" fmla="*/ 3365044 h 3482342"/>
              <a:gd name="connsiteX127" fmla="*/ 349402 w 12192000"/>
              <a:gd name="connsiteY127" fmla="*/ 3380897 h 3482342"/>
              <a:gd name="connsiteX128" fmla="*/ 192183 w 12192000"/>
              <a:gd name="connsiteY128" fmla="*/ 3460075 h 3482342"/>
              <a:gd name="connsiteX129" fmla="*/ 46713 w 12192000"/>
              <a:gd name="connsiteY129" fmla="*/ 3462986 h 3482342"/>
              <a:gd name="connsiteX130" fmla="*/ 2765 w 12192000"/>
              <a:gd name="connsiteY130" fmla="*/ 3480770 h 3482342"/>
              <a:gd name="connsiteX131" fmla="*/ 0 w 12192000"/>
              <a:gd name="connsiteY131" fmla="*/ 3482342 h 3482342"/>
              <a:gd name="connsiteX132" fmla="*/ 0 w 12192000"/>
              <a:gd name="connsiteY13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495949 w 12192000"/>
              <a:gd name="connsiteY68" fmla="*/ 1902425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495949 w 12192000"/>
              <a:gd name="connsiteY68" fmla="*/ 1902425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393565 w 12192000"/>
              <a:gd name="connsiteY68" fmla="*/ 1965974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393565 w 12192000"/>
              <a:gd name="connsiteY68" fmla="*/ 1965974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05409 w 12192000"/>
              <a:gd name="connsiteY41" fmla="*/ 1422789 h 3482342"/>
              <a:gd name="connsiteX42" fmla="*/ 10370530 w 12192000"/>
              <a:gd name="connsiteY42" fmla="*/ 1441596 h 3482342"/>
              <a:gd name="connsiteX43" fmla="*/ 10300239 w 12192000"/>
              <a:gd name="connsiteY43" fmla="*/ 1456332 h 3482342"/>
              <a:gd name="connsiteX44" fmla="*/ 10264922 w 12192000"/>
              <a:gd name="connsiteY44" fmla="*/ 1472107 h 3482342"/>
              <a:gd name="connsiteX45" fmla="*/ 10229629 w 12192000"/>
              <a:gd name="connsiteY45" fmla="*/ 1470454 h 3482342"/>
              <a:gd name="connsiteX46" fmla="*/ 10201385 w 12192000"/>
              <a:gd name="connsiteY46" fmla="*/ 1477515 h 3482342"/>
              <a:gd name="connsiteX47" fmla="*/ 10151958 w 12192000"/>
              <a:gd name="connsiteY47" fmla="*/ 1477515 h 3482342"/>
              <a:gd name="connsiteX48" fmla="*/ 10120184 w 12192000"/>
              <a:gd name="connsiteY48" fmla="*/ 1466924 h 3482342"/>
              <a:gd name="connsiteX49" fmla="*/ 10081348 w 12192000"/>
              <a:gd name="connsiteY49" fmla="*/ 1481046 h 3482342"/>
              <a:gd name="connsiteX50" fmla="*/ 10058690 w 12192000"/>
              <a:gd name="connsiteY50" fmla="*/ 1474888 h 3482342"/>
              <a:gd name="connsiteX51" fmla="*/ 10004424 w 12192000"/>
              <a:gd name="connsiteY51" fmla="*/ 1489801 h 3482342"/>
              <a:gd name="connsiteX52" fmla="*/ 9999951 w 12192000"/>
              <a:gd name="connsiteY52" fmla="*/ 1499127 h 3482342"/>
              <a:gd name="connsiteX53" fmla="*/ 9845462 w 12192000"/>
              <a:gd name="connsiteY53" fmla="*/ 1548192 h 3482342"/>
              <a:gd name="connsiteX54" fmla="*/ 9736156 w 12192000"/>
              <a:gd name="connsiteY54" fmla="*/ 1581928 h 3482342"/>
              <a:gd name="connsiteX55" fmla="*/ 9693355 w 12192000"/>
              <a:gd name="connsiteY55" fmla="*/ 1602632 h 3482342"/>
              <a:gd name="connsiteX56" fmla="*/ 9664242 w 12192000"/>
              <a:gd name="connsiteY56" fmla="*/ 1622075 h 3482342"/>
              <a:gd name="connsiteX57" fmla="*/ 9579195 w 12192000"/>
              <a:gd name="connsiteY57" fmla="*/ 1648017 h 3482342"/>
              <a:gd name="connsiteX58" fmla="*/ 9433652 w 12192000"/>
              <a:gd name="connsiteY58" fmla="*/ 1681174 h 3482342"/>
              <a:gd name="connsiteX59" fmla="*/ 9403775 w 12192000"/>
              <a:gd name="connsiteY59" fmla="*/ 1690403 h 3482342"/>
              <a:gd name="connsiteX60" fmla="*/ 9382503 w 12192000"/>
              <a:gd name="connsiteY60" fmla="*/ 1706957 h 3482342"/>
              <a:gd name="connsiteX61" fmla="*/ 9381410 w 12192000"/>
              <a:gd name="connsiteY61" fmla="*/ 1718312 h 3482342"/>
              <a:gd name="connsiteX62" fmla="*/ 9365685 w 12192000"/>
              <a:gd name="connsiteY62" fmla="*/ 1724772 h 3482342"/>
              <a:gd name="connsiteX63" fmla="*/ 9278020 w 12192000"/>
              <a:gd name="connsiteY63" fmla="*/ 1741161 h 3482342"/>
              <a:gd name="connsiteX64" fmla="*/ 9217145 w 12192000"/>
              <a:gd name="connsiteY64" fmla="*/ 1771195 h 3482342"/>
              <a:gd name="connsiteX65" fmla="*/ 8955875 w 12192000"/>
              <a:gd name="connsiteY65" fmla="*/ 1796806 h 3482342"/>
              <a:gd name="connsiteX66" fmla="*/ 8648415 w 12192000"/>
              <a:gd name="connsiteY66" fmla="*/ 1878623 h 3482342"/>
              <a:gd name="connsiteX67" fmla="*/ 8538519 w 12192000"/>
              <a:gd name="connsiteY67" fmla="*/ 1894114 h 3482342"/>
              <a:gd name="connsiteX68" fmla="*/ 8506541 w 12192000"/>
              <a:gd name="connsiteY68" fmla="*/ 1905955 h 3482342"/>
              <a:gd name="connsiteX69" fmla="*/ 8236214 w 12192000"/>
              <a:gd name="connsiteY69" fmla="*/ 1909725 h 3482342"/>
              <a:gd name="connsiteX70" fmla="*/ 8132104 w 12192000"/>
              <a:gd name="connsiteY70" fmla="*/ 1895727 h 3482342"/>
              <a:gd name="connsiteX71" fmla="*/ 7918078 w 12192000"/>
              <a:gd name="connsiteY71" fmla="*/ 1862668 h 3482342"/>
              <a:gd name="connsiteX72" fmla="*/ 7817899 w 12192000"/>
              <a:gd name="connsiteY72" fmla="*/ 1862176 h 3482342"/>
              <a:gd name="connsiteX73" fmla="*/ 7768994 w 12192000"/>
              <a:gd name="connsiteY73" fmla="*/ 1855721 h 3482342"/>
              <a:gd name="connsiteX74" fmla="*/ 7618027 w 12192000"/>
              <a:gd name="connsiteY74" fmla="*/ 1830959 h 3482342"/>
              <a:gd name="connsiteX75" fmla="*/ 7449425 w 12192000"/>
              <a:gd name="connsiteY75" fmla="*/ 1810910 h 3482342"/>
              <a:gd name="connsiteX76" fmla="*/ 7342915 w 12192000"/>
              <a:gd name="connsiteY76" fmla="*/ 1819827 h 3482342"/>
              <a:gd name="connsiteX77" fmla="*/ 7255191 w 12192000"/>
              <a:gd name="connsiteY77" fmla="*/ 1834354 h 3482342"/>
              <a:gd name="connsiteX78" fmla="*/ 7131205 w 12192000"/>
              <a:gd name="connsiteY78" fmla="*/ 1845557 h 3482342"/>
              <a:gd name="connsiteX79" fmla="*/ 6941837 w 12192000"/>
              <a:gd name="connsiteY79" fmla="*/ 1840640 h 3482342"/>
              <a:gd name="connsiteX80" fmla="*/ 6837145 w 12192000"/>
              <a:gd name="connsiteY80" fmla="*/ 1870724 h 3482342"/>
              <a:gd name="connsiteX81" fmla="*/ 6753991 w 12192000"/>
              <a:gd name="connsiteY81" fmla="*/ 1860969 h 3482342"/>
              <a:gd name="connsiteX82" fmla="*/ 6727754 w 12192000"/>
              <a:gd name="connsiteY82" fmla="*/ 1882372 h 3482342"/>
              <a:gd name="connsiteX83" fmla="*/ 6723371 w 12192000"/>
              <a:gd name="connsiteY83" fmla="*/ 1886494 h 3482342"/>
              <a:gd name="connsiteX84" fmla="*/ 6702779 w 12192000"/>
              <a:gd name="connsiteY84" fmla="*/ 1893601 h 3482342"/>
              <a:gd name="connsiteX85" fmla="*/ 6686657 w 12192000"/>
              <a:gd name="connsiteY85" fmla="*/ 1907344 h 3482342"/>
              <a:gd name="connsiteX86" fmla="*/ 6651330 w 12192000"/>
              <a:gd name="connsiteY86" fmla="*/ 1922921 h 3482342"/>
              <a:gd name="connsiteX87" fmla="*/ 6622958 w 12192000"/>
              <a:gd name="connsiteY87" fmla="*/ 1936255 h 3482342"/>
              <a:gd name="connsiteX88" fmla="*/ 6522602 w 12192000"/>
              <a:gd name="connsiteY88" fmla="*/ 1954133 h 3482342"/>
              <a:gd name="connsiteX89" fmla="*/ 6444344 w 12192000"/>
              <a:gd name="connsiteY89" fmla="*/ 1969663 h 3482342"/>
              <a:gd name="connsiteX90" fmla="*/ 6409626 w 12192000"/>
              <a:gd name="connsiteY90" fmla="*/ 1978846 h 3482342"/>
              <a:gd name="connsiteX91" fmla="*/ 6333446 w 12192000"/>
              <a:gd name="connsiteY91" fmla="*/ 1997163 h 3482342"/>
              <a:gd name="connsiteX92" fmla="*/ 6294933 w 12192000"/>
              <a:gd name="connsiteY92" fmla="*/ 2019412 h 3482342"/>
              <a:gd name="connsiteX93" fmla="*/ 6238719 w 12192000"/>
              <a:gd name="connsiteY93" fmla="*/ 2042547 h 3482342"/>
              <a:gd name="connsiteX94" fmla="*/ 6187205 w 12192000"/>
              <a:gd name="connsiteY94" fmla="*/ 2060048 h 3482342"/>
              <a:gd name="connsiteX95" fmla="*/ 6138780 w 12192000"/>
              <a:gd name="connsiteY95" fmla="*/ 2081918 h 3482342"/>
              <a:gd name="connsiteX96" fmla="*/ 6120125 w 12192000"/>
              <a:gd name="connsiteY96" fmla="*/ 2109475 h 3482342"/>
              <a:gd name="connsiteX97" fmla="*/ 6056576 w 12192000"/>
              <a:gd name="connsiteY97" fmla="*/ 2120066 h 3482342"/>
              <a:gd name="connsiteX98" fmla="*/ 5993794 w 12192000"/>
              <a:gd name="connsiteY98" fmla="*/ 2122569 h 3482342"/>
              <a:gd name="connsiteX99" fmla="*/ 5943601 w 12192000"/>
              <a:gd name="connsiteY99" fmla="*/ 2137719 h 3482342"/>
              <a:gd name="connsiteX100" fmla="*/ 5898141 w 12192000"/>
              <a:gd name="connsiteY100" fmla="*/ 2144806 h 3482342"/>
              <a:gd name="connsiteX101" fmla="*/ 5855337 w 12192000"/>
              <a:gd name="connsiteY101" fmla="*/ 2137719 h 3482342"/>
              <a:gd name="connsiteX102" fmla="*/ 5817682 w 12192000"/>
              <a:gd name="connsiteY102" fmla="*/ 2157358 h 3482342"/>
              <a:gd name="connsiteX103" fmla="*/ 5735300 w 12192000"/>
              <a:gd name="connsiteY103" fmla="*/ 2158902 h 3482342"/>
              <a:gd name="connsiteX104" fmla="*/ 5591469 w 12192000"/>
              <a:gd name="connsiteY104" fmla="*/ 2178389 h 3482342"/>
              <a:gd name="connsiteX105" fmla="*/ 5505818 w 12192000"/>
              <a:gd name="connsiteY105" fmla="*/ 2194207 h 3482342"/>
              <a:gd name="connsiteX106" fmla="*/ 5452860 w 12192000"/>
              <a:gd name="connsiteY106" fmla="*/ 2180085 h 3482342"/>
              <a:gd name="connsiteX107" fmla="*/ 5414282 w 12192000"/>
              <a:gd name="connsiteY107" fmla="*/ 2183070 h 3482342"/>
              <a:gd name="connsiteX108" fmla="*/ 5368369 w 12192000"/>
              <a:gd name="connsiteY108" fmla="*/ 2204272 h 3482342"/>
              <a:gd name="connsiteX109" fmla="*/ 5336354 w 12192000"/>
              <a:gd name="connsiteY109" fmla="*/ 2218920 h 3482342"/>
              <a:gd name="connsiteX110" fmla="*/ 5291263 w 12192000"/>
              <a:gd name="connsiteY110" fmla="*/ 2239182 h 3482342"/>
              <a:gd name="connsiteX111" fmla="*/ 5255152 w 12192000"/>
              <a:gd name="connsiteY111" fmla="*/ 2247164 h 3482342"/>
              <a:gd name="connsiteX112" fmla="*/ 5233796 w 12192000"/>
              <a:gd name="connsiteY112" fmla="*/ 2268260 h 3482342"/>
              <a:gd name="connsiteX113" fmla="*/ 5212786 w 12192000"/>
              <a:gd name="connsiteY113" fmla="*/ 2296592 h 3482342"/>
              <a:gd name="connsiteX114" fmla="*/ 5173523 w 12192000"/>
              <a:gd name="connsiteY114" fmla="*/ 2309057 h 3482342"/>
              <a:gd name="connsiteX115" fmla="*/ 5123830 w 12192000"/>
              <a:gd name="connsiteY115" fmla="*/ 2307070 h 3482342"/>
              <a:gd name="connsiteX116" fmla="*/ 5065426 w 12192000"/>
              <a:gd name="connsiteY116" fmla="*/ 2324076 h 3482342"/>
              <a:gd name="connsiteX117" fmla="*/ 4975908 w 12192000"/>
              <a:gd name="connsiteY117" fmla="*/ 2364128 h 3482342"/>
              <a:gd name="connsiteX118" fmla="*/ 4913723 w 12192000"/>
              <a:gd name="connsiteY118" fmla="*/ 2385265 h 3482342"/>
              <a:gd name="connsiteX119" fmla="*/ 4746485 w 12192000"/>
              <a:gd name="connsiteY119" fmla="*/ 2451769 h 3482342"/>
              <a:gd name="connsiteX120" fmla="*/ 4681588 w 12192000"/>
              <a:gd name="connsiteY120" fmla="*/ 2467494 h 3482342"/>
              <a:gd name="connsiteX121" fmla="*/ 1783655 w 12192000"/>
              <a:gd name="connsiteY121" fmla="*/ 3163860 h 3482342"/>
              <a:gd name="connsiteX122" fmla="*/ 1325955 w 12192000"/>
              <a:gd name="connsiteY122" fmla="*/ 3176692 h 3482342"/>
              <a:gd name="connsiteX123" fmla="*/ 1190384 w 12192000"/>
              <a:gd name="connsiteY123" fmla="*/ 3203504 h 3482342"/>
              <a:gd name="connsiteX124" fmla="*/ 1094537 w 12192000"/>
              <a:gd name="connsiteY124" fmla="*/ 3229469 h 3482342"/>
              <a:gd name="connsiteX125" fmla="*/ 779276 w 12192000"/>
              <a:gd name="connsiteY125" fmla="*/ 3327290 h 3482342"/>
              <a:gd name="connsiteX126" fmla="*/ 600378 w 12192000"/>
              <a:gd name="connsiteY126" fmla="*/ 3335250 h 3482342"/>
              <a:gd name="connsiteX127" fmla="*/ 493457 w 12192000"/>
              <a:gd name="connsiteY127" fmla="*/ 3365044 h 3482342"/>
              <a:gd name="connsiteX128" fmla="*/ 349402 w 12192000"/>
              <a:gd name="connsiteY128" fmla="*/ 3380897 h 3482342"/>
              <a:gd name="connsiteX129" fmla="*/ 192183 w 12192000"/>
              <a:gd name="connsiteY129" fmla="*/ 3460075 h 3482342"/>
              <a:gd name="connsiteX130" fmla="*/ 46713 w 12192000"/>
              <a:gd name="connsiteY130" fmla="*/ 3462986 h 3482342"/>
              <a:gd name="connsiteX131" fmla="*/ 2765 w 12192000"/>
              <a:gd name="connsiteY131" fmla="*/ 3480770 h 3482342"/>
              <a:gd name="connsiteX132" fmla="*/ 0 w 12192000"/>
              <a:gd name="connsiteY132" fmla="*/ 3482342 h 3482342"/>
              <a:gd name="connsiteX133" fmla="*/ 0 w 12192000"/>
              <a:gd name="connsiteY13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9906 w 12192000"/>
              <a:gd name="connsiteY33" fmla="*/ 1332049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39694 w 12192000"/>
              <a:gd name="connsiteY41" fmla="*/ 1406905 h 3482342"/>
              <a:gd name="connsiteX42" fmla="*/ 10405409 w 12192000"/>
              <a:gd name="connsiteY42" fmla="*/ 1422789 h 3482342"/>
              <a:gd name="connsiteX43" fmla="*/ 10370530 w 12192000"/>
              <a:gd name="connsiteY43" fmla="*/ 1441596 h 3482342"/>
              <a:gd name="connsiteX44" fmla="*/ 10300239 w 12192000"/>
              <a:gd name="connsiteY44" fmla="*/ 1456332 h 3482342"/>
              <a:gd name="connsiteX45" fmla="*/ 10264922 w 12192000"/>
              <a:gd name="connsiteY45" fmla="*/ 1472107 h 3482342"/>
              <a:gd name="connsiteX46" fmla="*/ 10229629 w 12192000"/>
              <a:gd name="connsiteY46" fmla="*/ 1470454 h 3482342"/>
              <a:gd name="connsiteX47" fmla="*/ 10201385 w 12192000"/>
              <a:gd name="connsiteY47" fmla="*/ 1477515 h 3482342"/>
              <a:gd name="connsiteX48" fmla="*/ 10151958 w 12192000"/>
              <a:gd name="connsiteY48" fmla="*/ 1477515 h 3482342"/>
              <a:gd name="connsiteX49" fmla="*/ 10120184 w 12192000"/>
              <a:gd name="connsiteY49" fmla="*/ 1466924 h 3482342"/>
              <a:gd name="connsiteX50" fmla="*/ 10081348 w 12192000"/>
              <a:gd name="connsiteY50" fmla="*/ 1481046 h 3482342"/>
              <a:gd name="connsiteX51" fmla="*/ 10058690 w 12192000"/>
              <a:gd name="connsiteY51" fmla="*/ 1474888 h 3482342"/>
              <a:gd name="connsiteX52" fmla="*/ 10004424 w 12192000"/>
              <a:gd name="connsiteY52" fmla="*/ 1489801 h 3482342"/>
              <a:gd name="connsiteX53" fmla="*/ 9999951 w 12192000"/>
              <a:gd name="connsiteY53" fmla="*/ 1499127 h 3482342"/>
              <a:gd name="connsiteX54" fmla="*/ 9845462 w 12192000"/>
              <a:gd name="connsiteY54" fmla="*/ 1548192 h 3482342"/>
              <a:gd name="connsiteX55" fmla="*/ 9736156 w 12192000"/>
              <a:gd name="connsiteY55" fmla="*/ 1581928 h 3482342"/>
              <a:gd name="connsiteX56" fmla="*/ 9693355 w 12192000"/>
              <a:gd name="connsiteY56" fmla="*/ 1602632 h 3482342"/>
              <a:gd name="connsiteX57" fmla="*/ 9664242 w 12192000"/>
              <a:gd name="connsiteY57" fmla="*/ 1622075 h 3482342"/>
              <a:gd name="connsiteX58" fmla="*/ 9579195 w 12192000"/>
              <a:gd name="connsiteY58" fmla="*/ 1648017 h 3482342"/>
              <a:gd name="connsiteX59" fmla="*/ 9433652 w 12192000"/>
              <a:gd name="connsiteY59" fmla="*/ 1681174 h 3482342"/>
              <a:gd name="connsiteX60" fmla="*/ 9403775 w 12192000"/>
              <a:gd name="connsiteY60" fmla="*/ 1690403 h 3482342"/>
              <a:gd name="connsiteX61" fmla="*/ 9382503 w 12192000"/>
              <a:gd name="connsiteY61" fmla="*/ 1706957 h 3482342"/>
              <a:gd name="connsiteX62" fmla="*/ 9381410 w 12192000"/>
              <a:gd name="connsiteY62" fmla="*/ 1718312 h 3482342"/>
              <a:gd name="connsiteX63" fmla="*/ 9365685 w 12192000"/>
              <a:gd name="connsiteY63" fmla="*/ 1724772 h 3482342"/>
              <a:gd name="connsiteX64" fmla="*/ 9278020 w 12192000"/>
              <a:gd name="connsiteY64" fmla="*/ 1741161 h 3482342"/>
              <a:gd name="connsiteX65" fmla="*/ 9217145 w 12192000"/>
              <a:gd name="connsiteY65" fmla="*/ 1771195 h 3482342"/>
              <a:gd name="connsiteX66" fmla="*/ 8955875 w 12192000"/>
              <a:gd name="connsiteY66" fmla="*/ 1796806 h 3482342"/>
              <a:gd name="connsiteX67" fmla="*/ 8648415 w 12192000"/>
              <a:gd name="connsiteY67" fmla="*/ 1878623 h 3482342"/>
              <a:gd name="connsiteX68" fmla="*/ 8538519 w 12192000"/>
              <a:gd name="connsiteY68" fmla="*/ 1894114 h 3482342"/>
              <a:gd name="connsiteX69" fmla="*/ 8506541 w 12192000"/>
              <a:gd name="connsiteY69" fmla="*/ 1905955 h 3482342"/>
              <a:gd name="connsiteX70" fmla="*/ 8236214 w 12192000"/>
              <a:gd name="connsiteY70" fmla="*/ 1909725 h 3482342"/>
              <a:gd name="connsiteX71" fmla="*/ 8132104 w 12192000"/>
              <a:gd name="connsiteY71" fmla="*/ 1895727 h 3482342"/>
              <a:gd name="connsiteX72" fmla="*/ 7918078 w 12192000"/>
              <a:gd name="connsiteY72" fmla="*/ 1862668 h 3482342"/>
              <a:gd name="connsiteX73" fmla="*/ 7817899 w 12192000"/>
              <a:gd name="connsiteY73" fmla="*/ 1862176 h 3482342"/>
              <a:gd name="connsiteX74" fmla="*/ 7768994 w 12192000"/>
              <a:gd name="connsiteY74" fmla="*/ 1855721 h 3482342"/>
              <a:gd name="connsiteX75" fmla="*/ 7618027 w 12192000"/>
              <a:gd name="connsiteY75" fmla="*/ 1830959 h 3482342"/>
              <a:gd name="connsiteX76" fmla="*/ 7449425 w 12192000"/>
              <a:gd name="connsiteY76" fmla="*/ 1810910 h 3482342"/>
              <a:gd name="connsiteX77" fmla="*/ 7342915 w 12192000"/>
              <a:gd name="connsiteY77" fmla="*/ 1819827 h 3482342"/>
              <a:gd name="connsiteX78" fmla="*/ 7255191 w 12192000"/>
              <a:gd name="connsiteY78" fmla="*/ 1834354 h 3482342"/>
              <a:gd name="connsiteX79" fmla="*/ 7131205 w 12192000"/>
              <a:gd name="connsiteY79" fmla="*/ 1845557 h 3482342"/>
              <a:gd name="connsiteX80" fmla="*/ 6941837 w 12192000"/>
              <a:gd name="connsiteY80" fmla="*/ 1840640 h 3482342"/>
              <a:gd name="connsiteX81" fmla="*/ 6837145 w 12192000"/>
              <a:gd name="connsiteY81" fmla="*/ 1870724 h 3482342"/>
              <a:gd name="connsiteX82" fmla="*/ 6753991 w 12192000"/>
              <a:gd name="connsiteY82" fmla="*/ 1860969 h 3482342"/>
              <a:gd name="connsiteX83" fmla="*/ 6727754 w 12192000"/>
              <a:gd name="connsiteY83" fmla="*/ 1882372 h 3482342"/>
              <a:gd name="connsiteX84" fmla="*/ 6723371 w 12192000"/>
              <a:gd name="connsiteY84" fmla="*/ 1886494 h 3482342"/>
              <a:gd name="connsiteX85" fmla="*/ 6702779 w 12192000"/>
              <a:gd name="connsiteY85" fmla="*/ 1893601 h 3482342"/>
              <a:gd name="connsiteX86" fmla="*/ 6686657 w 12192000"/>
              <a:gd name="connsiteY86" fmla="*/ 1907344 h 3482342"/>
              <a:gd name="connsiteX87" fmla="*/ 6651330 w 12192000"/>
              <a:gd name="connsiteY87" fmla="*/ 1922921 h 3482342"/>
              <a:gd name="connsiteX88" fmla="*/ 6622958 w 12192000"/>
              <a:gd name="connsiteY88" fmla="*/ 1936255 h 3482342"/>
              <a:gd name="connsiteX89" fmla="*/ 6522602 w 12192000"/>
              <a:gd name="connsiteY89" fmla="*/ 1954133 h 3482342"/>
              <a:gd name="connsiteX90" fmla="*/ 6444344 w 12192000"/>
              <a:gd name="connsiteY90" fmla="*/ 1969663 h 3482342"/>
              <a:gd name="connsiteX91" fmla="*/ 6409626 w 12192000"/>
              <a:gd name="connsiteY91" fmla="*/ 1978846 h 3482342"/>
              <a:gd name="connsiteX92" fmla="*/ 6333446 w 12192000"/>
              <a:gd name="connsiteY92" fmla="*/ 1997163 h 3482342"/>
              <a:gd name="connsiteX93" fmla="*/ 6294933 w 12192000"/>
              <a:gd name="connsiteY93" fmla="*/ 2019412 h 3482342"/>
              <a:gd name="connsiteX94" fmla="*/ 6238719 w 12192000"/>
              <a:gd name="connsiteY94" fmla="*/ 2042547 h 3482342"/>
              <a:gd name="connsiteX95" fmla="*/ 6187205 w 12192000"/>
              <a:gd name="connsiteY95" fmla="*/ 2060048 h 3482342"/>
              <a:gd name="connsiteX96" fmla="*/ 6138780 w 12192000"/>
              <a:gd name="connsiteY96" fmla="*/ 2081918 h 3482342"/>
              <a:gd name="connsiteX97" fmla="*/ 6120125 w 12192000"/>
              <a:gd name="connsiteY97" fmla="*/ 2109475 h 3482342"/>
              <a:gd name="connsiteX98" fmla="*/ 6056576 w 12192000"/>
              <a:gd name="connsiteY98" fmla="*/ 2120066 h 3482342"/>
              <a:gd name="connsiteX99" fmla="*/ 5993794 w 12192000"/>
              <a:gd name="connsiteY99" fmla="*/ 2122569 h 3482342"/>
              <a:gd name="connsiteX100" fmla="*/ 5943601 w 12192000"/>
              <a:gd name="connsiteY100" fmla="*/ 2137719 h 3482342"/>
              <a:gd name="connsiteX101" fmla="*/ 5898141 w 12192000"/>
              <a:gd name="connsiteY101" fmla="*/ 2144806 h 3482342"/>
              <a:gd name="connsiteX102" fmla="*/ 5855337 w 12192000"/>
              <a:gd name="connsiteY102" fmla="*/ 2137719 h 3482342"/>
              <a:gd name="connsiteX103" fmla="*/ 5817682 w 12192000"/>
              <a:gd name="connsiteY103" fmla="*/ 2157358 h 3482342"/>
              <a:gd name="connsiteX104" fmla="*/ 5735300 w 12192000"/>
              <a:gd name="connsiteY104" fmla="*/ 2158902 h 3482342"/>
              <a:gd name="connsiteX105" fmla="*/ 5591469 w 12192000"/>
              <a:gd name="connsiteY105" fmla="*/ 2178389 h 3482342"/>
              <a:gd name="connsiteX106" fmla="*/ 5505818 w 12192000"/>
              <a:gd name="connsiteY106" fmla="*/ 2194207 h 3482342"/>
              <a:gd name="connsiteX107" fmla="*/ 5452860 w 12192000"/>
              <a:gd name="connsiteY107" fmla="*/ 2180085 h 3482342"/>
              <a:gd name="connsiteX108" fmla="*/ 5414282 w 12192000"/>
              <a:gd name="connsiteY108" fmla="*/ 2183070 h 3482342"/>
              <a:gd name="connsiteX109" fmla="*/ 5368369 w 12192000"/>
              <a:gd name="connsiteY109" fmla="*/ 2204272 h 3482342"/>
              <a:gd name="connsiteX110" fmla="*/ 5336354 w 12192000"/>
              <a:gd name="connsiteY110" fmla="*/ 2218920 h 3482342"/>
              <a:gd name="connsiteX111" fmla="*/ 5291263 w 12192000"/>
              <a:gd name="connsiteY111" fmla="*/ 2239182 h 3482342"/>
              <a:gd name="connsiteX112" fmla="*/ 5255152 w 12192000"/>
              <a:gd name="connsiteY112" fmla="*/ 2247164 h 3482342"/>
              <a:gd name="connsiteX113" fmla="*/ 5233796 w 12192000"/>
              <a:gd name="connsiteY113" fmla="*/ 2268260 h 3482342"/>
              <a:gd name="connsiteX114" fmla="*/ 5212786 w 12192000"/>
              <a:gd name="connsiteY114" fmla="*/ 2296592 h 3482342"/>
              <a:gd name="connsiteX115" fmla="*/ 5173523 w 12192000"/>
              <a:gd name="connsiteY115" fmla="*/ 2309057 h 3482342"/>
              <a:gd name="connsiteX116" fmla="*/ 5123830 w 12192000"/>
              <a:gd name="connsiteY116" fmla="*/ 2307070 h 3482342"/>
              <a:gd name="connsiteX117" fmla="*/ 5065426 w 12192000"/>
              <a:gd name="connsiteY117" fmla="*/ 2324076 h 3482342"/>
              <a:gd name="connsiteX118" fmla="*/ 4975908 w 12192000"/>
              <a:gd name="connsiteY118" fmla="*/ 2364128 h 3482342"/>
              <a:gd name="connsiteX119" fmla="*/ 4913723 w 12192000"/>
              <a:gd name="connsiteY119" fmla="*/ 2385265 h 3482342"/>
              <a:gd name="connsiteX120" fmla="*/ 4746485 w 12192000"/>
              <a:gd name="connsiteY120" fmla="*/ 2451769 h 3482342"/>
              <a:gd name="connsiteX121" fmla="*/ 4681588 w 12192000"/>
              <a:gd name="connsiteY121" fmla="*/ 2467494 h 3482342"/>
              <a:gd name="connsiteX122" fmla="*/ 1783655 w 12192000"/>
              <a:gd name="connsiteY122" fmla="*/ 3163860 h 3482342"/>
              <a:gd name="connsiteX123" fmla="*/ 1325955 w 12192000"/>
              <a:gd name="connsiteY123" fmla="*/ 3176692 h 3482342"/>
              <a:gd name="connsiteX124" fmla="*/ 1190384 w 12192000"/>
              <a:gd name="connsiteY124" fmla="*/ 3203504 h 3482342"/>
              <a:gd name="connsiteX125" fmla="*/ 1094537 w 12192000"/>
              <a:gd name="connsiteY125" fmla="*/ 3229469 h 3482342"/>
              <a:gd name="connsiteX126" fmla="*/ 779276 w 12192000"/>
              <a:gd name="connsiteY126" fmla="*/ 3327290 h 3482342"/>
              <a:gd name="connsiteX127" fmla="*/ 600378 w 12192000"/>
              <a:gd name="connsiteY127" fmla="*/ 3335250 h 3482342"/>
              <a:gd name="connsiteX128" fmla="*/ 493457 w 12192000"/>
              <a:gd name="connsiteY128" fmla="*/ 3365044 h 3482342"/>
              <a:gd name="connsiteX129" fmla="*/ 349402 w 12192000"/>
              <a:gd name="connsiteY129" fmla="*/ 3380897 h 3482342"/>
              <a:gd name="connsiteX130" fmla="*/ 192183 w 12192000"/>
              <a:gd name="connsiteY130" fmla="*/ 3460075 h 3482342"/>
              <a:gd name="connsiteX131" fmla="*/ 46713 w 12192000"/>
              <a:gd name="connsiteY131" fmla="*/ 3462986 h 3482342"/>
              <a:gd name="connsiteX132" fmla="*/ 2765 w 12192000"/>
              <a:gd name="connsiteY132" fmla="*/ 3480770 h 3482342"/>
              <a:gd name="connsiteX133" fmla="*/ 0 w 12192000"/>
              <a:gd name="connsiteY133" fmla="*/ 3482342 h 3482342"/>
              <a:gd name="connsiteX134" fmla="*/ 0 w 12192000"/>
              <a:gd name="connsiteY13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6375 w 12192000"/>
              <a:gd name="connsiteY33" fmla="*/ 1342640 h 3482342"/>
              <a:gd name="connsiteX34" fmla="*/ 10639834 w 12192000"/>
              <a:gd name="connsiteY34" fmla="*/ 1324989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39694 w 12192000"/>
              <a:gd name="connsiteY41" fmla="*/ 1406905 h 3482342"/>
              <a:gd name="connsiteX42" fmla="*/ 10405409 w 12192000"/>
              <a:gd name="connsiteY42" fmla="*/ 1422789 h 3482342"/>
              <a:gd name="connsiteX43" fmla="*/ 10370530 w 12192000"/>
              <a:gd name="connsiteY43" fmla="*/ 1441596 h 3482342"/>
              <a:gd name="connsiteX44" fmla="*/ 10300239 w 12192000"/>
              <a:gd name="connsiteY44" fmla="*/ 1456332 h 3482342"/>
              <a:gd name="connsiteX45" fmla="*/ 10264922 w 12192000"/>
              <a:gd name="connsiteY45" fmla="*/ 1472107 h 3482342"/>
              <a:gd name="connsiteX46" fmla="*/ 10229629 w 12192000"/>
              <a:gd name="connsiteY46" fmla="*/ 1470454 h 3482342"/>
              <a:gd name="connsiteX47" fmla="*/ 10201385 w 12192000"/>
              <a:gd name="connsiteY47" fmla="*/ 1477515 h 3482342"/>
              <a:gd name="connsiteX48" fmla="*/ 10151958 w 12192000"/>
              <a:gd name="connsiteY48" fmla="*/ 1477515 h 3482342"/>
              <a:gd name="connsiteX49" fmla="*/ 10120184 w 12192000"/>
              <a:gd name="connsiteY49" fmla="*/ 1466924 h 3482342"/>
              <a:gd name="connsiteX50" fmla="*/ 10081348 w 12192000"/>
              <a:gd name="connsiteY50" fmla="*/ 1481046 h 3482342"/>
              <a:gd name="connsiteX51" fmla="*/ 10058690 w 12192000"/>
              <a:gd name="connsiteY51" fmla="*/ 1474888 h 3482342"/>
              <a:gd name="connsiteX52" fmla="*/ 10004424 w 12192000"/>
              <a:gd name="connsiteY52" fmla="*/ 1489801 h 3482342"/>
              <a:gd name="connsiteX53" fmla="*/ 9999951 w 12192000"/>
              <a:gd name="connsiteY53" fmla="*/ 1499127 h 3482342"/>
              <a:gd name="connsiteX54" fmla="*/ 9845462 w 12192000"/>
              <a:gd name="connsiteY54" fmla="*/ 1548192 h 3482342"/>
              <a:gd name="connsiteX55" fmla="*/ 9736156 w 12192000"/>
              <a:gd name="connsiteY55" fmla="*/ 1581928 h 3482342"/>
              <a:gd name="connsiteX56" fmla="*/ 9693355 w 12192000"/>
              <a:gd name="connsiteY56" fmla="*/ 1602632 h 3482342"/>
              <a:gd name="connsiteX57" fmla="*/ 9664242 w 12192000"/>
              <a:gd name="connsiteY57" fmla="*/ 1622075 h 3482342"/>
              <a:gd name="connsiteX58" fmla="*/ 9579195 w 12192000"/>
              <a:gd name="connsiteY58" fmla="*/ 1648017 h 3482342"/>
              <a:gd name="connsiteX59" fmla="*/ 9433652 w 12192000"/>
              <a:gd name="connsiteY59" fmla="*/ 1681174 h 3482342"/>
              <a:gd name="connsiteX60" fmla="*/ 9403775 w 12192000"/>
              <a:gd name="connsiteY60" fmla="*/ 1690403 h 3482342"/>
              <a:gd name="connsiteX61" fmla="*/ 9382503 w 12192000"/>
              <a:gd name="connsiteY61" fmla="*/ 1706957 h 3482342"/>
              <a:gd name="connsiteX62" fmla="*/ 9381410 w 12192000"/>
              <a:gd name="connsiteY62" fmla="*/ 1718312 h 3482342"/>
              <a:gd name="connsiteX63" fmla="*/ 9365685 w 12192000"/>
              <a:gd name="connsiteY63" fmla="*/ 1724772 h 3482342"/>
              <a:gd name="connsiteX64" fmla="*/ 9278020 w 12192000"/>
              <a:gd name="connsiteY64" fmla="*/ 1741161 h 3482342"/>
              <a:gd name="connsiteX65" fmla="*/ 9217145 w 12192000"/>
              <a:gd name="connsiteY65" fmla="*/ 1771195 h 3482342"/>
              <a:gd name="connsiteX66" fmla="*/ 8955875 w 12192000"/>
              <a:gd name="connsiteY66" fmla="*/ 1796806 h 3482342"/>
              <a:gd name="connsiteX67" fmla="*/ 8648415 w 12192000"/>
              <a:gd name="connsiteY67" fmla="*/ 1878623 h 3482342"/>
              <a:gd name="connsiteX68" fmla="*/ 8538519 w 12192000"/>
              <a:gd name="connsiteY68" fmla="*/ 1894114 h 3482342"/>
              <a:gd name="connsiteX69" fmla="*/ 8506541 w 12192000"/>
              <a:gd name="connsiteY69" fmla="*/ 1905955 h 3482342"/>
              <a:gd name="connsiteX70" fmla="*/ 8236214 w 12192000"/>
              <a:gd name="connsiteY70" fmla="*/ 1909725 h 3482342"/>
              <a:gd name="connsiteX71" fmla="*/ 8132104 w 12192000"/>
              <a:gd name="connsiteY71" fmla="*/ 1895727 h 3482342"/>
              <a:gd name="connsiteX72" fmla="*/ 7918078 w 12192000"/>
              <a:gd name="connsiteY72" fmla="*/ 1862668 h 3482342"/>
              <a:gd name="connsiteX73" fmla="*/ 7817899 w 12192000"/>
              <a:gd name="connsiteY73" fmla="*/ 1862176 h 3482342"/>
              <a:gd name="connsiteX74" fmla="*/ 7768994 w 12192000"/>
              <a:gd name="connsiteY74" fmla="*/ 1855721 h 3482342"/>
              <a:gd name="connsiteX75" fmla="*/ 7618027 w 12192000"/>
              <a:gd name="connsiteY75" fmla="*/ 1830959 h 3482342"/>
              <a:gd name="connsiteX76" fmla="*/ 7449425 w 12192000"/>
              <a:gd name="connsiteY76" fmla="*/ 1810910 h 3482342"/>
              <a:gd name="connsiteX77" fmla="*/ 7342915 w 12192000"/>
              <a:gd name="connsiteY77" fmla="*/ 1819827 h 3482342"/>
              <a:gd name="connsiteX78" fmla="*/ 7255191 w 12192000"/>
              <a:gd name="connsiteY78" fmla="*/ 1834354 h 3482342"/>
              <a:gd name="connsiteX79" fmla="*/ 7131205 w 12192000"/>
              <a:gd name="connsiteY79" fmla="*/ 1845557 h 3482342"/>
              <a:gd name="connsiteX80" fmla="*/ 6941837 w 12192000"/>
              <a:gd name="connsiteY80" fmla="*/ 1840640 h 3482342"/>
              <a:gd name="connsiteX81" fmla="*/ 6837145 w 12192000"/>
              <a:gd name="connsiteY81" fmla="*/ 1870724 h 3482342"/>
              <a:gd name="connsiteX82" fmla="*/ 6753991 w 12192000"/>
              <a:gd name="connsiteY82" fmla="*/ 1860969 h 3482342"/>
              <a:gd name="connsiteX83" fmla="*/ 6727754 w 12192000"/>
              <a:gd name="connsiteY83" fmla="*/ 1882372 h 3482342"/>
              <a:gd name="connsiteX84" fmla="*/ 6723371 w 12192000"/>
              <a:gd name="connsiteY84" fmla="*/ 1886494 h 3482342"/>
              <a:gd name="connsiteX85" fmla="*/ 6702779 w 12192000"/>
              <a:gd name="connsiteY85" fmla="*/ 1893601 h 3482342"/>
              <a:gd name="connsiteX86" fmla="*/ 6686657 w 12192000"/>
              <a:gd name="connsiteY86" fmla="*/ 1907344 h 3482342"/>
              <a:gd name="connsiteX87" fmla="*/ 6651330 w 12192000"/>
              <a:gd name="connsiteY87" fmla="*/ 1922921 h 3482342"/>
              <a:gd name="connsiteX88" fmla="*/ 6622958 w 12192000"/>
              <a:gd name="connsiteY88" fmla="*/ 1936255 h 3482342"/>
              <a:gd name="connsiteX89" fmla="*/ 6522602 w 12192000"/>
              <a:gd name="connsiteY89" fmla="*/ 1954133 h 3482342"/>
              <a:gd name="connsiteX90" fmla="*/ 6444344 w 12192000"/>
              <a:gd name="connsiteY90" fmla="*/ 1969663 h 3482342"/>
              <a:gd name="connsiteX91" fmla="*/ 6409626 w 12192000"/>
              <a:gd name="connsiteY91" fmla="*/ 1978846 h 3482342"/>
              <a:gd name="connsiteX92" fmla="*/ 6333446 w 12192000"/>
              <a:gd name="connsiteY92" fmla="*/ 1997163 h 3482342"/>
              <a:gd name="connsiteX93" fmla="*/ 6294933 w 12192000"/>
              <a:gd name="connsiteY93" fmla="*/ 2019412 h 3482342"/>
              <a:gd name="connsiteX94" fmla="*/ 6238719 w 12192000"/>
              <a:gd name="connsiteY94" fmla="*/ 2042547 h 3482342"/>
              <a:gd name="connsiteX95" fmla="*/ 6187205 w 12192000"/>
              <a:gd name="connsiteY95" fmla="*/ 2060048 h 3482342"/>
              <a:gd name="connsiteX96" fmla="*/ 6138780 w 12192000"/>
              <a:gd name="connsiteY96" fmla="*/ 2081918 h 3482342"/>
              <a:gd name="connsiteX97" fmla="*/ 6120125 w 12192000"/>
              <a:gd name="connsiteY97" fmla="*/ 2109475 h 3482342"/>
              <a:gd name="connsiteX98" fmla="*/ 6056576 w 12192000"/>
              <a:gd name="connsiteY98" fmla="*/ 2120066 h 3482342"/>
              <a:gd name="connsiteX99" fmla="*/ 5993794 w 12192000"/>
              <a:gd name="connsiteY99" fmla="*/ 2122569 h 3482342"/>
              <a:gd name="connsiteX100" fmla="*/ 5943601 w 12192000"/>
              <a:gd name="connsiteY100" fmla="*/ 2137719 h 3482342"/>
              <a:gd name="connsiteX101" fmla="*/ 5898141 w 12192000"/>
              <a:gd name="connsiteY101" fmla="*/ 2144806 h 3482342"/>
              <a:gd name="connsiteX102" fmla="*/ 5855337 w 12192000"/>
              <a:gd name="connsiteY102" fmla="*/ 2137719 h 3482342"/>
              <a:gd name="connsiteX103" fmla="*/ 5817682 w 12192000"/>
              <a:gd name="connsiteY103" fmla="*/ 2157358 h 3482342"/>
              <a:gd name="connsiteX104" fmla="*/ 5735300 w 12192000"/>
              <a:gd name="connsiteY104" fmla="*/ 2158902 h 3482342"/>
              <a:gd name="connsiteX105" fmla="*/ 5591469 w 12192000"/>
              <a:gd name="connsiteY105" fmla="*/ 2178389 h 3482342"/>
              <a:gd name="connsiteX106" fmla="*/ 5505818 w 12192000"/>
              <a:gd name="connsiteY106" fmla="*/ 2194207 h 3482342"/>
              <a:gd name="connsiteX107" fmla="*/ 5452860 w 12192000"/>
              <a:gd name="connsiteY107" fmla="*/ 2180085 h 3482342"/>
              <a:gd name="connsiteX108" fmla="*/ 5414282 w 12192000"/>
              <a:gd name="connsiteY108" fmla="*/ 2183070 h 3482342"/>
              <a:gd name="connsiteX109" fmla="*/ 5368369 w 12192000"/>
              <a:gd name="connsiteY109" fmla="*/ 2204272 h 3482342"/>
              <a:gd name="connsiteX110" fmla="*/ 5336354 w 12192000"/>
              <a:gd name="connsiteY110" fmla="*/ 2218920 h 3482342"/>
              <a:gd name="connsiteX111" fmla="*/ 5291263 w 12192000"/>
              <a:gd name="connsiteY111" fmla="*/ 2239182 h 3482342"/>
              <a:gd name="connsiteX112" fmla="*/ 5255152 w 12192000"/>
              <a:gd name="connsiteY112" fmla="*/ 2247164 h 3482342"/>
              <a:gd name="connsiteX113" fmla="*/ 5233796 w 12192000"/>
              <a:gd name="connsiteY113" fmla="*/ 2268260 h 3482342"/>
              <a:gd name="connsiteX114" fmla="*/ 5212786 w 12192000"/>
              <a:gd name="connsiteY114" fmla="*/ 2296592 h 3482342"/>
              <a:gd name="connsiteX115" fmla="*/ 5173523 w 12192000"/>
              <a:gd name="connsiteY115" fmla="*/ 2309057 h 3482342"/>
              <a:gd name="connsiteX116" fmla="*/ 5123830 w 12192000"/>
              <a:gd name="connsiteY116" fmla="*/ 2307070 h 3482342"/>
              <a:gd name="connsiteX117" fmla="*/ 5065426 w 12192000"/>
              <a:gd name="connsiteY117" fmla="*/ 2324076 h 3482342"/>
              <a:gd name="connsiteX118" fmla="*/ 4975908 w 12192000"/>
              <a:gd name="connsiteY118" fmla="*/ 2364128 h 3482342"/>
              <a:gd name="connsiteX119" fmla="*/ 4913723 w 12192000"/>
              <a:gd name="connsiteY119" fmla="*/ 2385265 h 3482342"/>
              <a:gd name="connsiteX120" fmla="*/ 4746485 w 12192000"/>
              <a:gd name="connsiteY120" fmla="*/ 2451769 h 3482342"/>
              <a:gd name="connsiteX121" fmla="*/ 4681588 w 12192000"/>
              <a:gd name="connsiteY121" fmla="*/ 2467494 h 3482342"/>
              <a:gd name="connsiteX122" fmla="*/ 1783655 w 12192000"/>
              <a:gd name="connsiteY122" fmla="*/ 3163860 h 3482342"/>
              <a:gd name="connsiteX123" fmla="*/ 1325955 w 12192000"/>
              <a:gd name="connsiteY123" fmla="*/ 3176692 h 3482342"/>
              <a:gd name="connsiteX124" fmla="*/ 1190384 w 12192000"/>
              <a:gd name="connsiteY124" fmla="*/ 3203504 h 3482342"/>
              <a:gd name="connsiteX125" fmla="*/ 1094537 w 12192000"/>
              <a:gd name="connsiteY125" fmla="*/ 3229469 h 3482342"/>
              <a:gd name="connsiteX126" fmla="*/ 779276 w 12192000"/>
              <a:gd name="connsiteY126" fmla="*/ 3327290 h 3482342"/>
              <a:gd name="connsiteX127" fmla="*/ 600378 w 12192000"/>
              <a:gd name="connsiteY127" fmla="*/ 3335250 h 3482342"/>
              <a:gd name="connsiteX128" fmla="*/ 493457 w 12192000"/>
              <a:gd name="connsiteY128" fmla="*/ 3365044 h 3482342"/>
              <a:gd name="connsiteX129" fmla="*/ 349402 w 12192000"/>
              <a:gd name="connsiteY129" fmla="*/ 3380897 h 3482342"/>
              <a:gd name="connsiteX130" fmla="*/ 192183 w 12192000"/>
              <a:gd name="connsiteY130" fmla="*/ 3460075 h 3482342"/>
              <a:gd name="connsiteX131" fmla="*/ 46713 w 12192000"/>
              <a:gd name="connsiteY131" fmla="*/ 3462986 h 3482342"/>
              <a:gd name="connsiteX132" fmla="*/ 2765 w 12192000"/>
              <a:gd name="connsiteY132" fmla="*/ 3480770 h 3482342"/>
              <a:gd name="connsiteX133" fmla="*/ 0 w 12192000"/>
              <a:gd name="connsiteY133" fmla="*/ 3482342 h 3482342"/>
              <a:gd name="connsiteX134" fmla="*/ 0 w 12192000"/>
              <a:gd name="connsiteY13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28687 w 12192000"/>
              <a:gd name="connsiteY25" fmla="*/ 1199018 h 3482342"/>
              <a:gd name="connsiteX26" fmla="*/ 10974565 w 12192000"/>
              <a:gd name="connsiteY26" fmla="*/ 1226849 h 3482342"/>
              <a:gd name="connsiteX27" fmla="*/ 10960443 w 12192000"/>
              <a:gd name="connsiteY27" fmla="*/ 1244502 h 3482342"/>
              <a:gd name="connsiteX28" fmla="*/ 10879242 w 12192000"/>
              <a:gd name="connsiteY28" fmla="*/ 1269215 h 3482342"/>
              <a:gd name="connsiteX29" fmla="*/ 10850998 w 12192000"/>
              <a:gd name="connsiteY29" fmla="*/ 1269215 h 3482342"/>
              <a:gd name="connsiteX30" fmla="*/ 10815658 w 12192000"/>
              <a:gd name="connsiteY30" fmla="*/ 1287849 h 3482342"/>
              <a:gd name="connsiteX31" fmla="*/ 10723900 w 12192000"/>
              <a:gd name="connsiteY31" fmla="*/ 1318642 h 3482342"/>
              <a:gd name="connsiteX32" fmla="*/ 10699186 w 12192000"/>
              <a:gd name="connsiteY32" fmla="*/ 1322173 h 3482342"/>
              <a:gd name="connsiteX33" fmla="*/ 10676375 w 12192000"/>
              <a:gd name="connsiteY33" fmla="*/ 1342640 h 3482342"/>
              <a:gd name="connsiteX34" fmla="*/ 10636304 w 12192000"/>
              <a:gd name="connsiteY34" fmla="*/ 1342641 h 3482342"/>
              <a:gd name="connsiteX35" fmla="*/ 10603863 w 12192000"/>
              <a:gd name="connsiteY35" fmla="*/ 1346886 h 3482342"/>
              <a:gd name="connsiteX36" fmla="*/ 10573203 w 12192000"/>
              <a:gd name="connsiteY36" fmla="*/ 1351996 h 3482342"/>
              <a:gd name="connsiteX37" fmla="*/ 10547375 w 12192000"/>
              <a:gd name="connsiteY37" fmla="*/ 1375130 h 3482342"/>
              <a:gd name="connsiteX38" fmla="*/ 10513263 w 12192000"/>
              <a:gd name="connsiteY38" fmla="*/ 1371939 h 3482342"/>
              <a:gd name="connsiteX39" fmla="*/ 10487356 w 12192000"/>
              <a:gd name="connsiteY39" fmla="*/ 1385722 h 3482342"/>
              <a:gd name="connsiteX40" fmla="*/ 10464012 w 12192000"/>
              <a:gd name="connsiteY40" fmla="*/ 1391778 h 3482342"/>
              <a:gd name="connsiteX41" fmla="*/ 10439694 w 12192000"/>
              <a:gd name="connsiteY41" fmla="*/ 1406905 h 3482342"/>
              <a:gd name="connsiteX42" fmla="*/ 10405409 w 12192000"/>
              <a:gd name="connsiteY42" fmla="*/ 1422789 h 3482342"/>
              <a:gd name="connsiteX43" fmla="*/ 10370530 w 12192000"/>
              <a:gd name="connsiteY43" fmla="*/ 1441596 h 3482342"/>
              <a:gd name="connsiteX44" fmla="*/ 10300239 w 12192000"/>
              <a:gd name="connsiteY44" fmla="*/ 1456332 h 3482342"/>
              <a:gd name="connsiteX45" fmla="*/ 10264922 w 12192000"/>
              <a:gd name="connsiteY45" fmla="*/ 1472107 h 3482342"/>
              <a:gd name="connsiteX46" fmla="*/ 10229629 w 12192000"/>
              <a:gd name="connsiteY46" fmla="*/ 1470454 h 3482342"/>
              <a:gd name="connsiteX47" fmla="*/ 10201385 w 12192000"/>
              <a:gd name="connsiteY47" fmla="*/ 1477515 h 3482342"/>
              <a:gd name="connsiteX48" fmla="*/ 10151958 w 12192000"/>
              <a:gd name="connsiteY48" fmla="*/ 1477515 h 3482342"/>
              <a:gd name="connsiteX49" fmla="*/ 10120184 w 12192000"/>
              <a:gd name="connsiteY49" fmla="*/ 1466924 h 3482342"/>
              <a:gd name="connsiteX50" fmla="*/ 10081348 w 12192000"/>
              <a:gd name="connsiteY50" fmla="*/ 1481046 h 3482342"/>
              <a:gd name="connsiteX51" fmla="*/ 10058690 w 12192000"/>
              <a:gd name="connsiteY51" fmla="*/ 1474888 h 3482342"/>
              <a:gd name="connsiteX52" fmla="*/ 10004424 w 12192000"/>
              <a:gd name="connsiteY52" fmla="*/ 1489801 h 3482342"/>
              <a:gd name="connsiteX53" fmla="*/ 9999951 w 12192000"/>
              <a:gd name="connsiteY53" fmla="*/ 1499127 h 3482342"/>
              <a:gd name="connsiteX54" fmla="*/ 9845462 w 12192000"/>
              <a:gd name="connsiteY54" fmla="*/ 1548192 h 3482342"/>
              <a:gd name="connsiteX55" fmla="*/ 9736156 w 12192000"/>
              <a:gd name="connsiteY55" fmla="*/ 1581928 h 3482342"/>
              <a:gd name="connsiteX56" fmla="*/ 9693355 w 12192000"/>
              <a:gd name="connsiteY56" fmla="*/ 1602632 h 3482342"/>
              <a:gd name="connsiteX57" fmla="*/ 9664242 w 12192000"/>
              <a:gd name="connsiteY57" fmla="*/ 1622075 h 3482342"/>
              <a:gd name="connsiteX58" fmla="*/ 9579195 w 12192000"/>
              <a:gd name="connsiteY58" fmla="*/ 1648017 h 3482342"/>
              <a:gd name="connsiteX59" fmla="*/ 9433652 w 12192000"/>
              <a:gd name="connsiteY59" fmla="*/ 1681174 h 3482342"/>
              <a:gd name="connsiteX60" fmla="*/ 9403775 w 12192000"/>
              <a:gd name="connsiteY60" fmla="*/ 1690403 h 3482342"/>
              <a:gd name="connsiteX61" fmla="*/ 9382503 w 12192000"/>
              <a:gd name="connsiteY61" fmla="*/ 1706957 h 3482342"/>
              <a:gd name="connsiteX62" fmla="*/ 9381410 w 12192000"/>
              <a:gd name="connsiteY62" fmla="*/ 1718312 h 3482342"/>
              <a:gd name="connsiteX63" fmla="*/ 9365685 w 12192000"/>
              <a:gd name="connsiteY63" fmla="*/ 1724772 h 3482342"/>
              <a:gd name="connsiteX64" fmla="*/ 9278020 w 12192000"/>
              <a:gd name="connsiteY64" fmla="*/ 1741161 h 3482342"/>
              <a:gd name="connsiteX65" fmla="*/ 9217145 w 12192000"/>
              <a:gd name="connsiteY65" fmla="*/ 1771195 h 3482342"/>
              <a:gd name="connsiteX66" fmla="*/ 8955875 w 12192000"/>
              <a:gd name="connsiteY66" fmla="*/ 1796806 h 3482342"/>
              <a:gd name="connsiteX67" fmla="*/ 8648415 w 12192000"/>
              <a:gd name="connsiteY67" fmla="*/ 1878623 h 3482342"/>
              <a:gd name="connsiteX68" fmla="*/ 8538519 w 12192000"/>
              <a:gd name="connsiteY68" fmla="*/ 1894114 h 3482342"/>
              <a:gd name="connsiteX69" fmla="*/ 8506541 w 12192000"/>
              <a:gd name="connsiteY69" fmla="*/ 1905955 h 3482342"/>
              <a:gd name="connsiteX70" fmla="*/ 8236214 w 12192000"/>
              <a:gd name="connsiteY70" fmla="*/ 1909725 h 3482342"/>
              <a:gd name="connsiteX71" fmla="*/ 8132104 w 12192000"/>
              <a:gd name="connsiteY71" fmla="*/ 1895727 h 3482342"/>
              <a:gd name="connsiteX72" fmla="*/ 7918078 w 12192000"/>
              <a:gd name="connsiteY72" fmla="*/ 1862668 h 3482342"/>
              <a:gd name="connsiteX73" fmla="*/ 7817899 w 12192000"/>
              <a:gd name="connsiteY73" fmla="*/ 1862176 h 3482342"/>
              <a:gd name="connsiteX74" fmla="*/ 7768994 w 12192000"/>
              <a:gd name="connsiteY74" fmla="*/ 1855721 h 3482342"/>
              <a:gd name="connsiteX75" fmla="*/ 7618027 w 12192000"/>
              <a:gd name="connsiteY75" fmla="*/ 1830959 h 3482342"/>
              <a:gd name="connsiteX76" fmla="*/ 7449425 w 12192000"/>
              <a:gd name="connsiteY76" fmla="*/ 1810910 h 3482342"/>
              <a:gd name="connsiteX77" fmla="*/ 7342915 w 12192000"/>
              <a:gd name="connsiteY77" fmla="*/ 1819827 h 3482342"/>
              <a:gd name="connsiteX78" fmla="*/ 7255191 w 12192000"/>
              <a:gd name="connsiteY78" fmla="*/ 1834354 h 3482342"/>
              <a:gd name="connsiteX79" fmla="*/ 7131205 w 12192000"/>
              <a:gd name="connsiteY79" fmla="*/ 1845557 h 3482342"/>
              <a:gd name="connsiteX80" fmla="*/ 6941837 w 12192000"/>
              <a:gd name="connsiteY80" fmla="*/ 1840640 h 3482342"/>
              <a:gd name="connsiteX81" fmla="*/ 6837145 w 12192000"/>
              <a:gd name="connsiteY81" fmla="*/ 1870724 h 3482342"/>
              <a:gd name="connsiteX82" fmla="*/ 6753991 w 12192000"/>
              <a:gd name="connsiteY82" fmla="*/ 1860969 h 3482342"/>
              <a:gd name="connsiteX83" fmla="*/ 6727754 w 12192000"/>
              <a:gd name="connsiteY83" fmla="*/ 1882372 h 3482342"/>
              <a:gd name="connsiteX84" fmla="*/ 6723371 w 12192000"/>
              <a:gd name="connsiteY84" fmla="*/ 1886494 h 3482342"/>
              <a:gd name="connsiteX85" fmla="*/ 6702779 w 12192000"/>
              <a:gd name="connsiteY85" fmla="*/ 1893601 h 3482342"/>
              <a:gd name="connsiteX86" fmla="*/ 6686657 w 12192000"/>
              <a:gd name="connsiteY86" fmla="*/ 1907344 h 3482342"/>
              <a:gd name="connsiteX87" fmla="*/ 6651330 w 12192000"/>
              <a:gd name="connsiteY87" fmla="*/ 1922921 h 3482342"/>
              <a:gd name="connsiteX88" fmla="*/ 6622958 w 12192000"/>
              <a:gd name="connsiteY88" fmla="*/ 1936255 h 3482342"/>
              <a:gd name="connsiteX89" fmla="*/ 6522602 w 12192000"/>
              <a:gd name="connsiteY89" fmla="*/ 1954133 h 3482342"/>
              <a:gd name="connsiteX90" fmla="*/ 6444344 w 12192000"/>
              <a:gd name="connsiteY90" fmla="*/ 1969663 h 3482342"/>
              <a:gd name="connsiteX91" fmla="*/ 6409626 w 12192000"/>
              <a:gd name="connsiteY91" fmla="*/ 1978846 h 3482342"/>
              <a:gd name="connsiteX92" fmla="*/ 6333446 w 12192000"/>
              <a:gd name="connsiteY92" fmla="*/ 1997163 h 3482342"/>
              <a:gd name="connsiteX93" fmla="*/ 6294933 w 12192000"/>
              <a:gd name="connsiteY93" fmla="*/ 2019412 h 3482342"/>
              <a:gd name="connsiteX94" fmla="*/ 6238719 w 12192000"/>
              <a:gd name="connsiteY94" fmla="*/ 2042547 h 3482342"/>
              <a:gd name="connsiteX95" fmla="*/ 6187205 w 12192000"/>
              <a:gd name="connsiteY95" fmla="*/ 2060048 h 3482342"/>
              <a:gd name="connsiteX96" fmla="*/ 6138780 w 12192000"/>
              <a:gd name="connsiteY96" fmla="*/ 2081918 h 3482342"/>
              <a:gd name="connsiteX97" fmla="*/ 6120125 w 12192000"/>
              <a:gd name="connsiteY97" fmla="*/ 2109475 h 3482342"/>
              <a:gd name="connsiteX98" fmla="*/ 6056576 w 12192000"/>
              <a:gd name="connsiteY98" fmla="*/ 2120066 h 3482342"/>
              <a:gd name="connsiteX99" fmla="*/ 5993794 w 12192000"/>
              <a:gd name="connsiteY99" fmla="*/ 2122569 h 3482342"/>
              <a:gd name="connsiteX100" fmla="*/ 5943601 w 12192000"/>
              <a:gd name="connsiteY100" fmla="*/ 2137719 h 3482342"/>
              <a:gd name="connsiteX101" fmla="*/ 5898141 w 12192000"/>
              <a:gd name="connsiteY101" fmla="*/ 2144806 h 3482342"/>
              <a:gd name="connsiteX102" fmla="*/ 5855337 w 12192000"/>
              <a:gd name="connsiteY102" fmla="*/ 2137719 h 3482342"/>
              <a:gd name="connsiteX103" fmla="*/ 5817682 w 12192000"/>
              <a:gd name="connsiteY103" fmla="*/ 2157358 h 3482342"/>
              <a:gd name="connsiteX104" fmla="*/ 5735300 w 12192000"/>
              <a:gd name="connsiteY104" fmla="*/ 2158902 h 3482342"/>
              <a:gd name="connsiteX105" fmla="*/ 5591469 w 12192000"/>
              <a:gd name="connsiteY105" fmla="*/ 2178389 h 3482342"/>
              <a:gd name="connsiteX106" fmla="*/ 5505818 w 12192000"/>
              <a:gd name="connsiteY106" fmla="*/ 2194207 h 3482342"/>
              <a:gd name="connsiteX107" fmla="*/ 5452860 w 12192000"/>
              <a:gd name="connsiteY107" fmla="*/ 2180085 h 3482342"/>
              <a:gd name="connsiteX108" fmla="*/ 5414282 w 12192000"/>
              <a:gd name="connsiteY108" fmla="*/ 2183070 h 3482342"/>
              <a:gd name="connsiteX109" fmla="*/ 5368369 w 12192000"/>
              <a:gd name="connsiteY109" fmla="*/ 2204272 h 3482342"/>
              <a:gd name="connsiteX110" fmla="*/ 5336354 w 12192000"/>
              <a:gd name="connsiteY110" fmla="*/ 2218920 h 3482342"/>
              <a:gd name="connsiteX111" fmla="*/ 5291263 w 12192000"/>
              <a:gd name="connsiteY111" fmla="*/ 2239182 h 3482342"/>
              <a:gd name="connsiteX112" fmla="*/ 5255152 w 12192000"/>
              <a:gd name="connsiteY112" fmla="*/ 2247164 h 3482342"/>
              <a:gd name="connsiteX113" fmla="*/ 5233796 w 12192000"/>
              <a:gd name="connsiteY113" fmla="*/ 2268260 h 3482342"/>
              <a:gd name="connsiteX114" fmla="*/ 5212786 w 12192000"/>
              <a:gd name="connsiteY114" fmla="*/ 2296592 h 3482342"/>
              <a:gd name="connsiteX115" fmla="*/ 5173523 w 12192000"/>
              <a:gd name="connsiteY115" fmla="*/ 2309057 h 3482342"/>
              <a:gd name="connsiteX116" fmla="*/ 5123830 w 12192000"/>
              <a:gd name="connsiteY116" fmla="*/ 2307070 h 3482342"/>
              <a:gd name="connsiteX117" fmla="*/ 5065426 w 12192000"/>
              <a:gd name="connsiteY117" fmla="*/ 2324076 h 3482342"/>
              <a:gd name="connsiteX118" fmla="*/ 4975908 w 12192000"/>
              <a:gd name="connsiteY118" fmla="*/ 2364128 h 3482342"/>
              <a:gd name="connsiteX119" fmla="*/ 4913723 w 12192000"/>
              <a:gd name="connsiteY119" fmla="*/ 2385265 h 3482342"/>
              <a:gd name="connsiteX120" fmla="*/ 4746485 w 12192000"/>
              <a:gd name="connsiteY120" fmla="*/ 2451769 h 3482342"/>
              <a:gd name="connsiteX121" fmla="*/ 4681588 w 12192000"/>
              <a:gd name="connsiteY121" fmla="*/ 2467494 h 3482342"/>
              <a:gd name="connsiteX122" fmla="*/ 1783655 w 12192000"/>
              <a:gd name="connsiteY122" fmla="*/ 3163860 h 3482342"/>
              <a:gd name="connsiteX123" fmla="*/ 1325955 w 12192000"/>
              <a:gd name="connsiteY123" fmla="*/ 3176692 h 3482342"/>
              <a:gd name="connsiteX124" fmla="*/ 1190384 w 12192000"/>
              <a:gd name="connsiteY124" fmla="*/ 3203504 h 3482342"/>
              <a:gd name="connsiteX125" fmla="*/ 1094537 w 12192000"/>
              <a:gd name="connsiteY125" fmla="*/ 3229469 h 3482342"/>
              <a:gd name="connsiteX126" fmla="*/ 779276 w 12192000"/>
              <a:gd name="connsiteY126" fmla="*/ 3327290 h 3482342"/>
              <a:gd name="connsiteX127" fmla="*/ 600378 w 12192000"/>
              <a:gd name="connsiteY127" fmla="*/ 3335250 h 3482342"/>
              <a:gd name="connsiteX128" fmla="*/ 493457 w 12192000"/>
              <a:gd name="connsiteY128" fmla="*/ 3365044 h 3482342"/>
              <a:gd name="connsiteX129" fmla="*/ 349402 w 12192000"/>
              <a:gd name="connsiteY129" fmla="*/ 3380897 h 3482342"/>
              <a:gd name="connsiteX130" fmla="*/ 192183 w 12192000"/>
              <a:gd name="connsiteY130" fmla="*/ 3460075 h 3482342"/>
              <a:gd name="connsiteX131" fmla="*/ 46713 w 12192000"/>
              <a:gd name="connsiteY131" fmla="*/ 3462986 h 3482342"/>
              <a:gd name="connsiteX132" fmla="*/ 2765 w 12192000"/>
              <a:gd name="connsiteY132" fmla="*/ 3480770 h 3482342"/>
              <a:gd name="connsiteX133" fmla="*/ 0 w 12192000"/>
              <a:gd name="connsiteY133" fmla="*/ 3482342 h 3482342"/>
              <a:gd name="connsiteX134" fmla="*/ 0 w 12192000"/>
              <a:gd name="connsiteY134"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501920 w 12192000"/>
              <a:gd name="connsiteY15" fmla="*/ 813109 h 3482342"/>
              <a:gd name="connsiteX16" fmla="*/ 11405286 w 12192000"/>
              <a:gd name="connsiteY16" fmla="*/ 849086 h 3482342"/>
              <a:gd name="connsiteX17" fmla="*/ 11338523 w 12192000"/>
              <a:gd name="connsiteY17" fmla="*/ 852810 h 3482342"/>
              <a:gd name="connsiteX18" fmla="*/ 11313493 w 12192000"/>
              <a:gd name="connsiteY18" fmla="*/ 880860 h 3482342"/>
              <a:gd name="connsiteX19" fmla="*/ 11228040 w 12192000"/>
              <a:gd name="connsiteY19" fmla="*/ 958953 h 3482342"/>
              <a:gd name="connsiteX20" fmla="*/ 11196987 w 12192000"/>
              <a:gd name="connsiteY20" fmla="*/ 1000897 h 3482342"/>
              <a:gd name="connsiteX21" fmla="*/ 11193568 w 12192000"/>
              <a:gd name="connsiteY21" fmla="*/ 1039464 h 3482342"/>
              <a:gd name="connsiteX22" fmla="*/ 11175804 w 12192000"/>
              <a:gd name="connsiteY22" fmla="*/ 1067977 h 3482342"/>
              <a:gd name="connsiteX23" fmla="*/ 11133438 w 12192000"/>
              <a:gd name="connsiteY23" fmla="*/ 1106812 h 3482342"/>
              <a:gd name="connsiteX24" fmla="*/ 11120819 w 12192000"/>
              <a:gd name="connsiteY24" fmla="*/ 1126133 h 3482342"/>
              <a:gd name="connsiteX25" fmla="*/ 11071654 w 12192000"/>
              <a:gd name="connsiteY25" fmla="*/ 1177422 h 3482342"/>
              <a:gd name="connsiteX26" fmla="*/ 11028687 w 12192000"/>
              <a:gd name="connsiteY26" fmla="*/ 1199018 h 3482342"/>
              <a:gd name="connsiteX27" fmla="*/ 10974565 w 12192000"/>
              <a:gd name="connsiteY27" fmla="*/ 1226849 h 3482342"/>
              <a:gd name="connsiteX28" fmla="*/ 10960443 w 12192000"/>
              <a:gd name="connsiteY28" fmla="*/ 1244502 h 3482342"/>
              <a:gd name="connsiteX29" fmla="*/ 10879242 w 12192000"/>
              <a:gd name="connsiteY29" fmla="*/ 1269215 h 3482342"/>
              <a:gd name="connsiteX30" fmla="*/ 10850998 w 12192000"/>
              <a:gd name="connsiteY30" fmla="*/ 1269215 h 3482342"/>
              <a:gd name="connsiteX31" fmla="*/ 10815658 w 12192000"/>
              <a:gd name="connsiteY31" fmla="*/ 1287849 h 3482342"/>
              <a:gd name="connsiteX32" fmla="*/ 10723900 w 12192000"/>
              <a:gd name="connsiteY32" fmla="*/ 1318642 h 3482342"/>
              <a:gd name="connsiteX33" fmla="*/ 10699186 w 12192000"/>
              <a:gd name="connsiteY33" fmla="*/ 1322173 h 3482342"/>
              <a:gd name="connsiteX34" fmla="*/ 10676375 w 12192000"/>
              <a:gd name="connsiteY34" fmla="*/ 1342640 h 3482342"/>
              <a:gd name="connsiteX35" fmla="*/ 10636304 w 12192000"/>
              <a:gd name="connsiteY35" fmla="*/ 1342641 h 3482342"/>
              <a:gd name="connsiteX36" fmla="*/ 10603863 w 12192000"/>
              <a:gd name="connsiteY36" fmla="*/ 1346886 h 3482342"/>
              <a:gd name="connsiteX37" fmla="*/ 10573203 w 12192000"/>
              <a:gd name="connsiteY37" fmla="*/ 1351996 h 3482342"/>
              <a:gd name="connsiteX38" fmla="*/ 10547375 w 12192000"/>
              <a:gd name="connsiteY38" fmla="*/ 1375130 h 3482342"/>
              <a:gd name="connsiteX39" fmla="*/ 10513263 w 12192000"/>
              <a:gd name="connsiteY39" fmla="*/ 1371939 h 3482342"/>
              <a:gd name="connsiteX40" fmla="*/ 10487356 w 12192000"/>
              <a:gd name="connsiteY40" fmla="*/ 1385722 h 3482342"/>
              <a:gd name="connsiteX41" fmla="*/ 10464012 w 12192000"/>
              <a:gd name="connsiteY41" fmla="*/ 1391778 h 3482342"/>
              <a:gd name="connsiteX42" fmla="*/ 10439694 w 12192000"/>
              <a:gd name="connsiteY42" fmla="*/ 1406905 h 3482342"/>
              <a:gd name="connsiteX43" fmla="*/ 10405409 w 12192000"/>
              <a:gd name="connsiteY43" fmla="*/ 1422789 h 3482342"/>
              <a:gd name="connsiteX44" fmla="*/ 10370530 w 12192000"/>
              <a:gd name="connsiteY44" fmla="*/ 1441596 h 3482342"/>
              <a:gd name="connsiteX45" fmla="*/ 10300239 w 12192000"/>
              <a:gd name="connsiteY45" fmla="*/ 1456332 h 3482342"/>
              <a:gd name="connsiteX46" fmla="*/ 10264922 w 12192000"/>
              <a:gd name="connsiteY46" fmla="*/ 1472107 h 3482342"/>
              <a:gd name="connsiteX47" fmla="*/ 10229629 w 12192000"/>
              <a:gd name="connsiteY47" fmla="*/ 1470454 h 3482342"/>
              <a:gd name="connsiteX48" fmla="*/ 10201385 w 12192000"/>
              <a:gd name="connsiteY48" fmla="*/ 1477515 h 3482342"/>
              <a:gd name="connsiteX49" fmla="*/ 10151958 w 12192000"/>
              <a:gd name="connsiteY49" fmla="*/ 1477515 h 3482342"/>
              <a:gd name="connsiteX50" fmla="*/ 10120184 w 12192000"/>
              <a:gd name="connsiteY50" fmla="*/ 1466924 h 3482342"/>
              <a:gd name="connsiteX51" fmla="*/ 10081348 w 12192000"/>
              <a:gd name="connsiteY51" fmla="*/ 1481046 h 3482342"/>
              <a:gd name="connsiteX52" fmla="*/ 10058690 w 12192000"/>
              <a:gd name="connsiteY52" fmla="*/ 1474888 h 3482342"/>
              <a:gd name="connsiteX53" fmla="*/ 10004424 w 12192000"/>
              <a:gd name="connsiteY53" fmla="*/ 1489801 h 3482342"/>
              <a:gd name="connsiteX54" fmla="*/ 9999951 w 12192000"/>
              <a:gd name="connsiteY54" fmla="*/ 1499127 h 3482342"/>
              <a:gd name="connsiteX55" fmla="*/ 9845462 w 12192000"/>
              <a:gd name="connsiteY55" fmla="*/ 1548192 h 3482342"/>
              <a:gd name="connsiteX56" fmla="*/ 9736156 w 12192000"/>
              <a:gd name="connsiteY56" fmla="*/ 1581928 h 3482342"/>
              <a:gd name="connsiteX57" fmla="*/ 9693355 w 12192000"/>
              <a:gd name="connsiteY57" fmla="*/ 1602632 h 3482342"/>
              <a:gd name="connsiteX58" fmla="*/ 9664242 w 12192000"/>
              <a:gd name="connsiteY58" fmla="*/ 1622075 h 3482342"/>
              <a:gd name="connsiteX59" fmla="*/ 9579195 w 12192000"/>
              <a:gd name="connsiteY59" fmla="*/ 1648017 h 3482342"/>
              <a:gd name="connsiteX60" fmla="*/ 9433652 w 12192000"/>
              <a:gd name="connsiteY60" fmla="*/ 1681174 h 3482342"/>
              <a:gd name="connsiteX61" fmla="*/ 9403775 w 12192000"/>
              <a:gd name="connsiteY61" fmla="*/ 1690403 h 3482342"/>
              <a:gd name="connsiteX62" fmla="*/ 9382503 w 12192000"/>
              <a:gd name="connsiteY62" fmla="*/ 1706957 h 3482342"/>
              <a:gd name="connsiteX63" fmla="*/ 9381410 w 12192000"/>
              <a:gd name="connsiteY63" fmla="*/ 1718312 h 3482342"/>
              <a:gd name="connsiteX64" fmla="*/ 9365685 w 12192000"/>
              <a:gd name="connsiteY64" fmla="*/ 1724772 h 3482342"/>
              <a:gd name="connsiteX65" fmla="*/ 9278020 w 12192000"/>
              <a:gd name="connsiteY65" fmla="*/ 1741161 h 3482342"/>
              <a:gd name="connsiteX66" fmla="*/ 9217145 w 12192000"/>
              <a:gd name="connsiteY66" fmla="*/ 1771195 h 3482342"/>
              <a:gd name="connsiteX67" fmla="*/ 8955875 w 12192000"/>
              <a:gd name="connsiteY67" fmla="*/ 1796806 h 3482342"/>
              <a:gd name="connsiteX68" fmla="*/ 8648415 w 12192000"/>
              <a:gd name="connsiteY68" fmla="*/ 1878623 h 3482342"/>
              <a:gd name="connsiteX69" fmla="*/ 8538519 w 12192000"/>
              <a:gd name="connsiteY69" fmla="*/ 1894114 h 3482342"/>
              <a:gd name="connsiteX70" fmla="*/ 8506541 w 12192000"/>
              <a:gd name="connsiteY70" fmla="*/ 1905955 h 3482342"/>
              <a:gd name="connsiteX71" fmla="*/ 8236214 w 12192000"/>
              <a:gd name="connsiteY71" fmla="*/ 1909725 h 3482342"/>
              <a:gd name="connsiteX72" fmla="*/ 8132104 w 12192000"/>
              <a:gd name="connsiteY72" fmla="*/ 1895727 h 3482342"/>
              <a:gd name="connsiteX73" fmla="*/ 7918078 w 12192000"/>
              <a:gd name="connsiteY73" fmla="*/ 1862668 h 3482342"/>
              <a:gd name="connsiteX74" fmla="*/ 7817899 w 12192000"/>
              <a:gd name="connsiteY74" fmla="*/ 1862176 h 3482342"/>
              <a:gd name="connsiteX75" fmla="*/ 7768994 w 12192000"/>
              <a:gd name="connsiteY75" fmla="*/ 1855721 h 3482342"/>
              <a:gd name="connsiteX76" fmla="*/ 7618027 w 12192000"/>
              <a:gd name="connsiteY76" fmla="*/ 1830959 h 3482342"/>
              <a:gd name="connsiteX77" fmla="*/ 7449425 w 12192000"/>
              <a:gd name="connsiteY77" fmla="*/ 1810910 h 3482342"/>
              <a:gd name="connsiteX78" fmla="*/ 7342915 w 12192000"/>
              <a:gd name="connsiteY78" fmla="*/ 1819827 h 3482342"/>
              <a:gd name="connsiteX79" fmla="*/ 7255191 w 12192000"/>
              <a:gd name="connsiteY79" fmla="*/ 1834354 h 3482342"/>
              <a:gd name="connsiteX80" fmla="*/ 7131205 w 12192000"/>
              <a:gd name="connsiteY80" fmla="*/ 1845557 h 3482342"/>
              <a:gd name="connsiteX81" fmla="*/ 6941837 w 12192000"/>
              <a:gd name="connsiteY81" fmla="*/ 1840640 h 3482342"/>
              <a:gd name="connsiteX82" fmla="*/ 6837145 w 12192000"/>
              <a:gd name="connsiteY82" fmla="*/ 1870724 h 3482342"/>
              <a:gd name="connsiteX83" fmla="*/ 6753991 w 12192000"/>
              <a:gd name="connsiteY83" fmla="*/ 1860969 h 3482342"/>
              <a:gd name="connsiteX84" fmla="*/ 6727754 w 12192000"/>
              <a:gd name="connsiteY84" fmla="*/ 1882372 h 3482342"/>
              <a:gd name="connsiteX85" fmla="*/ 6723371 w 12192000"/>
              <a:gd name="connsiteY85" fmla="*/ 1886494 h 3482342"/>
              <a:gd name="connsiteX86" fmla="*/ 6702779 w 12192000"/>
              <a:gd name="connsiteY86" fmla="*/ 1893601 h 3482342"/>
              <a:gd name="connsiteX87" fmla="*/ 6686657 w 12192000"/>
              <a:gd name="connsiteY87" fmla="*/ 1907344 h 3482342"/>
              <a:gd name="connsiteX88" fmla="*/ 6651330 w 12192000"/>
              <a:gd name="connsiteY88" fmla="*/ 1922921 h 3482342"/>
              <a:gd name="connsiteX89" fmla="*/ 6622958 w 12192000"/>
              <a:gd name="connsiteY89" fmla="*/ 1936255 h 3482342"/>
              <a:gd name="connsiteX90" fmla="*/ 6522602 w 12192000"/>
              <a:gd name="connsiteY90" fmla="*/ 1954133 h 3482342"/>
              <a:gd name="connsiteX91" fmla="*/ 6444344 w 12192000"/>
              <a:gd name="connsiteY91" fmla="*/ 1969663 h 3482342"/>
              <a:gd name="connsiteX92" fmla="*/ 6409626 w 12192000"/>
              <a:gd name="connsiteY92" fmla="*/ 1978846 h 3482342"/>
              <a:gd name="connsiteX93" fmla="*/ 6333446 w 12192000"/>
              <a:gd name="connsiteY93" fmla="*/ 1997163 h 3482342"/>
              <a:gd name="connsiteX94" fmla="*/ 6294933 w 12192000"/>
              <a:gd name="connsiteY94" fmla="*/ 2019412 h 3482342"/>
              <a:gd name="connsiteX95" fmla="*/ 6238719 w 12192000"/>
              <a:gd name="connsiteY95" fmla="*/ 2042547 h 3482342"/>
              <a:gd name="connsiteX96" fmla="*/ 6187205 w 12192000"/>
              <a:gd name="connsiteY96" fmla="*/ 2060048 h 3482342"/>
              <a:gd name="connsiteX97" fmla="*/ 6138780 w 12192000"/>
              <a:gd name="connsiteY97" fmla="*/ 2081918 h 3482342"/>
              <a:gd name="connsiteX98" fmla="*/ 6120125 w 12192000"/>
              <a:gd name="connsiteY98" fmla="*/ 2109475 h 3482342"/>
              <a:gd name="connsiteX99" fmla="*/ 6056576 w 12192000"/>
              <a:gd name="connsiteY99" fmla="*/ 2120066 h 3482342"/>
              <a:gd name="connsiteX100" fmla="*/ 5993794 w 12192000"/>
              <a:gd name="connsiteY100" fmla="*/ 2122569 h 3482342"/>
              <a:gd name="connsiteX101" fmla="*/ 5943601 w 12192000"/>
              <a:gd name="connsiteY101" fmla="*/ 2137719 h 3482342"/>
              <a:gd name="connsiteX102" fmla="*/ 5898141 w 12192000"/>
              <a:gd name="connsiteY102" fmla="*/ 2144806 h 3482342"/>
              <a:gd name="connsiteX103" fmla="*/ 5855337 w 12192000"/>
              <a:gd name="connsiteY103" fmla="*/ 2137719 h 3482342"/>
              <a:gd name="connsiteX104" fmla="*/ 5817682 w 12192000"/>
              <a:gd name="connsiteY104" fmla="*/ 2157358 h 3482342"/>
              <a:gd name="connsiteX105" fmla="*/ 5735300 w 12192000"/>
              <a:gd name="connsiteY105" fmla="*/ 2158902 h 3482342"/>
              <a:gd name="connsiteX106" fmla="*/ 5591469 w 12192000"/>
              <a:gd name="connsiteY106" fmla="*/ 2178389 h 3482342"/>
              <a:gd name="connsiteX107" fmla="*/ 5505818 w 12192000"/>
              <a:gd name="connsiteY107" fmla="*/ 2194207 h 3482342"/>
              <a:gd name="connsiteX108" fmla="*/ 5452860 w 12192000"/>
              <a:gd name="connsiteY108" fmla="*/ 2180085 h 3482342"/>
              <a:gd name="connsiteX109" fmla="*/ 5414282 w 12192000"/>
              <a:gd name="connsiteY109" fmla="*/ 2183070 h 3482342"/>
              <a:gd name="connsiteX110" fmla="*/ 5368369 w 12192000"/>
              <a:gd name="connsiteY110" fmla="*/ 2204272 h 3482342"/>
              <a:gd name="connsiteX111" fmla="*/ 5336354 w 12192000"/>
              <a:gd name="connsiteY111" fmla="*/ 2218920 h 3482342"/>
              <a:gd name="connsiteX112" fmla="*/ 5291263 w 12192000"/>
              <a:gd name="connsiteY112" fmla="*/ 2239182 h 3482342"/>
              <a:gd name="connsiteX113" fmla="*/ 5255152 w 12192000"/>
              <a:gd name="connsiteY113" fmla="*/ 2247164 h 3482342"/>
              <a:gd name="connsiteX114" fmla="*/ 5233796 w 12192000"/>
              <a:gd name="connsiteY114" fmla="*/ 2268260 h 3482342"/>
              <a:gd name="connsiteX115" fmla="*/ 5212786 w 12192000"/>
              <a:gd name="connsiteY115" fmla="*/ 2296592 h 3482342"/>
              <a:gd name="connsiteX116" fmla="*/ 5173523 w 12192000"/>
              <a:gd name="connsiteY116" fmla="*/ 2309057 h 3482342"/>
              <a:gd name="connsiteX117" fmla="*/ 5123830 w 12192000"/>
              <a:gd name="connsiteY117" fmla="*/ 2307070 h 3482342"/>
              <a:gd name="connsiteX118" fmla="*/ 5065426 w 12192000"/>
              <a:gd name="connsiteY118" fmla="*/ 2324076 h 3482342"/>
              <a:gd name="connsiteX119" fmla="*/ 4975908 w 12192000"/>
              <a:gd name="connsiteY119" fmla="*/ 2364128 h 3482342"/>
              <a:gd name="connsiteX120" fmla="*/ 4913723 w 12192000"/>
              <a:gd name="connsiteY120" fmla="*/ 2385265 h 3482342"/>
              <a:gd name="connsiteX121" fmla="*/ 4746485 w 12192000"/>
              <a:gd name="connsiteY121" fmla="*/ 2451769 h 3482342"/>
              <a:gd name="connsiteX122" fmla="*/ 4681588 w 12192000"/>
              <a:gd name="connsiteY122" fmla="*/ 2467494 h 3482342"/>
              <a:gd name="connsiteX123" fmla="*/ 1783655 w 12192000"/>
              <a:gd name="connsiteY123" fmla="*/ 3163860 h 3482342"/>
              <a:gd name="connsiteX124" fmla="*/ 1325955 w 12192000"/>
              <a:gd name="connsiteY124" fmla="*/ 3176692 h 3482342"/>
              <a:gd name="connsiteX125" fmla="*/ 1190384 w 12192000"/>
              <a:gd name="connsiteY125" fmla="*/ 3203504 h 3482342"/>
              <a:gd name="connsiteX126" fmla="*/ 1094537 w 12192000"/>
              <a:gd name="connsiteY126" fmla="*/ 3229469 h 3482342"/>
              <a:gd name="connsiteX127" fmla="*/ 779276 w 12192000"/>
              <a:gd name="connsiteY127" fmla="*/ 3327290 h 3482342"/>
              <a:gd name="connsiteX128" fmla="*/ 600378 w 12192000"/>
              <a:gd name="connsiteY128" fmla="*/ 3335250 h 3482342"/>
              <a:gd name="connsiteX129" fmla="*/ 493457 w 12192000"/>
              <a:gd name="connsiteY129" fmla="*/ 3365044 h 3482342"/>
              <a:gd name="connsiteX130" fmla="*/ 349402 w 12192000"/>
              <a:gd name="connsiteY130" fmla="*/ 3380897 h 3482342"/>
              <a:gd name="connsiteX131" fmla="*/ 192183 w 12192000"/>
              <a:gd name="connsiteY131" fmla="*/ 3460075 h 3482342"/>
              <a:gd name="connsiteX132" fmla="*/ 46713 w 12192000"/>
              <a:gd name="connsiteY132" fmla="*/ 3462986 h 3482342"/>
              <a:gd name="connsiteX133" fmla="*/ 2765 w 12192000"/>
              <a:gd name="connsiteY133" fmla="*/ 3480770 h 3482342"/>
              <a:gd name="connsiteX134" fmla="*/ 0 w 12192000"/>
              <a:gd name="connsiteY134" fmla="*/ 3482342 h 3482342"/>
              <a:gd name="connsiteX135" fmla="*/ 0 w 12192000"/>
              <a:gd name="connsiteY135"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6818 w 12192000"/>
              <a:gd name="connsiteY14" fmla="*/ 769062 h 3482342"/>
              <a:gd name="connsiteX15" fmla="*/ 11601229 w 12192000"/>
              <a:gd name="connsiteY15" fmla="*/ 785537 h 3482342"/>
              <a:gd name="connsiteX16" fmla="*/ 11501920 w 12192000"/>
              <a:gd name="connsiteY16" fmla="*/ 813109 h 3482342"/>
              <a:gd name="connsiteX17" fmla="*/ 11405286 w 12192000"/>
              <a:gd name="connsiteY17" fmla="*/ 849086 h 3482342"/>
              <a:gd name="connsiteX18" fmla="*/ 11338523 w 12192000"/>
              <a:gd name="connsiteY18" fmla="*/ 852810 h 3482342"/>
              <a:gd name="connsiteX19" fmla="*/ 11313493 w 12192000"/>
              <a:gd name="connsiteY19" fmla="*/ 880860 h 3482342"/>
              <a:gd name="connsiteX20" fmla="*/ 11228040 w 12192000"/>
              <a:gd name="connsiteY20" fmla="*/ 958953 h 3482342"/>
              <a:gd name="connsiteX21" fmla="*/ 11196987 w 12192000"/>
              <a:gd name="connsiteY21" fmla="*/ 1000897 h 3482342"/>
              <a:gd name="connsiteX22" fmla="*/ 11193568 w 12192000"/>
              <a:gd name="connsiteY22" fmla="*/ 1039464 h 3482342"/>
              <a:gd name="connsiteX23" fmla="*/ 11175804 w 12192000"/>
              <a:gd name="connsiteY23" fmla="*/ 1067977 h 3482342"/>
              <a:gd name="connsiteX24" fmla="*/ 11133438 w 12192000"/>
              <a:gd name="connsiteY24" fmla="*/ 1106812 h 3482342"/>
              <a:gd name="connsiteX25" fmla="*/ 11120819 w 12192000"/>
              <a:gd name="connsiteY25" fmla="*/ 1126133 h 3482342"/>
              <a:gd name="connsiteX26" fmla="*/ 11071654 w 12192000"/>
              <a:gd name="connsiteY26" fmla="*/ 1177422 h 3482342"/>
              <a:gd name="connsiteX27" fmla="*/ 11028687 w 12192000"/>
              <a:gd name="connsiteY27" fmla="*/ 1199018 h 3482342"/>
              <a:gd name="connsiteX28" fmla="*/ 10974565 w 12192000"/>
              <a:gd name="connsiteY28" fmla="*/ 1226849 h 3482342"/>
              <a:gd name="connsiteX29" fmla="*/ 10960443 w 12192000"/>
              <a:gd name="connsiteY29" fmla="*/ 1244502 h 3482342"/>
              <a:gd name="connsiteX30" fmla="*/ 10879242 w 12192000"/>
              <a:gd name="connsiteY30" fmla="*/ 1269215 h 3482342"/>
              <a:gd name="connsiteX31" fmla="*/ 10850998 w 12192000"/>
              <a:gd name="connsiteY31" fmla="*/ 1269215 h 3482342"/>
              <a:gd name="connsiteX32" fmla="*/ 10815658 w 12192000"/>
              <a:gd name="connsiteY32" fmla="*/ 1287849 h 3482342"/>
              <a:gd name="connsiteX33" fmla="*/ 10723900 w 12192000"/>
              <a:gd name="connsiteY33" fmla="*/ 1318642 h 3482342"/>
              <a:gd name="connsiteX34" fmla="*/ 10699186 w 12192000"/>
              <a:gd name="connsiteY34" fmla="*/ 1322173 h 3482342"/>
              <a:gd name="connsiteX35" fmla="*/ 10676375 w 12192000"/>
              <a:gd name="connsiteY35" fmla="*/ 1342640 h 3482342"/>
              <a:gd name="connsiteX36" fmla="*/ 10636304 w 12192000"/>
              <a:gd name="connsiteY36" fmla="*/ 1342641 h 3482342"/>
              <a:gd name="connsiteX37" fmla="*/ 10603863 w 12192000"/>
              <a:gd name="connsiteY37" fmla="*/ 1346886 h 3482342"/>
              <a:gd name="connsiteX38" fmla="*/ 10573203 w 12192000"/>
              <a:gd name="connsiteY38" fmla="*/ 1351996 h 3482342"/>
              <a:gd name="connsiteX39" fmla="*/ 10547375 w 12192000"/>
              <a:gd name="connsiteY39" fmla="*/ 1375130 h 3482342"/>
              <a:gd name="connsiteX40" fmla="*/ 10513263 w 12192000"/>
              <a:gd name="connsiteY40" fmla="*/ 1371939 h 3482342"/>
              <a:gd name="connsiteX41" fmla="*/ 10487356 w 12192000"/>
              <a:gd name="connsiteY41" fmla="*/ 1385722 h 3482342"/>
              <a:gd name="connsiteX42" fmla="*/ 10464012 w 12192000"/>
              <a:gd name="connsiteY42" fmla="*/ 1391778 h 3482342"/>
              <a:gd name="connsiteX43" fmla="*/ 10439694 w 12192000"/>
              <a:gd name="connsiteY43" fmla="*/ 1406905 h 3482342"/>
              <a:gd name="connsiteX44" fmla="*/ 10405409 w 12192000"/>
              <a:gd name="connsiteY44" fmla="*/ 1422789 h 3482342"/>
              <a:gd name="connsiteX45" fmla="*/ 10370530 w 12192000"/>
              <a:gd name="connsiteY45" fmla="*/ 1441596 h 3482342"/>
              <a:gd name="connsiteX46" fmla="*/ 10300239 w 12192000"/>
              <a:gd name="connsiteY46" fmla="*/ 1456332 h 3482342"/>
              <a:gd name="connsiteX47" fmla="*/ 10264922 w 12192000"/>
              <a:gd name="connsiteY47" fmla="*/ 1472107 h 3482342"/>
              <a:gd name="connsiteX48" fmla="*/ 10229629 w 12192000"/>
              <a:gd name="connsiteY48" fmla="*/ 1470454 h 3482342"/>
              <a:gd name="connsiteX49" fmla="*/ 10201385 w 12192000"/>
              <a:gd name="connsiteY49" fmla="*/ 1477515 h 3482342"/>
              <a:gd name="connsiteX50" fmla="*/ 10151958 w 12192000"/>
              <a:gd name="connsiteY50" fmla="*/ 1477515 h 3482342"/>
              <a:gd name="connsiteX51" fmla="*/ 10120184 w 12192000"/>
              <a:gd name="connsiteY51" fmla="*/ 1466924 h 3482342"/>
              <a:gd name="connsiteX52" fmla="*/ 10081348 w 12192000"/>
              <a:gd name="connsiteY52" fmla="*/ 1481046 h 3482342"/>
              <a:gd name="connsiteX53" fmla="*/ 10058690 w 12192000"/>
              <a:gd name="connsiteY53" fmla="*/ 1474888 h 3482342"/>
              <a:gd name="connsiteX54" fmla="*/ 10004424 w 12192000"/>
              <a:gd name="connsiteY54" fmla="*/ 1489801 h 3482342"/>
              <a:gd name="connsiteX55" fmla="*/ 9999951 w 12192000"/>
              <a:gd name="connsiteY55" fmla="*/ 1499127 h 3482342"/>
              <a:gd name="connsiteX56" fmla="*/ 9845462 w 12192000"/>
              <a:gd name="connsiteY56" fmla="*/ 1548192 h 3482342"/>
              <a:gd name="connsiteX57" fmla="*/ 9736156 w 12192000"/>
              <a:gd name="connsiteY57" fmla="*/ 1581928 h 3482342"/>
              <a:gd name="connsiteX58" fmla="*/ 9693355 w 12192000"/>
              <a:gd name="connsiteY58" fmla="*/ 1602632 h 3482342"/>
              <a:gd name="connsiteX59" fmla="*/ 9664242 w 12192000"/>
              <a:gd name="connsiteY59" fmla="*/ 1622075 h 3482342"/>
              <a:gd name="connsiteX60" fmla="*/ 9579195 w 12192000"/>
              <a:gd name="connsiteY60" fmla="*/ 1648017 h 3482342"/>
              <a:gd name="connsiteX61" fmla="*/ 9433652 w 12192000"/>
              <a:gd name="connsiteY61" fmla="*/ 1681174 h 3482342"/>
              <a:gd name="connsiteX62" fmla="*/ 9403775 w 12192000"/>
              <a:gd name="connsiteY62" fmla="*/ 1690403 h 3482342"/>
              <a:gd name="connsiteX63" fmla="*/ 9382503 w 12192000"/>
              <a:gd name="connsiteY63" fmla="*/ 1706957 h 3482342"/>
              <a:gd name="connsiteX64" fmla="*/ 9381410 w 12192000"/>
              <a:gd name="connsiteY64" fmla="*/ 1718312 h 3482342"/>
              <a:gd name="connsiteX65" fmla="*/ 9365685 w 12192000"/>
              <a:gd name="connsiteY65" fmla="*/ 1724772 h 3482342"/>
              <a:gd name="connsiteX66" fmla="*/ 9278020 w 12192000"/>
              <a:gd name="connsiteY66" fmla="*/ 1741161 h 3482342"/>
              <a:gd name="connsiteX67" fmla="*/ 9217145 w 12192000"/>
              <a:gd name="connsiteY67" fmla="*/ 1771195 h 3482342"/>
              <a:gd name="connsiteX68" fmla="*/ 8955875 w 12192000"/>
              <a:gd name="connsiteY68" fmla="*/ 1796806 h 3482342"/>
              <a:gd name="connsiteX69" fmla="*/ 8648415 w 12192000"/>
              <a:gd name="connsiteY69" fmla="*/ 1878623 h 3482342"/>
              <a:gd name="connsiteX70" fmla="*/ 8538519 w 12192000"/>
              <a:gd name="connsiteY70" fmla="*/ 1894114 h 3482342"/>
              <a:gd name="connsiteX71" fmla="*/ 8506541 w 12192000"/>
              <a:gd name="connsiteY71" fmla="*/ 1905955 h 3482342"/>
              <a:gd name="connsiteX72" fmla="*/ 8236214 w 12192000"/>
              <a:gd name="connsiteY72" fmla="*/ 1909725 h 3482342"/>
              <a:gd name="connsiteX73" fmla="*/ 8132104 w 12192000"/>
              <a:gd name="connsiteY73" fmla="*/ 1895727 h 3482342"/>
              <a:gd name="connsiteX74" fmla="*/ 7918078 w 12192000"/>
              <a:gd name="connsiteY74" fmla="*/ 1862668 h 3482342"/>
              <a:gd name="connsiteX75" fmla="*/ 7817899 w 12192000"/>
              <a:gd name="connsiteY75" fmla="*/ 1862176 h 3482342"/>
              <a:gd name="connsiteX76" fmla="*/ 7768994 w 12192000"/>
              <a:gd name="connsiteY76" fmla="*/ 1855721 h 3482342"/>
              <a:gd name="connsiteX77" fmla="*/ 7618027 w 12192000"/>
              <a:gd name="connsiteY77" fmla="*/ 1830959 h 3482342"/>
              <a:gd name="connsiteX78" fmla="*/ 7449425 w 12192000"/>
              <a:gd name="connsiteY78" fmla="*/ 1810910 h 3482342"/>
              <a:gd name="connsiteX79" fmla="*/ 7342915 w 12192000"/>
              <a:gd name="connsiteY79" fmla="*/ 1819827 h 3482342"/>
              <a:gd name="connsiteX80" fmla="*/ 7255191 w 12192000"/>
              <a:gd name="connsiteY80" fmla="*/ 1834354 h 3482342"/>
              <a:gd name="connsiteX81" fmla="*/ 7131205 w 12192000"/>
              <a:gd name="connsiteY81" fmla="*/ 1845557 h 3482342"/>
              <a:gd name="connsiteX82" fmla="*/ 6941837 w 12192000"/>
              <a:gd name="connsiteY82" fmla="*/ 1840640 h 3482342"/>
              <a:gd name="connsiteX83" fmla="*/ 6837145 w 12192000"/>
              <a:gd name="connsiteY83" fmla="*/ 1870724 h 3482342"/>
              <a:gd name="connsiteX84" fmla="*/ 6753991 w 12192000"/>
              <a:gd name="connsiteY84" fmla="*/ 1860969 h 3482342"/>
              <a:gd name="connsiteX85" fmla="*/ 6727754 w 12192000"/>
              <a:gd name="connsiteY85" fmla="*/ 1882372 h 3482342"/>
              <a:gd name="connsiteX86" fmla="*/ 6723371 w 12192000"/>
              <a:gd name="connsiteY86" fmla="*/ 1886494 h 3482342"/>
              <a:gd name="connsiteX87" fmla="*/ 6702779 w 12192000"/>
              <a:gd name="connsiteY87" fmla="*/ 1893601 h 3482342"/>
              <a:gd name="connsiteX88" fmla="*/ 6686657 w 12192000"/>
              <a:gd name="connsiteY88" fmla="*/ 1907344 h 3482342"/>
              <a:gd name="connsiteX89" fmla="*/ 6651330 w 12192000"/>
              <a:gd name="connsiteY89" fmla="*/ 1922921 h 3482342"/>
              <a:gd name="connsiteX90" fmla="*/ 6622958 w 12192000"/>
              <a:gd name="connsiteY90" fmla="*/ 1936255 h 3482342"/>
              <a:gd name="connsiteX91" fmla="*/ 6522602 w 12192000"/>
              <a:gd name="connsiteY91" fmla="*/ 1954133 h 3482342"/>
              <a:gd name="connsiteX92" fmla="*/ 6444344 w 12192000"/>
              <a:gd name="connsiteY92" fmla="*/ 1969663 h 3482342"/>
              <a:gd name="connsiteX93" fmla="*/ 6409626 w 12192000"/>
              <a:gd name="connsiteY93" fmla="*/ 1978846 h 3482342"/>
              <a:gd name="connsiteX94" fmla="*/ 6333446 w 12192000"/>
              <a:gd name="connsiteY94" fmla="*/ 1997163 h 3482342"/>
              <a:gd name="connsiteX95" fmla="*/ 6294933 w 12192000"/>
              <a:gd name="connsiteY95" fmla="*/ 2019412 h 3482342"/>
              <a:gd name="connsiteX96" fmla="*/ 6238719 w 12192000"/>
              <a:gd name="connsiteY96" fmla="*/ 2042547 h 3482342"/>
              <a:gd name="connsiteX97" fmla="*/ 6187205 w 12192000"/>
              <a:gd name="connsiteY97" fmla="*/ 2060048 h 3482342"/>
              <a:gd name="connsiteX98" fmla="*/ 6138780 w 12192000"/>
              <a:gd name="connsiteY98" fmla="*/ 2081918 h 3482342"/>
              <a:gd name="connsiteX99" fmla="*/ 6120125 w 12192000"/>
              <a:gd name="connsiteY99" fmla="*/ 2109475 h 3482342"/>
              <a:gd name="connsiteX100" fmla="*/ 6056576 w 12192000"/>
              <a:gd name="connsiteY100" fmla="*/ 2120066 h 3482342"/>
              <a:gd name="connsiteX101" fmla="*/ 5993794 w 12192000"/>
              <a:gd name="connsiteY101" fmla="*/ 2122569 h 3482342"/>
              <a:gd name="connsiteX102" fmla="*/ 5943601 w 12192000"/>
              <a:gd name="connsiteY102" fmla="*/ 2137719 h 3482342"/>
              <a:gd name="connsiteX103" fmla="*/ 5898141 w 12192000"/>
              <a:gd name="connsiteY103" fmla="*/ 2144806 h 3482342"/>
              <a:gd name="connsiteX104" fmla="*/ 5855337 w 12192000"/>
              <a:gd name="connsiteY104" fmla="*/ 2137719 h 3482342"/>
              <a:gd name="connsiteX105" fmla="*/ 5817682 w 12192000"/>
              <a:gd name="connsiteY105" fmla="*/ 2157358 h 3482342"/>
              <a:gd name="connsiteX106" fmla="*/ 5735300 w 12192000"/>
              <a:gd name="connsiteY106" fmla="*/ 2158902 h 3482342"/>
              <a:gd name="connsiteX107" fmla="*/ 5591469 w 12192000"/>
              <a:gd name="connsiteY107" fmla="*/ 2178389 h 3482342"/>
              <a:gd name="connsiteX108" fmla="*/ 5505818 w 12192000"/>
              <a:gd name="connsiteY108" fmla="*/ 2194207 h 3482342"/>
              <a:gd name="connsiteX109" fmla="*/ 5452860 w 12192000"/>
              <a:gd name="connsiteY109" fmla="*/ 2180085 h 3482342"/>
              <a:gd name="connsiteX110" fmla="*/ 5414282 w 12192000"/>
              <a:gd name="connsiteY110" fmla="*/ 2183070 h 3482342"/>
              <a:gd name="connsiteX111" fmla="*/ 5368369 w 12192000"/>
              <a:gd name="connsiteY111" fmla="*/ 2204272 h 3482342"/>
              <a:gd name="connsiteX112" fmla="*/ 5336354 w 12192000"/>
              <a:gd name="connsiteY112" fmla="*/ 2218920 h 3482342"/>
              <a:gd name="connsiteX113" fmla="*/ 5291263 w 12192000"/>
              <a:gd name="connsiteY113" fmla="*/ 2239182 h 3482342"/>
              <a:gd name="connsiteX114" fmla="*/ 5255152 w 12192000"/>
              <a:gd name="connsiteY114" fmla="*/ 2247164 h 3482342"/>
              <a:gd name="connsiteX115" fmla="*/ 5233796 w 12192000"/>
              <a:gd name="connsiteY115" fmla="*/ 2268260 h 3482342"/>
              <a:gd name="connsiteX116" fmla="*/ 5212786 w 12192000"/>
              <a:gd name="connsiteY116" fmla="*/ 2296592 h 3482342"/>
              <a:gd name="connsiteX117" fmla="*/ 5173523 w 12192000"/>
              <a:gd name="connsiteY117" fmla="*/ 2309057 h 3482342"/>
              <a:gd name="connsiteX118" fmla="*/ 5123830 w 12192000"/>
              <a:gd name="connsiteY118" fmla="*/ 2307070 h 3482342"/>
              <a:gd name="connsiteX119" fmla="*/ 5065426 w 12192000"/>
              <a:gd name="connsiteY119" fmla="*/ 2324076 h 3482342"/>
              <a:gd name="connsiteX120" fmla="*/ 4975908 w 12192000"/>
              <a:gd name="connsiteY120" fmla="*/ 2364128 h 3482342"/>
              <a:gd name="connsiteX121" fmla="*/ 4913723 w 12192000"/>
              <a:gd name="connsiteY121" fmla="*/ 2385265 h 3482342"/>
              <a:gd name="connsiteX122" fmla="*/ 4746485 w 12192000"/>
              <a:gd name="connsiteY122" fmla="*/ 2451769 h 3482342"/>
              <a:gd name="connsiteX123" fmla="*/ 4681588 w 12192000"/>
              <a:gd name="connsiteY123" fmla="*/ 2467494 h 3482342"/>
              <a:gd name="connsiteX124" fmla="*/ 1783655 w 12192000"/>
              <a:gd name="connsiteY124" fmla="*/ 3163860 h 3482342"/>
              <a:gd name="connsiteX125" fmla="*/ 1325955 w 12192000"/>
              <a:gd name="connsiteY125" fmla="*/ 3176692 h 3482342"/>
              <a:gd name="connsiteX126" fmla="*/ 1190384 w 12192000"/>
              <a:gd name="connsiteY126" fmla="*/ 3203504 h 3482342"/>
              <a:gd name="connsiteX127" fmla="*/ 1094537 w 12192000"/>
              <a:gd name="connsiteY127" fmla="*/ 3229469 h 3482342"/>
              <a:gd name="connsiteX128" fmla="*/ 779276 w 12192000"/>
              <a:gd name="connsiteY128" fmla="*/ 3327290 h 3482342"/>
              <a:gd name="connsiteX129" fmla="*/ 600378 w 12192000"/>
              <a:gd name="connsiteY129" fmla="*/ 3335250 h 3482342"/>
              <a:gd name="connsiteX130" fmla="*/ 493457 w 12192000"/>
              <a:gd name="connsiteY130" fmla="*/ 3365044 h 3482342"/>
              <a:gd name="connsiteX131" fmla="*/ 349402 w 12192000"/>
              <a:gd name="connsiteY131" fmla="*/ 3380897 h 3482342"/>
              <a:gd name="connsiteX132" fmla="*/ 192183 w 12192000"/>
              <a:gd name="connsiteY132" fmla="*/ 3460075 h 3482342"/>
              <a:gd name="connsiteX133" fmla="*/ 46713 w 12192000"/>
              <a:gd name="connsiteY133" fmla="*/ 3462986 h 3482342"/>
              <a:gd name="connsiteX134" fmla="*/ 2765 w 12192000"/>
              <a:gd name="connsiteY134" fmla="*/ 3480770 h 3482342"/>
              <a:gd name="connsiteX135" fmla="*/ 0 w 12192000"/>
              <a:gd name="connsiteY135" fmla="*/ 3482342 h 3482342"/>
              <a:gd name="connsiteX136" fmla="*/ 0 w 12192000"/>
              <a:gd name="connsiteY136"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23051 w 12192000"/>
              <a:gd name="connsiteY5" fmla="*/ 656045 h 3482342"/>
              <a:gd name="connsiteX6" fmla="*/ 11832939 w 12192000"/>
              <a:gd name="connsiteY6" fmla="*/ 674181 h 3482342"/>
              <a:gd name="connsiteX7" fmla="*/ 11767770 w 12192000"/>
              <a:gd name="connsiteY7" fmla="*/ 683807 h 3482342"/>
              <a:gd name="connsiteX8" fmla="*/ 11728279 w 12192000"/>
              <a:gd name="connsiteY8" fmla="*/ 700816 h 3482342"/>
              <a:gd name="connsiteX9" fmla="*/ 11722533 w 12192000"/>
              <a:gd name="connsiteY9" fmla="*/ 703421 h 3482342"/>
              <a:gd name="connsiteX10" fmla="*/ 11720002 w 12192000"/>
              <a:gd name="connsiteY10" fmla="*/ 710566 h 3482342"/>
              <a:gd name="connsiteX11" fmla="*/ 11707351 w 12192000"/>
              <a:gd name="connsiteY11" fmla="*/ 710310 h 3482342"/>
              <a:gd name="connsiteX12" fmla="*/ 11700369 w 12192000"/>
              <a:gd name="connsiteY12" fmla="*/ 713480 h 3482342"/>
              <a:gd name="connsiteX13" fmla="*/ 11691126 w 12192000"/>
              <a:gd name="connsiteY13" fmla="*/ 726131 h 3482342"/>
              <a:gd name="connsiteX14" fmla="*/ 11657717 w 12192000"/>
              <a:gd name="connsiteY14" fmla="*/ 746701 h 3482342"/>
              <a:gd name="connsiteX15" fmla="*/ 11656818 w 12192000"/>
              <a:gd name="connsiteY15" fmla="*/ 769062 h 3482342"/>
              <a:gd name="connsiteX16" fmla="*/ 11601229 w 12192000"/>
              <a:gd name="connsiteY16" fmla="*/ 785537 h 3482342"/>
              <a:gd name="connsiteX17" fmla="*/ 11501920 w 12192000"/>
              <a:gd name="connsiteY17" fmla="*/ 813109 h 3482342"/>
              <a:gd name="connsiteX18" fmla="*/ 11405286 w 12192000"/>
              <a:gd name="connsiteY18" fmla="*/ 849086 h 3482342"/>
              <a:gd name="connsiteX19" fmla="*/ 11338523 w 12192000"/>
              <a:gd name="connsiteY19" fmla="*/ 852810 h 3482342"/>
              <a:gd name="connsiteX20" fmla="*/ 11313493 w 12192000"/>
              <a:gd name="connsiteY20" fmla="*/ 880860 h 3482342"/>
              <a:gd name="connsiteX21" fmla="*/ 11228040 w 12192000"/>
              <a:gd name="connsiteY21" fmla="*/ 958953 h 3482342"/>
              <a:gd name="connsiteX22" fmla="*/ 11196987 w 12192000"/>
              <a:gd name="connsiteY22" fmla="*/ 1000897 h 3482342"/>
              <a:gd name="connsiteX23" fmla="*/ 11193568 w 12192000"/>
              <a:gd name="connsiteY23" fmla="*/ 1039464 h 3482342"/>
              <a:gd name="connsiteX24" fmla="*/ 11175804 w 12192000"/>
              <a:gd name="connsiteY24" fmla="*/ 1067977 h 3482342"/>
              <a:gd name="connsiteX25" fmla="*/ 11133438 w 12192000"/>
              <a:gd name="connsiteY25" fmla="*/ 1106812 h 3482342"/>
              <a:gd name="connsiteX26" fmla="*/ 11120819 w 12192000"/>
              <a:gd name="connsiteY26" fmla="*/ 1126133 h 3482342"/>
              <a:gd name="connsiteX27" fmla="*/ 11071654 w 12192000"/>
              <a:gd name="connsiteY27" fmla="*/ 1177422 h 3482342"/>
              <a:gd name="connsiteX28" fmla="*/ 11028687 w 12192000"/>
              <a:gd name="connsiteY28" fmla="*/ 1199018 h 3482342"/>
              <a:gd name="connsiteX29" fmla="*/ 10974565 w 12192000"/>
              <a:gd name="connsiteY29" fmla="*/ 1226849 h 3482342"/>
              <a:gd name="connsiteX30" fmla="*/ 10960443 w 12192000"/>
              <a:gd name="connsiteY30" fmla="*/ 1244502 h 3482342"/>
              <a:gd name="connsiteX31" fmla="*/ 10879242 w 12192000"/>
              <a:gd name="connsiteY31" fmla="*/ 1269215 h 3482342"/>
              <a:gd name="connsiteX32" fmla="*/ 10850998 w 12192000"/>
              <a:gd name="connsiteY32" fmla="*/ 1269215 h 3482342"/>
              <a:gd name="connsiteX33" fmla="*/ 10815658 w 12192000"/>
              <a:gd name="connsiteY33" fmla="*/ 1287849 h 3482342"/>
              <a:gd name="connsiteX34" fmla="*/ 10723900 w 12192000"/>
              <a:gd name="connsiteY34" fmla="*/ 1318642 h 3482342"/>
              <a:gd name="connsiteX35" fmla="*/ 10699186 w 12192000"/>
              <a:gd name="connsiteY35" fmla="*/ 1322173 h 3482342"/>
              <a:gd name="connsiteX36" fmla="*/ 10676375 w 12192000"/>
              <a:gd name="connsiteY36" fmla="*/ 1342640 h 3482342"/>
              <a:gd name="connsiteX37" fmla="*/ 10636304 w 12192000"/>
              <a:gd name="connsiteY37" fmla="*/ 1342641 h 3482342"/>
              <a:gd name="connsiteX38" fmla="*/ 10603863 w 12192000"/>
              <a:gd name="connsiteY38" fmla="*/ 1346886 h 3482342"/>
              <a:gd name="connsiteX39" fmla="*/ 10573203 w 12192000"/>
              <a:gd name="connsiteY39" fmla="*/ 1351996 h 3482342"/>
              <a:gd name="connsiteX40" fmla="*/ 10547375 w 12192000"/>
              <a:gd name="connsiteY40" fmla="*/ 1375130 h 3482342"/>
              <a:gd name="connsiteX41" fmla="*/ 10513263 w 12192000"/>
              <a:gd name="connsiteY41" fmla="*/ 1371939 h 3482342"/>
              <a:gd name="connsiteX42" fmla="*/ 10487356 w 12192000"/>
              <a:gd name="connsiteY42" fmla="*/ 1385722 h 3482342"/>
              <a:gd name="connsiteX43" fmla="*/ 10464012 w 12192000"/>
              <a:gd name="connsiteY43" fmla="*/ 1391778 h 3482342"/>
              <a:gd name="connsiteX44" fmla="*/ 10439694 w 12192000"/>
              <a:gd name="connsiteY44" fmla="*/ 1406905 h 3482342"/>
              <a:gd name="connsiteX45" fmla="*/ 10405409 w 12192000"/>
              <a:gd name="connsiteY45" fmla="*/ 1422789 h 3482342"/>
              <a:gd name="connsiteX46" fmla="*/ 10370530 w 12192000"/>
              <a:gd name="connsiteY46" fmla="*/ 1441596 h 3482342"/>
              <a:gd name="connsiteX47" fmla="*/ 10300239 w 12192000"/>
              <a:gd name="connsiteY47" fmla="*/ 1456332 h 3482342"/>
              <a:gd name="connsiteX48" fmla="*/ 10264922 w 12192000"/>
              <a:gd name="connsiteY48" fmla="*/ 1472107 h 3482342"/>
              <a:gd name="connsiteX49" fmla="*/ 10229629 w 12192000"/>
              <a:gd name="connsiteY49" fmla="*/ 1470454 h 3482342"/>
              <a:gd name="connsiteX50" fmla="*/ 10201385 w 12192000"/>
              <a:gd name="connsiteY50" fmla="*/ 1477515 h 3482342"/>
              <a:gd name="connsiteX51" fmla="*/ 10151958 w 12192000"/>
              <a:gd name="connsiteY51" fmla="*/ 1477515 h 3482342"/>
              <a:gd name="connsiteX52" fmla="*/ 10120184 w 12192000"/>
              <a:gd name="connsiteY52" fmla="*/ 1466924 h 3482342"/>
              <a:gd name="connsiteX53" fmla="*/ 10081348 w 12192000"/>
              <a:gd name="connsiteY53" fmla="*/ 1481046 h 3482342"/>
              <a:gd name="connsiteX54" fmla="*/ 10058690 w 12192000"/>
              <a:gd name="connsiteY54" fmla="*/ 1474888 h 3482342"/>
              <a:gd name="connsiteX55" fmla="*/ 10004424 w 12192000"/>
              <a:gd name="connsiteY55" fmla="*/ 1489801 h 3482342"/>
              <a:gd name="connsiteX56" fmla="*/ 9999951 w 12192000"/>
              <a:gd name="connsiteY56" fmla="*/ 1499127 h 3482342"/>
              <a:gd name="connsiteX57" fmla="*/ 9845462 w 12192000"/>
              <a:gd name="connsiteY57" fmla="*/ 1548192 h 3482342"/>
              <a:gd name="connsiteX58" fmla="*/ 9736156 w 12192000"/>
              <a:gd name="connsiteY58" fmla="*/ 1581928 h 3482342"/>
              <a:gd name="connsiteX59" fmla="*/ 9693355 w 12192000"/>
              <a:gd name="connsiteY59" fmla="*/ 1602632 h 3482342"/>
              <a:gd name="connsiteX60" fmla="*/ 9664242 w 12192000"/>
              <a:gd name="connsiteY60" fmla="*/ 1622075 h 3482342"/>
              <a:gd name="connsiteX61" fmla="*/ 9579195 w 12192000"/>
              <a:gd name="connsiteY61" fmla="*/ 1648017 h 3482342"/>
              <a:gd name="connsiteX62" fmla="*/ 9433652 w 12192000"/>
              <a:gd name="connsiteY62" fmla="*/ 1681174 h 3482342"/>
              <a:gd name="connsiteX63" fmla="*/ 9403775 w 12192000"/>
              <a:gd name="connsiteY63" fmla="*/ 1690403 h 3482342"/>
              <a:gd name="connsiteX64" fmla="*/ 9382503 w 12192000"/>
              <a:gd name="connsiteY64" fmla="*/ 1706957 h 3482342"/>
              <a:gd name="connsiteX65" fmla="*/ 9381410 w 12192000"/>
              <a:gd name="connsiteY65" fmla="*/ 1718312 h 3482342"/>
              <a:gd name="connsiteX66" fmla="*/ 9365685 w 12192000"/>
              <a:gd name="connsiteY66" fmla="*/ 1724772 h 3482342"/>
              <a:gd name="connsiteX67" fmla="*/ 9278020 w 12192000"/>
              <a:gd name="connsiteY67" fmla="*/ 1741161 h 3482342"/>
              <a:gd name="connsiteX68" fmla="*/ 9217145 w 12192000"/>
              <a:gd name="connsiteY68" fmla="*/ 1771195 h 3482342"/>
              <a:gd name="connsiteX69" fmla="*/ 8955875 w 12192000"/>
              <a:gd name="connsiteY69" fmla="*/ 1796806 h 3482342"/>
              <a:gd name="connsiteX70" fmla="*/ 8648415 w 12192000"/>
              <a:gd name="connsiteY70" fmla="*/ 1878623 h 3482342"/>
              <a:gd name="connsiteX71" fmla="*/ 8538519 w 12192000"/>
              <a:gd name="connsiteY71" fmla="*/ 1894114 h 3482342"/>
              <a:gd name="connsiteX72" fmla="*/ 8506541 w 12192000"/>
              <a:gd name="connsiteY72" fmla="*/ 1905955 h 3482342"/>
              <a:gd name="connsiteX73" fmla="*/ 8236214 w 12192000"/>
              <a:gd name="connsiteY73" fmla="*/ 1909725 h 3482342"/>
              <a:gd name="connsiteX74" fmla="*/ 8132104 w 12192000"/>
              <a:gd name="connsiteY74" fmla="*/ 1895727 h 3482342"/>
              <a:gd name="connsiteX75" fmla="*/ 7918078 w 12192000"/>
              <a:gd name="connsiteY75" fmla="*/ 1862668 h 3482342"/>
              <a:gd name="connsiteX76" fmla="*/ 7817899 w 12192000"/>
              <a:gd name="connsiteY76" fmla="*/ 1862176 h 3482342"/>
              <a:gd name="connsiteX77" fmla="*/ 7768994 w 12192000"/>
              <a:gd name="connsiteY77" fmla="*/ 1855721 h 3482342"/>
              <a:gd name="connsiteX78" fmla="*/ 7618027 w 12192000"/>
              <a:gd name="connsiteY78" fmla="*/ 1830959 h 3482342"/>
              <a:gd name="connsiteX79" fmla="*/ 7449425 w 12192000"/>
              <a:gd name="connsiteY79" fmla="*/ 1810910 h 3482342"/>
              <a:gd name="connsiteX80" fmla="*/ 7342915 w 12192000"/>
              <a:gd name="connsiteY80" fmla="*/ 1819827 h 3482342"/>
              <a:gd name="connsiteX81" fmla="*/ 7255191 w 12192000"/>
              <a:gd name="connsiteY81" fmla="*/ 1834354 h 3482342"/>
              <a:gd name="connsiteX82" fmla="*/ 7131205 w 12192000"/>
              <a:gd name="connsiteY82" fmla="*/ 1845557 h 3482342"/>
              <a:gd name="connsiteX83" fmla="*/ 6941837 w 12192000"/>
              <a:gd name="connsiteY83" fmla="*/ 1840640 h 3482342"/>
              <a:gd name="connsiteX84" fmla="*/ 6837145 w 12192000"/>
              <a:gd name="connsiteY84" fmla="*/ 1870724 h 3482342"/>
              <a:gd name="connsiteX85" fmla="*/ 6753991 w 12192000"/>
              <a:gd name="connsiteY85" fmla="*/ 1860969 h 3482342"/>
              <a:gd name="connsiteX86" fmla="*/ 6727754 w 12192000"/>
              <a:gd name="connsiteY86" fmla="*/ 1882372 h 3482342"/>
              <a:gd name="connsiteX87" fmla="*/ 6723371 w 12192000"/>
              <a:gd name="connsiteY87" fmla="*/ 1886494 h 3482342"/>
              <a:gd name="connsiteX88" fmla="*/ 6702779 w 12192000"/>
              <a:gd name="connsiteY88" fmla="*/ 1893601 h 3482342"/>
              <a:gd name="connsiteX89" fmla="*/ 6686657 w 12192000"/>
              <a:gd name="connsiteY89" fmla="*/ 1907344 h 3482342"/>
              <a:gd name="connsiteX90" fmla="*/ 6651330 w 12192000"/>
              <a:gd name="connsiteY90" fmla="*/ 1922921 h 3482342"/>
              <a:gd name="connsiteX91" fmla="*/ 6622958 w 12192000"/>
              <a:gd name="connsiteY91" fmla="*/ 1936255 h 3482342"/>
              <a:gd name="connsiteX92" fmla="*/ 6522602 w 12192000"/>
              <a:gd name="connsiteY92" fmla="*/ 1954133 h 3482342"/>
              <a:gd name="connsiteX93" fmla="*/ 6444344 w 12192000"/>
              <a:gd name="connsiteY93" fmla="*/ 1969663 h 3482342"/>
              <a:gd name="connsiteX94" fmla="*/ 6409626 w 12192000"/>
              <a:gd name="connsiteY94" fmla="*/ 1978846 h 3482342"/>
              <a:gd name="connsiteX95" fmla="*/ 6333446 w 12192000"/>
              <a:gd name="connsiteY95" fmla="*/ 1997163 h 3482342"/>
              <a:gd name="connsiteX96" fmla="*/ 6294933 w 12192000"/>
              <a:gd name="connsiteY96" fmla="*/ 2019412 h 3482342"/>
              <a:gd name="connsiteX97" fmla="*/ 6238719 w 12192000"/>
              <a:gd name="connsiteY97" fmla="*/ 2042547 h 3482342"/>
              <a:gd name="connsiteX98" fmla="*/ 6187205 w 12192000"/>
              <a:gd name="connsiteY98" fmla="*/ 2060048 h 3482342"/>
              <a:gd name="connsiteX99" fmla="*/ 6138780 w 12192000"/>
              <a:gd name="connsiteY99" fmla="*/ 2081918 h 3482342"/>
              <a:gd name="connsiteX100" fmla="*/ 6120125 w 12192000"/>
              <a:gd name="connsiteY100" fmla="*/ 2109475 h 3482342"/>
              <a:gd name="connsiteX101" fmla="*/ 6056576 w 12192000"/>
              <a:gd name="connsiteY101" fmla="*/ 2120066 h 3482342"/>
              <a:gd name="connsiteX102" fmla="*/ 5993794 w 12192000"/>
              <a:gd name="connsiteY102" fmla="*/ 2122569 h 3482342"/>
              <a:gd name="connsiteX103" fmla="*/ 5943601 w 12192000"/>
              <a:gd name="connsiteY103" fmla="*/ 2137719 h 3482342"/>
              <a:gd name="connsiteX104" fmla="*/ 5898141 w 12192000"/>
              <a:gd name="connsiteY104" fmla="*/ 2144806 h 3482342"/>
              <a:gd name="connsiteX105" fmla="*/ 5855337 w 12192000"/>
              <a:gd name="connsiteY105" fmla="*/ 2137719 h 3482342"/>
              <a:gd name="connsiteX106" fmla="*/ 5817682 w 12192000"/>
              <a:gd name="connsiteY106" fmla="*/ 2157358 h 3482342"/>
              <a:gd name="connsiteX107" fmla="*/ 5735300 w 12192000"/>
              <a:gd name="connsiteY107" fmla="*/ 2158902 h 3482342"/>
              <a:gd name="connsiteX108" fmla="*/ 5591469 w 12192000"/>
              <a:gd name="connsiteY108" fmla="*/ 2178389 h 3482342"/>
              <a:gd name="connsiteX109" fmla="*/ 5505818 w 12192000"/>
              <a:gd name="connsiteY109" fmla="*/ 2194207 h 3482342"/>
              <a:gd name="connsiteX110" fmla="*/ 5452860 w 12192000"/>
              <a:gd name="connsiteY110" fmla="*/ 2180085 h 3482342"/>
              <a:gd name="connsiteX111" fmla="*/ 5414282 w 12192000"/>
              <a:gd name="connsiteY111" fmla="*/ 2183070 h 3482342"/>
              <a:gd name="connsiteX112" fmla="*/ 5368369 w 12192000"/>
              <a:gd name="connsiteY112" fmla="*/ 2204272 h 3482342"/>
              <a:gd name="connsiteX113" fmla="*/ 5336354 w 12192000"/>
              <a:gd name="connsiteY113" fmla="*/ 2218920 h 3482342"/>
              <a:gd name="connsiteX114" fmla="*/ 5291263 w 12192000"/>
              <a:gd name="connsiteY114" fmla="*/ 2239182 h 3482342"/>
              <a:gd name="connsiteX115" fmla="*/ 5255152 w 12192000"/>
              <a:gd name="connsiteY115" fmla="*/ 2247164 h 3482342"/>
              <a:gd name="connsiteX116" fmla="*/ 5233796 w 12192000"/>
              <a:gd name="connsiteY116" fmla="*/ 2268260 h 3482342"/>
              <a:gd name="connsiteX117" fmla="*/ 5212786 w 12192000"/>
              <a:gd name="connsiteY117" fmla="*/ 2296592 h 3482342"/>
              <a:gd name="connsiteX118" fmla="*/ 5173523 w 12192000"/>
              <a:gd name="connsiteY118" fmla="*/ 2309057 h 3482342"/>
              <a:gd name="connsiteX119" fmla="*/ 5123830 w 12192000"/>
              <a:gd name="connsiteY119" fmla="*/ 2307070 h 3482342"/>
              <a:gd name="connsiteX120" fmla="*/ 5065426 w 12192000"/>
              <a:gd name="connsiteY120" fmla="*/ 2324076 h 3482342"/>
              <a:gd name="connsiteX121" fmla="*/ 4975908 w 12192000"/>
              <a:gd name="connsiteY121" fmla="*/ 2364128 h 3482342"/>
              <a:gd name="connsiteX122" fmla="*/ 4913723 w 12192000"/>
              <a:gd name="connsiteY122" fmla="*/ 2385265 h 3482342"/>
              <a:gd name="connsiteX123" fmla="*/ 4746485 w 12192000"/>
              <a:gd name="connsiteY123" fmla="*/ 2451769 h 3482342"/>
              <a:gd name="connsiteX124" fmla="*/ 4681588 w 12192000"/>
              <a:gd name="connsiteY124" fmla="*/ 2467494 h 3482342"/>
              <a:gd name="connsiteX125" fmla="*/ 1783655 w 12192000"/>
              <a:gd name="connsiteY125" fmla="*/ 3163860 h 3482342"/>
              <a:gd name="connsiteX126" fmla="*/ 1325955 w 12192000"/>
              <a:gd name="connsiteY126" fmla="*/ 3176692 h 3482342"/>
              <a:gd name="connsiteX127" fmla="*/ 1190384 w 12192000"/>
              <a:gd name="connsiteY127" fmla="*/ 3203504 h 3482342"/>
              <a:gd name="connsiteX128" fmla="*/ 1094537 w 12192000"/>
              <a:gd name="connsiteY128" fmla="*/ 3229469 h 3482342"/>
              <a:gd name="connsiteX129" fmla="*/ 779276 w 12192000"/>
              <a:gd name="connsiteY129" fmla="*/ 3327290 h 3482342"/>
              <a:gd name="connsiteX130" fmla="*/ 600378 w 12192000"/>
              <a:gd name="connsiteY130" fmla="*/ 3335250 h 3482342"/>
              <a:gd name="connsiteX131" fmla="*/ 493457 w 12192000"/>
              <a:gd name="connsiteY131" fmla="*/ 3365044 h 3482342"/>
              <a:gd name="connsiteX132" fmla="*/ 349402 w 12192000"/>
              <a:gd name="connsiteY132" fmla="*/ 3380897 h 3482342"/>
              <a:gd name="connsiteX133" fmla="*/ 192183 w 12192000"/>
              <a:gd name="connsiteY133" fmla="*/ 3460075 h 3482342"/>
              <a:gd name="connsiteX134" fmla="*/ 46713 w 12192000"/>
              <a:gd name="connsiteY134" fmla="*/ 3462986 h 3482342"/>
              <a:gd name="connsiteX135" fmla="*/ 2765 w 12192000"/>
              <a:gd name="connsiteY135" fmla="*/ 3480770 h 3482342"/>
              <a:gd name="connsiteX136" fmla="*/ 0 w 12192000"/>
              <a:gd name="connsiteY136" fmla="*/ 3482342 h 3482342"/>
              <a:gd name="connsiteX137" fmla="*/ 0 w 12192000"/>
              <a:gd name="connsiteY137"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13493 w 12192000"/>
              <a:gd name="connsiteY21" fmla="*/ 880860 h 3482342"/>
              <a:gd name="connsiteX22" fmla="*/ 11228040 w 12192000"/>
              <a:gd name="connsiteY22" fmla="*/ 958953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96592 h 3482342"/>
              <a:gd name="connsiteX119" fmla="*/ 5173523 w 12192000"/>
              <a:gd name="connsiteY119" fmla="*/ 2309057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28040 w 12192000"/>
              <a:gd name="connsiteY22" fmla="*/ 958953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96592 h 3482342"/>
              <a:gd name="connsiteX119" fmla="*/ 5173523 w 12192000"/>
              <a:gd name="connsiteY119" fmla="*/ 2309057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96592 h 3482342"/>
              <a:gd name="connsiteX119" fmla="*/ 5173523 w 12192000"/>
              <a:gd name="connsiteY119" fmla="*/ 2309057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73523 w 12192000"/>
              <a:gd name="connsiteY119" fmla="*/ 2309057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52860 w 12192000"/>
              <a:gd name="connsiteY111" fmla="*/ 2180085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46713 w 12192000"/>
              <a:gd name="connsiteY135" fmla="*/ 3462986 h 3482342"/>
              <a:gd name="connsiteX136" fmla="*/ 2765 w 12192000"/>
              <a:gd name="connsiteY136" fmla="*/ 3480770 h 3482342"/>
              <a:gd name="connsiteX137" fmla="*/ 0 w 12192000"/>
              <a:gd name="connsiteY137" fmla="*/ 3482342 h 3482342"/>
              <a:gd name="connsiteX138" fmla="*/ 0 w 12192000"/>
              <a:gd name="connsiteY138"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88263 w 12192000"/>
              <a:gd name="connsiteY135" fmla="*/ 3479310 h 3482342"/>
              <a:gd name="connsiteX136" fmla="*/ 46713 w 12192000"/>
              <a:gd name="connsiteY136" fmla="*/ 3462986 h 3482342"/>
              <a:gd name="connsiteX137" fmla="*/ 2765 w 12192000"/>
              <a:gd name="connsiteY137" fmla="*/ 3480770 h 3482342"/>
              <a:gd name="connsiteX138" fmla="*/ 0 w 12192000"/>
              <a:gd name="connsiteY138" fmla="*/ 3482342 h 3482342"/>
              <a:gd name="connsiteX139" fmla="*/ 0 w 12192000"/>
              <a:gd name="connsiteY13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192183 w 12192000"/>
              <a:gd name="connsiteY134" fmla="*/ 3460075 h 3482342"/>
              <a:gd name="connsiteX135" fmla="*/ 88263 w 12192000"/>
              <a:gd name="connsiteY135" fmla="*/ 3479310 h 3482342"/>
              <a:gd name="connsiteX136" fmla="*/ 46713 w 12192000"/>
              <a:gd name="connsiteY136" fmla="*/ 3462986 h 3482342"/>
              <a:gd name="connsiteX137" fmla="*/ 2765 w 12192000"/>
              <a:gd name="connsiteY137" fmla="*/ 3480770 h 3482342"/>
              <a:gd name="connsiteX138" fmla="*/ 0 w 12192000"/>
              <a:gd name="connsiteY138" fmla="*/ 3482342 h 3482342"/>
              <a:gd name="connsiteX139" fmla="*/ 0 w 12192000"/>
              <a:gd name="connsiteY139"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225952 w 12192000"/>
              <a:gd name="connsiteY134" fmla="*/ 3426352 h 3482342"/>
              <a:gd name="connsiteX135" fmla="*/ 192183 w 12192000"/>
              <a:gd name="connsiteY135" fmla="*/ 3460075 h 3482342"/>
              <a:gd name="connsiteX136" fmla="*/ 88263 w 12192000"/>
              <a:gd name="connsiteY136" fmla="*/ 3479310 h 3482342"/>
              <a:gd name="connsiteX137" fmla="*/ 46713 w 12192000"/>
              <a:gd name="connsiteY137" fmla="*/ 3462986 h 3482342"/>
              <a:gd name="connsiteX138" fmla="*/ 2765 w 12192000"/>
              <a:gd name="connsiteY138" fmla="*/ 3480770 h 3482342"/>
              <a:gd name="connsiteX139" fmla="*/ 0 w 12192000"/>
              <a:gd name="connsiteY139" fmla="*/ 3482342 h 3482342"/>
              <a:gd name="connsiteX140" fmla="*/ 0 w 12192000"/>
              <a:gd name="connsiteY14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225952 w 12192000"/>
              <a:gd name="connsiteY134" fmla="*/ 3426352 h 3482342"/>
              <a:gd name="connsiteX135" fmla="*/ 171000 w 12192000"/>
              <a:gd name="connsiteY135" fmla="*/ 3438892 h 3482342"/>
              <a:gd name="connsiteX136" fmla="*/ 88263 w 12192000"/>
              <a:gd name="connsiteY136" fmla="*/ 3479310 h 3482342"/>
              <a:gd name="connsiteX137" fmla="*/ 46713 w 12192000"/>
              <a:gd name="connsiteY137" fmla="*/ 3462986 h 3482342"/>
              <a:gd name="connsiteX138" fmla="*/ 2765 w 12192000"/>
              <a:gd name="connsiteY138" fmla="*/ 3480770 h 3482342"/>
              <a:gd name="connsiteX139" fmla="*/ 0 w 12192000"/>
              <a:gd name="connsiteY139" fmla="*/ 3482342 h 3482342"/>
              <a:gd name="connsiteX140" fmla="*/ 0 w 12192000"/>
              <a:gd name="connsiteY14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349402 w 12192000"/>
              <a:gd name="connsiteY133" fmla="*/ 3380897 h 3482342"/>
              <a:gd name="connsiteX134" fmla="*/ 225952 w 12192000"/>
              <a:gd name="connsiteY134" fmla="*/ 3426352 h 3482342"/>
              <a:gd name="connsiteX135" fmla="*/ 171000 w 12192000"/>
              <a:gd name="connsiteY135" fmla="*/ 3438892 h 3482342"/>
              <a:gd name="connsiteX136" fmla="*/ 88263 w 12192000"/>
              <a:gd name="connsiteY136" fmla="*/ 3479310 h 3482342"/>
              <a:gd name="connsiteX137" fmla="*/ 46713 w 12192000"/>
              <a:gd name="connsiteY137" fmla="*/ 3462986 h 3482342"/>
              <a:gd name="connsiteX138" fmla="*/ 2765 w 12192000"/>
              <a:gd name="connsiteY138" fmla="*/ 3480770 h 3482342"/>
              <a:gd name="connsiteX139" fmla="*/ 0 w 12192000"/>
              <a:gd name="connsiteY139" fmla="*/ 3482342 h 3482342"/>
              <a:gd name="connsiteX140" fmla="*/ 0 w 12192000"/>
              <a:gd name="connsiteY140"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779276 w 12192000"/>
              <a:gd name="connsiteY130" fmla="*/ 3327290 h 3482342"/>
              <a:gd name="connsiteX131" fmla="*/ 600378 w 12192000"/>
              <a:gd name="connsiteY131" fmla="*/ 3335250 h 3482342"/>
              <a:gd name="connsiteX132" fmla="*/ 493457 w 12192000"/>
              <a:gd name="connsiteY132" fmla="*/ 3365044 h 3482342"/>
              <a:gd name="connsiteX133" fmla="*/ 416599 w 12192000"/>
              <a:gd name="connsiteY133" fmla="*/ 3387517 h 3482342"/>
              <a:gd name="connsiteX134" fmla="*/ 349402 w 12192000"/>
              <a:gd name="connsiteY134" fmla="*/ 3380897 h 3482342"/>
              <a:gd name="connsiteX135" fmla="*/ 225952 w 12192000"/>
              <a:gd name="connsiteY135" fmla="*/ 3426352 h 3482342"/>
              <a:gd name="connsiteX136" fmla="*/ 171000 w 12192000"/>
              <a:gd name="connsiteY136" fmla="*/ 3438892 h 3482342"/>
              <a:gd name="connsiteX137" fmla="*/ 88263 w 12192000"/>
              <a:gd name="connsiteY137" fmla="*/ 3479310 h 3482342"/>
              <a:gd name="connsiteX138" fmla="*/ 46713 w 12192000"/>
              <a:gd name="connsiteY138" fmla="*/ 3462986 h 3482342"/>
              <a:gd name="connsiteX139" fmla="*/ 2765 w 12192000"/>
              <a:gd name="connsiteY139" fmla="*/ 3480770 h 3482342"/>
              <a:gd name="connsiteX140" fmla="*/ 0 w 12192000"/>
              <a:gd name="connsiteY140" fmla="*/ 3482342 h 3482342"/>
              <a:gd name="connsiteX141" fmla="*/ 0 w 12192000"/>
              <a:gd name="connsiteY141"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779276 w 12192000"/>
              <a:gd name="connsiteY131" fmla="*/ 3327290 h 3482342"/>
              <a:gd name="connsiteX132" fmla="*/ 600378 w 12192000"/>
              <a:gd name="connsiteY132" fmla="*/ 3335250 h 3482342"/>
              <a:gd name="connsiteX133" fmla="*/ 493457 w 12192000"/>
              <a:gd name="connsiteY133" fmla="*/ 3365044 h 3482342"/>
              <a:gd name="connsiteX134" fmla="*/ 416599 w 12192000"/>
              <a:gd name="connsiteY134" fmla="*/ 3387517 h 3482342"/>
              <a:gd name="connsiteX135" fmla="*/ 349402 w 12192000"/>
              <a:gd name="connsiteY135" fmla="*/ 3380897 h 3482342"/>
              <a:gd name="connsiteX136" fmla="*/ 225952 w 12192000"/>
              <a:gd name="connsiteY136" fmla="*/ 3426352 h 3482342"/>
              <a:gd name="connsiteX137" fmla="*/ 171000 w 12192000"/>
              <a:gd name="connsiteY137" fmla="*/ 3438892 h 3482342"/>
              <a:gd name="connsiteX138" fmla="*/ 88263 w 12192000"/>
              <a:gd name="connsiteY138" fmla="*/ 3479310 h 3482342"/>
              <a:gd name="connsiteX139" fmla="*/ 46713 w 12192000"/>
              <a:gd name="connsiteY139" fmla="*/ 3462986 h 3482342"/>
              <a:gd name="connsiteX140" fmla="*/ 2765 w 12192000"/>
              <a:gd name="connsiteY140" fmla="*/ 3480770 h 3482342"/>
              <a:gd name="connsiteX141" fmla="*/ 0 w 12192000"/>
              <a:gd name="connsiteY141" fmla="*/ 3482342 h 3482342"/>
              <a:gd name="connsiteX142" fmla="*/ 0 w 12192000"/>
              <a:gd name="connsiteY14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779276 w 12192000"/>
              <a:gd name="connsiteY131" fmla="*/ 3327290 h 3482342"/>
              <a:gd name="connsiteX132" fmla="*/ 600378 w 12192000"/>
              <a:gd name="connsiteY132" fmla="*/ 3335250 h 3482342"/>
              <a:gd name="connsiteX133" fmla="*/ 493457 w 12192000"/>
              <a:gd name="connsiteY133" fmla="*/ 3365044 h 3482342"/>
              <a:gd name="connsiteX134" fmla="*/ 416599 w 12192000"/>
              <a:gd name="connsiteY134" fmla="*/ 3387517 h 3482342"/>
              <a:gd name="connsiteX135" fmla="*/ 349402 w 12192000"/>
              <a:gd name="connsiteY135" fmla="*/ 3380897 h 3482342"/>
              <a:gd name="connsiteX136" fmla="*/ 225952 w 12192000"/>
              <a:gd name="connsiteY136" fmla="*/ 3426352 h 3482342"/>
              <a:gd name="connsiteX137" fmla="*/ 171000 w 12192000"/>
              <a:gd name="connsiteY137" fmla="*/ 3438892 h 3482342"/>
              <a:gd name="connsiteX138" fmla="*/ 88263 w 12192000"/>
              <a:gd name="connsiteY138" fmla="*/ 3479310 h 3482342"/>
              <a:gd name="connsiteX139" fmla="*/ 46713 w 12192000"/>
              <a:gd name="connsiteY139" fmla="*/ 3462986 h 3482342"/>
              <a:gd name="connsiteX140" fmla="*/ 2765 w 12192000"/>
              <a:gd name="connsiteY140" fmla="*/ 3480770 h 3482342"/>
              <a:gd name="connsiteX141" fmla="*/ 0 w 12192000"/>
              <a:gd name="connsiteY141" fmla="*/ 3482342 h 3482342"/>
              <a:gd name="connsiteX142" fmla="*/ 0 w 12192000"/>
              <a:gd name="connsiteY14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779276 w 12192000"/>
              <a:gd name="connsiteY131" fmla="*/ 3327290 h 3482342"/>
              <a:gd name="connsiteX132" fmla="*/ 600378 w 12192000"/>
              <a:gd name="connsiteY132" fmla="*/ 3335250 h 3482342"/>
              <a:gd name="connsiteX133" fmla="*/ 493457 w 12192000"/>
              <a:gd name="connsiteY133" fmla="*/ 3365044 h 3482342"/>
              <a:gd name="connsiteX134" fmla="*/ 416599 w 12192000"/>
              <a:gd name="connsiteY134" fmla="*/ 3387517 h 3482342"/>
              <a:gd name="connsiteX135" fmla="*/ 349402 w 12192000"/>
              <a:gd name="connsiteY135" fmla="*/ 3380897 h 3482342"/>
              <a:gd name="connsiteX136" fmla="*/ 225952 w 12192000"/>
              <a:gd name="connsiteY136" fmla="*/ 3426352 h 3482342"/>
              <a:gd name="connsiteX137" fmla="*/ 171000 w 12192000"/>
              <a:gd name="connsiteY137" fmla="*/ 3438892 h 3482342"/>
              <a:gd name="connsiteX138" fmla="*/ 88263 w 12192000"/>
              <a:gd name="connsiteY138" fmla="*/ 3479310 h 3482342"/>
              <a:gd name="connsiteX139" fmla="*/ 46713 w 12192000"/>
              <a:gd name="connsiteY139" fmla="*/ 3462986 h 3482342"/>
              <a:gd name="connsiteX140" fmla="*/ 2765 w 12192000"/>
              <a:gd name="connsiteY140" fmla="*/ 3480770 h 3482342"/>
              <a:gd name="connsiteX141" fmla="*/ 0 w 12192000"/>
              <a:gd name="connsiteY141" fmla="*/ 3482342 h 3482342"/>
              <a:gd name="connsiteX142" fmla="*/ 0 w 12192000"/>
              <a:gd name="connsiteY142"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815546 w 12192000"/>
              <a:gd name="connsiteY131" fmla="*/ 3334559 h 3482342"/>
              <a:gd name="connsiteX132" fmla="*/ 779276 w 12192000"/>
              <a:gd name="connsiteY132" fmla="*/ 3327290 h 3482342"/>
              <a:gd name="connsiteX133" fmla="*/ 600378 w 12192000"/>
              <a:gd name="connsiteY133" fmla="*/ 3335250 h 3482342"/>
              <a:gd name="connsiteX134" fmla="*/ 493457 w 12192000"/>
              <a:gd name="connsiteY134" fmla="*/ 3365044 h 3482342"/>
              <a:gd name="connsiteX135" fmla="*/ 416599 w 12192000"/>
              <a:gd name="connsiteY135" fmla="*/ 3387517 h 3482342"/>
              <a:gd name="connsiteX136" fmla="*/ 349402 w 12192000"/>
              <a:gd name="connsiteY136" fmla="*/ 3380897 h 3482342"/>
              <a:gd name="connsiteX137" fmla="*/ 225952 w 12192000"/>
              <a:gd name="connsiteY137" fmla="*/ 3426352 h 3482342"/>
              <a:gd name="connsiteX138" fmla="*/ 171000 w 12192000"/>
              <a:gd name="connsiteY138" fmla="*/ 3438892 h 3482342"/>
              <a:gd name="connsiteX139" fmla="*/ 88263 w 12192000"/>
              <a:gd name="connsiteY139" fmla="*/ 3479310 h 3482342"/>
              <a:gd name="connsiteX140" fmla="*/ 46713 w 12192000"/>
              <a:gd name="connsiteY140" fmla="*/ 3462986 h 3482342"/>
              <a:gd name="connsiteX141" fmla="*/ 2765 w 12192000"/>
              <a:gd name="connsiteY141" fmla="*/ 3480770 h 3482342"/>
              <a:gd name="connsiteX142" fmla="*/ 0 w 12192000"/>
              <a:gd name="connsiteY142" fmla="*/ 3482342 h 3482342"/>
              <a:gd name="connsiteX143" fmla="*/ 0 w 12192000"/>
              <a:gd name="connsiteY14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815546 w 12192000"/>
              <a:gd name="connsiteY131" fmla="*/ 3334559 h 3482342"/>
              <a:gd name="connsiteX132" fmla="*/ 779276 w 12192000"/>
              <a:gd name="connsiteY132" fmla="*/ 3327290 h 3482342"/>
              <a:gd name="connsiteX133" fmla="*/ 600378 w 12192000"/>
              <a:gd name="connsiteY133" fmla="*/ 3335250 h 3482342"/>
              <a:gd name="connsiteX134" fmla="*/ 493457 w 12192000"/>
              <a:gd name="connsiteY134" fmla="*/ 3365044 h 3482342"/>
              <a:gd name="connsiteX135" fmla="*/ 416599 w 12192000"/>
              <a:gd name="connsiteY135" fmla="*/ 3387517 h 3482342"/>
              <a:gd name="connsiteX136" fmla="*/ 349402 w 12192000"/>
              <a:gd name="connsiteY136" fmla="*/ 3380897 h 3482342"/>
              <a:gd name="connsiteX137" fmla="*/ 225952 w 12192000"/>
              <a:gd name="connsiteY137" fmla="*/ 3426352 h 3482342"/>
              <a:gd name="connsiteX138" fmla="*/ 171000 w 12192000"/>
              <a:gd name="connsiteY138" fmla="*/ 3438892 h 3482342"/>
              <a:gd name="connsiteX139" fmla="*/ 88263 w 12192000"/>
              <a:gd name="connsiteY139" fmla="*/ 3479310 h 3482342"/>
              <a:gd name="connsiteX140" fmla="*/ 46713 w 12192000"/>
              <a:gd name="connsiteY140" fmla="*/ 3462986 h 3482342"/>
              <a:gd name="connsiteX141" fmla="*/ 2765 w 12192000"/>
              <a:gd name="connsiteY141" fmla="*/ 3480770 h 3482342"/>
              <a:gd name="connsiteX142" fmla="*/ 0 w 12192000"/>
              <a:gd name="connsiteY142" fmla="*/ 3482342 h 3482342"/>
              <a:gd name="connsiteX143" fmla="*/ 0 w 12192000"/>
              <a:gd name="connsiteY14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815546 w 12192000"/>
              <a:gd name="connsiteY131" fmla="*/ 3334559 h 3482342"/>
              <a:gd name="connsiteX132" fmla="*/ 779276 w 12192000"/>
              <a:gd name="connsiteY132" fmla="*/ 3327290 h 3482342"/>
              <a:gd name="connsiteX133" fmla="*/ 600378 w 12192000"/>
              <a:gd name="connsiteY133" fmla="*/ 3335250 h 3482342"/>
              <a:gd name="connsiteX134" fmla="*/ 493457 w 12192000"/>
              <a:gd name="connsiteY134" fmla="*/ 3365044 h 3482342"/>
              <a:gd name="connsiteX135" fmla="*/ 416599 w 12192000"/>
              <a:gd name="connsiteY135" fmla="*/ 3387517 h 3482342"/>
              <a:gd name="connsiteX136" fmla="*/ 349402 w 12192000"/>
              <a:gd name="connsiteY136" fmla="*/ 3380897 h 3482342"/>
              <a:gd name="connsiteX137" fmla="*/ 225952 w 12192000"/>
              <a:gd name="connsiteY137" fmla="*/ 3426352 h 3482342"/>
              <a:gd name="connsiteX138" fmla="*/ 171000 w 12192000"/>
              <a:gd name="connsiteY138" fmla="*/ 3438892 h 3482342"/>
              <a:gd name="connsiteX139" fmla="*/ 88263 w 12192000"/>
              <a:gd name="connsiteY139" fmla="*/ 3479310 h 3482342"/>
              <a:gd name="connsiteX140" fmla="*/ 46713 w 12192000"/>
              <a:gd name="connsiteY140" fmla="*/ 3462986 h 3482342"/>
              <a:gd name="connsiteX141" fmla="*/ 2765 w 12192000"/>
              <a:gd name="connsiteY141" fmla="*/ 3480770 h 3482342"/>
              <a:gd name="connsiteX142" fmla="*/ 0 w 12192000"/>
              <a:gd name="connsiteY142" fmla="*/ 3482342 h 3482342"/>
              <a:gd name="connsiteX143" fmla="*/ 0 w 12192000"/>
              <a:gd name="connsiteY143" fmla="*/ 0 h 3482342"/>
              <a:gd name="connsiteX0" fmla="*/ 0 w 12192000"/>
              <a:gd name="connsiteY0" fmla="*/ 0 h 3482342"/>
              <a:gd name="connsiteX1" fmla="*/ 12192000 w 12192000"/>
              <a:gd name="connsiteY1" fmla="*/ 0 h 3482342"/>
              <a:gd name="connsiteX2" fmla="*/ 12192000 w 12192000"/>
              <a:gd name="connsiteY2" fmla="*/ 635369 h 3482342"/>
              <a:gd name="connsiteX3" fmla="*/ 12191789 w 12192000"/>
              <a:gd name="connsiteY3" fmla="*/ 560396 h 3482342"/>
              <a:gd name="connsiteX4" fmla="*/ 11983027 w 12192000"/>
              <a:gd name="connsiteY4" fmla="*/ 646756 h 3482342"/>
              <a:gd name="connsiteX5" fmla="*/ 11940158 w 12192000"/>
              <a:gd name="connsiteY5" fmla="*/ 651378 h 3482342"/>
              <a:gd name="connsiteX6" fmla="*/ 11923051 w 12192000"/>
              <a:gd name="connsiteY6" fmla="*/ 656045 h 3482342"/>
              <a:gd name="connsiteX7" fmla="*/ 11832939 w 12192000"/>
              <a:gd name="connsiteY7" fmla="*/ 674181 h 3482342"/>
              <a:gd name="connsiteX8" fmla="*/ 11767770 w 12192000"/>
              <a:gd name="connsiteY8" fmla="*/ 683807 h 3482342"/>
              <a:gd name="connsiteX9" fmla="*/ 11728279 w 12192000"/>
              <a:gd name="connsiteY9" fmla="*/ 700816 h 3482342"/>
              <a:gd name="connsiteX10" fmla="*/ 11722533 w 12192000"/>
              <a:gd name="connsiteY10" fmla="*/ 703421 h 3482342"/>
              <a:gd name="connsiteX11" fmla="*/ 11720002 w 12192000"/>
              <a:gd name="connsiteY11" fmla="*/ 710566 h 3482342"/>
              <a:gd name="connsiteX12" fmla="*/ 11707351 w 12192000"/>
              <a:gd name="connsiteY12" fmla="*/ 710310 h 3482342"/>
              <a:gd name="connsiteX13" fmla="*/ 11700369 w 12192000"/>
              <a:gd name="connsiteY13" fmla="*/ 713480 h 3482342"/>
              <a:gd name="connsiteX14" fmla="*/ 11691126 w 12192000"/>
              <a:gd name="connsiteY14" fmla="*/ 726131 h 3482342"/>
              <a:gd name="connsiteX15" fmla="*/ 11657717 w 12192000"/>
              <a:gd name="connsiteY15" fmla="*/ 746701 h 3482342"/>
              <a:gd name="connsiteX16" fmla="*/ 11656818 w 12192000"/>
              <a:gd name="connsiteY16" fmla="*/ 769062 h 3482342"/>
              <a:gd name="connsiteX17" fmla="*/ 11601229 w 12192000"/>
              <a:gd name="connsiteY17" fmla="*/ 785537 h 3482342"/>
              <a:gd name="connsiteX18" fmla="*/ 11501920 w 12192000"/>
              <a:gd name="connsiteY18" fmla="*/ 813109 h 3482342"/>
              <a:gd name="connsiteX19" fmla="*/ 11405286 w 12192000"/>
              <a:gd name="connsiteY19" fmla="*/ 849086 h 3482342"/>
              <a:gd name="connsiteX20" fmla="*/ 11338523 w 12192000"/>
              <a:gd name="connsiteY20" fmla="*/ 852810 h 3482342"/>
              <a:gd name="connsiteX21" fmla="*/ 11334676 w 12192000"/>
              <a:gd name="connsiteY21" fmla="*/ 859677 h 3482342"/>
              <a:gd name="connsiteX22" fmla="*/ 11217448 w 12192000"/>
              <a:gd name="connsiteY22" fmla="*/ 980136 h 3482342"/>
              <a:gd name="connsiteX23" fmla="*/ 11196987 w 12192000"/>
              <a:gd name="connsiteY23" fmla="*/ 1000897 h 3482342"/>
              <a:gd name="connsiteX24" fmla="*/ 11193568 w 12192000"/>
              <a:gd name="connsiteY24" fmla="*/ 1039464 h 3482342"/>
              <a:gd name="connsiteX25" fmla="*/ 11175804 w 12192000"/>
              <a:gd name="connsiteY25" fmla="*/ 1067977 h 3482342"/>
              <a:gd name="connsiteX26" fmla="*/ 11133438 w 12192000"/>
              <a:gd name="connsiteY26" fmla="*/ 1106812 h 3482342"/>
              <a:gd name="connsiteX27" fmla="*/ 11120819 w 12192000"/>
              <a:gd name="connsiteY27" fmla="*/ 1126133 h 3482342"/>
              <a:gd name="connsiteX28" fmla="*/ 11071654 w 12192000"/>
              <a:gd name="connsiteY28" fmla="*/ 1177422 h 3482342"/>
              <a:gd name="connsiteX29" fmla="*/ 11028687 w 12192000"/>
              <a:gd name="connsiteY29" fmla="*/ 1199018 h 3482342"/>
              <a:gd name="connsiteX30" fmla="*/ 10974565 w 12192000"/>
              <a:gd name="connsiteY30" fmla="*/ 1226849 h 3482342"/>
              <a:gd name="connsiteX31" fmla="*/ 10960443 w 12192000"/>
              <a:gd name="connsiteY31" fmla="*/ 1244502 h 3482342"/>
              <a:gd name="connsiteX32" fmla="*/ 10879242 w 12192000"/>
              <a:gd name="connsiteY32" fmla="*/ 1269215 h 3482342"/>
              <a:gd name="connsiteX33" fmla="*/ 10850998 w 12192000"/>
              <a:gd name="connsiteY33" fmla="*/ 1269215 h 3482342"/>
              <a:gd name="connsiteX34" fmla="*/ 10815658 w 12192000"/>
              <a:gd name="connsiteY34" fmla="*/ 1287849 h 3482342"/>
              <a:gd name="connsiteX35" fmla="*/ 10723900 w 12192000"/>
              <a:gd name="connsiteY35" fmla="*/ 1318642 h 3482342"/>
              <a:gd name="connsiteX36" fmla="*/ 10699186 w 12192000"/>
              <a:gd name="connsiteY36" fmla="*/ 1322173 h 3482342"/>
              <a:gd name="connsiteX37" fmla="*/ 10676375 w 12192000"/>
              <a:gd name="connsiteY37" fmla="*/ 1342640 h 3482342"/>
              <a:gd name="connsiteX38" fmla="*/ 10636304 w 12192000"/>
              <a:gd name="connsiteY38" fmla="*/ 1342641 h 3482342"/>
              <a:gd name="connsiteX39" fmla="*/ 10603863 w 12192000"/>
              <a:gd name="connsiteY39" fmla="*/ 1346886 h 3482342"/>
              <a:gd name="connsiteX40" fmla="*/ 10573203 w 12192000"/>
              <a:gd name="connsiteY40" fmla="*/ 1351996 h 3482342"/>
              <a:gd name="connsiteX41" fmla="*/ 10547375 w 12192000"/>
              <a:gd name="connsiteY41" fmla="*/ 1375130 h 3482342"/>
              <a:gd name="connsiteX42" fmla="*/ 10513263 w 12192000"/>
              <a:gd name="connsiteY42" fmla="*/ 1371939 h 3482342"/>
              <a:gd name="connsiteX43" fmla="*/ 10487356 w 12192000"/>
              <a:gd name="connsiteY43" fmla="*/ 1385722 h 3482342"/>
              <a:gd name="connsiteX44" fmla="*/ 10464012 w 12192000"/>
              <a:gd name="connsiteY44" fmla="*/ 1391778 h 3482342"/>
              <a:gd name="connsiteX45" fmla="*/ 10439694 w 12192000"/>
              <a:gd name="connsiteY45" fmla="*/ 1406905 h 3482342"/>
              <a:gd name="connsiteX46" fmla="*/ 10405409 w 12192000"/>
              <a:gd name="connsiteY46" fmla="*/ 1422789 h 3482342"/>
              <a:gd name="connsiteX47" fmla="*/ 10370530 w 12192000"/>
              <a:gd name="connsiteY47" fmla="*/ 1441596 h 3482342"/>
              <a:gd name="connsiteX48" fmla="*/ 10300239 w 12192000"/>
              <a:gd name="connsiteY48" fmla="*/ 1456332 h 3482342"/>
              <a:gd name="connsiteX49" fmla="*/ 10264922 w 12192000"/>
              <a:gd name="connsiteY49" fmla="*/ 1472107 h 3482342"/>
              <a:gd name="connsiteX50" fmla="*/ 10229629 w 12192000"/>
              <a:gd name="connsiteY50" fmla="*/ 1470454 h 3482342"/>
              <a:gd name="connsiteX51" fmla="*/ 10201385 w 12192000"/>
              <a:gd name="connsiteY51" fmla="*/ 1477515 h 3482342"/>
              <a:gd name="connsiteX52" fmla="*/ 10151958 w 12192000"/>
              <a:gd name="connsiteY52" fmla="*/ 1477515 h 3482342"/>
              <a:gd name="connsiteX53" fmla="*/ 10120184 w 12192000"/>
              <a:gd name="connsiteY53" fmla="*/ 1466924 h 3482342"/>
              <a:gd name="connsiteX54" fmla="*/ 10081348 w 12192000"/>
              <a:gd name="connsiteY54" fmla="*/ 1481046 h 3482342"/>
              <a:gd name="connsiteX55" fmla="*/ 10058690 w 12192000"/>
              <a:gd name="connsiteY55" fmla="*/ 1474888 h 3482342"/>
              <a:gd name="connsiteX56" fmla="*/ 10004424 w 12192000"/>
              <a:gd name="connsiteY56" fmla="*/ 1489801 h 3482342"/>
              <a:gd name="connsiteX57" fmla="*/ 9999951 w 12192000"/>
              <a:gd name="connsiteY57" fmla="*/ 1499127 h 3482342"/>
              <a:gd name="connsiteX58" fmla="*/ 9845462 w 12192000"/>
              <a:gd name="connsiteY58" fmla="*/ 1548192 h 3482342"/>
              <a:gd name="connsiteX59" fmla="*/ 9736156 w 12192000"/>
              <a:gd name="connsiteY59" fmla="*/ 1581928 h 3482342"/>
              <a:gd name="connsiteX60" fmla="*/ 9693355 w 12192000"/>
              <a:gd name="connsiteY60" fmla="*/ 1602632 h 3482342"/>
              <a:gd name="connsiteX61" fmla="*/ 9664242 w 12192000"/>
              <a:gd name="connsiteY61" fmla="*/ 1622075 h 3482342"/>
              <a:gd name="connsiteX62" fmla="*/ 9579195 w 12192000"/>
              <a:gd name="connsiteY62" fmla="*/ 1648017 h 3482342"/>
              <a:gd name="connsiteX63" fmla="*/ 9433652 w 12192000"/>
              <a:gd name="connsiteY63" fmla="*/ 1681174 h 3482342"/>
              <a:gd name="connsiteX64" fmla="*/ 9403775 w 12192000"/>
              <a:gd name="connsiteY64" fmla="*/ 1690403 h 3482342"/>
              <a:gd name="connsiteX65" fmla="*/ 9382503 w 12192000"/>
              <a:gd name="connsiteY65" fmla="*/ 1706957 h 3482342"/>
              <a:gd name="connsiteX66" fmla="*/ 9381410 w 12192000"/>
              <a:gd name="connsiteY66" fmla="*/ 1718312 h 3482342"/>
              <a:gd name="connsiteX67" fmla="*/ 9365685 w 12192000"/>
              <a:gd name="connsiteY67" fmla="*/ 1724772 h 3482342"/>
              <a:gd name="connsiteX68" fmla="*/ 9278020 w 12192000"/>
              <a:gd name="connsiteY68" fmla="*/ 1741161 h 3482342"/>
              <a:gd name="connsiteX69" fmla="*/ 9217145 w 12192000"/>
              <a:gd name="connsiteY69" fmla="*/ 1771195 h 3482342"/>
              <a:gd name="connsiteX70" fmla="*/ 8955875 w 12192000"/>
              <a:gd name="connsiteY70" fmla="*/ 1796806 h 3482342"/>
              <a:gd name="connsiteX71" fmla="*/ 8648415 w 12192000"/>
              <a:gd name="connsiteY71" fmla="*/ 1878623 h 3482342"/>
              <a:gd name="connsiteX72" fmla="*/ 8538519 w 12192000"/>
              <a:gd name="connsiteY72" fmla="*/ 1894114 h 3482342"/>
              <a:gd name="connsiteX73" fmla="*/ 8506541 w 12192000"/>
              <a:gd name="connsiteY73" fmla="*/ 1905955 h 3482342"/>
              <a:gd name="connsiteX74" fmla="*/ 8236214 w 12192000"/>
              <a:gd name="connsiteY74" fmla="*/ 1909725 h 3482342"/>
              <a:gd name="connsiteX75" fmla="*/ 8132104 w 12192000"/>
              <a:gd name="connsiteY75" fmla="*/ 1895727 h 3482342"/>
              <a:gd name="connsiteX76" fmla="*/ 7918078 w 12192000"/>
              <a:gd name="connsiteY76" fmla="*/ 1862668 h 3482342"/>
              <a:gd name="connsiteX77" fmla="*/ 7817899 w 12192000"/>
              <a:gd name="connsiteY77" fmla="*/ 1862176 h 3482342"/>
              <a:gd name="connsiteX78" fmla="*/ 7768994 w 12192000"/>
              <a:gd name="connsiteY78" fmla="*/ 1855721 h 3482342"/>
              <a:gd name="connsiteX79" fmla="*/ 7618027 w 12192000"/>
              <a:gd name="connsiteY79" fmla="*/ 1830959 h 3482342"/>
              <a:gd name="connsiteX80" fmla="*/ 7449425 w 12192000"/>
              <a:gd name="connsiteY80" fmla="*/ 1810910 h 3482342"/>
              <a:gd name="connsiteX81" fmla="*/ 7342915 w 12192000"/>
              <a:gd name="connsiteY81" fmla="*/ 1819827 h 3482342"/>
              <a:gd name="connsiteX82" fmla="*/ 7255191 w 12192000"/>
              <a:gd name="connsiteY82" fmla="*/ 1834354 h 3482342"/>
              <a:gd name="connsiteX83" fmla="*/ 7131205 w 12192000"/>
              <a:gd name="connsiteY83" fmla="*/ 1845557 h 3482342"/>
              <a:gd name="connsiteX84" fmla="*/ 6941837 w 12192000"/>
              <a:gd name="connsiteY84" fmla="*/ 1840640 h 3482342"/>
              <a:gd name="connsiteX85" fmla="*/ 6837145 w 12192000"/>
              <a:gd name="connsiteY85" fmla="*/ 1870724 h 3482342"/>
              <a:gd name="connsiteX86" fmla="*/ 6753991 w 12192000"/>
              <a:gd name="connsiteY86" fmla="*/ 1860969 h 3482342"/>
              <a:gd name="connsiteX87" fmla="*/ 6727754 w 12192000"/>
              <a:gd name="connsiteY87" fmla="*/ 1882372 h 3482342"/>
              <a:gd name="connsiteX88" fmla="*/ 6723371 w 12192000"/>
              <a:gd name="connsiteY88" fmla="*/ 1886494 h 3482342"/>
              <a:gd name="connsiteX89" fmla="*/ 6702779 w 12192000"/>
              <a:gd name="connsiteY89" fmla="*/ 1893601 h 3482342"/>
              <a:gd name="connsiteX90" fmla="*/ 6686657 w 12192000"/>
              <a:gd name="connsiteY90" fmla="*/ 1907344 h 3482342"/>
              <a:gd name="connsiteX91" fmla="*/ 6651330 w 12192000"/>
              <a:gd name="connsiteY91" fmla="*/ 1922921 h 3482342"/>
              <a:gd name="connsiteX92" fmla="*/ 6622958 w 12192000"/>
              <a:gd name="connsiteY92" fmla="*/ 1936255 h 3482342"/>
              <a:gd name="connsiteX93" fmla="*/ 6522602 w 12192000"/>
              <a:gd name="connsiteY93" fmla="*/ 1954133 h 3482342"/>
              <a:gd name="connsiteX94" fmla="*/ 6444344 w 12192000"/>
              <a:gd name="connsiteY94" fmla="*/ 1969663 h 3482342"/>
              <a:gd name="connsiteX95" fmla="*/ 6409626 w 12192000"/>
              <a:gd name="connsiteY95" fmla="*/ 1978846 h 3482342"/>
              <a:gd name="connsiteX96" fmla="*/ 6333446 w 12192000"/>
              <a:gd name="connsiteY96" fmla="*/ 1997163 h 3482342"/>
              <a:gd name="connsiteX97" fmla="*/ 6294933 w 12192000"/>
              <a:gd name="connsiteY97" fmla="*/ 2019412 h 3482342"/>
              <a:gd name="connsiteX98" fmla="*/ 6238719 w 12192000"/>
              <a:gd name="connsiteY98" fmla="*/ 2042547 h 3482342"/>
              <a:gd name="connsiteX99" fmla="*/ 6187205 w 12192000"/>
              <a:gd name="connsiteY99" fmla="*/ 2060048 h 3482342"/>
              <a:gd name="connsiteX100" fmla="*/ 6138780 w 12192000"/>
              <a:gd name="connsiteY100" fmla="*/ 2081918 h 3482342"/>
              <a:gd name="connsiteX101" fmla="*/ 6120125 w 12192000"/>
              <a:gd name="connsiteY101" fmla="*/ 2109475 h 3482342"/>
              <a:gd name="connsiteX102" fmla="*/ 6056576 w 12192000"/>
              <a:gd name="connsiteY102" fmla="*/ 2120066 h 3482342"/>
              <a:gd name="connsiteX103" fmla="*/ 5993794 w 12192000"/>
              <a:gd name="connsiteY103" fmla="*/ 2122569 h 3482342"/>
              <a:gd name="connsiteX104" fmla="*/ 5943601 w 12192000"/>
              <a:gd name="connsiteY104" fmla="*/ 2137719 h 3482342"/>
              <a:gd name="connsiteX105" fmla="*/ 5898141 w 12192000"/>
              <a:gd name="connsiteY105" fmla="*/ 2144806 h 3482342"/>
              <a:gd name="connsiteX106" fmla="*/ 5855337 w 12192000"/>
              <a:gd name="connsiteY106" fmla="*/ 2137719 h 3482342"/>
              <a:gd name="connsiteX107" fmla="*/ 5817682 w 12192000"/>
              <a:gd name="connsiteY107" fmla="*/ 2157358 h 3482342"/>
              <a:gd name="connsiteX108" fmla="*/ 5735300 w 12192000"/>
              <a:gd name="connsiteY108" fmla="*/ 2158902 h 3482342"/>
              <a:gd name="connsiteX109" fmla="*/ 5591469 w 12192000"/>
              <a:gd name="connsiteY109" fmla="*/ 2178389 h 3482342"/>
              <a:gd name="connsiteX110" fmla="*/ 5505818 w 12192000"/>
              <a:gd name="connsiteY110" fmla="*/ 2194207 h 3482342"/>
              <a:gd name="connsiteX111" fmla="*/ 5477574 w 12192000"/>
              <a:gd name="connsiteY111" fmla="*/ 2190677 h 3482342"/>
              <a:gd name="connsiteX112" fmla="*/ 5414282 w 12192000"/>
              <a:gd name="connsiteY112" fmla="*/ 2183070 h 3482342"/>
              <a:gd name="connsiteX113" fmla="*/ 5368369 w 12192000"/>
              <a:gd name="connsiteY113" fmla="*/ 2204272 h 3482342"/>
              <a:gd name="connsiteX114" fmla="*/ 5336354 w 12192000"/>
              <a:gd name="connsiteY114" fmla="*/ 2218920 h 3482342"/>
              <a:gd name="connsiteX115" fmla="*/ 5291263 w 12192000"/>
              <a:gd name="connsiteY115" fmla="*/ 2239182 h 3482342"/>
              <a:gd name="connsiteX116" fmla="*/ 5255152 w 12192000"/>
              <a:gd name="connsiteY116" fmla="*/ 2247164 h 3482342"/>
              <a:gd name="connsiteX117" fmla="*/ 5233796 w 12192000"/>
              <a:gd name="connsiteY117" fmla="*/ 2268260 h 3482342"/>
              <a:gd name="connsiteX118" fmla="*/ 5212786 w 12192000"/>
              <a:gd name="connsiteY118" fmla="*/ 2275408 h 3482342"/>
              <a:gd name="connsiteX119" fmla="*/ 5159401 w 12192000"/>
              <a:gd name="connsiteY119" fmla="*/ 2284343 h 3482342"/>
              <a:gd name="connsiteX120" fmla="*/ 5123830 w 12192000"/>
              <a:gd name="connsiteY120" fmla="*/ 2307070 h 3482342"/>
              <a:gd name="connsiteX121" fmla="*/ 5065426 w 12192000"/>
              <a:gd name="connsiteY121" fmla="*/ 2324076 h 3482342"/>
              <a:gd name="connsiteX122" fmla="*/ 4975908 w 12192000"/>
              <a:gd name="connsiteY122" fmla="*/ 2364128 h 3482342"/>
              <a:gd name="connsiteX123" fmla="*/ 4913723 w 12192000"/>
              <a:gd name="connsiteY123" fmla="*/ 2385265 h 3482342"/>
              <a:gd name="connsiteX124" fmla="*/ 4746485 w 12192000"/>
              <a:gd name="connsiteY124" fmla="*/ 2451769 h 3482342"/>
              <a:gd name="connsiteX125" fmla="*/ 4681588 w 12192000"/>
              <a:gd name="connsiteY125" fmla="*/ 2467494 h 3482342"/>
              <a:gd name="connsiteX126" fmla="*/ 1783655 w 12192000"/>
              <a:gd name="connsiteY126" fmla="*/ 3163860 h 3482342"/>
              <a:gd name="connsiteX127" fmla="*/ 1325955 w 12192000"/>
              <a:gd name="connsiteY127" fmla="*/ 3176692 h 3482342"/>
              <a:gd name="connsiteX128" fmla="*/ 1190384 w 12192000"/>
              <a:gd name="connsiteY128" fmla="*/ 3203504 h 3482342"/>
              <a:gd name="connsiteX129" fmla="*/ 1094537 w 12192000"/>
              <a:gd name="connsiteY129" fmla="*/ 3229469 h 3482342"/>
              <a:gd name="connsiteX130" fmla="*/ 1013254 w 12192000"/>
              <a:gd name="connsiteY130" fmla="*/ 3263949 h 3482342"/>
              <a:gd name="connsiteX131" fmla="*/ 815546 w 12192000"/>
              <a:gd name="connsiteY131" fmla="*/ 3334559 h 3482342"/>
              <a:gd name="connsiteX132" fmla="*/ 779276 w 12192000"/>
              <a:gd name="connsiteY132" fmla="*/ 3327290 h 3482342"/>
              <a:gd name="connsiteX133" fmla="*/ 600378 w 12192000"/>
              <a:gd name="connsiteY133" fmla="*/ 3335250 h 3482342"/>
              <a:gd name="connsiteX134" fmla="*/ 493457 w 12192000"/>
              <a:gd name="connsiteY134" fmla="*/ 3365044 h 3482342"/>
              <a:gd name="connsiteX135" fmla="*/ 388355 w 12192000"/>
              <a:gd name="connsiteY135" fmla="*/ 3376925 h 3482342"/>
              <a:gd name="connsiteX136" fmla="*/ 349402 w 12192000"/>
              <a:gd name="connsiteY136" fmla="*/ 3380897 h 3482342"/>
              <a:gd name="connsiteX137" fmla="*/ 225952 w 12192000"/>
              <a:gd name="connsiteY137" fmla="*/ 3426352 h 3482342"/>
              <a:gd name="connsiteX138" fmla="*/ 171000 w 12192000"/>
              <a:gd name="connsiteY138" fmla="*/ 3438892 h 3482342"/>
              <a:gd name="connsiteX139" fmla="*/ 88263 w 12192000"/>
              <a:gd name="connsiteY139" fmla="*/ 3479310 h 3482342"/>
              <a:gd name="connsiteX140" fmla="*/ 46713 w 12192000"/>
              <a:gd name="connsiteY140" fmla="*/ 3462986 h 3482342"/>
              <a:gd name="connsiteX141" fmla="*/ 2765 w 12192000"/>
              <a:gd name="connsiteY141" fmla="*/ 3480770 h 3482342"/>
              <a:gd name="connsiteX142" fmla="*/ 0 w 12192000"/>
              <a:gd name="connsiteY142" fmla="*/ 3482342 h 3482342"/>
              <a:gd name="connsiteX143" fmla="*/ 0 w 12192000"/>
              <a:gd name="connsiteY143" fmla="*/ 0 h 3482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Lst>
            <a:rect l="l" t="t" r="r" b="b"/>
            <a:pathLst>
              <a:path w="12192000" h="3482342">
                <a:moveTo>
                  <a:pt x="0" y="0"/>
                </a:moveTo>
                <a:lnTo>
                  <a:pt x="12192000" y="0"/>
                </a:lnTo>
                <a:lnTo>
                  <a:pt x="12192000" y="635369"/>
                </a:lnTo>
                <a:cubicBezTo>
                  <a:pt x="12191930" y="610378"/>
                  <a:pt x="12191859" y="585387"/>
                  <a:pt x="12191789" y="560396"/>
                </a:cubicBezTo>
                <a:cubicBezTo>
                  <a:pt x="12175211" y="562678"/>
                  <a:pt x="11999606" y="644473"/>
                  <a:pt x="11983027" y="646756"/>
                </a:cubicBezTo>
                <a:cubicBezTo>
                  <a:pt x="11943442" y="661920"/>
                  <a:pt x="11950154" y="649830"/>
                  <a:pt x="11940158" y="651378"/>
                </a:cubicBezTo>
                <a:cubicBezTo>
                  <a:pt x="11930162" y="652926"/>
                  <a:pt x="11943274" y="652245"/>
                  <a:pt x="11923051" y="656045"/>
                </a:cubicBezTo>
                <a:cubicBezTo>
                  <a:pt x="11882449" y="639093"/>
                  <a:pt x="11867184" y="670845"/>
                  <a:pt x="11832939" y="674181"/>
                </a:cubicBezTo>
                <a:cubicBezTo>
                  <a:pt x="11812296" y="669845"/>
                  <a:pt x="11772988" y="668355"/>
                  <a:pt x="11767770" y="683807"/>
                </a:cubicBezTo>
                <a:cubicBezTo>
                  <a:pt x="11757314" y="685936"/>
                  <a:pt x="11743230" y="693101"/>
                  <a:pt x="11728279" y="700816"/>
                </a:cubicBezTo>
                <a:lnTo>
                  <a:pt x="11722533" y="703421"/>
                </a:lnTo>
                <a:lnTo>
                  <a:pt x="11720002" y="710566"/>
                </a:lnTo>
                <a:lnTo>
                  <a:pt x="11707351" y="710310"/>
                </a:lnTo>
                <a:lnTo>
                  <a:pt x="11700369" y="713480"/>
                </a:lnTo>
                <a:lnTo>
                  <a:pt x="11691126" y="726131"/>
                </a:lnTo>
                <a:cubicBezTo>
                  <a:pt x="11686960" y="732845"/>
                  <a:pt x="11663435" y="739546"/>
                  <a:pt x="11657717" y="746701"/>
                </a:cubicBezTo>
                <a:cubicBezTo>
                  <a:pt x="11651999" y="753856"/>
                  <a:pt x="11669175" y="763766"/>
                  <a:pt x="11656818" y="769062"/>
                </a:cubicBezTo>
                <a:cubicBezTo>
                  <a:pt x="11645954" y="777786"/>
                  <a:pt x="11627045" y="778196"/>
                  <a:pt x="11601229" y="785537"/>
                </a:cubicBezTo>
                <a:cubicBezTo>
                  <a:pt x="11575413" y="792878"/>
                  <a:pt x="11538696" y="801341"/>
                  <a:pt x="11501920" y="813109"/>
                </a:cubicBezTo>
                <a:cubicBezTo>
                  <a:pt x="11460587" y="824093"/>
                  <a:pt x="11432519" y="842469"/>
                  <a:pt x="11405286" y="849086"/>
                </a:cubicBezTo>
                <a:cubicBezTo>
                  <a:pt x="11353339" y="866295"/>
                  <a:pt x="11354410" y="845161"/>
                  <a:pt x="11338523" y="852810"/>
                </a:cubicBezTo>
                <a:cubicBezTo>
                  <a:pt x="11308884" y="863514"/>
                  <a:pt x="11353090" y="841987"/>
                  <a:pt x="11334676" y="859677"/>
                </a:cubicBezTo>
                <a:cubicBezTo>
                  <a:pt x="11295079" y="884428"/>
                  <a:pt x="11238631" y="959542"/>
                  <a:pt x="11217448" y="980136"/>
                </a:cubicBezTo>
                <a:cubicBezTo>
                  <a:pt x="11196801" y="1004817"/>
                  <a:pt x="11202732" y="987478"/>
                  <a:pt x="11196987" y="1000897"/>
                </a:cubicBezTo>
                <a:cubicBezTo>
                  <a:pt x="11191242" y="1014316"/>
                  <a:pt x="11200040" y="1028284"/>
                  <a:pt x="11193568" y="1039464"/>
                </a:cubicBezTo>
                <a:cubicBezTo>
                  <a:pt x="11181920" y="1057634"/>
                  <a:pt x="11187929" y="1053532"/>
                  <a:pt x="11175804" y="1067977"/>
                </a:cubicBezTo>
                <a:cubicBezTo>
                  <a:pt x="11168136" y="1078025"/>
                  <a:pt x="11142602" y="1097119"/>
                  <a:pt x="11133438" y="1106812"/>
                </a:cubicBezTo>
                <a:cubicBezTo>
                  <a:pt x="11124274" y="1116505"/>
                  <a:pt x="11134647" y="1114365"/>
                  <a:pt x="11120819" y="1126133"/>
                </a:cubicBezTo>
                <a:cubicBezTo>
                  <a:pt x="11106991" y="1137901"/>
                  <a:pt x="11087009" y="1165275"/>
                  <a:pt x="11071654" y="1177422"/>
                </a:cubicBezTo>
                <a:cubicBezTo>
                  <a:pt x="11056299" y="1189570"/>
                  <a:pt x="11041338" y="1190780"/>
                  <a:pt x="11028687" y="1199018"/>
                </a:cubicBezTo>
                <a:cubicBezTo>
                  <a:pt x="11006077" y="1216981"/>
                  <a:pt x="10985939" y="1219268"/>
                  <a:pt x="10974565" y="1226849"/>
                </a:cubicBezTo>
                <a:cubicBezTo>
                  <a:pt x="10963191" y="1234430"/>
                  <a:pt x="10978096" y="1238618"/>
                  <a:pt x="10960443" y="1244502"/>
                </a:cubicBezTo>
                <a:cubicBezTo>
                  <a:pt x="10937301" y="1255025"/>
                  <a:pt x="10897483" y="1265096"/>
                  <a:pt x="10879242" y="1269215"/>
                </a:cubicBezTo>
                <a:cubicBezTo>
                  <a:pt x="10861001" y="1273334"/>
                  <a:pt x="10863361" y="1264933"/>
                  <a:pt x="10850998" y="1269215"/>
                </a:cubicBezTo>
                <a:lnTo>
                  <a:pt x="10815658" y="1287849"/>
                </a:lnTo>
                <a:cubicBezTo>
                  <a:pt x="10795652" y="1293733"/>
                  <a:pt x="10746525" y="1311275"/>
                  <a:pt x="10723900" y="1318642"/>
                </a:cubicBezTo>
                <a:cubicBezTo>
                  <a:pt x="10705077" y="1325539"/>
                  <a:pt x="10706518" y="1319939"/>
                  <a:pt x="10699186" y="1322173"/>
                </a:cubicBezTo>
                <a:cubicBezTo>
                  <a:pt x="10691854" y="1324408"/>
                  <a:pt x="10686855" y="1343347"/>
                  <a:pt x="10676375" y="1342640"/>
                </a:cubicBezTo>
                <a:cubicBezTo>
                  <a:pt x="10676343" y="1337186"/>
                  <a:pt x="10639666" y="1342470"/>
                  <a:pt x="10636304" y="1342641"/>
                </a:cubicBezTo>
                <a:cubicBezTo>
                  <a:pt x="10626667" y="1347586"/>
                  <a:pt x="10613500" y="1341941"/>
                  <a:pt x="10603863" y="1346886"/>
                </a:cubicBezTo>
                <a:lnTo>
                  <a:pt x="10573203" y="1351996"/>
                </a:lnTo>
                <a:cubicBezTo>
                  <a:pt x="10562611" y="1353173"/>
                  <a:pt x="10557365" y="1375337"/>
                  <a:pt x="10547375" y="1375130"/>
                </a:cubicBezTo>
                <a:cubicBezTo>
                  <a:pt x="10537385" y="1374923"/>
                  <a:pt x="10522089" y="1366643"/>
                  <a:pt x="10513263" y="1371939"/>
                </a:cubicBezTo>
                <a:cubicBezTo>
                  <a:pt x="10505804" y="1378887"/>
                  <a:pt x="10494815" y="1378774"/>
                  <a:pt x="10487356" y="1385722"/>
                </a:cubicBezTo>
                <a:lnTo>
                  <a:pt x="10464012" y="1391778"/>
                </a:lnTo>
                <a:cubicBezTo>
                  <a:pt x="10456657" y="1392366"/>
                  <a:pt x="10449461" y="1401737"/>
                  <a:pt x="10439694" y="1406905"/>
                </a:cubicBezTo>
                <a:cubicBezTo>
                  <a:pt x="10429927" y="1412073"/>
                  <a:pt x="10417525" y="1414065"/>
                  <a:pt x="10405409" y="1422789"/>
                </a:cubicBezTo>
                <a:cubicBezTo>
                  <a:pt x="10385126" y="1419848"/>
                  <a:pt x="10374706" y="1423369"/>
                  <a:pt x="10370530" y="1441596"/>
                </a:cubicBezTo>
                <a:cubicBezTo>
                  <a:pt x="10354767" y="1445421"/>
                  <a:pt x="10317840" y="1451247"/>
                  <a:pt x="10300239" y="1456332"/>
                </a:cubicBezTo>
                <a:cubicBezTo>
                  <a:pt x="10282638" y="1461417"/>
                  <a:pt x="10276690" y="1468577"/>
                  <a:pt x="10264922" y="1472107"/>
                </a:cubicBezTo>
                <a:cubicBezTo>
                  <a:pt x="10253154" y="1475637"/>
                  <a:pt x="10240218" y="1469553"/>
                  <a:pt x="10229629" y="1470454"/>
                </a:cubicBezTo>
                <a:cubicBezTo>
                  <a:pt x="10219040" y="1471355"/>
                  <a:pt x="10214330" y="1477515"/>
                  <a:pt x="10201385" y="1477515"/>
                </a:cubicBezTo>
                <a:cubicBezTo>
                  <a:pt x="10188440" y="1477515"/>
                  <a:pt x="10165492" y="1479280"/>
                  <a:pt x="10151958" y="1477515"/>
                </a:cubicBezTo>
                <a:cubicBezTo>
                  <a:pt x="10138424" y="1475750"/>
                  <a:pt x="10130187" y="1468101"/>
                  <a:pt x="10120184" y="1466924"/>
                </a:cubicBezTo>
                <a:cubicBezTo>
                  <a:pt x="10110181" y="1465747"/>
                  <a:pt x="10091597" y="1479719"/>
                  <a:pt x="10081348" y="1481046"/>
                </a:cubicBezTo>
                <a:cubicBezTo>
                  <a:pt x="10071099" y="1482373"/>
                  <a:pt x="10073276" y="1471664"/>
                  <a:pt x="10058690" y="1474888"/>
                </a:cubicBezTo>
                <a:cubicBezTo>
                  <a:pt x="10040170" y="1466053"/>
                  <a:pt x="10015872" y="1472731"/>
                  <a:pt x="10004424" y="1489801"/>
                </a:cubicBezTo>
                <a:cubicBezTo>
                  <a:pt x="10002452" y="1492741"/>
                  <a:pt x="10000947" y="1495882"/>
                  <a:pt x="9999951" y="1499127"/>
                </a:cubicBezTo>
                <a:cubicBezTo>
                  <a:pt x="9967418" y="1507155"/>
                  <a:pt x="9889427" y="1534394"/>
                  <a:pt x="9845462" y="1548192"/>
                </a:cubicBezTo>
                <a:cubicBezTo>
                  <a:pt x="9822222" y="1562604"/>
                  <a:pt x="9768858" y="1594433"/>
                  <a:pt x="9736156" y="1581928"/>
                </a:cubicBezTo>
                <a:cubicBezTo>
                  <a:pt x="9745637" y="1601571"/>
                  <a:pt x="9699425" y="1582999"/>
                  <a:pt x="9693355" y="1602632"/>
                </a:cubicBezTo>
                <a:cubicBezTo>
                  <a:pt x="9690360" y="1618512"/>
                  <a:pt x="9675642" y="1616579"/>
                  <a:pt x="9664242" y="1622075"/>
                </a:cubicBezTo>
                <a:cubicBezTo>
                  <a:pt x="9655776" y="1638103"/>
                  <a:pt x="9598819" y="1651043"/>
                  <a:pt x="9579195" y="1648017"/>
                </a:cubicBezTo>
                <a:cubicBezTo>
                  <a:pt x="9524163" y="1629881"/>
                  <a:pt x="9477693" y="1693985"/>
                  <a:pt x="9433652" y="1681174"/>
                </a:cubicBezTo>
                <a:cubicBezTo>
                  <a:pt x="9421990" y="1682314"/>
                  <a:pt x="9412258" y="1685676"/>
                  <a:pt x="9403775" y="1690403"/>
                </a:cubicBezTo>
                <a:lnTo>
                  <a:pt x="9382503" y="1706957"/>
                </a:lnTo>
                <a:lnTo>
                  <a:pt x="9381410" y="1718312"/>
                </a:lnTo>
                <a:lnTo>
                  <a:pt x="9365685" y="1724772"/>
                </a:lnTo>
                <a:lnTo>
                  <a:pt x="9278020" y="1741161"/>
                </a:lnTo>
                <a:cubicBezTo>
                  <a:pt x="9235873" y="1762229"/>
                  <a:pt x="9231473" y="1754941"/>
                  <a:pt x="9217145" y="1771195"/>
                </a:cubicBezTo>
                <a:cubicBezTo>
                  <a:pt x="9131538" y="1776872"/>
                  <a:pt x="9039728" y="1814874"/>
                  <a:pt x="8955875" y="1796806"/>
                </a:cubicBezTo>
                <a:cubicBezTo>
                  <a:pt x="8861771" y="1817659"/>
                  <a:pt x="8730077" y="1856614"/>
                  <a:pt x="8648415" y="1878623"/>
                </a:cubicBezTo>
                <a:cubicBezTo>
                  <a:pt x="8578856" y="1892487"/>
                  <a:pt x="8546278" y="1907799"/>
                  <a:pt x="8538519" y="1894114"/>
                </a:cubicBezTo>
                <a:cubicBezTo>
                  <a:pt x="8513108" y="1898081"/>
                  <a:pt x="8514559" y="1915122"/>
                  <a:pt x="8506541" y="1905955"/>
                </a:cubicBezTo>
                <a:cubicBezTo>
                  <a:pt x="8437841" y="1911139"/>
                  <a:pt x="8301617" y="1910841"/>
                  <a:pt x="8236214" y="1909725"/>
                </a:cubicBezTo>
                <a:cubicBezTo>
                  <a:pt x="8201189" y="1897570"/>
                  <a:pt x="8163827" y="1900921"/>
                  <a:pt x="8132104" y="1895727"/>
                </a:cubicBezTo>
                <a:cubicBezTo>
                  <a:pt x="8021354" y="1869423"/>
                  <a:pt x="7973371" y="1872758"/>
                  <a:pt x="7918078" y="1862668"/>
                </a:cubicBezTo>
                <a:cubicBezTo>
                  <a:pt x="7883942" y="1854133"/>
                  <a:pt x="7834588" y="1870269"/>
                  <a:pt x="7817899" y="1862176"/>
                </a:cubicBezTo>
                <a:cubicBezTo>
                  <a:pt x="7803952" y="1858540"/>
                  <a:pt x="7780423" y="1826275"/>
                  <a:pt x="7768994" y="1855721"/>
                </a:cubicBezTo>
                <a:cubicBezTo>
                  <a:pt x="7693971" y="1816704"/>
                  <a:pt x="7680420" y="1850219"/>
                  <a:pt x="7618027" y="1830959"/>
                </a:cubicBezTo>
                <a:cubicBezTo>
                  <a:pt x="7563589" y="1813247"/>
                  <a:pt x="7530287" y="1817871"/>
                  <a:pt x="7449425" y="1810910"/>
                </a:cubicBezTo>
                <a:lnTo>
                  <a:pt x="7342915" y="1819827"/>
                </a:lnTo>
                <a:lnTo>
                  <a:pt x="7255191" y="1834354"/>
                </a:lnTo>
                <a:cubicBezTo>
                  <a:pt x="7235153" y="1839259"/>
                  <a:pt x="7150315" y="1831629"/>
                  <a:pt x="7131205" y="1845557"/>
                </a:cubicBezTo>
                <a:cubicBezTo>
                  <a:pt x="6968750" y="1838101"/>
                  <a:pt x="6977206" y="1837412"/>
                  <a:pt x="6941837" y="1840640"/>
                </a:cubicBezTo>
                <a:cubicBezTo>
                  <a:pt x="6905846" y="1863867"/>
                  <a:pt x="6892534" y="1847120"/>
                  <a:pt x="6837145" y="1870724"/>
                </a:cubicBezTo>
                <a:cubicBezTo>
                  <a:pt x="6823442" y="1850610"/>
                  <a:pt x="6785388" y="1865075"/>
                  <a:pt x="6753991" y="1860969"/>
                </a:cubicBezTo>
                <a:cubicBezTo>
                  <a:pt x="6744571" y="1866959"/>
                  <a:pt x="6736100" y="1874451"/>
                  <a:pt x="6727754" y="1882372"/>
                </a:cubicBezTo>
                <a:lnTo>
                  <a:pt x="6723371" y="1886494"/>
                </a:lnTo>
                <a:lnTo>
                  <a:pt x="6702779" y="1893601"/>
                </a:lnTo>
                <a:lnTo>
                  <a:pt x="6686657" y="1907344"/>
                </a:lnTo>
                <a:lnTo>
                  <a:pt x="6651330" y="1922921"/>
                </a:lnTo>
                <a:cubicBezTo>
                  <a:pt x="6640157" y="1928264"/>
                  <a:pt x="6638035" y="1935420"/>
                  <a:pt x="6622958" y="1936255"/>
                </a:cubicBezTo>
                <a:cubicBezTo>
                  <a:pt x="6600915" y="1943222"/>
                  <a:pt x="6552371" y="1948565"/>
                  <a:pt x="6522602" y="1954133"/>
                </a:cubicBezTo>
                <a:cubicBezTo>
                  <a:pt x="6492833" y="1959701"/>
                  <a:pt x="6461408" y="1966721"/>
                  <a:pt x="6444344" y="1969663"/>
                </a:cubicBezTo>
                <a:cubicBezTo>
                  <a:pt x="6427280" y="1972605"/>
                  <a:pt x="6428109" y="1974263"/>
                  <a:pt x="6409626" y="1978846"/>
                </a:cubicBezTo>
                <a:cubicBezTo>
                  <a:pt x="6391143" y="1983429"/>
                  <a:pt x="6354327" y="1989225"/>
                  <a:pt x="6333446" y="1997163"/>
                </a:cubicBezTo>
                <a:cubicBezTo>
                  <a:pt x="6318475" y="2003304"/>
                  <a:pt x="6299617" y="2000258"/>
                  <a:pt x="6294933" y="2019412"/>
                </a:cubicBezTo>
                <a:cubicBezTo>
                  <a:pt x="6286089" y="2042978"/>
                  <a:pt x="6227534" y="2018229"/>
                  <a:pt x="6238719" y="2042547"/>
                </a:cubicBezTo>
                <a:cubicBezTo>
                  <a:pt x="6222530" y="2046966"/>
                  <a:pt x="6203861" y="2053486"/>
                  <a:pt x="6187205" y="2060048"/>
                </a:cubicBezTo>
                <a:cubicBezTo>
                  <a:pt x="6170549" y="2066610"/>
                  <a:pt x="6153490" y="2074269"/>
                  <a:pt x="6138780" y="2081918"/>
                </a:cubicBezTo>
                <a:cubicBezTo>
                  <a:pt x="6124070" y="2089567"/>
                  <a:pt x="6133826" y="2100763"/>
                  <a:pt x="6120125" y="2109475"/>
                </a:cubicBezTo>
                <a:cubicBezTo>
                  <a:pt x="6106424" y="2118187"/>
                  <a:pt x="6071747" y="2113765"/>
                  <a:pt x="6056576" y="2120066"/>
                </a:cubicBezTo>
                <a:cubicBezTo>
                  <a:pt x="6041405" y="2126367"/>
                  <a:pt x="6013212" y="2118450"/>
                  <a:pt x="5993794" y="2122569"/>
                </a:cubicBezTo>
                <a:cubicBezTo>
                  <a:pt x="5964206" y="2130692"/>
                  <a:pt x="5962485" y="2139897"/>
                  <a:pt x="5943601" y="2137719"/>
                </a:cubicBezTo>
                <a:cubicBezTo>
                  <a:pt x="5924717" y="2135541"/>
                  <a:pt x="5912263" y="2145394"/>
                  <a:pt x="5898141" y="2144806"/>
                </a:cubicBezTo>
                <a:cubicBezTo>
                  <a:pt x="5884019" y="2144218"/>
                  <a:pt x="5868158" y="2133273"/>
                  <a:pt x="5855337" y="2137719"/>
                </a:cubicBezTo>
                <a:cubicBezTo>
                  <a:pt x="5842516" y="2142165"/>
                  <a:pt x="5837100" y="2155593"/>
                  <a:pt x="5817682" y="2157358"/>
                </a:cubicBezTo>
                <a:cubicBezTo>
                  <a:pt x="5798264" y="2159123"/>
                  <a:pt x="5773002" y="2155397"/>
                  <a:pt x="5735300" y="2158902"/>
                </a:cubicBezTo>
                <a:cubicBezTo>
                  <a:pt x="5697598" y="2162407"/>
                  <a:pt x="5588527" y="2188980"/>
                  <a:pt x="5591469" y="2178389"/>
                </a:cubicBezTo>
                <a:cubicBezTo>
                  <a:pt x="5555576" y="2181920"/>
                  <a:pt x="5528919" y="2193924"/>
                  <a:pt x="5505818" y="2194207"/>
                </a:cubicBezTo>
                <a:cubicBezTo>
                  <a:pt x="5482717" y="2194490"/>
                  <a:pt x="5495184" y="2190180"/>
                  <a:pt x="5477574" y="2190677"/>
                </a:cubicBezTo>
                <a:cubicBezTo>
                  <a:pt x="5459964" y="2191175"/>
                  <a:pt x="5427187" y="2180216"/>
                  <a:pt x="5414282" y="2183070"/>
                </a:cubicBezTo>
                <a:cubicBezTo>
                  <a:pt x="5407945" y="2205016"/>
                  <a:pt x="5394338" y="2208803"/>
                  <a:pt x="5368369" y="2204272"/>
                </a:cubicBezTo>
                <a:cubicBezTo>
                  <a:pt x="5354793" y="2209070"/>
                  <a:pt x="5349205" y="2213102"/>
                  <a:pt x="5336354" y="2218920"/>
                </a:cubicBezTo>
                <a:cubicBezTo>
                  <a:pt x="5323503" y="2224738"/>
                  <a:pt x="5304208" y="2232709"/>
                  <a:pt x="5291263" y="2239182"/>
                </a:cubicBezTo>
                <a:cubicBezTo>
                  <a:pt x="5278318" y="2245655"/>
                  <a:pt x="5264730" y="2242318"/>
                  <a:pt x="5255152" y="2247164"/>
                </a:cubicBezTo>
                <a:cubicBezTo>
                  <a:pt x="5245574" y="2252010"/>
                  <a:pt x="5240857" y="2261199"/>
                  <a:pt x="5233796" y="2268260"/>
                </a:cubicBezTo>
                <a:cubicBezTo>
                  <a:pt x="5226735" y="2275321"/>
                  <a:pt x="5222832" y="2268609"/>
                  <a:pt x="5212786" y="2275408"/>
                </a:cubicBezTo>
                <a:cubicBezTo>
                  <a:pt x="5202741" y="2282208"/>
                  <a:pt x="5174227" y="2281420"/>
                  <a:pt x="5159401" y="2284343"/>
                </a:cubicBezTo>
                <a:cubicBezTo>
                  <a:pt x="5129776" y="2295641"/>
                  <a:pt x="5158686" y="2301898"/>
                  <a:pt x="5123830" y="2307070"/>
                </a:cubicBezTo>
                <a:cubicBezTo>
                  <a:pt x="5082905" y="2318102"/>
                  <a:pt x="5072939" y="2287385"/>
                  <a:pt x="5065426" y="2324076"/>
                </a:cubicBezTo>
                <a:cubicBezTo>
                  <a:pt x="5017747" y="2318395"/>
                  <a:pt x="5031271" y="2337329"/>
                  <a:pt x="4975908" y="2364128"/>
                </a:cubicBezTo>
                <a:cubicBezTo>
                  <a:pt x="4946700" y="2354134"/>
                  <a:pt x="4928936" y="2366071"/>
                  <a:pt x="4913723" y="2385265"/>
                </a:cubicBezTo>
                <a:cubicBezTo>
                  <a:pt x="4854880" y="2394046"/>
                  <a:pt x="4808730" y="2428302"/>
                  <a:pt x="4746485" y="2451769"/>
                </a:cubicBezTo>
                <a:lnTo>
                  <a:pt x="4681588" y="2467494"/>
                </a:lnTo>
                <a:lnTo>
                  <a:pt x="1783655" y="3163860"/>
                </a:lnTo>
                <a:lnTo>
                  <a:pt x="1325955" y="3176692"/>
                </a:lnTo>
                <a:cubicBezTo>
                  <a:pt x="1278931" y="3186609"/>
                  <a:pt x="1232617" y="3191205"/>
                  <a:pt x="1190384" y="3203504"/>
                </a:cubicBezTo>
                <a:cubicBezTo>
                  <a:pt x="1146740" y="3204301"/>
                  <a:pt x="1142940" y="3250947"/>
                  <a:pt x="1094537" y="3229469"/>
                </a:cubicBezTo>
                <a:cubicBezTo>
                  <a:pt x="1069134" y="3237778"/>
                  <a:pt x="1026961" y="3247646"/>
                  <a:pt x="1013254" y="3263949"/>
                </a:cubicBezTo>
                <a:cubicBezTo>
                  <a:pt x="966756" y="3279110"/>
                  <a:pt x="851011" y="3352246"/>
                  <a:pt x="815546" y="3334559"/>
                </a:cubicBezTo>
                <a:cubicBezTo>
                  <a:pt x="808324" y="3352177"/>
                  <a:pt x="815137" y="3324821"/>
                  <a:pt x="779276" y="3327290"/>
                </a:cubicBezTo>
                <a:cubicBezTo>
                  <a:pt x="712585" y="3298149"/>
                  <a:pt x="672574" y="3378796"/>
                  <a:pt x="600378" y="3335250"/>
                </a:cubicBezTo>
                <a:cubicBezTo>
                  <a:pt x="595066" y="3356366"/>
                  <a:pt x="514059" y="3361176"/>
                  <a:pt x="493457" y="3365044"/>
                </a:cubicBezTo>
                <a:cubicBezTo>
                  <a:pt x="467535" y="3372578"/>
                  <a:pt x="412364" y="3374283"/>
                  <a:pt x="388355" y="3376925"/>
                </a:cubicBezTo>
                <a:cubicBezTo>
                  <a:pt x="364346" y="3379567"/>
                  <a:pt x="376469" y="3372659"/>
                  <a:pt x="349402" y="3380897"/>
                </a:cubicBezTo>
                <a:cubicBezTo>
                  <a:pt x="322335" y="3389135"/>
                  <a:pt x="248625" y="3434339"/>
                  <a:pt x="225952" y="3426352"/>
                </a:cubicBezTo>
                <a:cubicBezTo>
                  <a:pt x="199749" y="3439548"/>
                  <a:pt x="193948" y="3430066"/>
                  <a:pt x="171000" y="3438892"/>
                </a:cubicBezTo>
                <a:cubicBezTo>
                  <a:pt x="148052" y="3447718"/>
                  <a:pt x="101917" y="3457642"/>
                  <a:pt x="88263" y="3479310"/>
                </a:cubicBezTo>
                <a:cubicBezTo>
                  <a:pt x="64018" y="3479795"/>
                  <a:pt x="62139" y="3459801"/>
                  <a:pt x="46713" y="3462986"/>
                </a:cubicBezTo>
                <a:cubicBezTo>
                  <a:pt x="31576" y="3476862"/>
                  <a:pt x="15706" y="3476378"/>
                  <a:pt x="2765" y="3480770"/>
                </a:cubicBezTo>
                <a:lnTo>
                  <a:pt x="0" y="3482342"/>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8942B38-6668-86FD-4A06-43BD36FCC80F}"/>
              </a:ext>
            </a:extLst>
          </p:cNvPr>
          <p:cNvSpPr>
            <a:spLocks noGrp="1"/>
          </p:cNvSpPr>
          <p:nvPr>
            <p:ph type="title"/>
          </p:nvPr>
        </p:nvSpPr>
        <p:spPr>
          <a:xfrm>
            <a:off x="1137037" y="484094"/>
            <a:ext cx="9998441" cy="1206594"/>
          </a:xfrm>
        </p:spPr>
        <p:txBody>
          <a:bodyPr>
            <a:normAutofit/>
          </a:bodyPr>
          <a:lstStyle/>
          <a:p>
            <a:r>
              <a:rPr lang="en-US" b="0" i="0">
                <a:effectLst/>
                <a:latin typeface="Google Sans"/>
              </a:rPr>
              <a:t>Karen Ann Quinlan</a:t>
            </a:r>
            <a:endParaRPr lang="en-US"/>
          </a:p>
        </p:txBody>
      </p:sp>
      <p:sp>
        <p:nvSpPr>
          <p:cNvPr id="1052" name="Freeform: Shape 1045">
            <a:extLst>
              <a:ext uri="{FF2B5EF4-FFF2-40B4-BE49-F238E27FC236}">
                <a16:creationId xmlns:a16="http://schemas.microsoft.com/office/drawing/2014/main" id="{8101159E-D455-456F-8FE1-396AB1590C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037" y="1958614"/>
            <a:ext cx="3594282" cy="3988962"/>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FFFFF"/>
          </a:solidFill>
          <a:ln>
            <a:noFill/>
          </a:ln>
          <a:effectLst>
            <a:outerShdw blurRad="508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26" name="Picture 2" descr="Image Result">
            <a:extLst>
              <a:ext uri="{FF2B5EF4-FFF2-40B4-BE49-F238E27FC236}">
                <a16:creationId xmlns:a16="http://schemas.microsoft.com/office/drawing/2014/main" id="{2878FC92-509E-47F8-5B83-8504BFAC01F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787" b="1"/>
          <a:stretch/>
        </p:blipFill>
        <p:spPr bwMode="auto">
          <a:xfrm>
            <a:off x="216910" y="2687917"/>
            <a:ext cx="2596451" cy="1872505"/>
          </a:xfrm>
          <a:prstGeom prst="rect">
            <a:avLst/>
          </a:prstGeom>
          <a:noFill/>
          <a:extLst>
            <a:ext uri="{909E8E84-426E-40DD-AFC4-6F175D3DCCD1}">
              <a14:hiddenFill xmlns:a14="http://schemas.microsoft.com/office/drawing/2010/main">
                <a:solidFill>
                  <a:srgbClr val="FFFFFF"/>
                </a:solidFill>
              </a14:hiddenFill>
            </a:ext>
          </a:extLst>
        </p:spPr>
      </p:pic>
      <p:sp>
        <p:nvSpPr>
          <p:cNvPr id="1053" name="Rectangle 6">
            <a:extLst>
              <a:ext uri="{FF2B5EF4-FFF2-40B4-BE49-F238E27FC236}">
                <a16:creationId xmlns:a16="http://schemas.microsoft.com/office/drawing/2014/main" id="{1F9FDF39-7A42-411B-85F1-9DE812C7A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497" y="5802246"/>
            <a:ext cx="1367625"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4" name="Content Placeholder 2">
            <a:extLst>
              <a:ext uri="{FF2B5EF4-FFF2-40B4-BE49-F238E27FC236}">
                <a16:creationId xmlns:a16="http://schemas.microsoft.com/office/drawing/2014/main" id="{60C36A08-47AB-1E97-5D42-8549DFD4FE60}"/>
              </a:ext>
            </a:extLst>
          </p:cNvPr>
          <p:cNvSpPr>
            <a:spLocks noGrp="1"/>
          </p:cNvSpPr>
          <p:nvPr>
            <p:ph idx="1"/>
          </p:nvPr>
        </p:nvSpPr>
        <p:spPr>
          <a:xfrm>
            <a:off x="2813361" y="1741171"/>
            <a:ext cx="9258896" cy="4883488"/>
          </a:xfrm>
        </p:spPr>
        <p:txBody>
          <a:bodyPr anchor="ctr">
            <a:normAutofit/>
          </a:bodyPr>
          <a:lstStyle/>
          <a:p>
            <a:r>
              <a:rPr lang="en-US" sz="1800" b="1" i="0" dirty="0">
                <a:effectLst/>
                <a:latin typeface="Roboto" panose="020B0604020202020204" pitchFamily="2" charset="0"/>
              </a:rPr>
              <a:t>At age 21 (in 1975) she attended a party with friends after not eating for a couple of days.</a:t>
            </a:r>
          </a:p>
          <a:p>
            <a:r>
              <a:rPr lang="en-US" sz="1800" b="1" i="0" dirty="0">
                <a:effectLst/>
                <a:latin typeface="Roboto" panose="020B0604020202020204" pitchFamily="2" charset="0"/>
              </a:rPr>
              <a:t>A combination of ethanol and Valium caused her to pass out. Attempts to wake her were unsuccessful and she was taken to the hospital in a coma. Her condition did not improve, however, and she needed a ventilator to breathe. Five months later doctors determined she was in a “persistent vegetative state</a:t>
            </a:r>
          </a:p>
          <a:p>
            <a:r>
              <a:rPr lang="en-US" sz="1800" b="1" i="0" dirty="0">
                <a:effectLst/>
                <a:latin typeface="Roboto" panose="020B0604020202020204" pitchFamily="2" charset="0"/>
              </a:rPr>
              <a:t>Her parents asked the hospital to remove Karen from ventilator allowing her to die. The hospital refused. </a:t>
            </a:r>
          </a:p>
          <a:p>
            <a:r>
              <a:rPr lang="en-US" sz="1800" b="1" i="0" dirty="0">
                <a:effectLst/>
                <a:latin typeface="Roboto" panose="020B0604020202020204" pitchFamily="2" charset="0"/>
              </a:rPr>
              <a:t>Parents went to court to remove her daughter from the ventilator with the state opposed, saying to do so would constitute homicide.</a:t>
            </a:r>
          </a:p>
          <a:p>
            <a:r>
              <a:rPr lang="en-US" sz="1800" b="1" i="0" dirty="0">
                <a:effectLst/>
                <a:latin typeface="Roboto" panose="020B0604020202020204" pitchFamily="2" charset="0"/>
              </a:rPr>
              <a:t>After their successful appeal in 1976, Karen Ann was removed from the ventilator, although they left in a feeding tube which was not considered “extraordinary means.” She did not die immediately after removal of the ventilator, though. In fact, she survived another 9 years, dying of pulmonary failure brought on by pneumonia on June 11th, 1985. Her case influenced both legal and medical practices, helping to establish a “right to die.”</a:t>
            </a:r>
          </a:p>
          <a:p>
            <a:endParaRPr lang="en-US" sz="1800" b="1" i="0" dirty="0">
              <a:effectLst/>
              <a:latin typeface="Roboto" panose="020B0604020202020204" pitchFamily="2" charset="0"/>
            </a:endParaRPr>
          </a:p>
          <a:p>
            <a:endParaRPr lang="en-US" sz="1800" b="1" i="0" dirty="0">
              <a:effectLst/>
              <a:latin typeface="Roboto" panose="020B0604020202020204" pitchFamily="2" charset="0"/>
            </a:endParaRPr>
          </a:p>
        </p:txBody>
      </p:sp>
    </p:spTree>
    <p:extLst>
      <p:ext uri="{BB962C8B-B14F-4D97-AF65-F5344CB8AC3E}">
        <p14:creationId xmlns:p14="http://schemas.microsoft.com/office/powerpoint/2010/main" val="4109718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8BF14-4041-4FDD-F56A-8720E0A54F86}"/>
              </a:ext>
            </a:extLst>
          </p:cNvPr>
          <p:cNvSpPr>
            <a:spLocks noGrp="1"/>
          </p:cNvSpPr>
          <p:nvPr>
            <p:ph type="title"/>
          </p:nvPr>
        </p:nvSpPr>
        <p:spPr/>
        <p:txBody>
          <a:bodyPr/>
          <a:lstStyle/>
          <a:p>
            <a:r>
              <a:rPr lang="en-US" dirty="0"/>
              <a:t>Definitions </a:t>
            </a:r>
          </a:p>
        </p:txBody>
      </p:sp>
      <p:sp>
        <p:nvSpPr>
          <p:cNvPr id="3" name="Content Placeholder 2">
            <a:extLst>
              <a:ext uri="{FF2B5EF4-FFF2-40B4-BE49-F238E27FC236}">
                <a16:creationId xmlns:a16="http://schemas.microsoft.com/office/drawing/2014/main" id="{C750985D-CDE4-4476-C711-B9C3D884CB15}"/>
              </a:ext>
            </a:extLst>
          </p:cNvPr>
          <p:cNvSpPr>
            <a:spLocks noGrp="1"/>
          </p:cNvSpPr>
          <p:nvPr>
            <p:ph idx="1"/>
          </p:nvPr>
        </p:nvSpPr>
        <p:spPr/>
        <p:txBody>
          <a:bodyPr>
            <a:normAutofit/>
          </a:bodyPr>
          <a:lstStyle/>
          <a:p>
            <a:pPr algn="l" rtl="0" eaLnBrk="1" hangingPunct="1">
              <a:lnSpc>
                <a:spcPct val="90000"/>
              </a:lnSpc>
            </a:pPr>
            <a:r>
              <a:rPr lang="en-US" altLang="en-US" dirty="0">
                <a:cs typeface="Arial" panose="020B0604020202020204" pitchFamily="34" charset="0"/>
              </a:rPr>
              <a:t>EUTHANASIA comes from the Greek words: Eu (good) and Thanatos (death) and it means Good Death , ''Gentle and Easy Death."</a:t>
            </a:r>
          </a:p>
          <a:p>
            <a:pPr algn="l" rtl="0" eaLnBrk="1" hangingPunct="1">
              <a:lnSpc>
                <a:spcPct val="90000"/>
              </a:lnSpc>
            </a:pPr>
            <a:r>
              <a:rPr lang="en-US" altLang="en-US" dirty="0">
                <a:cs typeface="Arial" panose="020B0604020202020204" pitchFamily="34" charset="0"/>
              </a:rPr>
              <a:t>Now it means the act of inducing an easy death , usually referring to acts which terminate or shorten life painlessly in order to end suffering where there is no hope for recovery.</a:t>
            </a:r>
          </a:p>
          <a:p>
            <a:pPr algn="l" rtl="0" eaLnBrk="1" hangingPunct="1">
              <a:lnSpc>
                <a:spcPct val="90000"/>
              </a:lnSpc>
            </a:pPr>
            <a:r>
              <a:rPr lang="en-US" altLang="en-US" dirty="0">
                <a:cs typeface="Arial" panose="020B0604020202020204" pitchFamily="34" charset="0"/>
              </a:rPr>
              <a:t>This word has come to be used for ''mercy killing".</a:t>
            </a:r>
          </a:p>
          <a:p>
            <a:pPr algn="l" rtl="0" eaLnBrk="1" hangingPunct="1">
              <a:lnSpc>
                <a:spcPct val="90000"/>
              </a:lnSpc>
            </a:pPr>
            <a:r>
              <a:rPr lang="en-US" altLang="en-US" dirty="0">
                <a:cs typeface="Arial" panose="020B0604020202020204" pitchFamily="34" charset="0"/>
              </a:rPr>
              <a:t>It is the act or practice of ending a life of a person either by a lethal injection or suspension of medical treatment.</a:t>
            </a:r>
            <a:r>
              <a:rPr lang="ar-SA" altLang="en-US" sz="2800" dirty="0">
                <a:cs typeface="Arial" panose="020B0604020202020204" pitchFamily="34" charset="0"/>
              </a:rPr>
              <a:t> </a:t>
            </a:r>
          </a:p>
          <a:p>
            <a:endParaRPr lang="en-US" dirty="0"/>
          </a:p>
        </p:txBody>
      </p:sp>
    </p:spTree>
    <p:extLst>
      <p:ext uri="{BB962C8B-B14F-4D97-AF65-F5344CB8AC3E}">
        <p14:creationId xmlns:p14="http://schemas.microsoft.com/office/powerpoint/2010/main" val="898950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16A2E-BB65-FBBB-F1B8-5B63A9EE7E1E}"/>
              </a:ext>
            </a:extLst>
          </p:cNvPr>
          <p:cNvSpPr>
            <a:spLocks noGrp="1"/>
          </p:cNvSpPr>
          <p:nvPr>
            <p:ph type="title"/>
          </p:nvPr>
        </p:nvSpPr>
        <p:spPr/>
        <p:txBody>
          <a:bodyPr/>
          <a:lstStyle/>
          <a:p>
            <a:r>
              <a:rPr lang="en-US" altLang="en-US" b="1" dirty="0">
                <a:cs typeface="Times New Roman" panose="02020603050405020304" pitchFamily="18" charset="0"/>
              </a:rPr>
              <a:t>Euthanasia raises agonizing moral questions like these:</a:t>
            </a:r>
            <a:endParaRPr lang="en-US" dirty="0"/>
          </a:p>
        </p:txBody>
      </p:sp>
      <p:sp>
        <p:nvSpPr>
          <p:cNvPr id="3" name="Content Placeholder 2">
            <a:extLst>
              <a:ext uri="{FF2B5EF4-FFF2-40B4-BE49-F238E27FC236}">
                <a16:creationId xmlns:a16="http://schemas.microsoft.com/office/drawing/2014/main" id="{B83C02CF-C5F4-F261-DA89-25F92136A2AA}"/>
              </a:ext>
            </a:extLst>
          </p:cNvPr>
          <p:cNvSpPr>
            <a:spLocks noGrp="1"/>
          </p:cNvSpPr>
          <p:nvPr>
            <p:ph idx="1"/>
          </p:nvPr>
        </p:nvSpPr>
        <p:spPr/>
        <p:txBody>
          <a:bodyPr>
            <a:noAutofit/>
          </a:bodyPr>
          <a:lstStyle/>
          <a:p>
            <a:r>
              <a:rPr lang="en-US" dirty="0"/>
              <a:t>Arguments about euthanasia often hinge on he “right to life“ and the "right to die”.</a:t>
            </a:r>
          </a:p>
          <a:p>
            <a:r>
              <a:rPr lang="en-US" dirty="0"/>
              <a:t>The first is a widely accepted basic human right and moral value based on the fact that people generally want to live. But what should we do when seriously ill people no longer want to live? Do they have a right to die?</a:t>
            </a:r>
          </a:p>
          <a:p>
            <a:r>
              <a:rPr lang="en-US" dirty="0"/>
              <a:t>Is it ever right for another person to end the life of a terminally ill patient who is in severe pain or enduring other suffering?</a:t>
            </a:r>
          </a:p>
          <a:p>
            <a:r>
              <a:rPr lang="en-US" dirty="0"/>
              <a:t> If euthanasia is sometimes right, under what circumstances is it right</a:t>
            </a:r>
          </a:p>
          <a:p>
            <a:r>
              <a:rPr lang="en-US" dirty="0"/>
              <a:t>Is there any moral difference between killing someone and letting them die?</a:t>
            </a:r>
          </a:p>
          <a:p>
            <a:pPr marL="0" indent="0">
              <a:buNone/>
            </a:pPr>
            <a:endParaRPr lang="en-US" dirty="0"/>
          </a:p>
        </p:txBody>
      </p:sp>
    </p:spTree>
    <p:extLst>
      <p:ext uri="{BB962C8B-B14F-4D97-AF65-F5344CB8AC3E}">
        <p14:creationId xmlns:p14="http://schemas.microsoft.com/office/powerpoint/2010/main" val="4145267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0">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5E5AEF-6A1D-B067-B681-51F4F92F3DFE}"/>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Forms of euthanasia </a:t>
            </a:r>
          </a:p>
        </p:txBody>
      </p:sp>
      <p:pic>
        <p:nvPicPr>
          <p:cNvPr id="4" name="Object 1" descr="Table&#10;&#10;Description automatically generated">
            <a:extLst>
              <a:ext uri="{FF2B5EF4-FFF2-40B4-BE49-F238E27FC236}">
                <a16:creationId xmlns:a16="http://schemas.microsoft.com/office/drawing/2014/main" id="{954EB67F-D4FB-D675-3DA6-69D95694290C}"/>
              </a:ext>
            </a:extLst>
          </p:cNvPr>
          <p:cNvPicPr>
            <a:picLocks noGrp="1" noChangeAspect="1"/>
          </p:cNvPicPr>
          <p:nvPr>
            <p:ph idx="1"/>
          </p:nvPr>
        </p:nvPicPr>
        <p:blipFill>
          <a:blip r:embed="rId2"/>
          <a:stretch/>
        </p:blipFill>
        <p:spPr>
          <a:xfrm>
            <a:off x="3613696" y="925286"/>
            <a:ext cx="8052242" cy="5232966"/>
          </a:xfrm>
          <a:prstGeom prst="rect">
            <a:avLst/>
          </a:prstGeom>
        </p:spPr>
      </p:pic>
      <p:sp>
        <p:nvSpPr>
          <p:cNvPr id="5" name="Callout: Right Arrow 4">
            <a:extLst>
              <a:ext uri="{FF2B5EF4-FFF2-40B4-BE49-F238E27FC236}">
                <a16:creationId xmlns:a16="http://schemas.microsoft.com/office/drawing/2014/main" id="{31CCE545-2076-60DD-74DE-62D8700FDE7C}"/>
              </a:ext>
            </a:extLst>
          </p:cNvPr>
          <p:cNvSpPr/>
          <p:nvPr/>
        </p:nvSpPr>
        <p:spPr>
          <a:xfrm>
            <a:off x="4032515" y="2394857"/>
            <a:ext cx="2063486" cy="1132114"/>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What done?</a:t>
            </a:r>
          </a:p>
        </p:txBody>
      </p:sp>
      <p:sp>
        <p:nvSpPr>
          <p:cNvPr id="6" name="Callout: Right Arrow 5">
            <a:extLst>
              <a:ext uri="{FF2B5EF4-FFF2-40B4-BE49-F238E27FC236}">
                <a16:creationId xmlns:a16="http://schemas.microsoft.com/office/drawing/2014/main" id="{1CDD6AEB-5EAC-0167-E46A-D6EA66BCC48A}"/>
              </a:ext>
            </a:extLst>
          </p:cNvPr>
          <p:cNvSpPr/>
          <p:nvPr/>
        </p:nvSpPr>
        <p:spPr>
          <a:xfrm>
            <a:off x="3831771" y="3651524"/>
            <a:ext cx="1774372" cy="1747790"/>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Patient will</a:t>
            </a:r>
          </a:p>
        </p:txBody>
      </p:sp>
    </p:spTree>
    <p:extLst>
      <p:ext uri="{BB962C8B-B14F-4D97-AF65-F5344CB8AC3E}">
        <p14:creationId xmlns:p14="http://schemas.microsoft.com/office/powerpoint/2010/main" val="1735040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ECF6C-D829-5ED3-1E5A-B9A1ECEA7738}"/>
              </a:ext>
            </a:extLst>
          </p:cNvPr>
          <p:cNvSpPr>
            <a:spLocks noGrp="1"/>
          </p:cNvSpPr>
          <p:nvPr>
            <p:ph type="title"/>
          </p:nvPr>
        </p:nvSpPr>
        <p:spPr>
          <a:xfrm>
            <a:off x="838200" y="365125"/>
            <a:ext cx="10515600" cy="929929"/>
          </a:xfrm>
        </p:spPr>
        <p:txBody>
          <a:bodyPr/>
          <a:lstStyle/>
          <a:p>
            <a:r>
              <a:rPr lang="en-US" dirty="0"/>
              <a:t>According to the patient’s will into:</a:t>
            </a:r>
          </a:p>
        </p:txBody>
      </p:sp>
      <p:pic>
        <p:nvPicPr>
          <p:cNvPr id="4" name="Object 1" descr="Graphical user interface, text, application, email">
            <a:extLst>
              <a:ext uri="{FF2B5EF4-FFF2-40B4-BE49-F238E27FC236}">
                <a16:creationId xmlns:a16="http://schemas.microsoft.com/office/drawing/2014/main" id="{2F3F6264-6EC4-48ED-E1C4-D50369BBA40F}"/>
              </a:ext>
              <a:ext uri="{C183D7F6-B498-43B3-948B-1728B52AA6E4}">
                <adec:decorative xmlns:adec="http://schemas.microsoft.com/office/drawing/2017/decorative" val="0"/>
              </a:ext>
            </a:extLst>
          </p:cNvPr>
          <p:cNvPicPr>
            <a:picLocks noGrp="1" noChangeAspect="1"/>
          </p:cNvPicPr>
          <p:nvPr>
            <p:ph idx="1"/>
          </p:nvPr>
        </p:nvPicPr>
        <p:blipFill rotWithShape="1">
          <a:blip r:embed="rId2"/>
          <a:srcRect t="18620"/>
          <a:stretch/>
        </p:blipFill>
        <p:spPr>
          <a:xfrm>
            <a:off x="457201" y="1295054"/>
            <a:ext cx="11059885" cy="5459077"/>
          </a:xfrm>
          <a:prstGeom prst="rect">
            <a:avLst/>
          </a:prstGeom>
        </p:spPr>
      </p:pic>
    </p:spTree>
    <p:extLst>
      <p:ext uri="{BB962C8B-B14F-4D97-AF65-F5344CB8AC3E}">
        <p14:creationId xmlns:p14="http://schemas.microsoft.com/office/powerpoint/2010/main" val="1389853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1" descr="preencoded.png">
            <a:extLst>
              <a:ext uri="{FF2B5EF4-FFF2-40B4-BE49-F238E27FC236}">
                <a16:creationId xmlns:a16="http://schemas.microsoft.com/office/drawing/2014/main" id="{8ACEC421-4AA6-D3E1-74E9-D5C86FC59EAB}"/>
              </a:ext>
            </a:extLst>
          </p:cNvPr>
          <p:cNvPicPr>
            <a:picLocks noGrp="1" noChangeAspect="1"/>
          </p:cNvPicPr>
          <p:nvPr>
            <p:ph idx="1"/>
          </p:nvPr>
        </p:nvPicPr>
        <p:blipFill rotWithShape="1">
          <a:blip r:embed="rId2"/>
          <a:srcRect t="33264" b="32036"/>
          <a:stretch/>
        </p:blipFill>
        <p:spPr>
          <a:xfrm>
            <a:off x="76200" y="79602"/>
            <a:ext cx="11299371" cy="2231813"/>
          </a:xfrm>
          <a:prstGeom prst="rect">
            <a:avLst/>
          </a:prstGeom>
        </p:spPr>
      </p:pic>
      <p:pic>
        <p:nvPicPr>
          <p:cNvPr id="5" name="Object 1" descr="preencoded.png">
            <a:extLst>
              <a:ext uri="{FF2B5EF4-FFF2-40B4-BE49-F238E27FC236}">
                <a16:creationId xmlns:a16="http://schemas.microsoft.com/office/drawing/2014/main" id="{A178712E-53B7-04DF-5D67-F422A437DF44}"/>
              </a:ext>
            </a:extLst>
          </p:cNvPr>
          <p:cNvPicPr>
            <a:picLocks noChangeAspect="1"/>
          </p:cNvPicPr>
          <p:nvPr/>
        </p:nvPicPr>
        <p:blipFill rotWithShape="1">
          <a:blip r:embed="rId3"/>
          <a:srcRect t="19419"/>
          <a:stretch/>
        </p:blipFill>
        <p:spPr>
          <a:xfrm>
            <a:off x="76200" y="2764972"/>
            <a:ext cx="11647714" cy="4279395"/>
          </a:xfrm>
          <a:prstGeom prst="rect">
            <a:avLst/>
          </a:prstGeom>
        </p:spPr>
      </p:pic>
    </p:spTree>
    <p:extLst>
      <p:ext uri="{BB962C8B-B14F-4D97-AF65-F5344CB8AC3E}">
        <p14:creationId xmlns:p14="http://schemas.microsoft.com/office/powerpoint/2010/main" val="1299652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574</TotalTime>
  <Words>1540</Words>
  <Application>Microsoft Office PowerPoint</Application>
  <PresentationFormat>Widescreen</PresentationFormat>
  <Paragraphs>82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Euthanasia </vt:lpstr>
      <vt:lpstr>Case scenario 1</vt:lpstr>
      <vt:lpstr>Case scenario 2</vt:lpstr>
      <vt:lpstr>Karen Ann Quinlan</vt:lpstr>
      <vt:lpstr>Definitions </vt:lpstr>
      <vt:lpstr>Euthanasia raises agonizing moral questions like these:</vt:lpstr>
      <vt:lpstr>Forms of euthanasia </vt:lpstr>
      <vt:lpstr>According to the patient’s will into:</vt:lpstr>
      <vt:lpstr>PowerPoint Presentation</vt:lpstr>
      <vt:lpstr>PowerPoint Presentation</vt:lpstr>
      <vt:lpstr>PowerPoint Presentation</vt:lpstr>
      <vt:lpstr>PowerPoint Presentation</vt:lpstr>
      <vt:lpstr>PowerPoint Presentation</vt:lpstr>
      <vt:lpstr>Arguments in favor of euthanasia </vt:lpstr>
      <vt:lpstr>PowerPoint Presentation</vt:lpstr>
      <vt:lpstr>4- Medical resources / Economic considerations: </vt:lpstr>
      <vt:lpstr>Arguments against euthanasia</vt:lpstr>
      <vt:lpstr> </vt:lpstr>
      <vt:lpstr>PowerPoint Presentation</vt:lpstr>
      <vt:lpstr>PowerPoint Presentation</vt:lpstr>
      <vt:lpstr>PowerPoint Presentation</vt:lpstr>
      <vt:lpstr>PowerPoint Presentation</vt:lpstr>
      <vt:lpstr>To be eligible for physician assisted suicide, an individual must meet all four criteria:</vt:lpstr>
      <vt:lpstr>Do Not Resuscitate orders (no code)</vt:lpstr>
      <vt:lpstr>PowerPoint Presentation</vt:lpstr>
      <vt:lpstr>قرار مجلس الإفتاء الأردني برقم (117)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Euthanasia </dc:title>
  <dc:creator>melad.boulis</dc:creator>
  <cp:lastModifiedBy>razanemad852@gmail.com</cp:lastModifiedBy>
  <cp:revision>18</cp:revision>
  <dcterms:created xsi:type="dcterms:W3CDTF">2023-03-30T17:43:03Z</dcterms:created>
  <dcterms:modified xsi:type="dcterms:W3CDTF">2023-04-03T05:13:34Z</dcterms:modified>
</cp:coreProperties>
</file>