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9" r:id="rId3"/>
  </p:sldMasterIdLst>
  <p:notesMasterIdLst>
    <p:notesMasterId r:id="rId23"/>
  </p:notesMasterIdLst>
  <p:sldIdLst>
    <p:sldId id="256" r:id="rId4"/>
    <p:sldId id="276" r:id="rId5"/>
    <p:sldId id="257" r:id="rId6"/>
    <p:sldId id="258" r:id="rId7"/>
    <p:sldId id="259" r:id="rId8"/>
    <p:sldId id="274" r:id="rId9"/>
    <p:sldId id="260" r:id="rId10"/>
    <p:sldId id="262" r:id="rId11"/>
    <p:sldId id="263" r:id="rId12"/>
    <p:sldId id="272" r:id="rId13"/>
    <p:sldId id="265" r:id="rId14"/>
    <p:sldId id="266" r:id="rId15"/>
    <p:sldId id="267" r:id="rId16"/>
    <p:sldId id="268" r:id="rId17"/>
    <p:sldId id="269" r:id="rId18"/>
    <p:sldId id="270" r:id="rId19"/>
    <p:sldId id="273" r:id="rId20"/>
    <p:sldId id="271" r:id="rId21"/>
    <p:sldId id="275" r:id="rId22"/>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slide" Target="slides/slide15.xml" /><Relationship Id="rId26" Type="http://schemas.openxmlformats.org/officeDocument/2006/relationships/theme" Target="theme/theme1.xml" /><Relationship Id="rId3" Type="http://schemas.openxmlformats.org/officeDocument/2006/relationships/slideMaster" Target="slideMasters/slideMaster1.xml" /><Relationship Id="rId21" Type="http://schemas.openxmlformats.org/officeDocument/2006/relationships/slide" Target="slides/slide18.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slide" Target="slides/slide14.xml" /><Relationship Id="rId25" Type="http://schemas.openxmlformats.org/officeDocument/2006/relationships/viewProps" Target="viewProps.xml" /><Relationship Id="rId2" Type="http://schemas.openxmlformats.org/officeDocument/2006/relationships/customXml" Target="../customXml/item2.xml" /><Relationship Id="rId16" Type="http://schemas.openxmlformats.org/officeDocument/2006/relationships/slide" Target="slides/slide13.xml" /><Relationship Id="rId20" Type="http://schemas.openxmlformats.org/officeDocument/2006/relationships/slide" Target="slides/slide17.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24" Type="http://schemas.openxmlformats.org/officeDocument/2006/relationships/presProps" Target="presProps.xml" /><Relationship Id="rId5" Type="http://schemas.openxmlformats.org/officeDocument/2006/relationships/slide" Target="slides/slide2.xml" /><Relationship Id="rId15" Type="http://schemas.openxmlformats.org/officeDocument/2006/relationships/slide" Target="slides/slide12.xml" /><Relationship Id="rId23" Type="http://schemas.openxmlformats.org/officeDocument/2006/relationships/notesMaster" Target="notesMasters/notesMaster1.xml" /><Relationship Id="rId10" Type="http://schemas.openxmlformats.org/officeDocument/2006/relationships/slide" Target="slides/slide7.xml" /><Relationship Id="rId19" Type="http://schemas.openxmlformats.org/officeDocument/2006/relationships/slide" Target="slides/slide16.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 Id="rId22" Type="http://schemas.openxmlformats.org/officeDocument/2006/relationships/slide" Target="slides/slide19.xml" /><Relationship Id="rId27"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9CEB470A-086E-B386-4B20-013E23D4E964}"/>
              </a:ext>
            </a:extLst>
          </p:cNvPr>
          <p:cNvSpPr>
            <a:spLocks noGrp="1" noChangeArrowheads="1"/>
          </p:cNvSpPr>
          <p:nvPr>
            <p:ph type="hdr" sz="quarte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rtl="1" eaLnBrk="1" hangingPunct="1">
              <a:defRPr sz="1200">
                <a:latin typeface="Arial" charset="0"/>
                <a:cs typeface="Arial" charset="0"/>
              </a:defRPr>
            </a:lvl1pPr>
          </a:lstStyle>
          <a:p>
            <a:pPr>
              <a:defRPr/>
            </a:pPr>
            <a:endParaRPr lang="en-US"/>
          </a:p>
        </p:txBody>
      </p:sp>
      <p:sp>
        <p:nvSpPr>
          <p:cNvPr id="4099" name="Rectangle 3">
            <a:extLst>
              <a:ext uri="{FF2B5EF4-FFF2-40B4-BE49-F238E27FC236}">
                <a16:creationId xmlns:a16="http://schemas.microsoft.com/office/drawing/2014/main" id="{4CA69775-D8CD-B9B3-3AB9-6A272B99FA76}"/>
              </a:ext>
            </a:extLst>
          </p:cNvPr>
          <p:cNvSpPr>
            <a:spLocks noGrp="1" noChangeArrowheads="1"/>
          </p:cNvSpPr>
          <p:nvPr>
            <p:ph type="dt" idx="1"/>
          </p:nvPr>
        </p:nvSpPr>
        <p:spPr bwMode="auto">
          <a:xfrm>
            <a:off x="1588"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1" eaLnBrk="1" hangingPunct="1">
              <a:defRPr sz="1200">
                <a:latin typeface="Arial" charset="0"/>
                <a:cs typeface="Arial" charset="0"/>
              </a:defRPr>
            </a:lvl1pPr>
          </a:lstStyle>
          <a:p>
            <a:pPr>
              <a:defRPr/>
            </a:pPr>
            <a:endParaRPr lang="en-US"/>
          </a:p>
        </p:txBody>
      </p:sp>
      <p:sp>
        <p:nvSpPr>
          <p:cNvPr id="3076" name="Rectangle 4">
            <a:extLst>
              <a:ext uri="{FF2B5EF4-FFF2-40B4-BE49-F238E27FC236}">
                <a16:creationId xmlns:a16="http://schemas.microsoft.com/office/drawing/2014/main" id="{9555AB32-30F6-0037-D5DE-903AC486FF98}"/>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23B023E5-ADEA-FB2F-FA20-816ABE84821D}"/>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a:extLst>
              <a:ext uri="{FF2B5EF4-FFF2-40B4-BE49-F238E27FC236}">
                <a16:creationId xmlns:a16="http://schemas.microsoft.com/office/drawing/2014/main" id="{4D6172FF-B77E-4211-01B0-4F51BBAB5F85}"/>
              </a:ext>
            </a:extLst>
          </p:cNvPr>
          <p:cNvSpPr>
            <a:spLocks noGrp="1" noChangeArrowheads="1"/>
          </p:cNvSpPr>
          <p:nvPr>
            <p:ph type="ftr" sz="quarter" idx="4"/>
          </p:nvPr>
        </p:nvSpPr>
        <p:spPr bwMode="auto">
          <a:xfrm>
            <a:off x="388620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1" eaLnBrk="1" hangingPunct="1">
              <a:defRPr sz="1200">
                <a:latin typeface="Arial" charset="0"/>
                <a:cs typeface="Arial" charset="0"/>
              </a:defRPr>
            </a:lvl1pPr>
          </a:lstStyle>
          <a:p>
            <a:pPr>
              <a:defRPr/>
            </a:pPr>
            <a:endParaRPr lang="en-US"/>
          </a:p>
        </p:txBody>
      </p:sp>
      <p:sp>
        <p:nvSpPr>
          <p:cNvPr id="4103" name="Rectangle 7">
            <a:extLst>
              <a:ext uri="{FF2B5EF4-FFF2-40B4-BE49-F238E27FC236}">
                <a16:creationId xmlns:a16="http://schemas.microsoft.com/office/drawing/2014/main" id="{7F0D4918-6FDF-0280-375F-B466CEA765E1}"/>
              </a:ext>
            </a:extLst>
          </p:cNvPr>
          <p:cNvSpPr>
            <a:spLocks noGrp="1" noChangeArrowheads="1"/>
          </p:cNvSpPr>
          <p:nvPr>
            <p:ph type="sldNum" sz="quarter" idx="5"/>
          </p:nvPr>
        </p:nvSpPr>
        <p:spPr bwMode="auto">
          <a:xfrm>
            <a:off x="1588"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rtl="1" eaLnBrk="1" hangingPunct="1">
              <a:defRPr sz="1200">
                <a:latin typeface="Arial" panose="020B0604020202020204" pitchFamily="34" charset="0"/>
              </a:defRPr>
            </a:lvl1pPr>
          </a:lstStyle>
          <a:p>
            <a:fld id="{73FE818F-D05B-4B6E-AE87-B0C6948A4F5A}" type="slidenum">
              <a:rPr lang="ar-SA" altLang="ar-JO"/>
              <a:pPr/>
              <a:t>‹#›</a:t>
            </a:fld>
            <a:endParaRPr lang="en-US" altLang="ar-JO"/>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456F9C50-D479-9A50-75D6-23BC38C4EDC3}"/>
              </a:ext>
            </a:extLst>
          </p:cNvPr>
          <p:cNvSpPr>
            <a:spLocks noGrp="1" noChangeArrowheads="1"/>
          </p:cNvSpPr>
          <p:nvPr>
            <p:ph type="sldNum" sz="quarter" idx="5"/>
          </p:nvPr>
        </p:nvSpPr>
        <p:spPr>
          <a:noFill/>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63317CB8-CFFB-4428-8BAD-EC3190BC0FCA}" type="slidenum">
              <a:rPr lang="ar-SA" altLang="ar-JO"/>
              <a:pPr algn="l">
                <a:spcBef>
                  <a:spcPct val="0"/>
                </a:spcBef>
              </a:pPr>
              <a:t>3</a:t>
            </a:fld>
            <a:endParaRPr lang="en-US" altLang="ar-JO"/>
          </a:p>
        </p:txBody>
      </p:sp>
      <p:sp>
        <p:nvSpPr>
          <p:cNvPr id="7171" name="Rectangle 2">
            <a:extLst>
              <a:ext uri="{FF2B5EF4-FFF2-40B4-BE49-F238E27FC236}">
                <a16:creationId xmlns:a16="http://schemas.microsoft.com/office/drawing/2014/main" id="{F07166E7-2EB8-CDB5-880E-F05E99EA88C9}"/>
              </a:ext>
            </a:extLst>
          </p:cNvPr>
          <p:cNvSpPr>
            <a:spLocks noGrp="1" noRot="1" noChangeAspect="1" noChangeArrowheads="1" noTextEdit="1"/>
          </p:cNvSpPr>
          <p:nvPr>
            <p:ph type="sldImg"/>
          </p:nvPr>
        </p:nvSpPr>
        <p:spPr>
          <a:xfrm>
            <a:off x="1146175" y="688975"/>
            <a:ext cx="4565650" cy="3424238"/>
          </a:xfrm>
          <a:ln w="12700" cap="flat">
            <a:solidFill>
              <a:schemeClr val="tx1"/>
            </a:solidFill>
          </a:ln>
        </p:spPr>
      </p:sp>
      <p:sp>
        <p:nvSpPr>
          <p:cNvPr id="7172" name="Rectangle 3">
            <a:extLst>
              <a:ext uri="{FF2B5EF4-FFF2-40B4-BE49-F238E27FC236}">
                <a16:creationId xmlns:a16="http://schemas.microsoft.com/office/drawing/2014/main" id="{86537E50-59F6-A5C6-F6F5-4C41013E7DB3}"/>
              </a:ext>
            </a:extLst>
          </p:cNvPr>
          <p:cNvSpPr>
            <a:spLocks noGrp="1" noChangeArrowheads="1"/>
          </p:cNvSpPr>
          <p:nvPr>
            <p:ph type="body" idx="1"/>
          </p:nvPr>
        </p:nvSpPr>
        <p:spPr>
          <a:xfrm>
            <a:off x="914400" y="4343400"/>
            <a:ext cx="5029200" cy="4114800"/>
          </a:xfrm>
          <a:noFill/>
        </p:spPr>
        <p:txBody>
          <a:bodyPr lIns="91857" tIns="45929" rIns="91857" bIns="45929"/>
          <a:lstStyle/>
          <a:p>
            <a:pPr eaLnBrk="1" hangingPunct="1"/>
            <a:endParaRPr lang="en-US" altLang="ar-JO">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C0067433-404B-8F6B-0CA2-5FDFA6A1559A}"/>
              </a:ext>
            </a:extLst>
          </p:cNvPr>
          <p:cNvSpPr>
            <a:spLocks noGrp="1" noChangeArrowheads="1"/>
          </p:cNvSpPr>
          <p:nvPr>
            <p:ph type="sldNum" sz="quarter" idx="5"/>
          </p:nvPr>
        </p:nvSpPr>
        <p:spPr>
          <a:noFill/>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A5C17138-18EE-4A6E-830D-B263519F2F31}" type="slidenum">
              <a:rPr lang="ar-SA" altLang="ar-JO"/>
              <a:pPr algn="l">
                <a:spcBef>
                  <a:spcPct val="0"/>
                </a:spcBef>
              </a:pPr>
              <a:t>18</a:t>
            </a:fld>
            <a:endParaRPr lang="en-US" altLang="ar-JO"/>
          </a:p>
        </p:txBody>
      </p:sp>
      <p:sp>
        <p:nvSpPr>
          <p:cNvPr id="31747" name="Rectangle 2">
            <a:extLst>
              <a:ext uri="{FF2B5EF4-FFF2-40B4-BE49-F238E27FC236}">
                <a16:creationId xmlns:a16="http://schemas.microsoft.com/office/drawing/2014/main" id="{6F9DD599-2B46-21D2-8267-8416DB42BADC}"/>
              </a:ext>
            </a:extLst>
          </p:cNvPr>
          <p:cNvSpPr>
            <a:spLocks noGrp="1" noRot="1" noChangeAspect="1" noChangeArrowheads="1" noTextEdit="1"/>
          </p:cNvSpPr>
          <p:nvPr>
            <p:ph type="sldImg"/>
          </p:nvPr>
        </p:nvSpPr>
        <p:spPr>
          <a:xfrm>
            <a:off x="1150938" y="690563"/>
            <a:ext cx="4556125" cy="3417887"/>
          </a:xfrm>
          <a:ln/>
        </p:spPr>
      </p:sp>
      <p:sp>
        <p:nvSpPr>
          <p:cNvPr id="31748" name="Rectangle 3">
            <a:extLst>
              <a:ext uri="{FF2B5EF4-FFF2-40B4-BE49-F238E27FC236}">
                <a16:creationId xmlns:a16="http://schemas.microsoft.com/office/drawing/2014/main" id="{6AE165ED-E387-3925-B199-B85BB6867BD6}"/>
              </a:ext>
            </a:extLst>
          </p:cNvPr>
          <p:cNvSpPr>
            <a:spLocks noGrp="1" noChangeArrowheads="1"/>
          </p:cNvSpPr>
          <p:nvPr>
            <p:ph type="body" idx="1"/>
          </p:nvPr>
        </p:nvSpPr>
        <p:spPr>
          <a:xfrm>
            <a:off x="914400" y="4341813"/>
            <a:ext cx="5029200" cy="4116387"/>
          </a:xfrm>
          <a:noFill/>
        </p:spPr>
        <p:txBody>
          <a:bodyPr/>
          <a:lstStyle/>
          <a:p>
            <a:pPr eaLnBrk="1" hangingPunct="1"/>
            <a:r>
              <a:rPr lang="en-US" altLang="ar-JO">
                <a:latin typeface="Arial" panose="020B0604020202020204" pitchFamily="34" charset="0"/>
                <a:cs typeface="Arial" panose="020B0604020202020204" pitchFamily="34" charset="0"/>
              </a:rPr>
              <a:t>kill fleas </a:t>
            </a:r>
            <a:r>
              <a:rPr lang="en-US" altLang="ar-JO" u="sng">
                <a:latin typeface="Arial" panose="020B0604020202020204" pitchFamily="34" charset="0"/>
                <a:cs typeface="Arial" panose="020B0604020202020204" pitchFamily="34" charset="0"/>
              </a:rPr>
              <a:t>before</a:t>
            </a:r>
            <a:r>
              <a:rPr lang="en-US" altLang="ar-JO">
                <a:latin typeface="Arial" panose="020B0604020202020204" pitchFamily="34" charset="0"/>
                <a:cs typeface="Arial" panose="020B0604020202020204" pitchFamily="34" charset="0"/>
              </a:rPr>
              <a:t> rodents; o/w they move on to other hosts (e.g. humans)</a:t>
            </a:r>
          </a:p>
          <a:p>
            <a:pPr eaLnBrk="1" hangingPunct="1"/>
            <a:endParaRPr lang="en-US" altLang="ar-JO">
              <a:latin typeface="Arial" panose="020B0604020202020204" pitchFamily="34" charset="0"/>
              <a:cs typeface="Arial" panose="020B0604020202020204" pitchFamily="34" charset="0"/>
            </a:endParaRPr>
          </a:p>
          <a:p>
            <a:pPr eaLnBrk="1" hangingPunct="1"/>
            <a:r>
              <a:rPr lang="en-US" altLang="ar-JO">
                <a:latin typeface="Arial" panose="020B0604020202020204" pitchFamily="34" charset="0"/>
                <a:cs typeface="Arial" panose="020B0604020202020204" pitchFamily="34" charset="0"/>
              </a:rPr>
              <a:t>vaccine </a:t>
            </a:r>
            <a:r>
              <a:rPr lang="en-US" altLang="ar-JO" u="sng">
                <a:latin typeface="Arial" panose="020B0604020202020204" pitchFamily="34" charset="0"/>
                <a:cs typeface="Arial" panose="020B0604020202020204" pitchFamily="34" charset="0"/>
              </a:rPr>
              <a:t>not</a:t>
            </a:r>
            <a:r>
              <a:rPr lang="en-US" altLang="ar-JO">
                <a:latin typeface="Arial" panose="020B0604020202020204" pitchFamily="34" charset="0"/>
                <a:cs typeface="Arial" panose="020B0604020202020204" pitchFamily="34" charset="0"/>
              </a:rPr>
              <a:t> manufactured since ’99</a:t>
            </a:r>
          </a:p>
          <a:p>
            <a:pPr eaLnBrk="1" hangingPunct="1"/>
            <a:r>
              <a:rPr lang="en-US" altLang="ar-JO">
                <a:latin typeface="Arial" panose="020B0604020202020204" pitchFamily="34" charset="0"/>
                <a:cs typeface="Arial" panose="020B0604020202020204" pitchFamily="34" charset="0"/>
              </a:rPr>
              <a:t>     93% vaccinees seroconvert</a:t>
            </a:r>
          </a:p>
          <a:p>
            <a:pPr eaLnBrk="1" hangingPunct="1"/>
            <a:r>
              <a:rPr lang="en-US" altLang="ar-JO">
                <a:latin typeface="Arial" panose="020B0604020202020204" pitchFamily="34" charset="0"/>
                <a:cs typeface="Arial" panose="020B0604020202020204" pitchFamily="34" charset="0"/>
              </a:rPr>
              <a:t>     unproven accelerated vaccine schedule: 0, 1, &amp; 2 wks.</a:t>
            </a:r>
          </a:p>
          <a:p>
            <a:pPr eaLnBrk="1" hangingPunct="1"/>
            <a:r>
              <a:rPr lang="en-US" altLang="ar-JO">
                <a:latin typeface="Arial" panose="020B0604020202020204" pitchFamily="34" charset="0"/>
                <a:cs typeface="Arial" panose="020B0604020202020204" pitchFamily="34" charset="0"/>
              </a:rPr>
              <a:t>     ADRs: local rxns. (11%); HA, malaise, myalgia (4%); rare sterile abscesses, necrotic lesions, anaph.</a:t>
            </a:r>
          </a:p>
          <a:p>
            <a:pPr eaLnBrk="1" hangingPunct="1"/>
            <a:endParaRPr lang="en-US" altLang="ar-JO">
              <a:latin typeface="Arial" panose="020B0604020202020204" pitchFamily="34" charset="0"/>
              <a:cs typeface="Arial" panose="020B0604020202020204" pitchFamily="34" charset="0"/>
            </a:endParaRPr>
          </a:p>
          <a:p>
            <a:pPr eaLnBrk="1" hangingPunct="1"/>
            <a:r>
              <a:rPr lang="en-US" altLang="ar-JO">
                <a:latin typeface="Arial" panose="020B0604020202020204" pitchFamily="34" charset="0"/>
                <a:cs typeface="Arial" panose="020B0604020202020204" pitchFamily="34" charset="0"/>
              </a:rPr>
              <a:t>may use TMP/SMX 4 mg/kg BID for peds., Pg women</a:t>
            </a:r>
          </a:p>
          <a:p>
            <a:pPr eaLnBrk="1" hangingPunct="1"/>
            <a:endParaRPr lang="en-US" altLang="ar-JO">
              <a:latin typeface="Arial" panose="020B0604020202020204" pitchFamily="34" charset="0"/>
              <a:cs typeface="Arial" panose="020B0604020202020204" pitchFamily="34" charset="0"/>
            </a:endParaRPr>
          </a:p>
          <a:p>
            <a:pPr eaLnBrk="1" hangingPunct="1"/>
            <a:r>
              <a:rPr lang="en-US" altLang="ar-JO">
                <a:latin typeface="Arial" panose="020B0604020202020204" pitchFamily="34" charset="0"/>
                <a:cs typeface="Arial" panose="020B0604020202020204" pitchFamily="34" charset="0"/>
              </a:rPr>
              <a:t>still give PEP even to persons who have previously gotten plague vaccine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A52C3FA8-54C8-BBD9-BD71-721EECB4DB1E}"/>
              </a:ext>
            </a:extLst>
          </p:cNvPr>
          <p:cNvSpPr>
            <a:spLocks noGrp="1" noChangeArrowheads="1"/>
          </p:cNvSpPr>
          <p:nvPr>
            <p:ph type="sldNum" sz="quarter" idx="5"/>
          </p:nvPr>
        </p:nvSpPr>
        <p:spPr>
          <a:noFill/>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839613FF-B476-4A51-8C15-54B9B66E9F7A}" type="slidenum">
              <a:rPr lang="ar-SA" altLang="ar-JO"/>
              <a:pPr algn="l">
                <a:spcBef>
                  <a:spcPct val="0"/>
                </a:spcBef>
              </a:pPr>
              <a:t>5</a:t>
            </a:fld>
            <a:endParaRPr lang="en-US" altLang="ar-JO"/>
          </a:p>
        </p:txBody>
      </p:sp>
      <p:sp>
        <p:nvSpPr>
          <p:cNvPr id="10243" name="Rectangle 2">
            <a:extLst>
              <a:ext uri="{FF2B5EF4-FFF2-40B4-BE49-F238E27FC236}">
                <a16:creationId xmlns:a16="http://schemas.microsoft.com/office/drawing/2014/main" id="{99528664-701A-857C-B65A-EF865EEB96BF}"/>
              </a:ext>
            </a:extLst>
          </p:cNvPr>
          <p:cNvSpPr>
            <a:spLocks noGrp="1" noRot="1" noChangeAspect="1" noChangeArrowheads="1" noTextEdit="1"/>
          </p:cNvSpPr>
          <p:nvPr>
            <p:ph type="sldImg"/>
          </p:nvPr>
        </p:nvSpPr>
        <p:spPr>
          <a:xfrm>
            <a:off x="1146175" y="688975"/>
            <a:ext cx="4565650" cy="3424238"/>
          </a:xfrm>
          <a:ln w="12700" cap="flat">
            <a:solidFill>
              <a:schemeClr val="tx1"/>
            </a:solidFill>
          </a:ln>
        </p:spPr>
      </p:sp>
      <p:sp>
        <p:nvSpPr>
          <p:cNvPr id="10244" name="Rectangle 3">
            <a:extLst>
              <a:ext uri="{FF2B5EF4-FFF2-40B4-BE49-F238E27FC236}">
                <a16:creationId xmlns:a16="http://schemas.microsoft.com/office/drawing/2014/main" id="{2814664A-83F7-3B5C-89A9-C78F6DFD8EEA}"/>
              </a:ext>
            </a:extLst>
          </p:cNvPr>
          <p:cNvSpPr>
            <a:spLocks noGrp="1" noChangeArrowheads="1"/>
          </p:cNvSpPr>
          <p:nvPr>
            <p:ph type="body" idx="1"/>
          </p:nvPr>
        </p:nvSpPr>
        <p:spPr>
          <a:xfrm>
            <a:off x="914400" y="4343400"/>
            <a:ext cx="5029200" cy="4114800"/>
          </a:xfrm>
          <a:noFill/>
        </p:spPr>
        <p:txBody>
          <a:bodyPr lIns="91857" tIns="45929" rIns="91857" bIns="45929"/>
          <a:lstStyle/>
          <a:p>
            <a:pPr eaLnBrk="1" hangingPunct="1">
              <a:tabLst>
                <a:tab pos="228600" algn="l"/>
              </a:tabLst>
            </a:pPr>
            <a:endParaRPr lang="en-US" altLang="ar-JO">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3B9A480C-44DC-1619-883B-56FE2B7096CA}"/>
              </a:ext>
            </a:extLst>
          </p:cNvPr>
          <p:cNvSpPr>
            <a:spLocks noGrp="1" noChangeArrowheads="1"/>
          </p:cNvSpPr>
          <p:nvPr>
            <p:ph type="sldNum" sz="quarter" idx="5"/>
          </p:nvPr>
        </p:nvSpPr>
        <p:spPr>
          <a:noFill/>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4F4D7124-4B13-4050-83DD-399A1627DD7F}" type="slidenum">
              <a:rPr lang="ar-SA" altLang="ar-JO"/>
              <a:pPr algn="l">
                <a:spcBef>
                  <a:spcPct val="0"/>
                </a:spcBef>
              </a:pPr>
              <a:t>8</a:t>
            </a:fld>
            <a:endParaRPr lang="en-US" altLang="ar-JO"/>
          </a:p>
        </p:txBody>
      </p:sp>
      <p:sp>
        <p:nvSpPr>
          <p:cNvPr id="14339" name="Rectangle 2">
            <a:extLst>
              <a:ext uri="{FF2B5EF4-FFF2-40B4-BE49-F238E27FC236}">
                <a16:creationId xmlns:a16="http://schemas.microsoft.com/office/drawing/2014/main" id="{EAE37FE5-CF04-61F9-4DDF-99C37D02B5A6}"/>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6D8EC61E-6AEB-B2A6-2B0F-2D07A63CF1FB}"/>
              </a:ext>
            </a:extLst>
          </p:cNvPr>
          <p:cNvSpPr>
            <a:spLocks noGrp="1" noChangeArrowheads="1"/>
          </p:cNvSpPr>
          <p:nvPr>
            <p:ph type="body" idx="1"/>
          </p:nvPr>
        </p:nvSpPr>
        <p:spPr>
          <a:noFill/>
        </p:spPr>
        <p:txBody>
          <a:bodyPr/>
          <a:lstStyle/>
          <a:p>
            <a:pPr eaLnBrk="1" hangingPunct="1"/>
            <a:r>
              <a:rPr lang="en-US" altLang="ar-JO">
                <a:latin typeface="Arial" panose="020B0604020202020204" pitchFamily="34" charset="0"/>
                <a:cs typeface="Arial" panose="020B0604020202020204" pitchFamily="34" charset="0"/>
              </a:rPr>
              <a:t>Sylvatic: forest</a:t>
            </a:r>
          </a:p>
          <a:p>
            <a:pPr eaLnBrk="1" hangingPunct="1"/>
            <a:r>
              <a:rPr lang="en-US" altLang="ar-JO">
                <a:latin typeface="Arial" panose="020B0604020202020204" pitchFamily="34" charset="0"/>
                <a:cs typeface="Arial" panose="020B0604020202020204" pitchFamily="34" charset="0"/>
              </a:rPr>
              <a:t>Urban: city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BF42BD4C-08C2-E184-CDCF-478D26B82EA7}"/>
              </a:ext>
            </a:extLst>
          </p:cNvPr>
          <p:cNvSpPr>
            <a:spLocks noGrp="1" noChangeArrowheads="1"/>
          </p:cNvSpPr>
          <p:nvPr>
            <p:ph type="sldNum" sz="quarter" idx="5"/>
          </p:nvPr>
        </p:nvSpPr>
        <p:spPr>
          <a:noFill/>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A27D6DC5-E756-44EA-BA8B-74B9913FDC08}" type="slidenum">
              <a:rPr lang="ar-SA" altLang="ar-JO"/>
              <a:pPr algn="l">
                <a:spcBef>
                  <a:spcPct val="0"/>
                </a:spcBef>
              </a:pPr>
              <a:t>11</a:t>
            </a:fld>
            <a:endParaRPr lang="en-US" altLang="ar-JO"/>
          </a:p>
        </p:txBody>
      </p:sp>
      <p:sp>
        <p:nvSpPr>
          <p:cNvPr id="18435" name="Rectangle 2">
            <a:extLst>
              <a:ext uri="{FF2B5EF4-FFF2-40B4-BE49-F238E27FC236}">
                <a16:creationId xmlns:a16="http://schemas.microsoft.com/office/drawing/2014/main" id="{B8D1C393-DB84-6095-D280-F3C154DEFD03}"/>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2983ED68-D52D-ADD9-029B-AF0E4A752B30}"/>
              </a:ext>
            </a:extLst>
          </p:cNvPr>
          <p:cNvSpPr>
            <a:spLocks noGrp="1" noChangeArrowheads="1"/>
          </p:cNvSpPr>
          <p:nvPr>
            <p:ph type="body" idx="1"/>
          </p:nvPr>
        </p:nvSpPr>
        <p:spPr>
          <a:noFill/>
        </p:spPr>
        <p:txBody>
          <a:bodyPr/>
          <a:lstStyle/>
          <a:p>
            <a:pPr eaLnBrk="1" hangingPunct="1"/>
            <a:endParaRPr lang="en-US" altLang="ar-JO">
              <a:latin typeface="Arial" panose="020B0604020202020204" pitchFamily="34" charset="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A2DB1036-5E7E-7C41-B8DF-440ECF4C93EE}"/>
              </a:ext>
            </a:extLst>
          </p:cNvPr>
          <p:cNvSpPr>
            <a:spLocks noGrp="1" noChangeArrowheads="1"/>
          </p:cNvSpPr>
          <p:nvPr>
            <p:ph type="sldNum" sz="quarter" idx="5"/>
          </p:nvPr>
        </p:nvSpPr>
        <p:spPr>
          <a:noFill/>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A169B3BC-4DDD-4A76-B9CD-5B929BB18370}" type="slidenum">
              <a:rPr lang="ar-SA" altLang="ar-JO"/>
              <a:pPr algn="l">
                <a:spcBef>
                  <a:spcPct val="0"/>
                </a:spcBef>
              </a:pPr>
              <a:t>12</a:t>
            </a:fld>
            <a:endParaRPr lang="en-US" altLang="ar-JO"/>
          </a:p>
        </p:txBody>
      </p:sp>
      <p:sp>
        <p:nvSpPr>
          <p:cNvPr id="20483" name="Rectangle 2">
            <a:extLst>
              <a:ext uri="{FF2B5EF4-FFF2-40B4-BE49-F238E27FC236}">
                <a16:creationId xmlns:a16="http://schemas.microsoft.com/office/drawing/2014/main" id="{F67CF74F-5849-9239-757C-3BD6F22E5468}"/>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989575BF-05D1-61C5-C842-6451EB9CAD86}"/>
              </a:ext>
            </a:extLst>
          </p:cNvPr>
          <p:cNvSpPr>
            <a:spLocks noGrp="1" noChangeArrowheads="1"/>
          </p:cNvSpPr>
          <p:nvPr>
            <p:ph type="body" idx="1"/>
          </p:nvPr>
        </p:nvSpPr>
        <p:spPr>
          <a:noFill/>
        </p:spPr>
        <p:txBody>
          <a:bodyPr/>
          <a:lstStyle/>
          <a:p>
            <a:pPr marL="190500" indent="-190500" eaLnBrk="1" hangingPunct="1"/>
            <a:endParaRPr lang="en-US" altLang="ar-JO">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9AD5C601-BF61-94A7-977B-B3DCC55DDF84}"/>
              </a:ext>
            </a:extLst>
          </p:cNvPr>
          <p:cNvSpPr>
            <a:spLocks noGrp="1" noChangeArrowheads="1"/>
          </p:cNvSpPr>
          <p:nvPr>
            <p:ph type="sldNum" sz="quarter" idx="5"/>
          </p:nvPr>
        </p:nvSpPr>
        <p:spPr>
          <a:noFill/>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91737DA7-C4B3-4876-A23A-A6AFA1CF4357}" type="slidenum">
              <a:rPr lang="ar-SA" altLang="ar-JO"/>
              <a:pPr algn="l">
                <a:spcBef>
                  <a:spcPct val="0"/>
                </a:spcBef>
              </a:pPr>
              <a:t>13</a:t>
            </a:fld>
            <a:endParaRPr lang="en-US" altLang="ar-JO"/>
          </a:p>
        </p:txBody>
      </p:sp>
      <p:sp>
        <p:nvSpPr>
          <p:cNvPr id="22531" name="Rectangle 2">
            <a:extLst>
              <a:ext uri="{FF2B5EF4-FFF2-40B4-BE49-F238E27FC236}">
                <a16:creationId xmlns:a16="http://schemas.microsoft.com/office/drawing/2014/main" id="{486BA5F4-E7E5-BE0B-B134-16932A09E22B}"/>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17963787-F7FB-FD40-7886-10874FE6F5A8}"/>
              </a:ext>
            </a:extLst>
          </p:cNvPr>
          <p:cNvSpPr>
            <a:spLocks noGrp="1" noChangeArrowheads="1"/>
          </p:cNvSpPr>
          <p:nvPr>
            <p:ph type="body" idx="1"/>
          </p:nvPr>
        </p:nvSpPr>
        <p:spPr>
          <a:noFill/>
        </p:spPr>
        <p:txBody>
          <a:bodyPr/>
          <a:lstStyle/>
          <a:p>
            <a:pPr marL="190500" indent="-190500" eaLnBrk="1" hangingPunct="1"/>
            <a:endParaRPr lang="en-US" altLang="ar-JO">
              <a:latin typeface="Arial" panose="020B0604020202020204" pitchFamily="34" charset="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60A10D8D-698F-58C8-1C70-5475CE6C09E9}"/>
              </a:ext>
            </a:extLst>
          </p:cNvPr>
          <p:cNvSpPr>
            <a:spLocks noGrp="1" noChangeArrowheads="1"/>
          </p:cNvSpPr>
          <p:nvPr>
            <p:ph type="sldNum" sz="quarter" idx="5"/>
          </p:nvPr>
        </p:nvSpPr>
        <p:spPr>
          <a:noFill/>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932612F1-D24B-4D8C-8265-5F1B52282F10}" type="slidenum">
              <a:rPr lang="ar-SA" altLang="ar-JO"/>
              <a:pPr algn="l">
                <a:spcBef>
                  <a:spcPct val="0"/>
                </a:spcBef>
              </a:pPr>
              <a:t>14</a:t>
            </a:fld>
            <a:endParaRPr lang="en-US" altLang="ar-JO"/>
          </a:p>
        </p:txBody>
      </p:sp>
      <p:sp>
        <p:nvSpPr>
          <p:cNvPr id="24579" name="Rectangle 2">
            <a:extLst>
              <a:ext uri="{FF2B5EF4-FFF2-40B4-BE49-F238E27FC236}">
                <a16:creationId xmlns:a16="http://schemas.microsoft.com/office/drawing/2014/main" id="{B68E8185-CC76-CA85-A32D-3E5AD0595E5A}"/>
              </a:ext>
            </a:extLst>
          </p:cNvPr>
          <p:cNvSpPr>
            <a:spLocks noGrp="1" noRot="1" noChangeAspect="1" noChangeArrowheads="1" noTextEdit="1"/>
          </p:cNvSpPr>
          <p:nvPr>
            <p:ph type="sldImg"/>
          </p:nvPr>
        </p:nvSpPr>
        <p:spPr>
          <a:xfrm>
            <a:off x="1150938" y="690563"/>
            <a:ext cx="4556125" cy="3417887"/>
          </a:xfrm>
          <a:ln/>
        </p:spPr>
      </p:sp>
      <p:sp>
        <p:nvSpPr>
          <p:cNvPr id="24580" name="Rectangle 3">
            <a:extLst>
              <a:ext uri="{FF2B5EF4-FFF2-40B4-BE49-F238E27FC236}">
                <a16:creationId xmlns:a16="http://schemas.microsoft.com/office/drawing/2014/main" id="{5593AAA0-BDE3-6BBB-3CE2-203A7103A510}"/>
              </a:ext>
            </a:extLst>
          </p:cNvPr>
          <p:cNvSpPr>
            <a:spLocks noGrp="1" noChangeArrowheads="1"/>
          </p:cNvSpPr>
          <p:nvPr>
            <p:ph type="body" idx="1"/>
          </p:nvPr>
        </p:nvSpPr>
        <p:spPr>
          <a:xfrm>
            <a:off x="914400" y="4341813"/>
            <a:ext cx="5029200" cy="4116387"/>
          </a:xfrm>
          <a:noFill/>
        </p:spPr>
        <p:txBody>
          <a:bodyPr/>
          <a:lstStyle/>
          <a:p>
            <a:pPr eaLnBrk="1" hangingPunct="1"/>
            <a:endParaRPr lang="en-US" altLang="ar-JO">
              <a:latin typeface="Arial" panose="020B0604020202020204" pitchFamily="34" charset="0"/>
              <a:cs typeface="Arial" panose="020B0604020202020204" pitchFamily="34" charset="0"/>
            </a:endParaRPr>
          </a:p>
          <a:p>
            <a:pPr eaLnBrk="1" hangingPunct="1"/>
            <a:endParaRPr lang="en-US" altLang="ar-JO">
              <a:latin typeface="Arial" panose="020B0604020202020204" pitchFamily="34" charset="0"/>
              <a:cs typeface="Arial" panose="020B0604020202020204" pitchFamily="34" charset="0"/>
            </a:endParaRPr>
          </a:p>
          <a:p>
            <a:pPr eaLnBrk="1" hangingPunct="1"/>
            <a:r>
              <a:rPr lang="en-US" altLang="ar-JO">
                <a:latin typeface="Arial" panose="020B0604020202020204" pitchFamily="34" charset="0"/>
                <a:cs typeface="Arial" panose="020B0604020202020204" pitchFamily="34" charset="0"/>
              </a:rPr>
              <a:t>productive cough w/ blood-tinged sputum</a:t>
            </a:r>
          </a:p>
          <a:p>
            <a:pPr eaLnBrk="1" hangingPunct="1"/>
            <a:r>
              <a:rPr lang="en-US" altLang="ar-JO">
                <a:latin typeface="Arial" panose="020B0604020202020204" pitchFamily="34" charset="0"/>
                <a:cs typeface="Arial" panose="020B0604020202020204" pitchFamily="34" charset="0"/>
              </a:rPr>
              <a:t>     CXR findings variable</a:t>
            </a:r>
          </a:p>
          <a:p>
            <a:pPr eaLnBrk="1" hangingPunct="1"/>
            <a:endParaRPr lang="en-US" altLang="ar-JO">
              <a:latin typeface="Arial" panose="020B0604020202020204" pitchFamily="34" charset="0"/>
              <a:cs typeface="Arial" panose="020B0604020202020204" pitchFamily="34" charset="0"/>
            </a:endParaRPr>
          </a:p>
          <a:p>
            <a:pPr eaLnBrk="1" hangingPunct="1"/>
            <a:r>
              <a:rPr lang="en-US" altLang="ar-JO">
                <a:latin typeface="Arial" panose="020B0604020202020204" pitchFamily="34" charset="0"/>
                <a:cs typeface="Arial" panose="020B0604020202020204" pitchFamily="34" charset="0"/>
              </a:rPr>
              <a:t>mortality 100% w/out Rx</a:t>
            </a:r>
          </a:p>
          <a:p>
            <a:pPr eaLnBrk="1" hangingPunct="1"/>
            <a:endParaRPr lang="en-US" altLang="ar-JO">
              <a:latin typeface="Arial" panose="020B0604020202020204" pitchFamily="34" charset="0"/>
              <a:cs typeface="Arial" panose="020B0604020202020204" pitchFamily="34" charset="0"/>
            </a:endParaRPr>
          </a:p>
          <a:p>
            <a:pPr eaLnBrk="1" hangingPunct="1"/>
            <a:endParaRPr lang="en-US" altLang="ar-JO">
              <a:latin typeface="Arial" panose="020B0604020202020204" pitchFamily="34" charset="0"/>
              <a:cs typeface="Arial" panose="020B0604020202020204" pitchFamily="34" charset="0"/>
            </a:endParaRPr>
          </a:p>
          <a:p>
            <a:pPr eaLnBrk="1" hangingPunct="1"/>
            <a:r>
              <a:rPr lang="en-US" altLang="ar-JO">
                <a:latin typeface="Arial" panose="020B0604020202020204" pitchFamily="34" charset="0"/>
                <a:cs typeface="Arial" panose="020B0604020202020204" pitchFamily="34" charset="0"/>
              </a:rPr>
              <a:t>other manifestations:</a:t>
            </a:r>
          </a:p>
          <a:p>
            <a:pPr eaLnBrk="1" hangingPunct="1"/>
            <a:r>
              <a:rPr lang="en-US" altLang="ar-JO">
                <a:latin typeface="Arial" panose="020B0604020202020204" pitchFamily="34" charset="0"/>
                <a:cs typeface="Arial" panose="020B0604020202020204" pitchFamily="34" charset="0"/>
              </a:rPr>
              <a:t>     mengingitis: in 6-7%, mostly kids 9-14d after ineffective Rx</a:t>
            </a:r>
          </a:p>
          <a:p>
            <a:pPr eaLnBrk="1" hangingPunct="1"/>
            <a:r>
              <a:rPr lang="en-US" altLang="ar-JO">
                <a:latin typeface="Arial" panose="020B0604020202020204" pitchFamily="34" charset="0"/>
                <a:cs typeface="Arial" panose="020B0604020202020204" pitchFamily="34" charset="0"/>
              </a:rPr>
              <a:t>     pharyngitis</a:t>
            </a:r>
          </a:p>
          <a:p>
            <a:pPr eaLnBrk="1" hangingPunct="1"/>
            <a:r>
              <a:rPr lang="en-US" altLang="ar-JO">
                <a:latin typeface="Arial" panose="020B0604020202020204" pitchFamily="34" charset="0"/>
                <a:cs typeface="Arial" panose="020B0604020202020204" pitchFamily="34" charset="0"/>
              </a:rPr>
              <a:t>     cutaneous: 4-10% have ulcer or pustule at site of inoculation; petechiae d/t hematogenous spread; ecthyma gangrenosum (septic emboli)</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E740A034-28B3-849B-0671-25065603F17B}"/>
              </a:ext>
            </a:extLst>
          </p:cNvPr>
          <p:cNvSpPr>
            <a:spLocks noGrp="1" noChangeArrowheads="1"/>
          </p:cNvSpPr>
          <p:nvPr>
            <p:ph type="sldNum" sz="quarter" idx="5"/>
          </p:nvPr>
        </p:nvSpPr>
        <p:spPr>
          <a:noFill/>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E7507406-D8B9-44BA-9BC7-E2A82687EDB6}" type="slidenum">
              <a:rPr lang="ar-SA" altLang="ar-JO"/>
              <a:pPr algn="l">
                <a:spcBef>
                  <a:spcPct val="0"/>
                </a:spcBef>
              </a:pPr>
              <a:t>15</a:t>
            </a:fld>
            <a:endParaRPr lang="en-US" altLang="ar-JO"/>
          </a:p>
        </p:txBody>
      </p:sp>
      <p:sp>
        <p:nvSpPr>
          <p:cNvPr id="26627" name="Rectangle 2">
            <a:extLst>
              <a:ext uri="{FF2B5EF4-FFF2-40B4-BE49-F238E27FC236}">
                <a16:creationId xmlns:a16="http://schemas.microsoft.com/office/drawing/2014/main" id="{6FD4F784-D144-3567-1C4E-8585DF5411FC}"/>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8452A60B-8F35-78D6-493C-06812FE4C7E4}"/>
              </a:ext>
            </a:extLst>
          </p:cNvPr>
          <p:cNvSpPr>
            <a:spLocks noGrp="1" noChangeArrowheads="1"/>
          </p:cNvSpPr>
          <p:nvPr>
            <p:ph type="body" idx="1"/>
          </p:nvPr>
        </p:nvSpPr>
        <p:spPr>
          <a:noFill/>
        </p:spPr>
        <p:txBody>
          <a:bodyPr/>
          <a:lstStyle/>
          <a:p>
            <a:pPr eaLnBrk="1" hangingPunct="1"/>
            <a:endParaRPr lang="en-US" altLang="ar-JO">
              <a:latin typeface="Arial" panose="020B060402020202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E113E786-BE44-1B61-59A8-86BF0F2C9C6A}"/>
              </a:ext>
            </a:extLst>
          </p:cNvPr>
          <p:cNvSpPr>
            <a:spLocks noGrp="1" noChangeArrowheads="1"/>
          </p:cNvSpPr>
          <p:nvPr>
            <p:ph type="sldNum" sz="quarter" idx="5"/>
          </p:nvPr>
        </p:nvSpPr>
        <p:spPr>
          <a:noFill/>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l">
              <a:spcBef>
                <a:spcPct val="0"/>
              </a:spcBef>
            </a:pPr>
            <a:fld id="{310BCDEE-C133-461D-A3FC-A239F7D3A970}" type="slidenum">
              <a:rPr lang="ar-SA" altLang="ar-JO"/>
              <a:pPr algn="l">
                <a:spcBef>
                  <a:spcPct val="0"/>
                </a:spcBef>
              </a:pPr>
              <a:t>16</a:t>
            </a:fld>
            <a:endParaRPr lang="en-US" altLang="ar-JO"/>
          </a:p>
        </p:txBody>
      </p:sp>
      <p:sp>
        <p:nvSpPr>
          <p:cNvPr id="28675" name="Rectangle 2">
            <a:extLst>
              <a:ext uri="{FF2B5EF4-FFF2-40B4-BE49-F238E27FC236}">
                <a16:creationId xmlns:a16="http://schemas.microsoft.com/office/drawing/2014/main" id="{9E3499B5-5B23-7022-1673-6DD630AD9603}"/>
              </a:ext>
            </a:extLst>
          </p:cNvPr>
          <p:cNvSpPr>
            <a:spLocks noGrp="1" noRot="1" noChangeAspect="1" noChangeArrowheads="1" noTextEdit="1"/>
          </p:cNvSpPr>
          <p:nvPr>
            <p:ph type="sldImg"/>
          </p:nvPr>
        </p:nvSpPr>
        <p:spPr>
          <a:xfrm>
            <a:off x="1146175" y="688975"/>
            <a:ext cx="4565650" cy="3424238"/>
          </a:xfrm>
          <a:ln/>
        </p:spPr>
      </p:sp>
      <p:sp>
        <p:nvSpPr>
          <p:cNvPr id="28676" name="Rectangle 3">
            <a:extLst>
              <a:ext uri="{FF2B5EF4-FFF2-40B4-BE49-F238E27FC236}">
                <a16:creationId xmlns:a16="http://schemas.microsoft.com/office/drawing/2014/main" id="{848F9062-6703-50C7-03CB-39AF591D1850}"/>
              </a:ext>
            </a:extLst>
          </p:cNvPr>
          <p:cNvSpPr>
            <a:spLocks noGrp="1" noChangeArrowheads="1"/>
          </p:cNvSpPr>
          <p:nvPr>
            <p:ph type="body" idx="1"/>
          </p:nvPr>
        </p:nvSpPr>
        <p:spPr>
          <a:xfrm>
            <a:off x="914400" y="4343400"/>
            <a:ext cx="5029200" cy="4114800"/>
          </a:xfrm>
          <a:noFill/>
        </p:spPr>
        <p:txBody>
          <a:bodyPr/>
          <a:lstStyle/>
          <a:p>
            <a:pPr eaLnBrk="1" hangingPunct="1">
              <a:tabLst>
                <a:tab pos="228600" algn="l"/>
              </a:tabLst>
            </a:pPr>
            <a:endParaRPr lang="en-US" altLang="ar-JO">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F47CB379-0BAA-C789-AB00-8ACFBACFD09D}"/>
              </a:ext>
            </a:extLst>
          </p:cNvPr>
          <p:cNvGrpSpPr>
            <a:grpSpLocks/>
          </p:cNvGrpSpPr>
          <p:nvPr/>
        </p:nvGrpSpPr>
        <p:grpSpPr bwMode="auto">
          <a:xfrm>
            <a:off x="-3222625" y="304800"/>
            <a:ext cx="11909425" cy="4724400"/>
            <a:chOff x="-2030" y="192"/>
            <a:chExt cx="7502" cy="2976"/>
          </a:xfrm>
        </p:grpSpPr>
        <p:sp>
          <p:nvSpPr>
            <p:cNvPr id="5" name="Line 3">
              <a:extLst>
                <a:ext uri="{FF2B5EF4-FFF2-40B4-BE49-F238E27FC236}">
                  <a16:creationId xmlns:a16="http://schemas.microsoft.com/office/drawing/2014/main" id="{E9D5A0D0-DE3F-B031-72C1-2989C49FFCBF}"/>
                </a:ext>
              </a:extLst>
            </p:cNvPr>
            <p:cNvSpPr>
              <a:spLocks noChangeShapeType="1"/>
            </p:cNvSpPr>
            <p:nvPr/>
          </p:nvSpPr>
          <p:spPr bwMode="auto">
            <a:xfrm>
              <a:off x="912" y="1584"/>
              <a:ext cx="456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AutoShape 4">
              <a:extLst>
                <a:ext uri="{FF2B5EF4-FFF2-40B4-BE49-F238E27FC236}">
                  <a16:creationId xmlns:a16="http://schemas.microsoft.com/office/drawing/2014/main" id="{BF74F16A-AD85-F765-2B4B-84D892F8AFF4}"/>
                </a:ext>
              </a:extLst>
            </p:cNvPr>
            <p:cNvSpPr>
              <a:spLocks noChangeArrowheads="1"/>
            </p:cNvSpPr>
            <p:nvPr/>
          </p:nvSpPr>
          <p:spPr bwMode="auto">
            <a:xfrm>
              <a:off x="-1584" y="864"/>
              <a:ext cx="2304" cy="2304"/>
            </a:xfrm>
            <a:custGeom>
              <a:avLst/>
              <a:gdLst>
                <a:gd name="T0" fmla="*/ 0 w 64000"/>
                <a:gd name="T1" fmla="*/ 0 h 64000"/>
                <a:gd name="T2" fmla="*/ 0 w 64000"/>
                <a:gd name="T3" fmla="*/ 0 h 64000"/>
                <a:gd name="T4" fmla="*/ 0 w 64000"/>
                <a:gd name="T5" fmla="*/ 0 h 64000"/>
                <a:gd name="T6" fmla="*/ 0 w 64000"/>
                <a:gd name="T7" fmla="*/ 0 h 64000"/>
                <a:gd name="T8" fmla="*/ 0 w 64000"/>
                <a:gd name="T9" fmla="*/ 0 h 64000"/>
                <a:gd name="T10" fmla="*/ 0 w 64000"/>
                <a:gd name="T11" fmla="*/ 0 h 64000"/>
                <a:gd name="T12" fmla="*/ 0 w 64000"/>
                <a:gd name="T13" fmla="*/ 0 h 64000"/>
                <a:gd name="T14" fmla="*/ 0 w 64000"/>
                <a:gd name="T15" fmla="*/ 0 h 64000"/>
                <a:gd name="T16" fmla="*/ 0 w 64000"/>
                <a:gd name="T17" fmla="*/ 0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44083 w 64000"/>
                <a:gd name="T28" fmla="*/ -29639 h 64000"/>
                <a:gd name="T29" fmla="*/ 44083 w 64000"/>
                <a:gd name="T30" fmla="*/ 29639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 name="AutoShape 5">
              <a:extLst>
                <a:ext uri="{FF2B5EF4-FFF2-40B4-BE49-F238E27FC236}">
                  <a16:creationId xmlns:a16="http://schemas.microsoft.com/office/drawing/2014/main" id="{C0C8C024-91CE-D2ED-8AE9-FE18A348688F}"/>
                </a:ext>
              </a:extLst>
            </p:cNvPr>
            <p:cNvSpPr>
              <a:spLocks noChangeArrowheads="1"/>
            </p:cNvSpPr>
            <p:nvPr/>
          </p:nvSpPr>
          <p:spPr bwMode="auto">
            <a:xfrm>
              <a:off x="-2030" y="192"/>
              <a:ext cx="2544" cy="2544"/>
            </a:xfrm>
            <a:custGeom>
              <a:avLst/>
              <a:gdLst>
                <a:gd name="T0" fmla="*/ 0 w 64000"/>
                <a:gd name="T1" fmla="*/ 0 h 64000"/>
                <a:gd name="T2" fmla="*/ 0 w 64000"/>
                <a:gd name="T3" fmla="*/ 0 h 64000"/>
                <a:gd name="T4" fmla="*/ 0 w 64000"/>
                <a:gd name="T5" fmla="*/ 0 h 64000"/>
                <a:gd name="T6" fmla="*/ 0 w 64000"/>
                <a:gd name="T7" fmla="*/ 0 h 64000"/>
                <a:gd name="T8" fmla="*/ 0 w 64000"/>
                <a:gd name="T9" fmla="*/ 0 h 64000"/>
                <a:gd name="T10" fmla="*/ 0 w 64000"/>
                <a:gd name="T11" fmla="*/ 0 h 64000"/>
                <a:gd name="T12" fmla="*/ 0 w 64000"/>
                <a:gd name="T13" fmla="*/ 0 h 64000"/>
                <a:gd name="T14" fmla="*/ 0 w 64000"/>
                <a:gd name="T15" fmla="*/ 0 h 64000"/>
                <a:gd name="T16" fmla="*/ 0 w 64000"/>
                <a:gd name="T17" fmla="*/ 0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994 w 64000"/>
                <a:gd name="T28" fmla="*/ -25761 h 64000"/>
                <a:gd name="T29" fmla="*/ 50994 w 64000"/>
                <a:gd name="T30" fmla="*/ 25761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sp>
        <p:nvSpPr>
          <p:cNvPr id="36870" name="Rectangle 6"/>
          <p:cNvSpPr>
            <a:spLocks noGrp="1" noChangeArrowheads="1"/>
          </p:cNvSpPr>
          <p:nvPr>
            <p:ph type="ctrTitle"/>
          </p:nvPr>
        </p:nvSpPr>
        <p:spPr>
          <a:xfrm>
            <a:off x="1443038" y="985838"/>
            <a:ext cx="7239000" cy="1444625"/>
          </a:xfrm>
        </p:spPr>
        <p:txBody>
          <a:bodyPr/>
          <a:lstStyle>
            <a:lvl1pPr>
              <a:defRPr sz="4000"/>
            </a:lvl1pPr>
          </a:lstStyle>
          <a:p>
            <a:pPr lvl="0"/>
            <a:r>
              <a:rPr lang="en-US" noProof="0"/>
              <a:t>Click to edit Master title style</a:t>
            </a:r>
          </a:p>
        </p:txBody>
      </p:sp>
      <p:sp>
        <p:nvSpPr>
          <p:cNvPr id="36871"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pPr lvl="0"/>
            <a:r>
              <a:rPr lang="en-US" noProof="0"/>
              <a:t>Click to edit Master subtitle style</a:t>
            </a:r>
          </a:p>
        </p:txBody>
      </p:sp>
      <p:sp>
        <p:nvSpPr>
          <p:cNvPr id="8" name="Rectangle 8">
            <a:extLst>
              <a:ext uri="{FF2B5EF4-FFF2-40B4-BE49-F238E27FC236}">
                <a16:creationId xmlns:a16="http://schemas.microsoft.com/office/drawing/2014/main" id="{0EF25473-732A-76D3-2029-E66E2AE7DBDB}"/>
              </a:ext>
            </a:extLst>
          </p:cNvPr>
          <p:cNvSpPr>
            <a:spLocks noGrp="1" noChangeArrowheads="1"/>
          </p:cNvSpPr>
          <p:nvPr>
            <p:ph type="dt" sz="half" idx="10"/>
          </p:nvPr>
        </p:nvSpPr>
        <p:spPr/>
        <p:txBody>
          <a:bodyPr/>
          <a:lstStyle>
            <a:lvl1pPr>
              <a:defRPr/>
            </a:lvl1pPr>
          </a:lstStyle>
          <a:p>
            <a:pPr>
              <a:defRPr/>
            </a:pPr>
            <a:endParaRPr lang="en-US"/>
          </a:p>
        </p:txBody>
      </p:sp>
      <p:sp>
        <p:nvSpPr>
          <p:cNvPr id="9" name="Rectangle 9">
            <a:extLst>
              <a:ext uri="{FF2B5EF4-FFF2-40B4-BE49-F238E27FC236}">
                <a16:creationId xmlns:a16="http://schemas.microsoft.com/office/drawing/2014/main" id="{C19CA920-DCB5-05D4-E336-013580CAA063}"/>
              </a:ext>
            </a:extLst>
          </p:cNvPr>
          <p:cNvSpPr>
            <a:spLocks noGrp="1" noChangeArrowheads="1"/>
          </p:cNvSpPr>
          <p:nvPr>
            <p:ph type="ftr" sz="quarter" idx="11"/>
          </p:nvPr>
        </p:nvSpPr>
        <p:spPr/>
        <p:txBody>
          <a:bodyPr/>
          <a:lstStyle>
            <a:lvl1pPr>
              <a:defRPr/>
            </a:lvl1pPr>
          </a:lstStyle>
          <a:p>
            <a:pPr>
              <a:defRPr/>
            </a:pPr>
            <a:endParaRPr lang="en-US"/>
          </a:p>
        </p:txBody>
      </p:sp>
      <p:sp>
        <p:nvSpPr>
          <p:cNvPr id="10" name="Rectangle 10">
            <a:extLst>
              <a:ext uri="{FF2B5EF4-FFF2-40B4-BE49-F238E27FC236}">
                <a16:creationId xmlns:a16="http://schemas.microsoft.com/office/drawing/2014/main" id="{98CF5D25-D158-92B8-03D5-4C17039B0D54}"/>
              </a:ext>
            </a:extLst>
          </p:cNvPr>
          <p:cNvSpPr>
            <a:spLocks noGrp="1" noChangeArrowheads="1"/>
          </p:cNvSpPr>
          <p:nvPr>
            <p:ph type="sldNum" sz="quarter" idx="12"/>
          </p:nvPr>
        </p:nvSpPr>
        <p:spPr/>
        <p:txBody>
          <a:bodyPr/>
          <a:lstStyle>
            <a:lvl1pPr>
              <a:defRPr/>
            </a:lvl1pPr>
          </a:lstStyle>
          <a:p>
            <a:fld id="{F60826E7-0647-4DD2-8287-787123C525A4}" type="slidenum">
              <a:rPr lang="ar-SA" altLang="ar-JO"/>
              <a:pPr/>
              <a:t>‹#›</a:t>
            </a:fld>
            <a:endParaRPr lang="en-US" altLang="ar-JO"/>
          </a:p>
        </p:txBody>
      </p:sp>
    </p:spTree>
    <p:extLst>
      <p:ext uri="{BB962C8B-B14F-4D97-AF65-F5344CB8AC3E}">
        <p14:creationId xmlns:p14="http://schemas.microsoft.com/office/powerpoint/2010/main" val="2330712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00749A98-9B86-EB2A-BE99-463B5EB262D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A30C4DB6-89F9-0FC2-B995-53164AE415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C9D49DD1-CBD4-486F-2F1E-326EFD8CE803}"/>
              </a:ext>
            </a:extLst>
          </p:cNvPr>
          <p:cNvSpPr>
            <a:spLocks noGrp="1" noChangeArrowheads="1"/>
          </p:cNvSpPr>
          <p:nvPr>
            <p:ph type="sldNum" sz="quarter" idx="12"/>
          </p:nvPr>
        </p:nvSpPr>
        <p:spPr>
          <a:ln/>
        </p:spPr>
        <p:txBody>
          <a:bodyPr/>
          <a:lstStyle>
            <a:lvl1pPr>
              <a:defRPr/>
            </a:lvl1pPr>
          </a:lstStyle>
          <a:p>
            <a:fld id="{A87F0534-E8B4-411F-A3F3-AEB958118FCB}" type="slidenum">
              <a:rPr lang="ar-SA" altLang="ar-JO"/>
              <a:pPr/>
              <a:t>‹#›</a:t>
            </a:fld>
            <a:endParaRPr lang="en-US" altLang="ar-JO"/>
          </a:p>
        </p:txBody>
      </p:sp>
    </p:spTree>
    <p:extLst>
      <p:ext uri="{BB962C8B-B14F-4D97-AF65-F5344CB8AC3E}">
        <p14:creationId xmlns:p14="http://schemas.microsoft.com/office/powerpoint/2010/main" val="1268639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B26B5922-A6BB-BE0E-7AB6-9ACB778546C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FBE6C5D2-81D8-0BCA-6A05-D7F38928606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BDD54C68-29E9-4FE2-0509-BB926AAFF264}"/>
              </a:ext>
            </a:extLst>
          </p:cNvPr>
          <p:cNvSpPr>
            <a:spLocks noGrp="1" noChangeArrowheads="1"/>
          </p:cNvSpPr>
          <p:nvPr>
            <p:ph type="sldNum" sz="quarter" idx="12"/>
          </p:nvPr>
        </p:nvSpPr>
        <p:spPr>
          <a:ln/>
        </p:spPr>
        <p:txBody>
          <a:bodyPr/>
          <a:lstStyle>
            <a:lvl1pPr>
              <a:defRPr/>
            </a:lvl1pPr>
          </a:lstStyle>
          <a:p>
            <a:fld id="{A4CB62E4-8E9A-44C8-A6B7-340AB14D2492}" type="slidenum">
              <a:rPr lang="ar-SA" altLang="ar-JO"/>
              <a:pPr/>
              <a:t>‹#›</a:t>
            </a:fld>
            <a:endParaRPr lang="en-US" altLang="ar-JO"/>
          </a:p>
        </p:txBody>
      </p:sp>
    </p:spTree>
    <p:extLst>
      <p:ext uri="{BB962C8B-B14F-4D97-AF65-F5344CB8AC3E}">
        <p14:creationId xmlns:p14="http://schemas.microsoft.com/office/powerpoint/2010/main" val="5131727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a:t>Click to edit Master title style</a:t>
            </a:r>
          </a:p>
        </p:txBody>
      </p:sp>
      <p:sp>
        <p:nvSpPr>
          <p:cNvPr id="3" name="ClipArt Placeholder 2"/>
          <p:cNvSpPr>
            <a:spLocks noGrp="1"/>
          </p:cNvSpPr>
          <p:nvPr>
            <p:ph type="clipArt" sz="half" idx="1"/>
          </p:nvPr>
        </p:nvSpPr>
        <p:spPr>
          <a:xfrm>
            <a:off x="1370013" y="1827213"/>
            <a:ext cx="3579812" cy="4114800"/>
          </a:xfrm>
        </p:spPr>
        <p:txBody>
          <a:bodyPr/>
          <a:lstStyle/>
          <a:p>
            <a:pPr lvl="0"/>
            <a:endParaRPr lang="en-US" noProof="0"/>
          </a:p>
        </p:txBody>
      </p:sp>
      <p:sp>
        <p:nvSpPr>
          <p:cNvPr id="4" name="Text Placeholder 3"/>
          <p:cNvSpPr>
            <a:spLocks noGrp="1"/>
          </p:cNvSpPr>
          <p:nvPr>
            <p:ph type="body" sz="half" idx="2"/>
          </p:nvPr>
        </p:nvSpPr>
        <p:spPr>
          <a:xfrm>
            <a:off x="5102225" y="1827213"/>
            <a:ext cx="35814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3AD7E587-7EEA-1641-41AF-B03D220BD9E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213B50F4-57EA-8F71-E3DC-BA5BFA3D1A8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FBCB3A11-8D22-42E4-D44F-A5742F7311BE}"/>
              </a:ext>
            </a:extLst>
          </p:cNvPr>
          <p:cNvSpPr>
            <a:spLocks noGrp="1" noChangeArrowheads="1"/>
          </p:cNvSpPr>
          <p:nvPr>
            <p:ph type="sldNum" sz="quarter" idx="12"/>
          </p:nvPr>
        </p:nvSpPr>
        <p:spPr>
          <a:ln/>
        </p:spPr>
        <p:txBody>
          <a:bodyPr/>
          <a:lstStyle>
            <a:lvl1pPr>
              <a:defRPr/>
            </a:lvl1pPr>
          </a:lstStyle>
          <a:p>
            <a:fld id="{848B6078-1CCB-429E-A243-B339E9EA7919}" type="slidenum">
              <a:rPr lang="ar-SA" altLang="ar-JO"/>
              <a:pPr/>
              <a:t>‹#›</a:t>
            </a:fld>
            <a:endParaRPr lang="en-US" altLang="ar-JO"/>
          </a:p>
        </p:txBody>
      </p:sp>
    </p:spTree>
    <p:extLst>
      <p:ext uri="{BB962C8B-B14F-4D97-AF65-F5344CB8AC3E}">
        <p14:creationId xmlns:p14="http://schemas.microsoft.com/office/powerpoint/2010/main" val="118387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a:t>Click to edit Master title style</a:t>
            </a:r>
          </a:p>
        </p:txBody>
      </p:sp>
      <p:sp>
        <p:nvSpPr>
          <p:cNvPr id="3" name="Content Placeholder 2"/>
          <p:cNvSpPr>
            <a:spLocks noGrp="1"/>
          </p:cNvSpPr>
          <p:nvPr>
            <p:ph sz="half" idx="1"/>
          </p:nvPr>
        </p:nvSpPr>
        <p:spPr>
          <a:xfrm>
            <a:off x="1370013" y="1827213"/>
            <a:ext cx="7313612"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370013" y="3960813"/>
            <a:ext cx="7313612"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0CA7E109-05E4-ABED-114B-4C5F5878046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A8D4514F-6AA4-DD6E-6A13-86FC0DE8E2D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DC4B8235-4320-A44F-2523-157FEF140548}"/>
              </a:ext>
            </a:extLst>
          </p:cNvPr>
          <p:cNvSpPr>
            <a:spLocks noGrp="1" noChangeArrowheads="1"/>
          </p:cNvSpPr>
          <p:nvPr>
            <p:ph type="sldNum" sz="quarter" idx="12"/>
          </p:nvPr>
        </p:nvSpPr>
        <p:spPr>
          <a:ln/>
        </p:spPr>
        <p:txBody>
          <a:bodyPr/>
          <a:lstStyle>
            <a:lvl1pPr>
              <a:defRPr/>
            </a:lvl1pPr>
          </a:lstStyle>
          <a:p>
            <a:fld id="{674008CD-EC7C-40EB-BD15-E0C3205A10CE}" type="slidenum">
              <a:rPr lang="ar-SA" altLang="ar-JO"/>
              <a:pPr/>
              <a:t>‹#›</a:t>
            </a:fld>
            <a:endParaRPr lang="en-US" altLang="ar-JO"/>
          </a:p>
        </p:txBody>
      </p:sp>
    </p:spTree>
    <p:extLst>
      <p:ext uri="{BB962C8B-B14F-4D97-AF65-F5344CB8AC3E}">
        <p14:creationId xmlns:p14="http://schemas.microsoft.com/office/powerpoint/2010/main" val="42236449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a:t>Click to edit Master title style</a:t>
            </a:r>
          </a:p>
        </p:txBody>
      </p:sp>
      <p:sp>
        <p:nvSpPr>
          <p:cNvPr id="3" name="Content Placeholder 2"/>
          <p:cNvSpPr>
            <a:spLocks noGrp="1"/>
          </p:cNvSpPr>
          <p:nvPr>
            <p:ph sz="half" idx="1"/>
          </p:nvPr>
        </p:nvSpPr>
        <p:spPr>
          <a:xfrm>
            <a:off x="1370013" y="1827213"/>
            <a:ext cx="3579812"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102225" y="1827213"/>
            <a:ext cx="35814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2D46B2D7-5D42-105E-7884-1220814FF26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C44B8380-74B3-B89E-43C1-69023AA7543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B001067B-0407-2E40-3D75-E80375B7ACFB}"/>
              </a:ext>
            </a:extLst>
          </p:cNvPr>
          <p:cNvSpPr>
            <a:spLocks noGrp="1" noChangeArrowheads="1"/>
          </p:cNvSpPr>
          <p:nvPr>
            <p:ph type="sldNum" sz="quarter" idx="12"/>
          </p:nvPr>
        </p:nvSpPr>
        <p:spPr>
          <a:ln/>
        </p:spPr>
        <p:txBody>
          <a:bodyPr/>
          <a:lstStyle>
            <a:lvl1pPr>
              <a:defRPr/>
            </a:lvl1pPr>
          </a:lstStyle>
          <a:p>
            <a:fld id="{7B2CC310-12DE-4FA6-A691-33750E378C79}" type="slidenum">
              <a:rPr lang="ar-SA" altLang="ar-JO"/>
              <a:pPr/>
              <a:t>‹#›</a:t>
            </a:fld>
            <a:endParaRPr lang="en-US" altLang="ar-JO"/>
          </a:p>
        </p:txBody>
      </p:sp>
    </p:spTree>
    <p:extLst>
      <p:ext uri="{BB962C8B-B14F-4D97-AF65-F5344CB8AC3E}">
        <p14:creationId xmlns:p14="http://schemas.microsoft.com/office/powerpoint/2010/main" val="2227525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BD3F4800-D623-6E62-7108-EDEE594615E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F7478970-6A8B-7025-04CF-D1CB3F52586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E452EDEE-0C3A-7E27-4C05-FD751060F613}"/>
              </a:ext>
            </a:extLst>
          </p:cNvPr>
          <p:cNvSpPr>
            <a:spLocks noGrp="1" noChangeArrowheads="1"/>
          </p:cNvSpPr>
          <p:nvPr>
            <p:ph type="sldNum" sz="quarter" idx="12"/>
          </p:nvPr>
        </p:nvSpPr>
        <p:spPr>
          <a:ln/>
        </p:spPr>
        <p:txBody>
          <a:bodyPr/>
          <a:lstStyle>
            <a:lvl1pPr>
              <a:defRPr/>
            </a:lvl1pPr>
          </a:lstStyle>
          <a:p>
            <a:fld id="{4D4D6039-8630-4673-ACDB-85357ACF81BC}" type="slidenum">
              <a:rPr lang="ar-SA" altLang="ar-JO"/>
              <a:pPr/>
              <a:t>‹#›</a:t>
            </a:fld>
            <a:endParaRPr lang="en-US" altLang="ar-JO"/>
          </a:p>
        </p:txBody>
      </p:sp>
    </p:spTree>
    <p:extLst>
      <p:ext uri="{BB962C8B-B14F-4D97-AF65-F5344CB8AC3E}">
        <p14:creationId xmlns:p14="http://schemas.microsoft.com/office/powerpoint/2010/main" val="3149200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a:extLst>
              <a:ext uri="{FF2B5EF4-FFF2-40B4-BE49-F238E27FC236}">
                <a16:creationId xmlns:a16="http://schemas.microsoft.com/office/drawing/2014/main" id="{113F24A9-F16D-7CA8-719F-B35CC40250E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9">
            <a:extLst>
              <a:ext uri="{FF2B5EF4-FFF2-40B4-BE49-F238E27FC236}">
                <a16:creationId xmlns:a16="http://schemas.microsoft.com/office/drawing/2014/main" id="{E6A5E216-34E5-8FC9-77A7-1AF1177A3D2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0">
            <a:extLst>
              <a:ext uri="{FF2B5EF4-FFF2-40B4-BE49-F238E27FC236}">
                <a16:creationId xmlns:a16="http://schemas.microsoft.com/office/drawing/2014/main" id="{B62B2949-1FF5-1704-802D-926666EC6B0A}"/>
              </a:ext>
            </a:extLst>
          </p:cNvPr>
          <p:cNvSpPr>
            <a:spLocks noGrp="1" noChangeArrowheads="1"/>
          </p:cNvSpPr>
          <p:nvPr>
            <p:ph type="sldNum" sz="quarter" idx="12"/>
          </p:nvPr>
        </p:nvSpPr>
        <p:spPr>
          <a:ln/>
        </p:spPr>
        <p:txBody>
          <a:bodyPr/>
          <a:lstStyle>
            <a:lvl1pPr>
              <a:defRPr/>
            </a:lvl1pPr>
          </a:lstStyle>
          <a:p>
            <a:fld id="{0BC54B35-A47E-4BD7-8E82-92D9FBDF1491}" type="slidenum">
              <a:rPr lang="ar-SA" altLang="ar-JO"/>
              <a:pPr/>
              <a:t>‹#›</a:t>
            </a:fld>
            <a:endParaRPr lang="en-US" altLang="ar-JO"/>
          </a:p>
        </p:txBody>
      </p:sp>
    </p:spTree>
    <p:extLst>
      <p:ext uri="{BB962C8B-B14F-4D97-AF65-F5344CB8AC3E}">
        <p14:creationId xmlns:p14="http://schemas.microsoft.com/office/powerpoint/2010/main" val="2114438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53057BE4-5F74-7168-E475-60766F68D2F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A688572F-19C3-66E1-539D-BFE6061E23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1012FE1C-8CF3-A7A5-2A9E-C067638B719D}"/>
              </a:ext>
            </a:extLst>
          </p:cNvPr>
          <p:cNvSpPr>
            <a:spLocks noGrp="1" noChangeArrowheads="1"/>
          </p:cNvSpPr>
          <p:nvPr>
            <p:ph type="sldNum" sz="quarter" idx="12"/>
          </p:nvPr>
        </p:nvSpPr>
        <p:spPr>
          <a:ln/>
        </p:spPr>
        <p:txBody>
          <a:bodyPr/>
          <a:lstStyle>
            <a:lvl1pPr>
              <a:defRPr/>
            </a:lvl1pPr>
          </a:lstStyle>
          <a:p>
            <a:fld id="{FA900363-9331-4C35-88E4-696A73F4065D}" type="slidenum">
              <a:rPr lang="ar-SA" altLang="ar-JO"/>
              <a:pPr/>
              <a:t>‹#›</a:t>
            </a:fld>
            <a:endParaRPr lang="en-US" altLang="ar-JO"/>
          </a:p>
        </p:txBody>
      </p:sp>
    </p:spTree>
    <p:extLst>
      <p:ext uri="{BB962C8B-B14F-4D97-AF65-F5344CB8AC3E}">
        <p14:creationId xmlns:p14="http://schemas.microsoft.com/office/powerpoint/2010/main" val="3839028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7C67CB9E-3500-D343-6A9A-2B5969AD548C}"/>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9">
            <a:extLst>
              <a:ext uri="{FF2B5EF4-FFF2-40B4-BE49-F238E27FC236}">
                <a16:creationId xmlns:a16="http://schemas.microsoft.com/office/drawing/2014/main" id="{4B9FFBBB-0E4F-D634-B292-787AB2C52AE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0">
            <a:extLst>
              <a:ext uri="{FF2B5EF4-FFF2-40B4-BE49-F238E27FC236}">
                <a16:creationId xmlns:a16="http://schemas.microsoft.com/office/drawing/2014/main" id="{F8B38816-F1E2-826A-3099-0838B8A9BEF5}"/>
              </a:ext>
            </a:extLst>
          </p:cNvPr>
          <p:cNvSpPr>
            <a:spLocks noGrp="1" noChangeArrowheads="1"/>
          </p:cNvSpPr>
          <p:nvPr>
            <p:ph type="sldNum" sz="quarter" idx="12"/>
          </p:nvPr>
        </p:nvSpPr>
        <p:spPr>
          <a:ln/>
        </p:spPr>
        <p:txBody>
          <a:bodyPr/>
          <a:lstStyle>
            <a:lvl1pPr>
              <a:defRPr/>
            </a:lvl1pPr>
          </a:lstStyle>
          <a:p>
            <a:fld id="{09A8A1DB-FCC0-4F11-BD61-D832F6EE5F31}" type="slidenum">
              <a:rPr lang="ar-SA" altLang="ar-JO"/>
              <a:pPr/>
              <a:t>‹#›</a:t>
            </a:fld>
            <a:endParaRPr lang="en-US" altLang="ar-JO"/>
          </a:p>
        </p:txBody>
      </p:sp>
    </p:spTree>
    <p:extLst>
      <p:ext uri="{BB962C8B-B14F-4D97-AF65-F5344CB8AC3E}">
        <p14:creationId xmlns:p14="http://schemas.microsoft.com/office/powerpoint/2010/main" val="3430036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a:extLst>
              <a:ext uri="{FF2B5EF4-FFF2-40B4-BE49-F238E27FC236}">
                <a16:creationId xmlns:a16="http://schemas.microsoft.com/office/drawing/2014/main" id="{70562C04-89B8-23A0-F1A8-6F1BF63ED7B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9">
            <a:extLst>
              <a:ext uri="{FF2B5EF4-FFF2-40B4-BE49-F238E27FC236}">
                <a16:creationId xmlns:a16="http://schemas.microsoft.com/office/drawing/2014/main" id="{D42A9BAF-05FA-1059-80CC-6672A1B5766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0">
            <a:extLst>
              <a:ext uri="{FF2B5EF4-FFF2-40B4-BE49-F238E27FC236}">
                <a16:creationId xmlns:a16="http://schemas.microsoft.com/office/drawing/2014/main" id="{5B3D1072-EFA9-AB1F-64F5-68F222943B3D}"/>
              </a:ext>
            </a:extLst>
          </p:cNvPr>
          <p:cNvSpPr>
            <a:spLocks noGrp="1" noChangeArrowheads="1"/>
          </p:cNvSpPr>
          <p:nvPr>
            <p:ph type="sldNum" sz="quarter" idx="12"/>
          </p:nvPr>
        </p:nvSpPr>
        <p:spPr>
          <a:ln/>
        </p:spPr>
        <p:txBody>
          <a:bodyPr/>
          <a:lstStyle>
            <a:lvl1pPr>
              <a:defRPr/>
            </a:lvl1pPr>
          </a:lstStyle>
          <a:p>
            <a:fld id="{2F2DEE46-0FC3-49E3-B938-EEF477C223BC}" type="slidenum">
              <a:rPr lang="ar-SA" altLang="ar-JO"/>
              <a:pPr/>
              <a:t>‹#›</a:t>
            </a:fld>
            <a:endParaRPr lang="en-US" altLang="ar-JO"/>
          </a:p>
        </p:txBody>
      </p:sp>
    </p:spTree>
    <p:extLst>
      <p:ext uri="{BB962C8B-B14F-4D97-AF65-F5344CB8AC3E}">
        <p14:creationId xmlns:p14="http://schemas.microsoft.com/office/powerpoint/2010/main" val="2552673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C23AF17F-2B83-13BC-D097-02F84BD0377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9">
            <a:extLst>
              <a:ext uri="{FF2B5EF4-FFF2-40B4-BE49-F238E27FC236}">
                <a16:creationId xmlns:a16="http://schemas.microsoft.com/office/drawing/2014/main" id="{D8BE59ED-A547-61DE-1C06-AEF39A3078E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0">
            <a:extLst>
              <a:ext uri="{FF2B5EF4-FFF2-40B4-BE49-F238E27FC236}">
                <a16:creationId xmlns:a16="http://schemas.microsoft.com/office/drawing/2014/main" id="{9EB2603B-A320-12B1-9631-2CECEFA595CA}"/>
              </a:ext>
            </a:extLst>
          </p:cNvPr>
          <p:cNvSpPr>
            <a:spLocks noGrp="1" noChangeArrowheads="1"/>
          </p:cNvSpPr>
          <p:nvPr>
            <p:ph type="sldNum" sz="quarter" idx="12"/>
          </p:nvPr>
        </p:nvSpPr>
        <p:spPr>
          <a:ln/>
        </p:spPr>
        <p:txBody>
          <a:bodyPr/>
          <a:lstStyle>
            <a:lvl1pPr>
              <a:defRPr/>
            </a:lvl1pPr>
          </a:lstStyle>
          <a:p>
            <a:fld id="{5395C4F9-A456-4325-80DE-F7E016253438}" type="slidenum">
              <a:rPr lang="ar-SA" altLang="ar-JO"/>
              <a:pPr/>
              <a:t>‹#›</a:t>
            </a:fld>
            <a:endParaRPr lang="en-US" altLang="ar-JO"/>
          </a:p>
        </p:txBody>
      </p:sp>
    </p:spTree>
    <p:extLst>
      <p:ext uri="{BB962C8B-B14F-4D97-AF65-F5344CB8AC3E}">
        <p14:creationId xmlns:p14="http://schemas.microsoft.com/office/powerpoint/2010/main" val="1424967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FD083497-F6ED-0F03-D4FB-DA46280300E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E218175D-135F-4FBF-43B9-76151A747DB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6B396B1D-B83A-5B9F-AA43-E959FB3FF340}"/>
              </a:ext>
            </a:extLst>
          </p:cNvPr>
          <p:cNvSpPr>
            <a:spLocks noGrp="1" noChangeArrowheads="1"/>
          </p:cNvSpPr>
          <p:nvPr>
            <p:ph type="sldNum" sz="quarter" idx="12"/>
          </p:nvPr>
        </p:nvSpPr>
        <p:spPr>
          <a:ln/>
        </p:spPr>
        <p:txBody>
          <a:bodyPr/>
          <a:lstStyle>
            <a:lvl1pPr>
              <a:defRPr/>
            </a:lvl1pPr>
          </a:lstStyle>
          <a:p>
            <a:fld id="{0B39439D-3EEC-47A6-B85F-98F80AD6C4A5}" type="slidenum">
              <a:rPr lang="ar-SA" altLang="ar-JO"/>
              <a:pPr/>
              <a:t>‹#›</a:t>
            </a:fld>
            <a:endParaRPr lang="en-US" altLang="ar-JO"/>
          </a:p>
        </p:txBody>
      </p:sp>
    </p:spTree>
    <p:extLst>
      <p:ext uri="{BB962C8B-B14F-4D97-AF65-F5344CB8AC3E}">
        <p14:creationId xmlns:p14="http://schemas.microsoft.com/office/powerpoint/2010/main" val="108164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a:extLst>
              <a:ext uri="{FF2B5EF4-FFF2-40B4-BE49-F238E27FC236}">
                <a16:creationId xmlns:a16="http://schemas.microsoft.com/office/drawing/2014/main" id="{0DABC28A-E1A6-26AC-2D6A-19F1E742F4B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9">
            <a:extLst>
              <a:ext uri="{FF2B5EF4-FFF2-40B4-BE49-F238E27FC236}">
                <a16:creationId xmlns:a16="http://schemas.microsoft.com/office/drawing/2014/main" id="{1B385273-A629-6286-B2BD-9D740CD92D3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0">
            <a:extLst>
              <a:ext uri="{FF2B5EF4-FFF2-40B4-BE49-F238E27FC236}">
                <a16:creationId xmlns:a16="http://schemas.microsoft.com/office/drawing/2014/main" id="{3930E8E5-54ED-A4CD-92DA-41C5B1EE8B61}"/>
              </a:ext>
            </a:extLst>
          </p:cNvPr>
          <p:cNvSpPr>
            <a:spLocks noGrp="1" noChangeArrowheads="1"/>
          </p:cNvSpPr>
          <p:nvPr>
            <p:ph type="sldNum" sz="quarter" idx="12"/>
          </p:nvPr>
        </p:nvSpPr>
        <p:spPr>
          <a:ln/>
        </p:spPr>
        <p:txBody>
          <a:bodyPr/>
          <a:lstStyle>
            <a:lvl1pPr>
              <a:defRPr/>
            </a:lvl1pPr>
          </a:lstStyle>
          <a:p>
            <a:fld id="{381CC3FD-F9C4-4ED0-B2E4-C76E8CD352D7}" type="slidenum">
              <a:rPr lang="ar-SA" altLang="ar-JO"/>
              <a:pPr/>
              <a:t>‹#›</a:t>
            </a:fld>
            <a:endParaRPr lang="en-US" altLang="ar-JO"/>
          </a:p>
        </p:txBody>
      </p:sp>
    </p:spTree>
    <p:extLst>
      <p:ext uri="{BB962C8B-B14F-4D97-AF65-F5344CB8AC3E}">
        <p14:creationId xmlns:p14="http://schemas.microsoft.com/office/powerpoint/2010/main" val="4091541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theme" Target="../theme/theme1.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7C71353A-C20C-7802-C581-B3DE5FD8882A}"/>
              </a:ext>
            </a:extLst>
          </p:cNvPr>
          <p:cNvGrpSpPr>
            <a:grpSpLocks/>
          </p:cNvGrpSpPr>
          <p:nvPr/>
        </p:nvGrpSpPr>
        <p:grpSpPr bwMode="auto">
          <a:xfrm>
            <a:off x="-3238500" y="0"/>
            <a:ext cx="11925300" cy="3810000"/>
            <a:chOff x="-2040" y="0"/>
            <a:chExt cx="7512" cy="2400"/>
          </a:xfrm>
        </p:grpSpPr>
        <p:sp>
          <p:nvSpPr>
            <p:cNvPr id="1032" name="AutoShape 3">
              <a:extLst>
                <a:ext uri="{FF2B5EF4-FFF2-40B4-BE49-F238E27FC236}">
                  <a16:creationId xmlns:a16="http://schemas.microsoft.com/office/drawing/2014/main" id="{AF049772-A32E-1C96-AA18-DF5FDBF5AF1F}"/>
                </a:ext>
              </a:extLst>
            </p:cNvPr>
            <p:cNvSpPr>
              <a:spLocks noChangeArrowheads="1"/>
            </p:cNvSpPr>
            <p:nvPr/>
          </p:nvSpPr>
          <p:spPr bwMode="auto">
            <a:xfrm>
              <a:off x="-2040" y="432"/>
              <a:ext cx="2592" cy="1968"/>
            </a:xfrm>
            <a:custGeom>
              <a:avLst/>
              <a:gdLst>
                <a:gd name="T0" fmla="*/ 0 w 64000"/>
                <a:gd name="T1" fmla="*/ 0 h 64000"/>
                <a:gd name="T2" fmla="*/ 0 w 64000"/>
                <a:gd name="T3" fmla="*/ 0 h 64000"/>
                <a:gd name="T4" fmla="*/ 0 w 64000"/>
                <a:gd name="T5" fmla="*/ 0 h 64000"/>
                <a:gd name="T6" fmla="*/ 0 w 64000"/>
                <a:gd name="T7" fmla="*/ 0 h 64000"/>
                <a:gd name="T8" fmla="*/ 0 w 64000"/>
                <a:gd name="T9" fmla="*/ 0 h 64000"/>
                <a:gd name="T10" fmla="*/ 0 w 64000"/>
                <a:gd name="T11" fmla="*/ 0 h 64000"/>
                <a:gd name="T12" fmla="*/ 0 w 64000"/>
                <a:gd name="T13" fmla="*/ 0 h 64000"/>
                <a:gd name="T14" fmla="*/ 0 w 64000"/>
                <a:gd name="T15" fmla="*/ 0 h 64000"/>
                <a:gd name="T16" fmla="*/ 0 w 64000"/>
                <a:gd name="T17" fmla="*/ 0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296 w 64000"/>
                <a:gd name="T28" fmla="*/ -26244 h 64000"/>
                <a:gd name="T29" fmla="*/ 50296 w 64000"/>
                <a:gd name="T30" fmla="*/ 26244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3" name="AutoShape 4">
              <a:extLst>
                <a:ext uri="{FF2B5EF4-FFF2-40B4-BE49-F238E27FC236}">
                  <a16:creationId xmlns:a16="http://schemas.microsoft.com/office/drawing/2014/main" id="{5EFC159F-8935-8E26-4860-A893E91B0047}"/>
                </a:ext>
              </a:extLst>
            </p:cNvPr>
            <p:cNvSpPr>
              <a:spLocks noChangeArrowheads="1"/>
            </p:cNvSpPr>
            <p:nvPr/>
          </p:nvSpPr>
          <p:spPr bwMode="auto">
            <a:xfrm>
              <a:off x="-1528" y="0"/>
              <a:ext cx="1949" cy="1987"/>
            </a:xfrm>
            <a:custGeom>
              <a:avLst/>
              <a:gdLst>
                <a:gd name="T0" fmla="*/ 0 w 64000"/>
                <a:gd name="T1" fmla="*/ 0 h 64000"/>
                <a:gd name="T2" fmla="*/ 0 w 64000"/>
                <a:gd name="T3" fmla="*/ 0 h 64000"/>
                <a:gd name="T4" fmla="*/ 0 w 64000"/>
                <a:gd name="T5" fmla="*/ 0 h 64000"/>
                <a:gd name="T6" fmla="*/ 0 w 64000"/>
                <a:gd name="T7" fmla="*/ 0 h 64000"/>
                <a:gd name="T8" fmla="*/ 0 w 64000"/>
                <a:gd name="T9" fmla="*/ 0 h 64000"/>
                <a:gd name="T10" fmla="*/ 0 w 64000"/>
                <a:gd name="T11" fmla="*/ 0 h 64000"/>
                <a:gd name="T12" fmla="*/ 0 w 64000"/>
                <a:gd name="T13" fmla="*/ 0 h 64000"/>
                <a:gd name="T14" fmla="*/ 0 w 64000"/>
                <a:gd name="T15" fmla="*/ 0 h 64000"/>
                <a:gd name="T16" fmla="*/ 0 w 64000"/>
                <a:gd name="T17" fmla="*/ 0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077 w 64000"/>
                <a:gd name="T28" fmla="*/ -26412 h 64000"/>
                <a:gd name="T29" fmla="*/ 50077 w 64000"/>
                <a:gd name="T30" fmla="*/ 26412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4" name="Line 5">
              <a:extLst>
                <a:ext uri="{FF2B5EF4-FFF2-40B4-BE49-F238E27FC236}">
                  <a16:creationId xmlns:a16="http://schemas.microsoft.com/office/drawing/2014/main" id="{E87D8C99-D43A-03E5-B28B-E77821C34195}"/>
                </a:ext>
              </a:extLst>
            </p:cNvPr>
            <p:cNvSpPr>
              <a:spLocks noChangeShapeType="1"/>
            </p:cNvSpPr>
            <p:nvPr/>
          </p:nvSpPr>
          <p:spPr bwMode="auto">
            <a:xfrm>
              <a:off x="864" y="960"/>
              <a:ext cx="460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27" name="Rectangle 6">
            <a:extLst>
              <a:ext uri="{FF2B5EF4-FFF2-40B4-BE49-F238E27FC236}">
                <a16:creationId xmlns:a16="http://schemas.microsoft.com/office/drawing/2014/main" id="{88FD205F-2A41-58ED-1045-FE21A35C8B26}"/>
              </a:ext>
            </a:extLst>
          </p:cNvPr>
          <p:cNvSpPr>
            <a:spLocks noGrp="1" noChangeArrowheads="1"/>
          </p:cNvSpPr>
          <p:nvPr>
            <p:ph type="title"/>
          </p:nvPr>
        </p:nvSpPr>
        <p:spPr bwMode="auto">
          <a:xfrm>
            <a:off x="1370013" y="301625"/>
            <a:ext cx="73136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ar-JO"/>
              <a:t>Click to edit Master title style</a:t>
            </a:r>
          </a:p>
        </p:txBody>
      </p:sp>
      <p:sp>
        <p:nvSpPr>
          <p:cNvPr id="1028" name="Rectangle 7">
            <a:extLst>
              <a:ext uri="{FF2B5EF4-FFF2-40B4-BE49-F238E27FC236}">
                <a16:creationId xmlns:a16="http://schemas.microsoft.com/office/drawing/2014/main" id="{1BAC358E-E5FC-BD8B-A1DC-1A7EEF70757F}"/>
              </a:ext>
            </a:extLst>
          </p:cNvPr>
          <p:cNvSpPr>
            <a:spLocks noGrp="1" noChangeArrowheads="1"/>
          </p:cNvSpPr>
          <p:nvPr>
            <p:ph type="body" idx="1"/>
          </p:nvPr>
        </p:nvSpPr>
        <p:spPr bwMode="auto">
          <a:xfrm>
            <a:off x="1370013" y="1827213"/>
            <a:ext cx="7313612"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ar-JO"/>
              <a:t>Click to edit Master text styles</a:t>
            </a:r>
          </a:p>
          <a:p>
            <a:pPr lvl="1"/>
            <a:r>
              <a:rPr lang="en-US" altLang="ar-JO"/>
              <a:t>Second level</a:t>
            </a:r>
          </a:p>
          <a:p>
            <a:pPr lvl="2"/>
            <a:r>
              <a:rPr lang="en-US" altLang="ar-JO"/>
              <a:t>Third level</a:t>
            </a:r>
          </a:p>
          <a:p>
            <a:pPr lvl="3"/>
            <a:r>
              <a:rPr lang="en-US" altLang="ar-JO"/>
              <a:t>Fourth level</a:t>
            </a:r>
          </a:p>
          <a:p>
            <a:pPr lvl="4"/>
            <a:r>
              <a:rPr lang="en-US" altLang="ar-JO"/>
              <a:t>Fifth level</a:t>
            </a:r>
          </a:p>
        </p:txBody>
      </p:sp>
      <p:sp>
        <p:nvSpPr>
          <p:cNvPr id="35848" name="Rectangle 8">
            <a:extLst>
              <a:ext uri="{FF2B5EF4-FFF2-40B4-BE49-F238E27FC236}">
                <a16:creationId xmlns:a16="http://schemas.microsoft.com/office/drawing/2014/main" id="{E684172E-AEC9-C4FF-6A5C-1FE248D93436}"/>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hangingPunct="1">
              <a:defRPr sz="1200">
                <a:cs typeface="Arial" charset="0"/>
              </a:defRPr>
            </a:lvl1pPr>
          </a:lstStyle>
          <a:p>
            <a:pPr>
              <a:defRPr/>
            </a:pPr>
            <a:endParaRPr lang="en-US"/>
          </a:p>
        </p:txBody>
      </p:sp>
      <p:sp>
        <p:nvSpPr>
          <p:cNvPr id="35849" name="Rectangle 9">
            <a:extLst>
              <a:ext uri="{FF2B5EF4-FFF2-40B4-BE49-F238E27FC236}">
                <a16:creationId xmlns:a16="http://schemas.microsoft.com/office/drawing/2014/main" id="{B3B61ACF-6C58-66DB-9E80-EC6E4E4C9DD4}"/>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rtl="0" eaLnBrk="1" hangingPunct="1">
              <a:defRPr sz="1200">
                <a:cs typeface="Arial" charset="0"/>
              </a:defRPr>
            </a:lvl1pPr>
          </a:lstStyle>
          <a:p>
            <a:pPr>
              <a:defRPr/>
            </a:pPr>
            <a:endParaRPr lang="en-US"/>
          </a:p>
        </p:txBody>
      </p:sp>
      <p:sp>
        <p:nvSpPr>
          <p:cNvPr id="35850" name="Rectangle 10">
            <a:extLst>
              <a:ext uri="{FF2B5EF4-FFF2-40B4-BE49-F238E27FC236}">
                <a16:creationId xmlns:a16="http://schemas.microsoft.com/office/drawing/2014/main" id="{6E688199-A2B3-A116-C993-CCABB36E0D90}"/>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56D7950E-DB02-46A4-B0CE-6EE543BCC803}" type="slidenum">
              <a:rPr lang="ar-SA" altLang="ar-JO"/>
              <a:pPr/>
              <a:t>‹#›</a:t>
            </a:fld>
            <a:endParaRPr lang="en-US" altLang="ar-JO"/>
          </a:p>
        </p:txBody>
      </p:sp>
    </p:spTree>
  </p:cSld>
  <p:clrMap bg1="lt1" tx1="dk1" bg2="lt2" tx2="dk2" accent1="accent1" accent2="accent2" accent3="accent3" accent4="accent4" accent5="accent5" accent6="accent6" hlink="hlink" folHlink="folHlink"/>
  <p:sldLayoutIdLst>
    <p:sldLayoutId id="2147483723"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Lst>
  <p:txStyles>
    <p:titleStyle>
      <a:lvl1pPr algn="l" rtl="1" eaLnBrk="0" fontAlgn="base" hangingPunct="0">
        <a:spcBef>
          <a:spcPct val="0"/>
        </a:spcBef>
        <a:spcAft>
          <a:spcPct val="0"/>
        </a:spcAft>
        <a:defRPr sz="3600">
          <a:solidFill>
            <a:schemeClr val="tx2"/>
          </a:solidFill>
          <a:latin typeface="+mj-lt"/>
          <a:ea typeface="+mj-ea"/>
          <a:cs typeface="+mj-cs"/>
        </a:defRPr>
      </a:lvl1pPr>
      <a:lvl2pPr algn="l" rtl="1" eaLnBrk="0" fontAlgn="base" hangingPunct="0">
        <a:spcBef>
          <a:spcPct val="0"/>
        </a:spcBef>
        <a:spcAft>
          <a:spcPct val="0"/>
        </a:spcAft>
        <a:defRPr sz="3600">
          <a:solidFill>
            <a:schemeClr val="tx2"/>
          </a:solidFill>
          <a:latin typeface="Arial" charset="0"/>
          <a:cs typeface="Arial" charset="0"/>
        </a:defRPr>
      </a:lvl2pPr>
      <a:lvl3pPr algn="l" rtl="1" eaLnBrk="0" fontAlgn="base" hangingPunct="0">
        <a:spcBef>
          <a:spcPct val="0"/>
        </a:spcBef>
        <a:spcAft>
          <a:spcPct val="0"/>
        </a:spcAft>
        <a:defRPr sz="3600">
          <a:solidFill>
            <a:schemeClr val="tx2"/>
          </a:solidFill>
          <a:latin typeface="Arial" charset="0"/>
          <a:cs typeface="Arial" charset="0"/>
        </a:defRPr>
      </a:lvl3pPr>
      <a:lvl4pPr algn="l" rtl="1" eaLnBrk="0" fontAlgn="base" hangingPunct="0">
        <a:spcBef>
          <a:spcPct val="0"/>
        </a:spcBef>
        <a:spcAft>
          <a:spcPct val="0"/>
        </a:spcAft>
        <a:defRPr sz="3600">
          <a:solidFill>
            <a:schemeClr val="tx2"/>
          </a:solidFill>
          <a:latin typeface="Arial" charset="0"/>
          <a:cs typeface="Arial" charset="0"/>
        </a:defRPr>
      </a:lvl4pPr>
      <a:lvl5pPr algn="l" rtl="1" eaLnBrk="0" fontAlgn="base" hangingPunct="0">
        <a:spcBef>
          <a:spcPct val="0"/>
        </a:spcBef>
        <a:spcAft>
          <a:spcPct val="0"/>
        </a:spcAft>
        <a:defRPr sz="3600">
          <a:solidFill>
            <a:schemeClr val="tx2"/>
          </a:solidFill>
          <a:latin typeface="Arial" charset="0"/>
          <a:cs typeface="Arial" charset="0"/>
        </a:defRPr>
      </a:lvl5pPr>
      <a:lvl6pPr marL="457200" algn="l" rtl="1" fontAlgn="base">
        <a:spcBef>
          <a:spcPct val="0"/>
        </a:spcBef>
        <a:spcAft>
          <a:spcPct val="0"/>
        </a:spcAft>
        <a:defRPr sz="3600">
          <a:solidFill>
            <a:schemeClr val="tx2"/>
          </a:solidFill>
          <a:latin typeface="Arial" charset="0"/>
          <a:cs typeface="Arial" charset="0"/>
        </a:defRPr>
      </a:lvl6pPr>
      <a:lvl7pPr marL="914400" algn="l" rtl="1" fontAlgn="base">
        <a:spcBef>
          <a:spcPct val="0"/>
        </a:spcBef>
        <a:spcAft>
          <a:spcPct val="0"/>
        </a:spcAft>
        <a:defRPr sz="3600">
          <a:solidFill>
            <a:schemeClr val="tx2"/>
          </a:solidFill>
          <a:latin typeface="Arial" charset="0"/>
          <a:cs typeface="Arial" charset="0"/>
        </a:defRPr>
      </a:lvl7pPr>
      <a:lvl8pPr marL="1371600" algn="l" rtl="1" fontAlgn="base">
        <a:spcBef>
          <a:spcPct val="0"/>
        </a:spcBef>
        <a:spcAft>
          <a:spcPct val="0"/>
        </a:spcAft>
        <a:defRPr sz="3600">
          <a:solidFill>
            <a:schemeClr val="tx2"/>
          </a:solidFill>
          <a:latin typeface="Arial" charset="0"/>
          <a:cs typeface="Arial" charset="0"/>
        </a:defRPr>
      </a:lvl8pPr>
      <a:lvl9pPr marL="1828800" algn="l" rtl="1" fontAlgn="base">
        <a:spcBef>
          <a:spcPct val="0"/>
        </a:spcBef>
        <a:spcAft>
          <a:spcPct val="0"/>
        </a:spcAft>
        <a:defRPr sz="3600">
          <a:solidFill>
            <a:schemeClr val="tx2"/>
          </a:solidFill>
          <a:latin typeface="Arial" charset="0"/>
          <a:cs typeface="Arial" charset="0"/>
        </a:defRPr>
      </a:lvl9pPr>
    </p:titleStyle>
    <p:bodyStyle>
      <a:lvl1pPr marL="342900" indent="-342900" algn="r" rtl="1" eaLnBrk="0" fontAlgn="base" hangingPunct="0">
        <a:spcBef>
          <a:spcPct val="20000"/>
        </a:spcBef>
        <a:spcAft>
          <a:spcPct val="0"/>
        </a:spcAft>
        <a:buClr>
          <a:schemeClr val="tx2"/>
        </a:buClr>
        <a:buSzPct val="70000"/>
        <a:buFont typeface="Wingdings" panose="05000000000000000000" pitchFamily="2" charset="2"/>
        <a:buChar char="¡"/>
        <a:defRPr sz="2900">
          <a:solidFill>
            <a:schemeClr val="tx1"/>
          </a:solidFill>
          <a:latin typeface="+mn-lt"/>
          <a:ea typeface="+mn-ea"/>
          <a:cs typeface="+mn-cs"/>
        </a:defRPr>
      </a:lvl1pPr>
      <a:lvl2pPr marL="742950" indent="-285750" algn="r" rtl="1" eaLnBrk="0" fontAlgn="base" hangingPunct="0">
        <a:spcBef>
          <a:spcPct val="20000"/>
        </a:spcBef>
        <a:spcAft>
          <a:spcPct val="0"/>
        </a:spcAft>
        <a:buClr>
          <a:schemeClr val="accent2"/>
        </a:buClr>
        <a:buSzPct val="70000"/>
        <a:buFont typeface="Wingdings" panose="05000000000000000000" pitchFamily="2" charset="2"/>
        <a:buChar char="l"/>
        <a:defRPr sz="2500">
          <a:solidFill>
            <a:schemeClr val="tx1"/>
          </a:solidFill>
          <a:latin typeface="+mn-lt"/>
          <a:cs typeface="+mn-cs"/>
        </a:defRPr>
      </a:lvl2pPr>
      <a:lvl3pPr marL="1143000" indent="-228600" algn="r" rtl="1" eaLnBrk="0" fontAlgn="base" hangingPunct="0">
        <a:spcBef>
          <a:spcPct val="20000"/>
        </a:spcBef>
        <a:spcAft>
          <a:spcPct val="0"/>
        </a:spcAft>
        <a:buClr>
          <a:schemeClr val="tx2"/>
        </a:buClr>
        <a:buSzPct val="65000"/>
        <a:buFont typeface="Wingdings" panose="05000000000000000000" pitchFamily="2" charset="2"/>
        <a:buChar char="¡"/>
        <a:defRPr sz="2200">
          <a:solidFill>
            <a:schemeClr val="tx1"/>
          </a:solidFill>
          <a:latin typeface="+mn-lt"/>
          <a:cs typeface="+mn-cs"/>
        </a:defRPr>
      </a:lvl3pPr>
      <a:lvl4pPr marL="1600200" indent="-228600" algn="r" rtl="1" eaLnBrk="0" fontAlgn="base" hangingPunct="0">
        <a:spcBef>
          <a:spcPct val="20000"/>
        </a:spcBef>
        <a:spcAft>
          <a:spcPct val="0"/>
        </a:spcAft>
        <a:buClr>
          <a:schemeClr val="accent2"/>
        </a:buClr>
        <a:buSzPct val="70000"/>
        <a:buFont typeface="Wingdings" panose="05000000000000000000" pitchFamily="2" charset="2"/>
        <a:buChar char="l"/>
        <a:defRPr sz="1900">
          <a:solidFill>
            <a:schemeClr val="tx1"/>
          </a:solidFill>
          <a:latin typeface="+mn-lt"/>
          <a:cs typeface="+mn-cs"/>
        </a:defRPr>
      </a:lvl4pPr>
      <a:lvl5pPr marL="20574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mn-lt"/>
          <a:cs typeface="+mn-cs"/>
        </a:defRPr>
      </a:lvl5pPr>
      <a:lvl6pPr marL="2514600" indent="-228600" algn="r" rtl="1"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6pPr>
      <a:lvl7pPr marL="2971800" indent="-228600" algn="r" rtl="1"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7pPr>
      <a:lvl8pPr marL="3429000" indent="-228600" algn="r" rtl="1"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8pPr>
      <a:lvl9pPr marL="3886200" indent="-228600" algn="r" rtl="1" fontAlgn="base">
        <a:spcBef>
          <a:spcPct val="20000"/>
        </a:spcBef>
        <a:spcAft>
          <a:spcPct val="0"/>
        </a:spcAft>
        <a:buClr>
          <a:schemeClr val="tx2"/>
        </a:buClr>
        <a:buSzPct val="60000"/>
        <a:buFont typeface="Wingdings" pitchFamily="2" charset="2"/>
        <a:buChar char="¡"/>
        <a:defRPr sz="19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14.xml" /></Relationships>
</file>

<file path=ppt/slides/_rels/slide11.xml.rels><?xml version="1.0" encoding="UTF-8" standalone="yes"?>
<Relationships xmlns="http://schemas.openxmlformats.org/package/2006/relationships"><Relationship Id="rId3" Type="http://schemas.openxmlformats.org/officeDocument/2006/relationships/image" Target="../media/image8.jpeg" /><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3" Type="http://schemas.openxmlformats.org/officeDocument/2006/relationships/image" Target="../media/image9.jpeg" /><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3" Type="http://schemas.openxmlformats.org/officeDocument/2006/relationships/image" Target="../media/image10.png" /><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xml" /><Relationship Id="rId1" Type="http://schemas.openxmlformats.org/officeDocument/2006/relationships/slideLayout" Target="../slideLayouts/slideLayout2.xml" /><Relationship Id="rId4" Type="http://schemas.openxmlformats.org/officeDocument/2006/relationships/image" Target="../media/image3.png" /></Relationships>
</file>

<file path=ppt/slides/_rels/slide4.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1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13.xml" /></Relationships>
</file>

<file path=ppt/slides/_rels/slide8.xml.rels><?xml version="1.0" encoding="UTF-8" standalone="yes"?>
<Relationships xmlns="http://schemas.openxmlformats.org/package/2006/relationships"><Relationship Id="rId3" Type="http://schemas.openxmlformats.org/officeDocument/2006/relationships/image" Target="../media/image6.png" /><Relationship Id="rId2" Type="http://schemas.openxmlformats.org/officeDocument/2006/relationships/notesSlide" Target="../notesSlides/notesSlide3.xml" /><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FDEE7CAE-2FC7-6796-652D-C65BA10DF283}"/>
              </a:ext>
            </a:extLst>
          </p:cNvPr>
          <p:cNvSpPr>
            <a:spLocks noGrp="1" noChangeArrowheads="1"/>
          </p:cNvSpPr>
          <p:nvPr>
            <p:ph type="ctrTitle"/>
          </p:nvPr>
        </p:nvSpPr>
        <p:spPr/>
        <p:txBody>
          <a:bodyPr/>
          <a:lstStyle/>
          <a:p>
            <a:pPr eaLnBrk="1" hangingPunct="1"/>
            <a:r>
              <a:rPr lang="en-US" altLang="ar-JO"/>
              <a:t>Yersinia pestis and plague</a:t>
            </a:r>
          </a:p>
        </p:txBody>
      </p:sp>
      <p:sp>
        <p:nvSpPr>
          <p:cNvPr id="4099" name="Rectangle 3">
            <a:extLst>
              <a:ext uri="{FF2B5EF4-FFF2-40B4-BE49-F238E27FC236}">
                <a16:creationId xmlns:a16="http://schemas.microsoft.com/office/drawing/2014/main" id="{5B9FF4D2-14C4-B5A4-3056-52A691079354}"/>
              </a:ext>
            </a:extLst>
          </p:cNvPr>
          <p:cNvSpPr>
            <a:spLocks noGrp="1" noChangeArrowheads="1"/>
          </p:cNvSpPr>
          <p:nvPr>
            <p:ph type="subTitle" idx="1"/>
          </p:nvPr>
        </p:nvSpPr>
        <p:spPr/>
        <p:txBody>
          <a:bodyPr/>
          <a:lstStyle/>
          <a:p>
            <a:pPr algn="l" rtl="0" eaLnBrk="1" hangingPunct="1">
              <a:buClr>
                <a:srgbClr val="006666"/>
              </a:buClr>
            </a:pPr>
            <a:r>
              <a:rPr lang="en-US" altLang="ar-JO">
                <a:solidFill>
                  <a:srgbClr val="FF0000"/>
                </a:solidFill>
              </a:rPr>
              <a:t>Dr.Eman Albataineh,</a:t>
            </a:r>
          </a:p>
          <a:p>
            <a:pPr algn="l" rtl="0" eaLnBrk="1" hangingPunct="1">
              <a:buClr>
                <a:srgbClr val="006666"/>
              </a:buClr>
            </a:pPr>
            <a:r>
              <a:rPr lang="en-US" altLang="ar-JO">
                <a:solidFill>
                  <a:srgbClr val="FF0000"/>
                </a:solidFill>
              </a:rPr>
              <a:t> Associate Prof. Immunology </a:t>
            </a:r>
          </a:p>
          <a:p>
            <a:pPr algn="l" rtl="0" eaLnBrk="1" hangingPunct="1">
              <a:buClr>
                <a:srgbClr val="006666"/>
              </a:buClr>
            </a:pPr>
            <a:r>
              <a:rPr lang="en-US" altLang="ar-JO">
                <a:solidFill>
                  <a:srgbClr val="FF0000"/>
                </a:solidFill>
              </a:rPr>
              <a:t>College of Medicine, Mu’tah university</a:t>
            </a:r>
          </a:p>
          <a:p>
            <a:pPr algn="l" rtl="0" eaLnBrk="1" hangingPunct="1">
              <a:buClr>
                <a:srgbClr val="006666"/>
              </a:buClr>
            </a:pPr>
            <a:r>
              <a:rPr lang="en-US" altLang="ar-JO">
                <a:solidFill>
                  <a:srgbClr val="FF0000"/>
                </a:solidFill>
              </a:rPr>
              <a:t>Heam. Module, 3rd year medical students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9AB68F16-57AB-534C-7CC5-9F9AFFB4D484}"/>
              </a:ext>
            </a:extLst>
          </p:cNvPr>
          <p:cNvSpPr>
            <a:spLocks noGrp="1" noChangeArrowheads="1"/>
          </p:cNvSpPr>
          <p:nvPr>
            <p:ph type="title"/>
          </p:nvPr>
        </p:nvSpPr>
        <p:spPr/>
        <p:txBody>
          <a:bodyPr/>
          <a:lstStyle/>
          <a:p>
            <a:pPr eaLnBrk="1" hangingPunct="1"/>
            <a:r>
              <a:rPr lang="en-US" altLang="ar-JO"/>
              <a:t>Disease types</a:t>
            </a:r>
          </a:p>
        </p:txBody>
      </p:sp>
      <p:sp>
        <p:nvSpPr>
          <p:cNvPr id="16387" name="Rectangle 3">
            <a:extLst>
              <a:ext uri="{FF2B5EF4-FFF2-40B4-BE49-F238E27FC236}">
                <a16:creationId xmlns:a16="http://schemas.microsoft.com/office/drawing/2014/main" id="{C050B67E-6C75-120D-A746-652BECD5D801}"/>
              </a:ext>
            </a:extLst>
          </p:cNvPr>
          <p:cNvSpPr>
            <a:spLocks noGrp="1" noChangeArrowheads="1"/>
          </p:cNvSpPr>
          <p:nvPr>
            <p:ph type="body" sz="half" idx="2"/>
          </p:nvPr>
        </p:nvSpPr>
        <p:spPr>
          <a:xfrm>
            <a:off x="4427538" y="1484313"/>
            <a:ext cx="4495800" cy="4114800"/>
          </a:xfrm>
        </p:spPr>
        <p:txBody>
          <a:bodyPr/>
          <a:lstStyle/>
          <a:p>
            <a:pPr algn="l" rtl="0" eaLnBrk="1" hangingPunct="1"/>
            <a:r>
              <a:rPr lang="en-US" altLang="ar-JO" sz="2500"/>
              <a:t>Bubonic plague: based on the lymphatic system.</a:t>
            </a:r>
          </a:p>
          <a:p>
            <a:pPr algn="l" rtl="0" eaLnBrk="1" hangingPunct="1"/>
            <a:r>
              <a:rPr lang="en-US" altLang="ar-JO" sz="2500"/>
              <a:t>Septicemic plague: Centers in the bloodstream.</a:t>
            </a:r>
          </a:p>
          <a:p>
            <a:pPr algn="l" rtl="0" eaLnBrk="1" hangingPunct="1"/>
            <a:r>
              <a:rPr lang="en-US" altLang="ar-JO" sz="2500"/>
              <a:t>Pneumonic Plague: Centers in the lungs,may be primary(earosol) or secondary from blood</a:t>
            </a:r>
          </a:p>
          <a:p>
            <a:pPr algn="l" rtl="0" eaLnBrk="1" hangingPunct="1"/>
            <a:r>
              <a:rPr lang="en-US" altLang="ar-JO" sz="2000"/>
              <a:t>  Plague meningitis, cutaneous plague, pharyngitis</a:t>
            </a:r>
          </a:p>
        </p:txBody>
      </p:sp>
      <p:pic>
        <p:nvPicPr>
          <p:cNvPr id="16388" name="Picture 4" descr="Plague bacteria in blood smear. Note safety pin appearance.">
            <a:extLst>
              <a:ext uri="{FF2B5EF4-FFF2-40B4-BE49-F238E27FC236}">
                <a16:creationId xmlns:a16="http://schemas.microsoft.com/office/drawing/2014/main" id="{6EF02607-B7F8-38E0-199A-3E56F86CE7D8}"/>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506538" y="2049463"/>
            <a:ext cx="3328987" cy="25527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6389" name="Rectangle 5">
            <a:extLst>
              <a:ext uri="{FF2B5EF4-FFF2-40B4-BE49-F238E27FC236}">
                <a16:creationId xmlns:a16="http://schemas.microsoft.com/office/drawing/2014/main" id="{949106F3-0A70-678F-59A7-42D60FDBF3E6}"/>
              </a:ext>
            </a:extLst>
          </p:cNvPr>
          <p:cNvSpPr>
            <a:spLocks noChangeArrowheads="1"/>
          </p:cNvSpPr>
          <p:nvPr/>
        </p:nvSpPr>
        <p:spPr bwMode="auto">
          <a:xfrm>
            <a:off x="1295400" y="4724400"/>
            <a:ext cx="256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cs typeface="Arial" panose="020B0604020202020204" pitchFamily="34" charset="0"/>
              </a:defRPr>
            </a:lvl1pPr>
            <a:lvl2pPr marL="742950" indent="-285750" algn="r" rtl="1">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cs typeface="Arial" panose="020B0604020202020204" pitchFamily="34" charset="0"/>
              </a:defRPr>
            </a:lvl2pPr>
            <a:lvl3pPr marL="1143000" indent="-228600" algn="r" rtl="1">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cs typeface="Arial" panose="020B0604020202020204" pitchFamily="34" charset="0"/>
              </a:defRPr>
            </a:lvl3pPr>
            <a:lvl4pPr marL="1600200" indent="-228600" algn="r" rtl="1">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cs typeface="Arial" panose="020B0604020202020204" pitchFamily="34" charset="0"/>
              </a:defRPr>
            </a:lvl4pPr>
            <a:lvl5pPr marL="2057400" indent="-228600" algn="r" rtl="1">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9pPr>
          </a:lstStyle>
          <a:p>
            <a:pPr algn="ctr" rtl="0">
              <a:spcBef>
                <a:spcPct val="0"/>
              </a:spcBef>
              <a:buClrTx/>
              <a:buSzTx/>
              <a:buFontTx/>
              <a:buNone/>
            </a:pPr>
            <a:r>
              <a:rPr lang="en-US" altLang="ar-JO" sz="1800"/>
              <a:t>Compliments of CDC</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518C74C0-39A8-67E3-1333-3CB57056CAB7}"/>
              </a:ext>
            </a:extLst>
          </p:cNvPr>
          <p:cNvSpPr>
            <a:spLocks noGrp="1" noChangeArrowheads="1"/>
          </p:cNvSpPr>
          <p:nvPr>
            <p:ph type="title"/>
          </p:nvPr>
        </p:nvSpPr>
        <p:spPr>
          <a:xfrm>
            <a:off x="1370013" y="149225"/>
            <a:ext cx="7313612" cy="1143000"/>
          </a:xfrm>
        </p:spPr>
        <p:txBody>
          <a:bodyPr/>
          <a:lstStyle/>
          <a:p>
            <a:pPr eaLnBrk="1" hangingPunct="1"/>
            <a:r>
              <a:rPr lang="en-US" altLang="ar-JO"/>
              <a:t>Bubonic Plague</a:t>
            </a:r>
          </a:p>
        </p:txBody>
      </p:sp>
      <p:sp>
        <p:nvSpPr>
          <p:cNvPr id="17411" name="Rectangle 3">
            <a:extLst>
              <a:ext uri="{FF2B5EF4-FFF2-40B4-BE49-F238E27FC236}">
                <a16:creationId xmlns:a16="http://schemas.microsoft.com/office/drawing/2014/main" id="{D8616270-BE0A-3F2C-1CAB-5907AF771580}"/>
              </a:ext>
            </a:extLst>
          </p:cNvPr>
          <p:cNvSpPr>
            <a:spLocks noGrp="1" noChangeArrowheads="1"/>
          </p:cNvSpPr>
          <p:nvPr>
            <p:ph type="body" idx="1"/>
          </p:nvPr>
        </p:nvSpPr>
        <p:spPr/>
        <p:txBody>
          <a:bodyPr/>
          <a:lstStyle/>
          <a:p>
            <a:pPr algn="l" rtl="0" eaLnBrk="1" hangingPunct="1"/>
            <a:r>
              <a:rPr lang="en-US" altLang="ar-JO"/>
              <a:t>80-90% of cases</a:t>
            </a:r>
          </a:p>
          <a:p>
            <a:pPr algn="l" rtl="0" eaLnBrk="1" hangingPunct="1"/>
            <a:r>
              <a:rPr lang="en-US" altLang="ar-JO"/>
              <a:t>Incubation: 2-6 days</a:t>
            </a:r>
          </a:p>
          <a:p>
            <a:pPr algn="l" rtl="0" eaLnBrk="1" hangingPunct="1"/>
            <a:r>
              <a:rPr lang="en-US" altLang="ar-JO"/>
              <a:t>Clinical signs</a:t>
            </a:r>
          </a:p>
          <a:p>
            <a:pPr lvl="1" algn="l" rtl="0" eaLnBrk="1" hangingPunct="1"/>
            <a:r>
              <a:rPr lang="en-US" altLang="ar-JO"/>
              <a:t>Fever, malaise, chills, headache</a:t>
            </a:r>
          </a:p>
          <a:p>
            <a:pPr lvl="1" algn="l" rtl="0" eaLnBrk="1" hangingPunct="1"/>
            <a:r>
              <a:rPr lang="en-US" altLang="ar-JO"/>
              <a:t>Bubo: swollen, painful lymph node (hemorrhagic inflammatory response)</a:t>
            </a:r>
          </a:p>
          <a:p>
            <a:pPr lvl="1" algn="l" rtl="0" eaLnBrk="1" hangingPunct="1"/>
            <a:r>
              <a:rPr lang="en-US" altLang="ar-JO">
                <a:sym typeface="Symbol" panose="05050102010706020507" pitchFamily="18" charset="2"/>
              </a:rPr>
              <a:t> vomiting, abdominal pain, nausea, </a:t>
            </a:r>
          </a:p>
          <a:p>
            <a:pPr algn="l" rtl="0" eaLnBrk="1" hangingPunct="1"/>
            <a:r>
              <a:rPr lang="en-US" altLang="ar-JO">
                <a:sym typeface="Symbol" panose="05050102010706020507" pitchFamily="18" charset="2"/>
              </a:rPr>
              <a:t>Mortality (untreated): 50-60%</a:t>
            </a:r>
          </a:p>
        </p:txBody>
      </p:sp>
      <p:pic>
        <p:nvPicPr>
          <p:cNvPr id="17412" name="Picture 4" descr="An axillary bubo and edema exhibited by a plague patient.">
            <a:extLst>
              <a:ext uri="{FF2B5EF4-FFF2-40B4-BE49-F238E27FC236}">
                <a16:creationId xmlns:a16="http://schemas.microsoft.com/office/drawing/2014/main" id="{AEDBCAFD-3091-D663-B30F-F457BE47ED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5963" y="1449388"/>
            <a:ext cx="2865437" cy="1911350"/>
          </a:xfrm>
          <a:prstGeom prst="rect">
            <a:avLst/>
          </a:prstGeom>
          <a:noFill/>
          <a:ln w="38100">
            <a:solidFill>
              <a:srgbClr val="FFCC66"/>
            </a:solidFill>
            <a:miter lim="800000"/>
            <a:headEnd/>
            <a:tailEnd/>
          </a:ln>
          <a:extLst>
            <a:ext uri="{909E8E84-426E-40DD-AFC4-6F175D3DCCD1}">
              <a14:hiddenFill xmlns:a14="http://schemas.microsoft.com/office/drawing/2010/main">
                <a:solidFill>
                  <a:srgbClr val="FFFFFF"/>
                </a:solidFill>
              </a14:hiddenFill>
            </a:ext>
          </a:extLst>
        </p:spPr>
      </p:pic>
      <p:sp>
        <p:nvSpPr>
          <p:cNvPr id="17413" name="Oval 5">
            <a:extLst>
              <a:ext uri="{FF2B5EF4-FFF2-40B4-BE49-F238E27FC236}">
                <a16:creationId xmlns:a16="http://schemas.microsoft.com/office/drawing/2014/main" id="{6F84F497-CC95-B994-B914-C2DE73B9E700}"/>
              </a:ext>
            </a:extLst>
          </p:cNvPr>
          <p:cNvSpPr>
            <a:spLocks noChangeArrowheads="1"/>
          </p:cNvSpPr>
          <p:nvPr/>
        </p:nvSpPr>
        <p:spPr bwMode="auto">
          <a:xfrm>
            <a:off x="6877050" y="2133600"/>
            <a:ext cx="863600" cy="93503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rtl="1">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cs typeface="Arial" panose="020B0604020202020204" pitchFamily="34" charset="0"/>
              </a:defRPr>
            </a:lvl1pPr>
            <a:lvl2pPr marL="742950" indent="-285750" algn="r" rtl="1">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cs typeface="Arial" panose="020B0604020202020204" pitchFamily="34" charset="0"/>
              </a:defRPr>
            </a:lvl2pPr>
            <a:lvl3pPr marL="1143000" indent="-228600" algn="r" rtl="1">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cs typeface="Arial" panose="020B0604020202020204" pitchFamily="34" charset="0"/>
              </a:defRPr>
            </a:lvl3pPr>
            <a:lvl4pPr marL="1600200" indent="-228600" algn="r" rtl="1">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cs typeface="Arial" panose="020B0604020202020204" pitchFamily="34" charset="0"/>
              </a:defRPr>
            </a:lvl4pPr>
            <a:lvl5pPr marL="2057400" indent="-228600" algn="r" rtl="1">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9pPr>
          </a:lstStyle>
          <a:p>
            <a:pPr eaLnBrk="1" hangingPunct="1">
              <a:spcBef>
                <a:spcPct val="0"/>
              </a:spcBef>
              <a:buClrTx/>
              <a:buSzTx/>
              <a:buFontTx/>
              <a:buNone/>
            </a:pPr>
            <a:endParaRPr lang="en-US" altLang="ar-JO" sz="1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CB5C8B76-8F64-97AF-2F28-F688FAC2DBFC}"/>
              </a:ext>
            </a:extLst>
          </p:cNvPr>
          <p:cNvSpPr>
            <a:spLocks noGrp="1" noChangeArrowheads="1"/>
          </p:cNvSpPr>
          <p:nvPr>
            <p:ph type="title"/>
          </p:nvPr>
        </p:nvSpPr>
        <p:spPr/>
        <p:txBody>
          <a:bodyPr/>
          <a:lstStyle/>
          <a:p>
            <a:pPr eaLnBrk="1" hangingPunct="1"/>
            <a:r>
              <a:rPr lang="en-US" altLang="ar-JO"/>
              <a:t>Septicemic Plague</a:t>
            </a:r>
          </a:p>
        </p:txBody>
      </p:sp>
      <p:sp>
        <p:nvSpPr>
          <p:cNvPr id="19459" name="Rectangle 3">
            <a:extLst>
              <a:ext uri="{FF2B5EF4-FFF2-40B4-BE49-F238E27FC236}">
                <a16:creationId xmlns:a16="http://schemas.microsoft.com/office/drawing/2014/main" id="{95405A55-AED7-C5F8-8031-53785DD6568A}"/>
              </a:ext>
            </a:extLst>
          </p:cNvPr>
          <p:cNvSpPr>
            <a:spLocks noGrp="1" noChangeArrowheads="1"/>
          </p:cNvSpPr>
          <p:nvPr>
            <p:ph type="body" idx="1"/>
          </p:nvPr>
        </p:nvSpPr>
        <p:spPr>
          <a:xfrm>
            <a:off x="457200" y="1600200"/>
            <a:ext cx="8362950" cy="4600575"/>
          </a:xfrm>
        </p:spPr>
        <p:txBody>
          <a:bodyPr/>
          <a:lstStyle/>
          <a:p>
            <a:pPr algn="l" rtl="0" eaLnBrk="1" hangingPunct="1"/>
            <a:r>
              <a:rPr lang="en-US" altLang="ar-JO"/>
              <a:t>blood spread</a:t>
            </a:r>
          </a:p>
          <a:p>
            <a:pPr algn="l" rtl="0" eaLnBrk="1" hangingPunct="1"/>
            <a:r>
              <a:rPr lang="en-US" altLang="ar-JO"/>
              <a:t>Clinical signs</a:t>
            </a:r>
          </a:p>
          <a:p>
            <a:pPr lvl="1" algn="l" rtl="0" eaLnBrk="1" hangingPunct="1"/>
            <a:r>
              <a:rPr lang="en-US" altLang="ar-JO"/>
              <a:t>Similar to bubonic, plus circulatory                        collapse, septic shock,                              organ failure, hemorrhage, DIC</a:t>
            </a:r>
          </a:p>
          <a:p>
            <a:pPr lvl="1" algn="l" rtl="0" eaLnBrk="1" hangingPunct="1"/>
            <a:r>
              <a:rPr lang="en-US" altLang="ar-JO"/>
              <a:t>Necrosis of extremities</a:t>
            </a:r>
          </a:p>
          <a:p>
            <a:pPr lvl="2" algn="l" rtl="0" eaLnBrk="1" hangingPunct="1"/>
            <a:r>
              <a:rPr lang="en-US" altLang="ar-JO"/>
              <a:t>Microthrombi blocking capillaries (black death??)</a:t>
            </a:r>
          </a:p>
          <a:p>
            <a:pPr algn="l" rtl="0" eaLnBrk="1" hangingPunct="1"/>
            <a:r>
              <a:rPr lang="en-US" altLang="ar-JO"/>
              <a:t>Mortality (untreated): 100%</a:t>
            </a:r>
          </a:p>
        </p:txBody>
      </p:sp>
      <p:pic>
        <p:nvPicPr>
          <p:cNvPr id="19460" name="Picture 4" descr="Right hand of a plague patient displaying acral gangrene.">
            <a:extLst>
              <a:ext uri="{FF2B5EF4-FFF2-40B4-BE49-F238E27FC236}">
                <a16:creationId xmlns:a16="http://schemas.microsoft.com/office/drawing/2014/main" id="{AFB7C605-EF3C-405E-D45C-BDD44043BA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0049" r="2565"/>
          <a:stretch>
            <a:fillRect/>
          </a:stretch>
        </p:blipFill>
        <p:spPr bwMode="auto">
          <a:xfrm>
            <a:off x="6011863" y="333375"/>
            <a:ext cx="2808287" cy="2128838"/>
          </a:xfrm>
          <a:prstGeom prst="rect">
            <a:avLst/>
          </a:prstGeom>
          <a:noFill/>
          <a:ln w="38100">
            <a:solidFill>
              <a:srgbClr val="FFCC66"/>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FBBBE963-87D8-2767-A45F-FB4F275CE08D}"/>
              </a:ext>
            </a:extLst>
          </p:cNvPr>
          <p:cNvSpPr>
            <a:spLocks noGrp="1" noChangeArrowheads="1"/>
          </p:cNvSpPr>
          <p:nvPr>
            <p:ph type="title"/>
          </p:nvPr>
        </p:nvSpPr>
        <p:spPr/>
        <p:txBody>
          <a:bodyPr/>
          <a:lstStyle/>
          <a:p>
            <a:pPr eaLnBrk="1" hangingPunct="1"/>
            <a:r>
              <a:rPr lang="en-US" altLang="ar-JO"/>
              <a:t>Pneumonic Plague</a:t>
            </a:r>
          </a:p>
        </p:txBody>
      </p:sp>
      <p:sp>
        <p:nvSpPr>
          <p:cNvPr id="21507" name="Rectangle 3">
            <a:extLst>
              <a:ext uri="{FF2B5EF4-FFF2-40B4-BE49-F238E27FC236}">
                <a16:creationId xmlns:a16="http://schemas.microsoft.com/office/drawing/2014/main" id="{02D5B281-EB08-1662-DF7A-5C17684A1DAF}"/>
              </a:ext>
            </a:extLst>
          </p:cNvPr>
          <p:cNvSpPr>
            <a:spLocks noGrp="1" noChangeArrowheads="1"/>
          </p:cNvSpPr>
          <p:nvPr>
            <p:ph type="body" idx="1"/>
          </p:nvPr>
        </p:nvSpPr>
        <p:spPr/>
        <p:txBody>
          <a:bodyPr/>
          <a:lstStyle/>
          <a:p>
            <a:pPr algn="l" rtl="0" eaLnBrk="1" hangingPunct="1">
              <a:lnSpc>
                <a:spcPct val="80000"/>
              </a:lnSpc>
            </a:pPr>
            <a:r>
              <a:rPr lang="en-US" altLang="ar-JO" sz="2500"/>
              <a:t>Incubation: 1-6 days</a:t>
            </a:r>
          </a:p>
          <a:p>
            <a:pPr algn="l" rtl="0" eaLnBrk="1" hangingPunct="1">
              <a:lnSpc>
                <a:spcPct val="80000"/>
              </a:lnSpc>
            </a:pPr>
            <a:r>
              <a:rPr lang="en-US" altLang="ar-JO" sz="2500"/>
              <a:t>If this transmitted by aerosols from infected human, this is considered primary, while secondary occurs after symptoms of bubonic or septicemic infection. </a:t>
            </a:r>
          </a:p>
          <a:p>
            <a:pPr algn="l" rtl="0" eaLnBrk="1" hangingPunct="1">
              <a:lnSpc>
                <a:spcPct val="80000"/>
              </a:lnSpc>
            </a:pPr>
            <a:r>
              <a:rPr lang="en-US" altLang="ar-JO" sz="2500"/>
              <a:t>Clinical signs</a:t>
            </a:r>
          </a:p>
          <a:p>
            <a:pPr lvl="1" algn="l" rtl="0" eaLnBrk="1" hangingPunct="1">
              <a:lnSpc>
                <a:spcPct val="80000"/>
              </a:lnSpc>
            </a:pPr>
            <a:r>
              <a:rPr lang="en-US" altLang="ar-JO" sz="2100"/>
              <a:t>Purulent pneumonia </a:t>
            </a:r>
          </a:p>
          <a:p>
            <a:pPr lvl="1" algn="l" rtl="0" eaLnBrk="1" hangingPunct="1">
              <a:lnSpc>
                <a:spcPct val="80000"/>
              </a:lnSpc>
            </a:pPr>
            <a:r>
              <a:rPr lang="en-US" altLang="ar-JO" sz="2100"/>
              <a:t>Fever, chills, headache, septicemia</a:t>
            </a:r>
          </a:p>
          <a:p>
            <a:pPr lvl="1" algn="l" rtl="0" eaLnBrk="1" hangingPunct="1">
              <a:lnSpc>
                <a:spcPct val="80000"/>
              </a:lnSpc>
            </a:pPr>
            <a:r>
              <a:rPr lang="en-US" altLang="ar-JO" sz="2100"/>
              <a:t>Respiratory distress, hemoptysis</a:t>
            </a:r>
          </a:p>
          <a:p>
            <a:pPr lvl="1" algn="l" rtl="0" eaLnBrk="1" hangingPunct="1">
              <a:lnSpc>
                <a:spcPct val="80000"/>
              </a:lnSpc>
            </a:pPr>
            <a:r>
              <a:rPr lang="en-US" altLang="ar-JO" sz="2100"/>
              <a:t>Highly fatal</a:t>
            </a:r>
          </a:p>
          <a:p>
            <a:pPr algn="l" rtl="0" eaLnBrk="1" hangingPunct="1">
              <a:lnSpc>
                <a:spcPct val="80000"/>
              </a:lnSpc>
            </a:pPr>
            <a:r>
              <a:rPr lang="en-US" altLang="ar-JO" sz="2500"/>
              <a:t>Person-to-person possible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8BA669CD-B656-90E1-9773-6C767FD056C5}"/>
              </a:ext>
            </a:extLst>
          </p:cNvPr>
          <p:cNvSpPr>
            <a:spLocks noGrp="1" noChangeArrowheads="1"/>
          </p:cNvSpPr>
          <p:nvPr>
            <p:ph type="title"/>
          </p:nvPr>
        </p:nvSpPr>
        <p:spPr/>
        <p:txBody>
          <a:bodyPr/>
          <a:lstStyle/>
          <a:p>
            <a:pPr eaLnBrk="1" hangingPunct="1"/>
            <a:r>
              <a:rPr lang="en-US" altLang="ar-JO"/>
              <a:t>Pneumonic Plague</a:t>
            </a:r>
          </a:p>
        </p:txBody>
      </p:sp>
      <p:pic>
        <p:nvPicPr>
          <p:cNvPr id="23555" name="Picture 3">
            <a:extLst>
              <a:ext uri="{FF2B5EF4-FFF2-40B4-BE49-F238E27FC236}">
                <a16:creationId xmlns:a16="http://schemas.microsoft.com/office/drawing/2014/main" id="{1BA9744A-8575-020C-784D-5CC895713C73}"/>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874963" y="1827213"/>
            <a:ext cx="4303712" cy="4114800"/>
          </a:xfrm>
        </p:spPr>
      </p:pic>
    </p:spTree>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BB4C6479-A849-267B-C30D-BDFCAB46C965}"/>
              </a:ext>
            </a:extLst>
          </p:cNvPr>
          <p:cNvSpPr>
            <a:spLocks noGrp="1" noChangeArrowheads="1"/>
          </p:cNvSpPr>
          <p:nvPr>
            <p:ph type="title"/>
          </p:nvPr>
        </p:nvSpPr>
        <p:spPr/>
        <p:txBody>
          <a:bodyPr/>
          <a:lstStyle/>
          <a:p>
            <a:pPr eaLnBrk="1" hangingPunct="1"/>
            <a:r>
              <a:rPr lang="en-US" altLang="ar-JO"/>
              <a:t>Diagnosis</a:t>
            </a:r>
          </a:p>
        </p:txBody>
      </p:sp>
      <p:sp>
        <p:nvSpPr>
          <p:cNvPr id="25603" name="Rectangle 3">
            <a:extLst>
              <a:ext uri="{FF2B5EF4-FFF2-40B4-BE49-F238E27FC236}">
                <a16:creationId xmlns:a16="http://schemas.microsoft.com/office/drawing/2014/main" id="{53A97785-5389-D34E-D341-45AF40ACBF79}"/>
              </a:ext>
            </a:extLst>
          </p:cNvPr>
          <p:cNvSpPr>
            <a:spLocks noGrp="1" noChangeArrowheads="1"/>
          </p:cNvSpPr>
          <p:nvPr>
            <p:ph type="body" idx="1"/>
          </p:nvPr>
        </p:nvSpPr>
        <p:spPr>
          <a:xfrm>
            <a:off x="1403350" y="1557338"/>
            <a:ext cx="7313613" cy="4114800"/>
          </a:xfrm>
        </p:spPr>
        <p:txBody>
          <a:bodyPr/>
          <a:lstStyle/>
          <a:p>
            <a:pPr algn="l" rtl="0" eaLnBrk="1" hangingPunct="1"/>
            <a:r>
              <a:rPr lang="en-US" altLang="ar-JO"/>
              <a:t>Isolation of </a:t>
            </a:r>
            <a:r>
              <a:rPr lang="en-US" altLang="ar-JO" sz="2800"/>
              <a:t>organism </a:t>
            </a:r>
            <a:r>
              <a:rPr lang="en-US" altLang="ar-JO"/>
              <a:t>Culture of blood, sputum, CSF as indicated</a:t>
            </a:r>
            <a:r>
              <a:rPr lang="en-US" altLang="ar-JO" sz="2800"/>
              <a:t> </a:t>
            </a:r>
            <a:r>
              <a:rPr lang="en-US" altLang="ar-JO" sz="1800"/>
              <a:t>Gram's stains can confirm the presence of gram-negative rods, and in some cases the leishman</a:t>
            </a:r>
            <a:r>
              <a:rPr lang="en-US" altLang="ar-JO" sz="1800">
                <a:latin typeface="Arial" panose="020B0604020202020204" pitchFamily="34" charset="0"/>
              </a:rPr>
              <a:t>’</a:t>
            </a:r>
            <a:r>
              <a:rPr lang="en-US" altLang="ar-JO" sz="1800"/>
              <a:t>s stain</a:t>
            </a:r>
          </a:p>
          <a:p>
            <a:pPr algn="l" rtl="0" eaLnBrk="1" hangingPunct="1"/>
            <a:r>
              <a:rPr lang="en-US" altLang="ar-JO"/>
              <a:t>Serology Fourfold rise in antibody </a:t>
            </a:r>
            <a:r>
              <a:rPr lang="en-US" altLang="ar-JO" sz="2800"/>
              <a:t>titer </a:t>
            </a:r>
            <a:r>
              <a:rPr lang="en-US" altLang="ar-JO" sz="1800"/>
              <a:t>An anti-F1 serology test can differentiate between different species of </a:t>
            </a:r>
            <a:r>
              <a:rPr lang="en-US" altLang="ar-JO" sz="1800" i="1"/>
              <a:t>Yersinia</a:t>
            </a:r>
            <a:r>
              <a:rPr lang="en-US" altLang="ar-JO" sz="1800"/>
              <a:t> </a:t>
            </a:r>
          </a:p>
          <a:p>
            <a:pPr lvl="1" algn="l" rtl="0" eaLnBrk="1" hangingPunct="1"/>
            <a:r>
              <a:rPr lang="en-US" altLang="ar-JO"/>
              <a:t>Single titer of &gt;1:128 is positive</a:t>
            </a:r>
          </a:p>
          <a:p>
            <a:pPr algn="l" rtl="0" eaLnBrk="1" hangingPunct="1"/>
            <a:r>
              <a:rPr lang="en-US" altLang="ar-JO"/>
              <a:t>Others: leukocytosis;</a:t>
            </a:r>
          </a:p>
          <a:p>
            <a:pPr algn="l" rtl="0" eaLnBrk="1" hangingPunct="1"/>
            <a:r>
              <a:rPr lang="en-US" altLang="ar-JO"/>
              <a:t>PCR</a:t>
            </a:r>
          </a:p>
          <a:p>
            <a:pPr algn="l" rtl="0" eaLnBrk="1" hangingPunct="1"/>
            <a:endParaRPr lang="en-US" altLang="ar-JO"/>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1D76EA34-8520-743B-B638-CA42DA05EE33}"/>
              </a:ext>
            </a:extLst>
          </p:cNvPr>
          <p:cNvSpPr>
            <a:spLocks noGrp="1" noChangeArrowheads="1"/>
          </p:cNvSpPr>
          <p:nvPr>
            <p:ph type="title"/>
          </p:nvPr>
        </p:nvSpPr>
        <p:spPr/>
        <p:txBody>
          <a:bodyPr/>
          <a:lstStyle/>
          <a:p>
            <a:pPr eaLnBrk="1" hangingPunct="1"/>
            <a:r>
              <a:rPr lang="en-US" altLang="ar-JO"/>
              <a:t>Treatment</a:t>
            </a:r>
          </a:p>
        </p:txBody>
      </p:sp>
      <p:sp>
        <p:nvSpPr>
          <p:cNvPr id="27651" name="Rectangle 3">
            <a:extLst>
              <a:ext uri="{FF2B5EF4-FFF2-40B4-BE49-F238E27FC236}">
                <a16:creationId xmlns:a16="http://schemas.microsoft.com/office/drawing/2014/main" id="{7E182D1D-9850-E642-C137-16AE5D940249}"/>
              </a:ext>
            </a:extLst>
          </p:cNvPr>
          <p:cNvSpPr>
            <a:spLocks noGrp="1" noChangeArrowheads="1"/>
          </p:cNvSpPr>
          <p:nvPr>
            <p:ph type="body" idx="1"/>
          </p:nvPr>
        </p:nvSpPr>
        <p:spPr/>
        <p:txBody>
          <a:bodyPr/>
          <a:lstStyle/>
          <a:p>
            <a:pPr algn="l" rtl="0" eaLnBrk="1" hangingPunct="1"/>
            <a:r>
              <a:rPr lang="en-US" altLang="ar-JO" sz="2700"/>
              <a:t>With early treatment </a:t>
            </a:r>
            <a:r>
              <a:rPr lang="en-US" altLang="ar-JO" sz="2700">
                <a:latin typeface="Arial" panose="020B0604020202020204" pitchFamily="34" charset="0"/>
              </a:rPr>
              <a:t>–</a:t>
            </a:r>
            <a:r>
              <a:rPr lang="en-US" altLang="ar-JO" sz="2700"/>
              <a:t> Survival ~100%</a:t>
            </a:r>
          </a:p>
          <a:p>
            <a:pPr algn="l" rtl="0" eaLnBrk="1" hangingPunct="1"/>
            <a:r>
              <a:rPr lang="en-US" altLang="ar-JO"/>
              <a:t>Supportive</a:t>
            </a:r>
          </a:p>
          <a:p>
            <a:pPr algn="l" rtl="0" eaLnBrk="1" hangingPunct="1"/>
            <a:r>
              <a:rPr lang="en-US" altLang="ar-JO"/>
              <a:t>Antibiotics</a:t>
            </a:r>
          </a:p>
          <a:p>
            <a:pPr lvl="1" algn="l" rtl="0" eaLnBrk="1" hangingPunct="1"/>
            <a:r>
              <a:rPr lang="en-US" altLang="ar-JO"/>
              <a:t>Aminoglycosides</a:t>
            </a:r>
          </a:p>
          <a:p>
            <a:pPr lvl="2" algn="l" rtl="0" eaLnBrk="1" hangingPunct="1"/>
            <a:r>
              <a:rPr lang="en-US" altLang="ar-JO"/>
              <a:t>Streptomycin, kanamycin</a:t>
            </a:r>
          </a:p>
          <a:p>
            <a:pPr lvl="1" algn="l" rtl="0" eaLnBrk="1" hangingPunct="1"/>
            <a:r>
              <a:rPr lang="en-US" altLang="ar-JO"/>
              <a:t>Doxycycline, tetracycline, chloramphenicol</a:t>
            </a:r>
          </a:p>
          <a:p>
            <a:pPr lvl="1" algn="l" rtl="0" eaLnBrk="1" hangingPunct="1"/>
            <a:r>
              <a:rPr lang="en-US" altLang="ar-JO"/>
              <a:t>Penicillins and cephalosporins                   are </a:t>
            </a:r>
            <a:r>
              <a:rPr lang="en-US" altLang="ar-JO" u="sng"/>
              <a:t>NOT</a:t>
            </a:r>
            <a:r>
              <a:rPr lang="en-US" altLang="ar-JO"/>
              <a:t> effective</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D773D84B-5F7D-D0EC-0F5F-220CC6F4A61D}"/>
              </a:ext>
            </a:extLst>
          </p:cNvPr>
          <p:cNvSpPr>
            <a:spLocks noGrp="1" noChangeArrowheads="1"/>
          </p:cNvSpPr>
          <p:nvPr>
            <p:ph type="title"/>
          </p:nvPr>
        </p:nvSpPr>
        <p:spPr/>
        <p:txBody>
          <a:bodyPr/>
          <a:lstStyle/>
          <a:p>
            <a:pPr eaLnBrk="1" hangingPunct="1"/>
            <a:endParaRPr lang="en-US" altLang="ar-JO"/>
          </a:p>
        </p:txBody>
      </p:sp>
      <p:sp>
        <p:nvSpPr>
          <p:cNvPr id="29699" name="Rectangle 3">
            <a:extLst>
              <a:ext uri="{FF2B5EF4-FFF2-40B4-BE49-F238E27FC236}">
                <a16:creationId xmlns:a16="http://schemas.microsoft.com/office/drawing/2014/main" id="{306E900F-A86D-6365-1012-228E295697E8}"/>
              </a:ext>
            </a:extLst>
          </p:cNvPr>
          <p:cNvSpPr>
            <a:spLocks noGrp="1" noChangeArrowheads="1"/>
          </p:cNvSpPr>
          <p:nvPr>
            <p:ph type="body" idx="1"/>
          </p:nvPr>
        </p:nvSpPr>
        <p:spPr/>
        <p:txBody>
          <a:bodyPr/>
          <a:lstStyle/>
          <a:p>
            <a:pPr algn="l" rtl="0" eaLnBrk="1" hangingPunct="1"/>
            <a:r>
              <a:rPr lang="en-US" altLang="ar-JO" sz="2500"/>
              <a:t>The main mechanisms of resistance of pathogenic bacteria to </a:t>
            </a:r>
            <a:r>
              <a:rPr lang="el-GR" altLang="ar-JO" sz="2500"/>
              <a:t>β</a:t>
            </a:r>
            <a:r>
              <a:rPr lang="en-US" altLang="ar-JO" sz="2500"/>
              <a:t>-lactams are : </a:t>
            </a:r>
          </a:p>
          <a:p>
            <a:pPr lvl="1" algn="l" rtl="0" eaLnBrk="1" hangingPunct="1"/>
            <a:r>
              <a:rPr lang="en-US" altLang="ar-JO" sz="2100"/>
              <a:t>(i) changes in the target sites of the drug (penicillin-binding proteins),</a:t>
            </a:r>
          </a:p>
          <a:p>
            <a:pPr lvl="1" algn="l" rtl="0" eaLnBrk="1" hangingPunct="1"/>
            <a:r>
              <a:rPr lang="en-US" altLang="ar-JO" sz="2100"/>
              <a:t> (ii) the activity of hydrolysing enzymes produced by the bacteria (B-lactamases),</a:t>
            </a:r>
          </a:p>
          <a:p>
            <a:pPr lvl="1" algn="l" rtl="0" eaLnBrk="1" hangingPunct="1"/>
            <a:r>
              <a:rPr lang="en-US" altLang="ar-JO" sz="2100"/>
              <a:t> (iii) the reduced accessibility of the target sites to the drug (permeability barrier). The latter barrier in Gram-negative bacteria consists of the outer membrane (OM)</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04A5E147-21FC-A57E-6443-1E2562C3B61F}"/>
              </a:ext>
            </a:extLst>
          </p:cNvPr>
          <p:cNvSpPr>
            <a:spLocks noGrp="1" noChangeArrowheads="1"/>
          </p:cNvSpPr>
          <p:nvPr>
            <p:ph type="title"/>
          </p:nvPr>
        </p:nvSpPr>
        <p:spPr/>
        <p:txBody>
          <a:bodyPr/>
          <a:lstStyle/>
          <a:p>
            <a:pPr eaLnBrk="1" hangingPunct="1"/>
            <a:r>
              <a:rPr lang="en-US" altLang="ar-JO"/>
              <a:t>Plague</a:t>
            </a:r>
            <a:br>
              <a:rPr lang="en-US" altLang="ar-JO"/>
            </a:br>
            <a:r>
              <a:rPr lang="en-US" altLang="ar-JO" sz="2400"/>
              <a:t>Prophylaxis</a:t>
            </a:r>
          </a:p>
        </p:txBody>
      </p:sp>
      <p:sp>
        <p:nvSpPr>
          <p:cNvPr id="30723" name="Rectangle 3">
            <a:extLst>
              <a:ext uri="{FF2B5EF4-FFF2-40B4-BE49-F238E27FC236}">
                <a16:creationId xmlns:a16="http://schemas.microsoft.com/office/drawing/2014/main" id="{7D5B2D18-3ED0-287A-44F4-6C3DB1267FF3}"/>
              </a:ext>
            </a:extLst>
          </p:cNvPr>
          <p:cNvSpPr>
            <a:spLocks noGrp="1" noChangeArrowheads="1"/>
          </p:cNvSpPr>
          <p:nvPr>
            <p:ph type="body" idx="1"/>
          </p:nvPr>
        </p:nvSpPr>
        <p:spPr>
          <a:xfrm>
            <a:off x="1403350" y="1412875"/>
            <a:ext cx="7313613" cy="4114800"/>
          </a:xfrm>
        </p:spPr>
        <p:txBody>
          <a:bodyPr/>
          <a:lstStyle/>
          <a:p>
            <a:pPr algn="l" rtl="0" eaLnBrk="1" hangingPunct="1">
              <a:lnSpc>
                <a:spcPct val="90000"/>
              </a:lnSpc>
            </a:pPr>
            <a:r>
              <a:rPr lang="en-US" altLang="ar-JO"/>
              <a:t>Flea, rodent control (kill fleas before redents)</a:t>
            </a:r>
          </a:p>
          <a:p>
            <a:pPr algn="l" rtl="0" eaLnBrk="1" hangingPunct="1">
              <a:lnSpc>
                <a:spcPct val="90000"/>
              </a:lnSpc>
            </a:pPr>
            <a:r>
              <a:rPr lang="en-US" altLang="ar-JO"/>
              <a:t>Isolation for the suspected patients</a:t>
            </a:r>
          </a:p>
          <a:p>
            <a:pPr algn="l" rtl="0" eaLnBrk="1" hangingPunct="1">
              <a:lnSpc>
                <a:spcPct val="90000"/>
              </a:lnSpc>
            </a:pPr>
            <a:r>
              <a:rPr lang="en-US" altLang="ar-JO"/>
              <a:t>Killed vaccine and living attenuated given to travelers and workers with the bacteria and in disaster areas,  to prevents </a:t>
            </a:r>
            <a:r>
              <a:rPr lang="en-US" altLang="ar-JO" u="sng"/>
              <a:t>bubonic</a:t>
            </a:r>
            <a:r>
              <a:rPr lang="en-US" altLang="ar-JO"/>
              <a:t> plague</a:t>
            </a:r>
          </a:p>
          <a:p>
            <a:pPr lvl="1" algn="l" rtl="0" eaLnBrk="1" hangingPunct="1">
              <a:lnSpc>
                <a:spcPct val="90000"/>
              </a:lnSpc>
            </a:pPr>
            <a:r>
              <a:rPr lang="en-US" altLang="ar-JO"/>
              <a:t>Primary vaccination: 0, 1-3, &amp; 5-6 months</a:t>
            </a:r>
          </a:p>
          <a:p>
            <a:pPr lvl="1" algn="l" rtl="0" eaLnBrk="1" hangingPunct="1">
              <a:lnSpc>
                <a:spcPct val="90000"/>
              </a:lnSpc>
            </a:pPr>
            <a:r>
              <a:rPr lang="en-US" altLang="ar-JO"/>
              <a:t>Boosters: 12, 18, &amp; 24 mo., then every 1-2 years</a:t>
            </a:r>
          </a:p>
        </p:txBody>
      </p:sp>
    </p:spTree>
  </p:cSld>
  <p:clrMapOvr>
    <a:masterClrMapping/>
  </p:clrMapOvr>
  <p:transition>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EC15A2E6-9714-3149-09A0-811AF050F2E1}"/>
              </a:ext>
            </a:extLst>
          </p:cNvPr>
          <p:cNvSpPr>
            <a:spLocks noGrp="1" noChangeArrowheads="1"/>
          </p:cNvSpPr>
          <p:nvPr>
            <p:ph type="title"/>
          </p:nvPr>
        </p:nvSpPr>
        <p:spPr/>
        <p:txBody>
          <a:bodyPr/>
          <a:lstStyle/>
          <a:p>
            <a:pPr eaLnBrk="1" hangingPunct="1"/>
            <a:endParaRPr lang="en-US" altLang="ar-JO"/>
          </a:p>
        </p:txBody>
      </p:sp>
      <p:sp>
        <p:nvSpPr>
          <p:cNvPr id="32771" name="Rectangle 3">
            <a:extLst>
              <a:ext uri="{FF2B5EF4-FFF2-40B4-BE49-F238E27FC236}">
                <a16:creationId xmlns:a16="http://schemas.microsoft.com/office/drawing/2014/main" id="{B3D85C06-6DAA-2122-2C39-C44B1FD76A6A}"/>
              </a:ext>
            </a:extLst>
          </p:cNvPr>
          <p:cNvSpPr>
            <a:spLocks noGrp="1" noChangeArrowheads="1"/>
          </p:cNvSpPr>
          <p:nvPr>
            <p:ph type="body" idx="1"/>
          </p:nvPr>
        </p:nvSpPr>
        <p:spPr/>
        <p:txBody>
          <a:bodyPr/>
          <a:lstStyle/>
          <a:p>
            <a:pPr algn="l" rtl="0" eaLnBrk="1" hangingPunct="1"/>
            <a:r>
              <a:rPr lang="en-US" altLang="ar-JO"/>
              <a:t>Preferred post-exposure prophylaxis:</a:t>
            </a:r>
          </a:p>
          <a:p>
            <a:pPr lvl="1" algn="l" rtl="0" eaLnBrk="1" hangingPunct="1"/>
            <a:r>
              <a:rPr lang="en-US" altLang="ar-JO"/>
              <a:t>Doxycycline  </a:t>
            </a:r>
          </a:p>
          <a:p>
            <a:pPr lvl="1" algn="l" rtl="0" eaLnBrk="1" hangingPunct="1"/>
            <a:r>
              <a:rPr lang="en-US" altLang="ar-JO"/>
              <a:t>Ciprofloxacin </a:t>
            </a:r>
          </a:p>
          <a:p>
            <a:pPr lvl="1" algn="l" rtl="0" eaLnBrk="1" hangingPunct="1"/>
            <a:r>
              <a:rPr lang="en-US" altLang="ar-JO"/>
              <a:t>Duration of prophylaxis: 7 days</a:t>
            </a:r>
          </a:p>
          <a:p>
            <a:pPr algn="l" rtl="0" eaLnBrk="1" hangingPunct="1"/>
            <a:endParaRPr lang="en-US" altLang="ar-JO"/>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41D205A-0F19-B821-5BCD-5A7A921AE8C0}"/>
              </a:ext>
            </a:extLst>
          </p:cNvPr>
          <p:cNvSpPr>
            <a:spLocks noGrp="1"/>
          </p:cNvSpPr>
          <p:nvPr>
            <p:ph type="title"/>
          </p:nvPr>
        </p:nvSpPr>
        <p:spPr/>
        <p:txBody>
          <a:bodyPr/>
          <a:lstStyle/>
          <a:p>
            <a:endParaRPr lang="ar-JO" altLang="en-US"/>
          </a:p>
        </p:txBody>
      </p:sp>
      <p:pic>
        <p:nvPicPr>
          <p:cNvPr id="5123" name="Content Placeholder 3">
            <a:extLst>
              <a:ext uri="{FF2B5EF4-FFF2-40B4-BE49-F238E27FC236}">
                <a16:creationId xmlns:a16="http://schemas.microsoft.com/office/drawing/2014/main" id="{9EC221A2-63C6-0293-5A61-17318377539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339975" y="2205038"/>
            <a:ext cx="4894263" cy="3652837"/>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6146" name="Picture 2" descr="Dr. Alexandre Yersin in Front of the National Quarantine Station, Shanghai Station, 1936.">
            <a:extLst>
              <a:ext uri="{FF2B5EF4-FFF2-40B4-BE49-F238E27FC236}">
                <a16:creationId xmlns:a16="http://schemas.microsoft.com/office/drawing/2014/main" id="{8683B33F-C926-6A0D-7A60-EADF0A562E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4525" y="4005263"/>
            <a:ext cx="3419475" cy="2408237"/>
          </a:xfrm>
          <a:prstGeom prst="rect">
            <a:avLst/>
          </a:prstGeom>
          <a:noFill/>
          <a:ln w="38100">
            <a:solidFill>
              <a:srgbClr val="FFCC66"/>
            </a:solidFill>
            <a:miter lim="800000"/>
            <a:headEnd/>
            <a:tailEnd/>
          </a:ln>
          <a:extLst>
            <a:ext uri="{909E8E84-426E-40DD-AFC4-6F175D3DCCD1}">
              <a14:hiddenFill xmlns:a14="http://schemas.microsoft.com/office/drawing/2010/main">
                <a:solidFill>
                  <a:srgbClr val="FFFFFF"/>
                </a:solidFill>
              </a14:hiddenFill>
            </a:ext>
          </a:extLst>
        </p:spPr>
      </p:pic>
      <p:sp>
        <p:nvSpPr>
          <p:cNvPr id="6147" name="Rectangle 3">
            <a:extLst>
              <a:ext uri="{FF2B5EF4-FFF2-40B4-BE49-F238E27FC236}">
                <a16:creationId xmlns:a16="http://schemas.microsoft.com/office/drawing/2014/main" id="{761ED029-EB74-759D-70E0-5D19754A0840}"/>
              </a:ext>
            </a:extLst>
          </p:cNvPr>
          <p:cNvSpPr>
            <a:spLocks noGrp="1" noChangeArrowheads="1"/>
          </p:cNvSpPr>
          <p:nvPr>
            <p:ph type="title"/>
          </p:nvPr>
        </p:nvSpPr>
        <p:spPr/>
        <p:txBody>
          <a:bodyPr/>
          <a:lstStyle/>
          <a:p>
            <a:pPr eaLnBrk="1" hangingPunct="1"/>
            <a:r>
              <a:rPr lang="en-US" altLang="ar-JO"/>
              <a:t>Discovery</a:t>
            </a:r>
          </a:p>
        </p:txBody>
      </p:sp>
      <p:sp>
        <p:nvSpPr>
          <p:cNvPr id="6148" name="Rectangle 4">
            <a:extLst>
              <a:ext uri="{FF2B5EF4-FFF2-40B4-BE49-F238E27FC236}">
                <a16:creationId xmlns:a16="http://schemas.microsoft.com/office/drawing/2014/main" id="{AD73677D-266F-EEDD-F8EF-ADAE378CA60F}"/>
              </a:ext>
            </a:extLst>
          </p:cNvPr>
          <p:cNvSpPr>
            <a:spLocks noGrp="1" noChangeArrowheads="1"/>
          </p:cNvSpPr>
          <p:nvPr>
            <p:ph type="body" idx="1"/>
          </p:nvPr>
        </p:nvSpPr>
        <p:spPr/>
        <p:txBody>
          <a:bodyPr/>
          <a:lstStyle/>
          <a:p>
            <a:pPr algn="l" rtl="0" eaLnBrk="1" hangingPunct="1"/>
            <a:r>
              <a:rPr lang="en-US" altLang="ar-JO"/>
              <a:t>1894: Hong Kong epidemic</a:t>
            </a:r>
          </a:p>
          <a:p>
            <a:pPr algn="l" rtl="0" eaLnBrk="1" hangingPunct="1"/>
            <a:r>
              <a:rPr lang="en-US" altLang="ar-JO"/>
              <a:t>Alexander Yersin</a:t>
            </a:r>
          </a:p>
          <a:p>
            <a:pPr lvl="1" algn="l" rtl="0" eaLnBrk="1" hangingPunct="1"/>
            <a:r>
              <a:rPr lang="en-US" altLang="ar-JO"/>
              <a:t>Gram negative</a:t>
            </a:r>
          </a:p>
          <a:p>
            <a:pPr lvl="1" algn="l" rtl="0" eaLnBrk="1" hangingPunct="1"/>
            <a:r>
              <a:rPr lang="en-US" altLang="ar-JO"/>
              <a:t>Bacillus</a:t>
            </a:r>
          </a:p>
          <a:p>
            <a:pPr algn="l" rtl="0" eaLnBrk="1" hangingPunct="1"/>
            <a:r>
              <a:rPr lang="en-US" altLang="ar-JO"/>
              <a:t>1896</a:t>
            </a:r>
          </a:p>
          <a:p>
            <a:pPr lvl="1" algn="l" rtl="0" eaLnBrk="1" hangingPunct="1"/>
            <a:r>
              <a:rPr lang="en-US" altLang="ar-JO"/>
              <a:t>Developed antiserum</a:t>
            </a:r>
          </a:p>
        </p:txBody>
      </p:sp>
      <p:pic>
        <p:nvPicPr>
          <p:cNvPr id="6149" name="Picture 5" descr="yersinia_dr_yersin">
            <a:extLst>
              <a:ext uri="{FF2B5EF4-FFF2-40B4-BE49-F238E27FC236}">
                <a16:creationId xmlns:a16="http://schemas.microsoft.com/office/drawing/2014/main" id="{6556EF8A-F084-FFDE-A3C8-814696DB441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5825" y="1052513"/>
            <a:ext cx="1743075" cy="2592387"/>
          </a:xfrm>
          <a:prstGeom prst="rect">
            <a:avLst/>
          </a:prstGeom>
          <a:noFill/>
          <a:ln w="38100">
            <a:solidFill>
              <a:srgbClr val="FFCC66"/>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FE1C3229-B51C-CDF2-32A8-773874CE35A8}"/>
              </a:ext>
            </a:extLst>
          </p:cNvPr>
          <p:cNvSpPr>
            <a:spLocks noGrp="1" noChangeArrowheads="1"/>
          </p:cNvSpPr>
          <p:nvPr>
            <p:ph type="title"/>
          </p:nvPr>
        </p:nvSpPr>
        <p:spPr/>
        <p:txBody>
          <a:bodyPr/>
          <a:lstStyle/>
          <a:p>
            <a:pPr eaLnBrk="1" hangingPunct="1"/>
            <a:r>
              <a:rPr lang="en-US" altLang="ar-JO"/>
              <a:t>Historical Impacts</a:t>
            </a:r>
          </a:p>
        </p:txBody>
      </p:sp>
      <p:sp>
        <p:nvSpPr>
          <p:cNvPr id="8195" name="Rectangle 3">
            <a:extLst>
              <a:ext uri="{FF2B5EF4-FFF2-40B4-BE49-F238E27FC236}">
                <a16:creationId xmlns:a16="http://schemas.microsoft.com/office/drawing/2014/main" id="{1BC3C812-FCC2-2ECE-1F96-CFC4C5A6A75A}"/>
              </a:ext>
            </a:extLst>
          </p:cNvPr>
          <p:cNvSpPr>
            <a:spLocks noGrp="1" noChangeArrowheads="1"/>
          </p:cNvSpPr>
          <p:nvPr>
            <p:ph type="body" sz="half" idx="2"/>
          </p:nvPr>
        </p:nvSpPr>
        <p:spPr>
          <a:xfrm>
            <a:off x="4419600" y="1752600"/>
            <a:ext cx="4724400" cy="4724400"/>
          </a:xfrm>
        </p:spPr>
        <p:txBody>
          <a:bodyPr/>
          <a:lstStyle/>
          <a:p>
            <a:pPr algn="l" rtl="0" eaLnBrk="1" hangingPunct="1"/>
            <a:r>
              <a:rPr lang="en-US" altLang="ar-JO" sz="2100"/>
              <a:t>The first plague was in 542 E.C. and lasted almost 60 years.</a:t>
            </a:r>
          </a:p>
          <a:p>
            <a:pPr algn="l" rtl="0" eaLnBrk="1" hangingPunct="1"/>
            <a:r>
              <a:rPr lang="en-US" altLang="ar-JO" sz="2100"/>
              <a:t>The second and most severe pandemic was in the 14</a:t>
            </a:r>
            <a:r>
              <a:rPr lang="en-US" altLang="ar-JO" sz="2100" baseline="30000"/>
              <a:t>th</a:t>
            </a:r>
            <a:r>
              <a:rPr lang="en-US" altLang="ar-JO" sz="2100"/>
              <a:t> century, also known as the Black Death. 24 million die in </a:t>
            </a:r>
            <a:r>
              <a:rPr lang="en-US" altLang="ar-JO" sz="2100">
                <a:latin typeface="Arial" panose="020B0604020202020204" pitchFamily="34" charset="0"/>
              </a:rPr>
              <a:t>“</a:t>
            </a:r>
            <a:r>
              <a:rPr lang="en-US" altLang="ar-JO" sz="2100"/>
              <a:t>the Black Death</a:t>
            </a:r>
            <a:r>
              <a:rPr lang="en-US" altLang="ar-JO" sz="2100">
                <a:latin typeface="Arial" panose="020B0604020202020204" pitchFamily="34" charset="0"/>
              </a:rPr>
              <a:t>”</a:t>
            </a:r>
            <a:r>
              <a:rPr lang="en-US" altLang="ar-JO" sz="2100"/>
              <a:t> plague</a:t>
            </a:r>
          </a:p>
          <a:p>
            <a:pPr algn="l" rtl="0" eaLnBrk="1" hangingPunct="1"/>
            <a:r>
              <a:rPr lang="en-US" altLang="ar-JO" sz="2100"/>
              <a:t>The final and most recent pandemic occurred in 1894.</a:t>
            </a:r>
          </a:p>
          <a:p>
            <a:pPr algn="l" rtl="0" eaLnBrk="1" hangingPunct="1"/>
            <a:endParaRPr lang="en-US" altLang="ar-JO" sz="2100"/>
          </a:p>
          <a:p>
            <a:pPr algn="ctr" eaLnBrk="1" hangingPunct="1"/>
            <a:endParaRPr lang="en-US" altLang="ar-JO" sz="2100"/>
          </a:p>
        </p:txBody>
      </p:sp>
      <p:pic>
        <p:nvPicPr>
          <p:cNvPr id="8196" name="Picture 4" descr="blackdeath3">
            <a:extLst>
              <a:ext uri="{FF2B5EF4-FFF2-40B4-BE49-F238E27FC236}">
                <a16:creationId xmlns:a16="http://schemas.microsoft.com/office/drawing/2014/main" id="{9C25C237-0048-957F-C5CB-05FAA64932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209800"/>
            <a:ext cx="3810000" cy="297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51809A3-4F1A-8EA2-CF07-B5FC8B9CAF4E}"/>
              </a:ext>
            </a:extLst>
          </p:cNvPr>
          <p:cNvSpPr>
            <a:spLocks noGrp="1" noChangeArrowheads="1"/>
          </p:cNvSpPr>
          <p:nvPr>
            <p:ph type="title"/>
          </p:nvPr>
        </p:nvSpPr>
        <p:spPr/>
        <p:txBody>
          <a:bodyPr/>
          <a:lstStyle/>
          <a:p>
            <a:pPr eaLnBrk="1" hangingPunct="1"/>
            <a:r>
              <a:rPr lang="en-US" altLang="ar-JO" i="1"/>
              <a:t>Yersinia pestis</a:t>
            </a:r>
          </a:p>
        </p:txBody>
      </p:sp>
      <p:sp>
        <p:nvSpPr>
          <p:cNvPr id="9219" name="Rectangle 3">
            <a:extLst>
              <a:ext uri="{FF2B5EF4-FFF2-40B4-BE49-F238E27FC236}">
                <a16:creationId xmlns:a16="http://schemas.microsoft.com/office/drawing/2014/main" id="{435DB7C1-2BE6-5CE5-989E-C7028AC576DE}"/>
              </a:ext>
            </a:extLst>
          </p:cNvPr>
          <p:cNvSpPr>
            <a:spLocks noGrp="1" noChangeArrowheads="1"/>
          </p:cNvSpPr>
          <p:nvPr>
            <p:ph type="body" idx="1"/>
          </p:nvPr>
        </p:nvSpPr>
        <p:spPr>
          <a:xfrm>
            <a:off x="1827213" y="2033588"/>
            <a:ext cx="6853237" cy="4348162"/>
          </a:xfrm>
        </p:spPr>
        <p:txBody>
          <a:bodyPr/>
          <a:lstStyle/>
          <a:p>
            <a:pPr algn="l" rtl="0" eaLnBrk="1" hangingPunct="1">
              <a:lnSpc>
                <a:spcPct val="80000"/>
              </a:lnSpc>
            </a:pPr>
            <a:r>
              <a:rPr lang="en-US" altLang="ar-JO" sz="2100"/>
              <a:t>Family Enterobacteria</a:t>
            </a:r>
          </a:p>
          <a:p>
            <a:pPr lvl="1" algn="l" rtl="0" eaLnBrk="1" hangingPunct="1">
              <a:lnSpc>
                <a:spcPct val="80000"/>
              </a:lnSpc>
            </a:pPr>
            <a:r>
              <a:rPr lang="en-US" altLang="ar-JO" sz="1900"/>
              <a:t>Gram negative small rods, pleomorphic</a:t>
            </a:r>
          </a:p>
          <a:p>
            <a:pPr lvl="1" algn="l" rtl="0" eaLnBrk="1" hangingPunct="1">
              <a:lnSpc>
                <a:spcPct val="80000"/>
              </a:lnSpc>
            </a:pPr>
            <a:r>
              <a:rPr lang="en-US" altLang="ar-JO" sz="1900"/>
              <a:t>Aerobic, facultative anaerobic?, and facultative intracellular?</a:t>
            </a:r>
          </a:p>
          <a:p>
            <a:pPr lvl="1" algn="l" rtl="0" eaLnBrk="1" hangingPunct="1">
              <a:lnSpc>
                <a:spcPct val="80000"/>
              </a:lnSpc>
            </a:pPr>
            <a:r>
              <a:rPr lang="en-US" altLang="ar-JO" sz="1900"/>
              <a:t>Most have animals as their hosts but they can cause disease in man</a:t>
            </a:r>
          </a:p>
          <a:p>
            <a:pPr lvl="1" algn="l" rtl="0" eaLnBrk="1" hangingPunct="1">
              <a:lnSpc>
                <a:spcPct val="80000"/>
              </a:lnSpc>
            </a:pPr>
            <a:r>
              <a:rPr lang="en-US" altLang="ar-JO" sz="1900"/>
              <a:t>Grow better in blood agar, does not heamolyze blood</a:t>
            </a:r>
          </a:p>
          <a:p>
            <a:pPr lvl="1" algn="l" rtl="0" eaLnBrk="1" hangingPunct="1">
              <a:lnSpc>
                <a:spcPct val="80000"/>
              </a:lnSpc>
            </a:pPr>
            <a:r>
              <a:rPr lang="en-US" altLang="ar-JO" sz="1900"/>
              <a:t>Bipolar staining when stained with leishman</a:t>
            </a:r>
            <a:r>
              <a:rPr lang="en-US" altLang="ar-JO" sz="1900">
                <a:latin typeface="Arial" panose="020B0604020202020204" pitchFamily="34" charset="0"/>
              </a:rPr>
              <a:t>’</a:t>
            </a:r>
            <a:r>
              <a:rPr lang="en-US" altLang="ar-JO" sz="1900"/>
              <a:t>s stain</a:t>
            </a:r>
          </a:p>
          <a:p>
            <a:pPr lvl="1" algn="l" rtl="0" eaLnBrk="1" hangingPunct="1">
              <a:lnSpc>
                <a:spcPct val="80000"/>
              </a:lnSpc>
            </a:pPr>
            <a:r>
              <a:rPr lang="en-US" altLang="ar-JO" sz="1900"/>
              <a:t>Ferment glucose and mannitol with the production of acid only</a:t>
            </a:r>
          </a:p>
          <a:p>
            <a:pPr algn="l" rtl="0" eaLnBrk="1" hangingPunct="1">
              <a:lnSpc>
                <a:spcPct val="80000"/>
              </a:lnSpc>
            </a:pPr>
            <a:r>
              <a:rPr lang="en-US" altLang="ar-JO" sz="2100"/>
              <a:t>It is pathogenic to mice, white rat and pigs</a:t>
            </a:r>
          </a:p>
          <a:p>
            <a:pPr algn="l" rtl="0" eaLnBrk="1" hangingPunct="1">
              <a:lnSpc>
                <a:spcPct val="80000"/>
              </a:lnSpc>
            </a:pPr>
            <a:r>
              <a:rPr lang="en-US" altLang="ar-JO" sz="2100"/>
              <a:t>and virulence factors (F1, Murine exotoxin, LPS endotoxin, coagulase, pesticin, plasminogen activator).</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8443FE59-741E-3DA6-5997-DE92AE585F32}"/>
              </a:ext>
            </a:extLst>
          </p:cNvPr>
          <p:cNvSpPr>
            <a:spLocks noGrp="1" noChangeArrowheads="1"/>
          </p:cNvSpPr>
          <p:nvPr>
            <p:ph type="title"/>
          </p:nvPr>
        </p:nvSpPr>
        <p:spPr/>
        <p:txBody>
          <a:bodyPr/>
          <a:lstStyle/>
          <a:p>
            <a:pPr eaLnBrk="1" hangingPunct="1"/>
            <a:endParaRPr lang="en-US" altLang="ar-JO"/>
          </a:p>
        </p:txBody>
      </p:sp>
      <p:sp>
        <p:nvSpPr>
          <p:cNvPr id="11267" name="Rectangle 3">
            <a:extLst>
              <a:ext uri="{FF2B5EF4-FFF2-40B4-BE49-F238E27FC236}">
                <a16:creationId xmlns:a16="http://schemas.microsoft.com/office/drawing/2014/main" id="{042DA1D7-4FC1-2BC5-F1F1-640F9403662E}"/>
              </a:ext>
            </a:extLst>
          </p:cNvPr>
          <p:cNvSpPr>
            <a:spLocks noGrp="1" noChangeArrowheads="1"/>
          </p:cNvSpPr>
          <p:nvPr>
            <p:ph type="body" idx="1"/>
          </p:nvPr>
        </p:nvSpPr>
        <p:spPr/>
        <p:txBody>
          <a:bodyPr/>
          <a:lstStyle/>
          <a:p>
            <a:pPr algn="l" rtl="0" eaLnBrk="1" hangingPunct="1">
              <a:lnSpc>
                <a:spcPct val="90000"/>
              </a:lnSpc>
            </a:pPr>
            <a:r>
              <a:rPr lang="en-US" altLang="ar-JO"/>
              <a:t>Several plasmids and virulence factors</a:t>
            </a:r>
          </a:p>
          <a:p>
            <a:pPr lvl="1" algn="l" rtl="0" eaLnBrk="1" hangingPunct="1">
              <a:lnSpc>
                <a:spcPct val="90000"/>
              </a:lnSpc>
            </a:pPr>
            <a:r>
              <a:rPr lang="en-US" altLang="ar-JO"/>
              <a:t>Anti-phagocytic V and F1 antigens</a:t>
            </a:r>
          </a:p>
          <a:p>
            <a:pPr lvl="1" algn="l" rtl="0" eaLnBrk="1" hangingPunct="1">
              <a:lnSpc>
                <a:spcPct val="90000"/>
              </a:lnSpc>
            </a:pPr>
            <a:r>
              <a:rPr lang="en-US" altLang="ar-JO"/>
              <a:t>Type 3 secretion sys. To inject proteins that are pore forming and inhibit phagocytosis and signaling inside innate immune cells</a:t>
            </a:r>
          </a:p>
          <a:p>
            <a:pPr lvl="1" algn="l" rtl="0" eaLnBrk="1" hangingPunct="1">
              <a:lnSpc>
                <a:spcPct val="90000"/>
              </a:lnSpc>
            </a:pPr>
            <a:r>
              <a:rPr lang="en-US" altLang="ar-JO"/>
              <a:t>Adhesins to invade the epithelial cells, plasminogen activator to dissolve clot for systemic invasion</a:t>
            </a:r>
          </a:p>
          <a:p>
            <a:pPr algn="l" rtl="0" eaLnBrk="1" hangingPunct="1">
              <a:lnSpc>
                <a:spcPct val="90000"/>
              </a:lnSpc>
            </a:pPr>
            <a:endParaRPr lang="en-US" altLang="ar-JO"/>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CEE070CC-5D13-4079-D38D-F766FAC6E76E}"/>
              </a:ext>
            </a:extLst>
          </p:cNvPr>
          <p:cNvSpPr>
            <a:spLocks noGrp="1" noChangeArrowheads="1"/>
          </p:cNvSpPr>
          <p:nvPr>
            <p:ph type="title"/>
          </p:nvPr>
        </p:nvSpPr>
        <p:spPr/>
        <p:txBody>
          <a:bodyPr/>
          <a:lstStyle/>
          <a:p>
            <a:pPr eaLnBrk="1" hangingPunct="1"/>
            <a:r>
              <a:rPr lang="en-US" altLang="ar-JO" sz="3200"/>
              <a:t>Transmission </a:t>
            </a:r>
            <a:br>
              <a:rPr lang="en-US" altLang="ar-JO" sz="3200"/>
            </a:br>
            <a:r>
              <a:rPr lang="en-US" altLang="ar-JO" sz="3200"/>
              <a:t>Vector of the Plague</a:t>
            </a:r>
          </a:p>
        </p:txBody>
      </p:sp>
      <p:sp>
        <p:nvSpPr>
          <p:cNvPr id="12291" name="Rectangle 3">
            <a:extLst>
              <a:ext uri="{FF2B5EF4-FFF2-40B4-BE49-F238E27FC236}">
                <a16:creationId xmlns:a16="http://schemas.microsoft.com/office/drawing/2014/main" id="{2C39481D-DA23-A758-9938-C620377C4EDD}"/>
              </a:ext>
            </a:extLst>
          </p:cNvPr>
          <p:cNvSpPr>
            <a:spLocks noGrp="1" noChangeArrowheads="1"/>
          </p:cNvSpPr>
          <p:nvPr>
            <p:ph type="body" sz="half" idx="2"/>
          </p:nvPr>
        </p:nvSpPr>
        <p:spPr/>
        <p:txBody>
          <a:bodyPr/>
          <a:lstStyle/>
          <a:p>
            <a:pPr algn="l" rtl="0" eaLnBrk="1" hangingPunct="1">
              <a:lnSpc>
                <a:spcPct val="80000"/>
              </a:lnSpc>
            </a:pPr>
            <a:r>
              <a:rPr lang="en-US" altLang="ar-JO" sz="1400"/>
              <a:t>From animals; By Fleas bite ( fleas found on rodents may carry disease 78%, or direct contact with the infected animal</a:t>
            </a:r>
          </a:p>
          <a:p>
            <a:pPr algn="l" rtl="0" eaLnBrk="1" hangingPunct="1">
              <a:lnSpc>
                <a:spcPct val="80000"/>
              </a:lnSpc>
            </a:pPr>
            <a:r>
              <a:rPr lang="en-US" altLang="ar-JO" sz="1400"/>
              <a:t>From human to human</a:t>
            </a:r>
          </a:p>
          <a:p>
            <a:pPr lvl="1" algn="l" rtl="0" eaLnBrk="1" hangingPunct="1">
              <a:lnSpc>
                <a:spcPct val="80000"/>
              </a:lnSpc>
            </a:pPr>
            <a:r>
              <a:rPr lang="en-US" altLang="ar-JO" sz="1400"/>
              <a:t> droplet contact - coughing or sneezing on another person </a:t>
            </a:r>
          </a:p>
          <a:p>
            <a:pPr lvl="1" algn="l" rtl="0" eaLnBrk="1" hangingPunct="1">
              <a:lnSpc>
                <a:spcPct val="80000"/>
              </a:lnSpc>
            </a:pPr>
            <a:r>
              <a:rPr lang="en-US" altLang="ar-JO" sz="1400"/>
              <a:t>direct physical contact - touching an infected person, including sexual contact </a:t>
            </a:r>
          </a:p>
          <a:p>
            <a:pPr lvl="1" algn="l" rtl="0" eaLnBrk="1" hangingPunct="1">
              <a:lnSpc>
                <a:spcPct val="80000"/>
              </a:lnSpc>
            </a:pPr>
            <a:r>
              <a:rPr lang="en-US" altLang="ar-JO" sz="1400"/>
              <a:t>airborne transmission -  the microorganism can remain in the air for long periods </a:t>
            </a:r>
          </a:p>
          <a:p>
            <a:pPr lvl="1" algn="l" rtl="0" eaLnBrk="1" hangingPunct="1">
              <a:lnSpc>
                <a:spcPct val="80000"/>
              </a:lnSpc>
            </a:pPr>
            <a:r>
              <a:rPr lang="en-US" altLang="ar-JO" sz="1400"/>
              <a:t>fecal-oral transmission - usually from contaminated food or water sources</a:t>
            </a:r>
            <a:r>
              <a:rPr lang="en-US" altLang="ar-JO" sz="1300"/>
              <a:t> </a:t>
            </a:r>
          </a:p>
          <a:p>
            <a:pPr algn="l" rtl="0" eaLnBrk="1" hangingPunct="1">
              <a:lnSpc>
                <a:spcPct val="80000"/>
              </a:lnSpc>
              <a:buFont typeface="Wingdings" panose="05000000000000000000" pitchFamily="2" charset="2"/>
              <a:buNone/>
            </a:pPr>
            <a:endParaRPr lang="en-US" altLang="ar-JO" sz="1300"/>
          </a:p>
          <a:p>
            <a:pPr eaLnBrk="1" hangingPunct="1">
              <a:lnSpc>
                <a:spcPct val="80000"/>
              </a:lnSpc>
            </a:pPr>
            <a:endParaRPr lang="en-US" altLang="ar-JO" sz="1300"/>
          </a:p>
          <a:p>
            <a:pPr eaLnBrk="1" hangingPunct="1">
              <a:lnSpc>
                <a:spcPct val="80000"/>
              </a:lnSpc>
            </a:pPr>
            <a:endParaRPr lang="en-US" altLang="ar-JO" sz="1300"/>
          </a:p>
        </p:txBody>
      </p:sp>
      <p:pic>
        <p:nvPicPr>
          <p:cNvPr id="12292" name="Picture 4" descr="Picture of male oriental rat flea engorged with blood">
            <a:extLst>
              <a:ext uri="{FF2B5EF4-FFF2-40B4-BE49-F238E27FC236}">
                <a16:creationId xmlns:a16="http://schemas.microsoft.com/office/drawing/2014/main" id="{634855C6-7E4F-2F9D-2DB1-8B0886E431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1752600"/>
            <a:ext cx="38100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204CF113-63F2-8F65-9EEF-1E319CFEFFA2}"/>
              </a:ext>
            </a:extLst>
          </p:cNvPr>
          <p:cNvSpPr>
            <a:spLocks noGrp="1" noChangeArrowheads="1"/>
          </p:cNvSpPr>
          <p:nvPr>
            <p:ph type="body" idx="4294967295"/>
          </p:nvPr>
        </p:nvSpPr>
        <p:spPr>
          <a:xfrm>
            <a:off x="0" y="0"/>
            <a:ext cx="9144000" cy="6858000"/>
          </a:xfrm>
        </p:spPr>
        <p:txBody>
          <a:bodyPr/>
          <a:lstStyle/>
          <a:p>
            <a:pPr eaLnBrk="1" hangingPunct="1">
              <a:buFont typeface="Wingdings" panose="05000000000000000000" pitchFamily="2" charset="2"/>
              <a:buNone/>
            </a:pPr>
            <a:endParaRPr lang="en-GB" altLang="ar-JO" sz="2500">
              <a:latin typeface="Times New Roman" panose="02020603050405020304" pitchFamily="18" charset="0"/>
              <a:cs typeface="Times New Roman" panose="02020603050405020304" pitchFamily="18" charset="0"/>
            </a:endParaRPr>
          </a:p>
        </p:txBody>
      </p:sp>
      <p:pic>
        <p:nvPicPr>
          <p:cNvPr id="13315" name="Picture 3" descr="Epidemiology of Plague">
            <a:extLst>
              <a:ext uri="{FF2B5EF4-FFF2-40B4-BE49-F238E27FC236}">
                <a16:creationId xmlns:a16="http://schemas.microsoft.com/office/drawing/2014/main" id="{8DCD775B-11FF-B6CC-723D-C4473B77E2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90600"/>
            <a:ext cx="9144000"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Rectangle 3">
            <a:extLst>
              <a:ext uri="{FF2B5EF4-FFF2-40B4-BE49-F238E27FC236}">
                <a16:creationId xmlns:a16="http://schemas.microsoft.com/office/drawing/2014/main" id="{DDD4045E-22C8-EE7D-6C75-2247360B1944}"/>
              </a:ext>
            </a:extLst>
          </p:cNvPr>
          <p:cNvSpPr>
            <a:spLocks noChangeArrowheads="1"/>
          </p:cNvSpPr>
          <p:nvPr/>
        </p:nvSpPr>
        <p:spPr bwMode="auto">
          <a:xfrm>
            <a:off x="2057400" y="152400"/>
            <a:ext cx="48244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r" rtl="1">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cs typeface="Arial" panose="020B0604020202020204" pitchFamily="34" charset="0"/>
              </a:defRPr>
            </a:lvl1pPr>
            <a:lvl2pPr marL="742950" indent="-285750" algn="r" rtl="1">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cs typeface="Arial" panose="020B0604020202020204" pitchFamily="34" charset="0"/>
              </a:defRPr>
            </a:lvl2pPr>
            <a:lvl3pPr marL="1143000" indent="-228600" algn="r" rtl="1">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cs typeface="Arial" panose="020B0604020202020204" pitchFamily="34" charset="0"/>
              </a:defRPr>
            </a:lvl3pPr>
            <a:lvl4pPr marL="1600200" indent="-228600" algn="r" rtl="1">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cs typeface="Arial" panose="020B0604020202020204" pitchFamily="34" charset="0"/>
              </a:defRPr>
            </a:lvl4pPr>
            <a:lvl5pPr marL="2057400" indent="-228600" algn="r" rtl="1">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cs typeface="Arial" panose="020B0604020202020204" pitchFamily="34" charset="0"/>
              </a:defRPr>
            </a:lvl9pPr>
          </a:lstStyle>
          <a:p>
            <a:pPr algn="ctr" eaLnBrk="1" hangingPunct="1">
              <a:spcBef>
                <a:spcPct val="0"/>
              </a:spcBef>
              <a:buClrTx/>
              <a:buSzTx/>
              <a:buFontTx/>
              <a:buNone/>
            </a:pPr>
            <a:r>
              <a:rPr lang="en-GB" altLang="ar-JO" sz="3200">
                <a:solidFill>
                  <a:schemeClr val="tx2"/>
                </a:solidFill>
                <a:latin typeface="Times New Roman" panose="02020603050405020304" pitchFamily="18" charset="0"/>
                <a:cs typeface="Times New Roman" panose="02020603050405020304" pitchFamily="18" charset="0"/>
              </a:rPr>
              <a:t>The epidemiology of plague</a:t>
            </a:r>
            <a:endParaRPr lang="en-US" altLang="ar-JO" sz="3200">
              <a:solidFill>
                <a:schemeClr val="tx2"/>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BB1ECC1F-A926-4729-6C55-72DF5D4F38E2}"/>
              </a:ext>
            </a:extLst>
          </p:cNvPr>
          <p:cNvSpPr>
            <a:spLocks noGrp="1" noChangeArrowheads="1"/>
          </p:cNvSpPr>
          <p:nvPr>
            <p:ph type="title"/>
          </p:nvPr>
        </p:nvSpPr>
        <p:spPr/>
        <p:txBody>
          <a:bodyPr/>
          <a:lstStyle/>
          <a:p>
            <a:pPr eaLnBrk="1" hangingPunct="1"/>
            <a:endParaRPr lang="en-US" altLang="ar-JO"/>
          </a:p>
        </p:txBody>
      </p:sp>
      <p:sp>
        <p:nvSpPr>
          <p:cNvPr id="15363" name="Rectangle 3">
            <a:extLst>
              <a:ext uri="{FF2B5EF4-FFF2-40B4-BE49-F238E27FC236}">
                <a16:creationId xmlns:a16="http://schemas.microsoft.com/office/drawing/2014/main" id="{31246A52-20B7-BB34-494E-3845C4D67226}"/>
              </a:ext>
            </a:extLst>
          </p:cNvPr>
          <p:cNvSpPr>
            <a:spLocks noGrp="1" noChangeArrowheads="1"/>
          </p:cNvSpPr>
          <p:nvPr>
            <p:ph type="body" idx="1"/>
          </p:nvPr>
        </p:nvSpPr>
        <p:spPr/>
        <p:txBody>
          <a:bodyPr/>
          <a:lstStyle/>
          <a:p>
            <a:pPr algn="l" rtl="0" eaLnBrk="1" hangingPunct="1">
              <a:lnSpc>
                <a:spcPct val="80000"/>
              </a:lnSpc>
            </a:pPr>
            <a:r>
              <a:rPr lang="en-US" altLang="ar-JO" sz="2000"/>
              <a:t>Contrary to popular belief, rats did not directly start the spread of the plague mainly bubonic. It is mainly a disease in the</a:t>
            </a:r>
            <a:r>
              <a:rPr lang="ar-SA" altLang="ar-JO" sz="2000"/>
              <a:t> </a:t>
            </a:r>
            <a:r>
              <a:rPr lang="en-US" altLang="ar-JO" sz="2000"/>
              <a:t>fleas that infested the rats, making the rats themselves the first victims of the plague. Infection in a human occurs when a person is bitten by a flea or come in contact with infected rat</a:t>
            </a:r>
          </a:p>
          <a:p>
            <a:pPr algn="l" rtl="0" eaLnBrk="1" hangingPunct="1">
              <a:lnSpc>
                <a:spcPct val="80000"/>
              </a:lnSpc>
            </a:pPr>
            <a:r>
              <a:rPr lang="en-US" altLang="ar-JO" sz="2000"/>
              <a:t>Several proteins contribute to the maintenance of the bacteria in the flea digestive tract, among them the hemin storage (Hms) system. Using the Hms sys. the bacteria stick together to form a plug that blocks its stomach and causes it to starve. The flea then bites a host and continues to feed, and consequently the flea vomits blood tainted with the bacteria back into the bite wound. </a:t>
            </a:r>
          </a:p>
        </p:txBody>
      </p:sp>
    </p:spTree>
  </p:cSld>
  <p:clrMapOvr>
    <a:masterClrMapping/>
  </p:clrMapOvr>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1800" b="0" i="0" u="none" strike="noStrike" cap="none" normalizeH="0" baseline="0" smtClean="0">
            <a:ln>
              <a:noFill/>
            </a:ln>
            <a:solidFill>
              <a:schemeClr val="tx1"/>
            </a:solidFill>
            <a:effectLst/>
            <a:latin typeface="Verdana"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SA" sz="1800" b="0" i="0" u="none" strike="noStrike" cap="none" normalizeH="0" baseline="0" smtClean="0">
            <a:ln>
              <a:noFill/>
            </a:ln>
            <a:solidFill>
              <a:schemeClr val="tx1"/>
            </a:solidFill>
            <a:effectLst/>
            <a:latin typeface="Verdana" pitchFamily="34" charset="0"/>
            <a:cs typeface="Arial"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1A1E8E06EC6444FAFC969E2A8D1A55E" ma:contentTypeVersion="4" ma:contentTypeDescription="Create a new document." ma:contentTypeScope="" ma:versionID="f5dea1a68b0326f63c2e530132a118ad">
  <xsd:schema xmlns:xsd="http://www.w3.org/2001/XMLSchema" xmlns:xs="http://www.w3.org/2001/XMLSchema" xmlns:p="http://schemas.microsoft.com/office/2006/metadata/properties" xmlns:ns2="3ae45523-5a85-45e7-8008-accd3c84eec0" targetNamespace="http://schemas.microsoft.com/office/2006/metadata/properties" ma:root="true" ma:fieldsID="363deaca5050fa10968f66489b46302e" ns2:_="">
    <xsd:import namespace="3ae45523-5a85-45e7-8008-accd3c84eec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e45523-5a85-45e7-8008-accd3c84ee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E13D3E-5DDC-4190-A79B-0E942C415A0D}">
  <ds:schemaRefs>
    <ds:schemaRef ds:uri="http://schemas.microsoft.com/sharepoint/v3/contenttype/forms"/>
  </ds:schemaRefs>
</ds:datastoreItem>
</file>

<file path=customXml/itemProps2.xml><?xml version="1.0" encoding="utf-8"?>
<ds:datastoreItem xmlns:ds="http://schemas.openxmlformats.org/officeDocument/2006/customXml" ds:itemID="{22141970-78A9-4AA1-B98F-0971CB72618C}">
  <ds:schemaRefs>
    <ds:schemaRef ds:uri="http://schemas.microsoft.com/office/2006/metadata/contentType"/>
    <ds:schemaRef ds:uri="http://schemas.microsoft.com/office/2006/metadata/properties/metaAttributes"/>
    <ds:schemaRef ds:uri="http://www.w3.org/2000/xmlns/"/>
    <ds:schemaRef ds:uri="http://www.w3.org/2001/XMLSchema"/>
    <ds:schemaRef ds:uri="3ae45523-5a85-45e7-8008-accd3c84eec0"/>
  </ds:schemaRefs>
</ds:datastoreItem>
</file>

<file path=docProps/app.xml><?xml version="1.0" encoding="utf-8"?>
<Properties xmlns="http://schemas.openxmlformats.org/officeDocument/2006/extended-properties" xmlns:vt="http://schemas.openxmlformats.org/officeDocument/2006/docPropsVTypes">
  <Template>Eclipse</Template>
  <TotalTime>1905</TotalTime>
  <Words>1021</Words>
  <Application>Microsoft Office PowerPoint</Application>
  <PresentationFormat>On-screen Show (4:3)</PresentationFormat>
  <Paragraphs>134</Paragraphs>
  <Slides>19</Slides>
  <Notes>10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Eclipse</vt:lpstr>
      <vt:lpstr>Yersinia pestis and plague</vt:lpstr>
      <vt:lpstr>PowerPoint Presentation</vt:lpstr>
      <vt:lpstr>Discovery</vt:lpstr>
      <vt:lpstr>Historical Impacts</vt:lpstr>
      <vt:lpstr>Yersinia pestis</vt:lpstr>
      <vt:lpstr>PowerPoint Presentation</vt:lpstr>
      <vt:lpstr>Transmission  Vector of the Plague</vt:lpstr>
      <vt:lpstr>PowerPoint Presentation</vt:lpstr>
      <vt:lpstr>PowerPoint Presentation</vt:lpstr>
      <vt:lpstr>Disease types</vt:lpstr>
      <vt:lpstr>Bubonic Plague</vt:lpstr>
      <vt:lpstr>Septicemic Plague</vt:lpstr>
      <vt:lpstr>Pneumonic Plague</vt:lpstr>
      <vt:lpstr>Pneumonic Plague</vt:lpstr>
      <vt:lpstr>Diagnosis</vt:lpstr>
      <vt:lpstr>Treatment</vt:lpstr>
      <vt:lpstr>PowerPoint Presentation</vt:lpstr>
      <vt:lpstr>Plague Prophylaxis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Yersinia pestis and plague</dc:title>
  <dc:creator>admin</dc:creator>
  <cp:lastModifiedBy>Sanabil Hassanat</cp:lastModifiedBy>
  <cp:revision>24</cp:revision>
  <dcterms:created xsi:type="dcterms:W3CDTF">2012-02-28T08:24:52Z</dcterms:created>
  <dcterms:modified xsi:type="dcterms:W3CDTF">2022-03-30T05:35:00Z</dcterms:modified>
</cp:coreProperties>
</file>