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7.xml" ContentType="application/vnd.openxmlformats-officedocument.presentationml.slide+xml"/>
  <Override PartName="/ppt/slides/slide6.xml" ContentType="application/vnd.openxmlformats-officedocument.presentationml.slide+xml"/>
  <Override PartName="/ppt/slides/slide5.xml" ContentType="application/vnd.openxmlformats-officedocument.presentationml.slide+xml"/>
  <Override PartName="/ppt/slides/slide8.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2.xml" ContentType="application/vnd.openxmlformats-officedocument.presentationml.slide+xml"/>
  <Override PartName="/ppt/slideLayouts/slideLayout4.xml" ContentType="application/vnd.openxmlformats-officedocument.presentationml.slideLayout+xml"/>
  <Override PartName="/ppt/slideLayouts/slideLayout3.xml" ContentType="application/vnd.openxmlformats-officedocument.presentationml.slideLayout+xml"/>
  <Override PartName="/ppt/slideLayouts/slideLayout2.xml" ContentType="application/vnd.openxmlformats-officedocument.presentationml.slideLayout+xml"/>
  <Override PartName="/ppt/slideLayouts/slideLayout1.xml" ContentType="application/vnd.openxmlformats-officedocument.presentationml.slideLayout+xml"/>
  <Override PartName="/ppt/slideMasters/slideMaster1.xml" ContentType="application/vnd.openxmlformats-officedocument.presentationml.slideMaster+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Layouts/slideLayout9.xml" ContentType="application/vnd.openxmlformats-officedocument.presentationml.slideLayout+xml"/>
  <Override PartName="/ppt/slideLayouts/slideLayout8.xml" ContentType="application/vnd.openxmlformats-officedocument.presentationml.slideLayout+xml"/>
  <Override PartName="/ppt/theme/theme1.xml" ContentType="application/vnd.openxmlformats-officedocument.theme+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72" r:id="rId1"/>
  </p:sldMasterIdLst>
  <p:sldIdLst>
    <p:sldId id="256" r:id="rId2"/>
    <p:sldId id="283" r:id="rId3"/>
    <p:sldId id="279" r:id="rId4"/>
    <p:sldId id="280" r:id="rId5"/>
    <p:sldId id="281" r:id="rId6"/>
    <p:sldId id="282" r:id="rId7"/>
    <p:sldId id="257" r:id="rId8"/>
    <p:sldId id="270" r:id="rId9"/>
  </p:sldIdLst>
  <p:sldSz cx="9144000" cy="6858000" type="screen4x3"/>
  <p:notesSz cx="6858000" cy="9144000"/>
  <p:defaultTextStyle>
    <a:defPPr>
      <a:defRPr lang="ar-SA"/>
    </a:defPPr>
    <a:lvl1pPr algn="l" rtl="0" eaLnBrk="0" fontAlgn="base" hangingPunct="0">
      <a:spcBef>
        <a:spcPct val="0"/>
      </a:spcBef>
      <a:spcAft>
        <a:spcPct val="0"/>
      </a:spcAft>
      <a:defRPr kern="1200">
        <a:solidFill>
          <a:schemeClr val="tx1"/>
        </a:solidFill>
        <a:latin typeface="Arial" charset="0"/>
        <a:ea typeface="+mn-ea"/>
        <a:cs typeface="Arial" charset="0"/>
      </a:defRPr>
    </a:lvl1pPr>
    <a:lvl2pPr marL="457200" algn="l" rtl="0" eaLnBrk="0" fontAlgn="base" hangingPunct="0">
      <a:spcBef>
        <a:spcPct val="0"/>
      </a:spcBef>
      <a:spcAft>
        <a:spcPct val="0"/>
      </a:spcAft>
      <a:defRPr kern="1200">
        <a:solidFill>
          <a:schemeClr val="tx1"/>
        </a:solidFill>
        <a:latin typeface="Arial" charset="0"/>
        <a:ea typeface="+mn-ea"/>
        <a:cs typeface="Arial" charset="0"/>
      </a:defRPr>
    </a:lvl2pPr>
    <a:lvl3pPr marL="914400" algn="l" rtl="0" eaLnBrk="0" fontAlgn="base" hangingPunct="0">
      <a:spcBef>
        <a:spcPct val="0"/>
      </a:spcBef>
      <a:spcAft>
        <a:spcPct val="0"/>
      </a:spcAft>
      <a:defRPr kern="1200">
        <a:solidFill>
          <a:schemeClr val="tx1"/>
        </a:solidFill>
        <a:latin typeface="Arial" charset="0"/>
        <a:ea typeface="+mn-ea"/>
        <a:cs typeface="Arial" charset="0"/>
      </a:defRPr>
    </a:lvl3pPr>
    <a:lvl4pPr marL="1371600" algn="l" rtl="0" eaLnBrk="0" fontAlgn="base" hangingPunct="0">
      <a:spcBef>
        <a:spcPct val="0"/>
      </a:spcBef>
      <a:spcAft>
        <a:spcPct val="0"/>
      </a:spcAft>
      <a:defRPr kern="1200">
        <a:solidFill>
          <a:schemeClr val="tx1"/>
        </a:solidFill>
        <a:latin typeface="Arial" charset="0"/>
        <a:ea typeface="+mn-ea"/>
        <a:cs typeface="Arial" charset="0"/>
      </a:defRPr>
    </a:lvl4pPr>
    <a:lvl5pPr marL="1828800" algn="l" rtl="0" eaLnBrk="0" fontAlgn="base" hangingPunct="0">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66CC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4380"/>
    <p:restoredTop sz="94660"/>
  </p:normalViewPr>
  <p:slideViewPr>
    <p:cSldViewPr>
      <p:cViewPr varScale="1">
        <p:scale>
          <a:sx n="69" d="100"/>
          <a:sy n="69" d="100"/>
        </p:scale>
        <p:origin x="1416"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customXml" Target="../customXml/item3.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customXml" Target="../customXml/item2.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customXml" Target="../customXml/item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4" name="شكل حر 10"/>
          <p:cNvSpPr>
            <a:spLocks/>
          </p:cNvSpPr>
          <p:nvPr/>
        </p:nvSpPr>
        <p:spPr bwMode="auto">
          <a:xfrm>
            <a:off x="0" y="4751388"/>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a:lstStyle/>
          <a:p>
            <a:pPr algn="r" rtl="1" eaLnBrk="1" fontAlgn="auto" hangingPunct="1">
              <a:spcBef>
                <a:spcPts val="0"/>
              </a:spcBef>
              <a:spcAft>
                <a:spcPts val="0"/>
              </a:spcAft>
              <a:defRPr/>
            </a:pPr>
            <a:endParaRPr lang="en-US">
              <a:latin typeface="+mn-lt"/>
              <a:cs typeface="+mn-cs"/>
            </a:endParaRPr>
          </a:p>
        </p:txBody>
      </p:sp>
      <p:sp>
        <p:nvSpPr>
          <p:cNvPr id="5" name="شكل حر 12"/>
          <p:cNvSpPr>
            <a:spLocks/>
          </p:cNvSpPr>
          <p:nvPr/>
        </p:nvSpPr>
        <p:spPr bwMode="auto">
          <a:xfrm>
            <a:off x="6105525" y="0"/>
            <a:ext cx="3038475"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1608" y="1590"/>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a:lstStyle/>
          <a:p>
            <a:pPr algn="r" rtl="1" eaLnBrk="1" fontAlgn="auto" hangingPunct="1">
              <a:spcBef>
                <a:spcPts val="0"/>
              </a:spcBef>
              <a:spcAft>
                <a:spcPts val="0"/>
              </a:spcAft>
              <a:defRPr/>
            </a:pPr>
            <a:endParaRPr lang="en-US">
              <a:latin typeface="+mn-lt"/>
              <a:cs typeface="+mn-cs"/>
            </a:endParaRPr>
          </a:p>
        </p:txBody>
      </p:sp>
      <p:sp>
        <p:nvSpPr>
          <p:cNvPr id="9" name="عنوان 8"/>
          <p:cNvSpPr>
            <a:spLocks noGrp="1"/>
          </p:cNvSpPr>
          <p:nvPr>
            <p:ph type="ctrTitle"/>
          </p:nvPr>
        </p:nvSpPr>
        <p:spPr>
          <a:xfrm>
            <a:off x="429064" y="3337560"/>
            <a:ext cx="6480048" cy="2301240"/>
          </a:xfrm>
        </p:spPr>
        <p:txBody>
          <a:bodyPr anchor="t"/>
          <a:lstStyle>
            <a:lvl1pPr algn="r">
              <a:defRPr lang="en-US" b="1" cap="all" baseline="0" dirty="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defRPr>
            </a:lvl1pPr>
          </a:lstStyle>
          <a:p>
            <a:r>
              <a:rPr lang="ar-SA" smtClean="0"/>
              <a:t>انقر لتحرير نمط العنوان الرئيسي</a:t>
            </a:r>
            <a:endParaRPr lang="en-US"/>
          </a:p>
        </p:txBody>
      </p:sp>
      <p:sp>
        <p:nvSpPr>
          <p:cNvPr id="17" name="عنوان فرعي 16"/>
          <p:cNvSpPr>
            <a:spLocks noGrp="1"/>
          </p:cNvSpPr>
          <p:nvPr>
            <p:ph type="subTitle" idx="1"/>
          </p:nvPr>
        </p:nvSpPr>
        <p:spPr>
          <a:xfrm>
            <a:off x="433050" y="1544812"/>
            <a:ext cx="6480048" cy="1752600"/>
          </a:xfrm>
        </p:spPr>
        <p:txBody>
          <a:bodyPr tIns="0" rIns="45720" bIns="0" anchor="b">
            <a:normAutofit/>
          </a:bodyPr>
          <a:lstStyle>
            <a:lvl1pPr marL="0" indent="0" algn="r">
              <a:buNone/>
              <a:defRPr sz="2000">
                <a:solidFill>
                  <a:schemeClr val="tx1"/>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ar-SA" smtClean="0"/>
              <a:t>انقر لتحرير نمط العنوان الثانوي الرئيسي</a:t>
            </a:r>
            <a:endParaRPr lang="en-US"/>
          </a:p>
        </p:txBody>
      </p:sp>
      <p:sp>
        <p:nvSpPr>
          <p:cNvPr id="6" name="عنصر نائب للتاريخ 29"/>
          <p:cNvSpPr>
            <a:spLocks noGrp="1"/>
          </p:cNvSpPr>
          <p:nvPr>
            <p:ph type="dt" sz="half" idx="10"/>
          </p:nvPr>
        </p:nvSpPr>
        <p:spPr/>
        <p:txBody>
          <a:bodyPr/>
          <a:lstStyle>
            <a:lvl1pPr>
              <a:defRPr/>
            </a:lvl1pPr>
          </a:lstStyle>
          <a:p>
            <a:pPr>
              <a:defRPr/>
            </a:pPr>
            <a:fld id="{C8550DE0-DAEC-4299-8E03-957D6B1DD5C3}" type="datetimeFigureOut">
              <a:rPr lang="ar-SA"/>
              <a:pPr>
                <a:defRPr/>
              </a:pPr>
              <a:t>25/10/1445</a:t>
            </a:fld>
            <a:endParaRPr lang="ar-SA"/>
          </a:p>
        </p:txBody>
      </p:sp>
      <p:sp>
        <p:nvSpPr>
          <p:cNvPr id="7" name="عنصر نائب للتذييل 18"/>
          <p:cNvSpPr>
            <a:spLocks noGrp="1"/>
          </p:cNvSpPr>
          <p:nvPr>
            <p:ph type="ftr" sz="quarter" idx="11"/>
          </p:nvPr>
        </p:nvSpPr>
        <p:spPr/>
        <p:txBody>
          <a:bodyPr/>
          <a:lstStyle>
            <a:lvl1pPr>
              <a:defRPr/>
            </a:lvl1pPr>
          </a:lstStyle>
          <a:p>
            <a:pPr>
              <a:defRPr/>
            </a:pPr>
            <a:endParaRPr lang="ar-SA"/>
          </a:p>
        </p:txBody>
      </p:sp>
      <p:sp>
        <p:nvSpPr>
          <p:cNvPr id="8" name="عنصر نائب لرقم الشريحة 26"/>
          <p:cNvSpPr>
            <a:spLocks noGrp="1"/>
          </p:cNvSpPr>
          <p:nvPr>
            <p:ph type="sldNum" sz="quarter" idx="12"/>
          </p:nvPr>
        </p:nvSpPr>
        <p:spPr/>
        <p:txBody>
          <a:bodyPr/>
          <a:lstStyle>
            <a:lvl1pPr>
              <a:defRPr smtClean="0"/>
            </a:lvl1pPr>
          </a:lstStyle>
          <a:p>
            <a:pPr>
              <a:defRPr/>
            </a:pPr>
            <a:fld id="{6D1BAB03-3029-4710-B326-90685C96501F}" type="slidenum">
              <a:rPr lang="ar-SA" altLang="en-US"/>
              <a:pPr>
                <a:defRPr/>
              </a:pPr>
              <a:t>‹#›</a:t>
            </a:fld>
            <a:endParaRPr lang="ar-SA" alt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en-US"/>
          </a:p>
        </p:txBody>
      </p:sp>
      <p:sp>
        <p:nvSpPr>
          <p:cNvPr id="3" name="عنصر نائب للعنوان العمودي 2"/>
          <p:cNvSpPr>
            <a:spLocks noGrp="1"/>
          </p:cNvSpPr>
          <p:nvPr>
            <p:ph type="body" orient="vert" idx="1"/>
          </p:nvPr>
        </p:nvSpPr>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4" name="عنصر نائب للتاريخ 9"/>
          <p:cNvSpPr>
            <a:spLocks noGrp="1"/>
          </p:cNvSpPr>
          <p:nvPr>
            <p:ph type="dt" sz="half" idx="10"/>
          </p:nvPr>
        </p:nvSpPr>
        <p:spPr/>
        <p:txBody>
          <a:bodyPr/>
          <a:lstStyle>
            <a:lvl1pPr>
              <a:defRPr/>
            </a:lvl1pPr>
          </a:lstStyle>
          <a:p>
            <a:pPr>
              <a:defRPr/>
            </a:pPr>
            <a:fld id="{8EAE2F10-53F2-4EBF-A33A-3C820703B2B0}" type="datetimeFigureOut">
              <a:rPr lang="ar-SA"/>
              <a:pPr>
                <a:defRPr/>
              </a:pPr>
              <a:t>25/10/1445</a:t>
            </a:fld>
            <a:endParaRPr lang="ar-SA"/>
          </a:p>
        </p:txBody>
      </p:sp>
      <p:sp>
        <p:nvSpPr>
          <p:cNvPr id="5" name="عنصر نائب للتذييل 21"/>
          <p:cNvSpPr>
            <a:spLocks noGrp="1"/>
          </p:cNvSpPr>
          <p:nvPr>
            <p:ph type="ftr" sz="quarter" idx="11"/>
          </p:nvPr>
        </p:nvSpPr>
        <p:spPr/>
        <p:txBody>
          <a:bodyPr/>
          <a:lstStyle>
            <a:lvl1pPr>
              <a:defRPr/>
            </a:lvl1pPr>
          </a:lstStyle>
          <a:p>
            <a:pPr>
              <a:defRPr/>
            </a:pPr>
            <a:endParaRPr lang="ar-SA"/>
          </a:p>
        </p:txBody>
      </p:sp>
      <p:sp>
        <p:nvSpPr>
          <p:cNvPr id="6" name="عنصر نائب لرقم الشريحة 17"/>
          <p:cNvSpPr>
            <a:spLocks noGrp="1"/>
          </p:cNvSpPr>
          <p:nvPr>
            <p:ph type="sldNum" sz="quarter" idx="12"/>
          </p:nvPr>
        </p:nvSpPr>
        <p:spPr/>
        <p:txBody>
          <a:bodyPr/>
          <a:lstStyle>
            <a:lvl1pPr>
              <a:defRPr/>
            </a:lvl1pPr>
          </a:lstStyle>
          <a:p>
            <a:pPr>
              <a:defRPr/>
            </a:pPr>
            <a:fld id="{BB4F49C5-F0A9-4D05-B433-D4DBCBEE09C4}" type="slidenum">
              <a:rPr lang="ar-SA" altLang="en-US"/>
              <a:pPr>
                <a:defRPr/>
              </a:pPr>
              <a:t>‹#›</a:t>
            </a:fld>
            <a:endParaRPr lang="ar-SA"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629400" y="274638"/>
            <a:ext cx="2057400" cy="5851525"/>
          </a:xfrm>
        </p:spPr>
        <p:txBody>
          <a:bodyPr vert="eaVert"/>
          <a:lstStyle/>
          <a:p>
            <a:r>
              <a:rPr lang="ar-SA" smtClean="0"/>
              <a:t>انقر لتحرير نمط العنوان الرئيسي</a:t>
            </a:r>
            <a:endParaRPr lang="en-US"/>
          </a:p>
        </p:txBody>
      </p:sp>
      <p:sp>
        <p:nvSpPr>
          <p:cNvPr id="3" name="عنصر نائب للعنوان العمودي 2"/>
          <p:cNvSpPr>
            <a:spLocks noGrp="1"/>
          </p:cNvSpPr>
          <p:nvPr>
            <p:ph type="body" orient="vert" idx="1"/>
          </p:nvPr>
        </p:nvSpPr>
        <p:spPr>
          <a:xfrm>
            <a:off x="457200" y="274638"/>
            <a:ext cx="6019800" cy="5851525"/>
          </a:xfrm>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4" name="عنصر نائب للتاريخ 9"/>
          <p:cNvSpPr>
            <a:spLocks noGrp="1"/>
          </p:cNvSpPr>
          <p:nvPr>
            <p:ph type="dt" sz="half" idx="10"/>
          </p:nvPr>
        </p:nvSpPr>
        <p:spPr/>
        <p:txBody>
          <a:bodyPr/>
          <a:lstStyle>
            <a:lvl1pPr>
              <a:defRPr/>
            </a:lvl1pPr>
          </a:lstStyle>
          <a:p>
            <a:pPr>
              <a:defRPr/>
            </a:pPr>
            <a:fld id="{122D6A3C-1B2C-4950-968A-34B67700A8ED}" type="datetimeFigureOut">
              <a:rPr lang="ar-SA"/>
              <a:pPr>
                <a:defRPr/>
              </a:pPr>
              <a:t>25/10/1445</a:t>
            </a:fld>
            <a:endParaRPr lang="ar-SA"/>
          </a:p>
        </p:txBody>
      </p:sp>
      <p:sp>
        <p:nvSpPr>
          <p:cNvPr id="5" name="عنصر نائب للتذييل 21"/>
          <p:cNvSpPr>
            <a:spLocks noGrp="1"/>
          </p:cNvSpPr>
          <p:nvPr>
            <p:ph type="ftr" sz="quarter" idx="11"/>
          </p:nvPr>
        </p:nvSpPr>
        <p:spPr/>
        <p:txBody>
          <a:bodyPr/>
          <a:lstStyle>
            <a:lvl1pPr>
              <a:defRPr/>
            </a:lvl1pPr>
          </a:lstStyle>
          <a:p>
            <a:pPr>
              <a:defRPr/>
            </a:pPr>
            <a:endParaRPr lang="ar-SA"/>
          </a:p>
        </p:txBody>
      </p:sp>
      <p:sp>
        <p:nvSpPr>
          <p:cNvPr id="6" name="عنصر نائب لرقم الشريحة 17"/>
          <p:cNvSpPr>
            <a:spLocks noGrp="1"/>
          </p:cNvSpPr>
          <p:nvPr>
            <p:ph type="sldNum" sz="quarter" idx="12"/>
          </p:nvPr>
        </p:nvSpPr>
        <p:spPr/>
        <p:txBody>
          <a:bodyPr/>
          <a:lstStyle>
            <a:lvl1pPr>
              <a:defRPr/>
            </a:lvl1pPr>
          </a:lstStyle>
          <a:p>
            <a:pPr>
              <a:defRPr/>
            </a:pPr>
            <a:fld id="{3B7018F5-8BA3-4825-9376-9078E5B92F95}" type="slidenum">
              <a:rPr lang="ar-SA" altLang="en-US"/>
              <a:pPr>
                <a:defRPr/>
              </a:pPr>
              <a:t>‹#›</a:t>
            </a:fld>
            <a:endParaRPr lang="ar-SA"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lvl1pPr algn="l">
              <a:defRPr/>
            </a:lvl1pPr>
          </a:lstStyle>
          <a:p>
            <a:r>
              <a:rPr lang="ar-SA" smtClean="0"/>
              <a:t>انقر لتحرير نمط العنوان الرئيسي</a:t>
            </a:r>
            <a:endParaRPr lang="en-US"/>
          </a:p>
        </p:txBody>
      </p:sp>
      <p:sp>
        <p:nvSpPr>
          <p:cNvPr id="3" name="عنصر نائب للمحتوى 2"/>
          <p:cNvSpPr>
            <a:spLocks noGrp="1"/>
          </p:cNvSpPr>
          <p:nvPr>
            <p:ph idx="1"/>
          </p:nvPr>
        </p:nvSpPr>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4" name="عنصر نائب للتاريخ 9"/>
          <p:cNvSpPr>
            <a:spLocks noGrp="1"/>
          </p:cNvSpPr>
          <p:nvPr>
            <p:ph type="dt" sz="half" idx="10"/>
          </p:nvPr>
        </p:nvSpPr>
        <p:spPr/>
        <p:txBody>
          <a:bodyPr/>
          <a:lstStyle>
            <a:lvl1pPr>
              <a:defRPr/>
            </a:lvl1pPr>
          </a:lstStyle>
          <a:p>
            <a:pPr>
              <a:defRPr/>
            </a:pPr>
            <a:fld id="{DD058E87-19C3-441E-B24E-444F482269C4}" type="datetimeFigureOut">
              <a:rPr lang="ar-SA"/>
              <a:pPr>
                <a:defRPr/>
              </a:pPr>
              <a:t>25/10/1445</a:t>
            </a:fld>
            <a:endParaRPr lang="ar-SA"/>
          </a:p>
        </p:txBody>
      </p:sp>
      <p:sp>
        <p:nvSpPr>
          <p:cNvPr id="5" name="عنصر نائب للتذييل 21"/>
          <p:cNvSpPr>
            <a:spLocks noGrp="1"/>
          </p:cNvSpPr>
          <p:nvPr>
            <p:ph type="ftr" sz="quarter" idx="11"/>
          </p:nvPr>
        </p:nvSpPr>
        <p:spPr/>
        <p:txBody>
          <a:bodyPr/>
          <a:lstStyle>
            <a:lvl1pPr>
              <a:defRPr/>
            </a:lvl1pPr>
          </a:lstStyle>
          <a:p>
            <a:pPr>
              <a:defRPr/>
            </a:pPr>
            <a:endParaRPr lang="ar-SA"/>
          </a:p>
        </p:txBody>
      </p:sp>
      <p:sp>
        <p:nvSpPr>
          <p:cNvPr id="6" name="عنصر نائب لرقم الشريحة 17"/>
          <p:cNvSpPr>
            <a:spLocks noGrp="1"/>
          </p:cNvSpPr>
          <p:nvPr>
            <p:ph type="sldNum" sz="quarter" idx="12"/>
          </p:nvPr>
        </p:nvSpPr>
        <p:spPr/>
        <p:txBody>
          <a:bodyPr/>
          <a:lstStyle>
            <a:lvl1pPr>
              <a:defRPr/>
            </a:lvl1pPr>
          </a:lstStyle>
          <a:p>
            <a:pPr>
              <a:defRPr/>
            </a:pPr>
            <a:fld id="{4F069D63-EF8D-4FEC-A6C9-EA40CAFE5F59}" type="slidenum">
              <a:rPr lang="ar-SA" altLang="en-US"/>
              <a:pPr>
                <a:defRPr/>
              </a:pPr>
              <a:t>‹#›</a:t>
            </a:fld>
            <a:endParaRPr lang="ar-SA"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4" name="شكل حر 10"/>
          <p:cNvSpPr>
            <a:spLocks/>
          </p:cNvSpPr>
          <p:nvPr/>
        </p:nvSpPr>
        <p:spPr bwMode="auto">
          <a:xfrm>
            <a:off x="0" y="4751388"/>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a:lstStyle/>
          <a:p>
            <a:pPr algn="r" rtl="1" eaLnBrk="1" fontAlgn="auto" hangingPunct="1">
              <a:spcBef>
                <a:spcPts val="0"/>
              </a:spcBef>
              <a:spcAft>
                <a:spcPts val="0"/>
              </a:spcAft>
              <a:defRPr/>
            </a:pPr>
            <a:endParaRPr lang="en-US">
              <a:latin typeface="+mn-lt"/>
              <a:cs typeface="+mn-cs"/>
            </a:endParaRPr>
          </a:p>
        </p:txBody>
      </p:sp>
      <p:sp>
        <p:nvSpPr>
          <p:cNvPr id="5" name="شكل حر 12"/>
          <p:cNvSpPr>
            <a:spLocks/>
          </p:cNvSpPr>
          <p:nvPr/>
        </p:nvSpPr>
        <p:spPr bwMode="auto">
          <a:xfrm>
            <a:off x="6105525" y="0"/>
            <a:ext cx="3038475"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1608" y="1590"/>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a:lstStyle/>
          <a:p>
            <a:pPr algn="r" rtl="1" eaLnBrk="1" fontAlgn="auto" hangingPunct="1">
              <a:spcBef>
                <a:spcPts val="0"/>
              </a:spcBef>
              <a:spcAft>
                <a:spcPts val="0"/>
              </a:spcAft>
              <a:defRPr/>
            </a:pPr>
            <a:endParaRPr lang="en-US">
              <a:latin typeface="+mn-lt"/>
              <a:cs typeface="+mn-cs"/>
            </a:endParaRPr>
          </a:p>
        </p:txBody>
      </p:sp>
      <p:sp>
        <p:nvSpPr>
          <p:cNvPr id="2" name="عنوان 1"/>
          <p:cNvSpPr>
            <a:spLocks noGrp="1"/>
          </p:cNvSpPr>
          <p:nvPr>
            <p:ph type="title"/>
          </p:nvPr>
        </p:nvSpPr>
        <p:spPr>
          <a:xfrm>
            <a:off x="685800" y="3583837"/>
            <a:ext cx="6629400" cy="1826363"/>
          </a:xfrm>
        </p:spPr>
        <p:txBody>
          <a:bodyPr tIns="0" bIns="0" anchor="t"/>
          <a:lstStyle>
            <a:lvl1pPr algn="l">
              <a:buNone/>
              <a:defRPr sz="4200" b="1" cap="none" baseline="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defRPr>
            </a:lvl1pPr>
          </a:lstStyle>
          <a:p>
            <a:r>
              <a:rPr lang="ar-SA" smtClean="0"/>
              <a:t>انقر لتحرير نمط العنوان الرئيسي</a:t>
            </a:r>
            <a:endParaRPr lang="en-US"/>
          </a:p>
        </p:txBody>
      </p:sp>
      <p:sp>
        <p:nvSpPr>
          <p:cNvPr id="3" name="عنصر نائب للنص 2"/>
          <p:cNvSpPr>
            <a:spLocks noGrp="1"/>
          </p:cNvSpPr>
          <p:nvPr>
            <p:ph type="body" idx="1"/>
          </p:nvPr>
        </p:nvSpPr>
        <p:spPr>
          <a:xfrm>
            <a:off x="685800" y="2485800"/>
            <a:ext cx="6629400" cy="1066688"/>
          </a:xfrm>
        </p:spPr>
        <p:txBody>
          <a:bodyPr lIns="45720" tIns="0" rIns="45720" bIns="0" anchor="b"/>
          <a:lstStyle>
            <a:lvl1pPr marL="0" indent="0" algn="l">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ar-SA" smtClean="0"/>
              <a:t>انقر لتحرير أنماط النص الرئيسي</a:t>
            </a:r>
          </a:p>
        </p:txBody>
      </p:sp>
      <p:sp>
        <p:nvSpPr>
          <p:cNvPr id="6" name="عنصر نائب للتاريخ 3"/>
          <p:cNvSpPr>
            <a:spLocks noGrp="1"/>
          </p:cNvSpPr>
          <p:nvPr>
            <p:ph type="dt" sz="half" idx="10"/>
          </p:nvPr>
        </p:nvSpPr>
        <p:spPr/>
        <p:txBody>
          <a:bodyPr/>
          <a:lstStyle>
            <a:lvl1pPr>
              <a:defRPr/>
            </a:lvl1pPr>
          </a:lstStyle>
          <a:p>
            <a:pPr>
              <a:defRPr/>
            </a:pPr>
            <a:fld id="{86C0F0CE-D988-4E53-98DB-A21D472A2778}" type="datetimeFigureOut">
              <a:rPr lang="ar-SA"/>
              <a:pPr>
                <a:defRPr/>
              </a:pPr>
              <a:t>25/10/1445</a:t>
            </a:fld>
            <a:endParaRPr lang="ar-SA"/>
          </a:p>
        </p:txBody>
      </p:sp>
      <p:sp>
        <p:nvSpPr>
          <p:cNvPr id="7" name="عنصر نائب للتذييل 4"/>
          <p:cNvSpPr>
            <a:spLocks noGrp="1"/>
          </p:cNvSpPr>
          <p:nvPr>
            <p:ph type="ftr" sz="quarter" idx="11"/>
          </p:nvPr>
        </p:nvSpPr>
        <p:spPr/>
        <p:txBody>
          <a:bodyPr/>
          <a:lstStyle>
            <a:lvl1pPr>
              <a:defRPr/>
            </a:lvl1pPr>
          </a:lstStyle>
          <a:p>
            <a:pPr>
              <a:defRPr/>
            </a:pPr>
            <a:endParaRPr lang="ar-SA"/>
          </a:p>
        </p:txBody>
      </p:sp>
      <p:sp>
        <p:nvSpPr>
          <p:cNvPr id="8" name="عنصر نائب لرقم الشريحة 5"/>
          <p:cNvSpPr>
            <a:spLocks noGrp="1"/>
          </p:cNvSpPr>
          <p:nvPr>
            <p:ph type="sldNum" sz="quarter" idx="12"/>
          </p:nvPr>
        </p:nvSpPr>
        <p:spPr/>
        <p:txBody>
          <a:bodyPr/>
          <a:lstStyle>
            <a:lvl1pPr>
              <a:defRPr smtClean="0"/>
            </a:lvl1pPr>
          </a:lstStyle>
          <a:p>
            <a:pPr>
              <a:defRPr/>
            </a:pPr>
            <a:fld id="{0D7171BC-04B6-4D4B-A965-D00528E431BF}" type="slidenum">
              <a:rPr lang="ar-SA" altLang="en-US"/>
              <a:pPr>
                <a:defRPr/>
              </a:pPr>
              <a:t>‹#›</a:t>
            </a:fld>
            <a:endParaRPr lang="ar-SA" alt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4638"/>
            <a:ext cx="7467600" cy="1143000"/>
          </a:xfrm>
        </p:spPr>
        <p:txBody>
          <a:bodyPr/>
          <a:lstStyle/>
          <a:p>
            <a:r>
              <a:rPr lang="ar-SA" smtClean="0"/>
              <a:t>انقر لتحرير نمط العنوان الرئيسي</a:t>
            </a:r>
            <a:endParaRPr lang="en-US"/>
          </a:p>
        </p:txBody>
      </p:sp>
      <p:sp>
        <p:nvSpPr>
          <p:cNvPr id="3" name="عنصر نائب للمحتوى 2"/>
          <p:cNvSpPr>
            <a:spLocks noGrp="1"/>
          </p:cNvSpPr>
          <p:nvPr>
            <p:ph sz="half" idx="1"/>
          </p:nvPr>
        </p:nvSpPr>
        <p:spPr>
          <a:xfrm>
            <a:off x="457200" y="1600200"/>
            <a:ext cx="3657600" cy="4525963"/>
          </a:xfrm>
        </p:spPr>
        <p:txBody>
          <a:bodyPr/>
          <a:lstStyle>
            <a:lvl1pPr>
              <a:defRPr sz="2600"/>
            </a:lvl1pPr>
            <a:lvl2pPr>
              <a:defRPr sz="2200"/>
            </a:lvl2pPr>
            <a:lvl3pPr>
              <a:defRPr sz="2000"/>
            </a:lvl3pPr>
            <a:lvl4pPr>
              <a:defRPr sz="1800"/>
            </a:lvl4pPr>
            <a:lvl5pPr>
              <a:defRPr sz="1800"/>
            </a:lvl5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4" name="عنصر نائب للمحتوى 3"/>
          <p:cNvSpPr>
            <a:spLocks noGrp="1"/>
          </p:cNvSpPr>
          <p:nvPr>
            <p:ph sz="half" idx="2"/>
          </p:nvPr>
        </p:nvSpPr>
        <p:spPr>
          <a:xfrm>
            <a:off x="4267200" y="1600200"/>
            <a:ext cx="3657600" cy="4525963"/>
          </a:xfrm>
        </p:spPr>
        <p:txBody>
          <a:bodyPr/>
          <a:lstStyle>
            <a:lvl1pPr>
              <a:defRPr sz="2600"/>
            </a:lvl1pPr>
            <a:lvl2pPr>
              <a:defRPr sz="2200"/>
            </a:lvl2pPr>
            <a:lvl3pPr>
              <a:defRPr sz="2000"/>
            </a:lvl3pPr>
            <a:lvl4pPr>
              <a:defRPr sz="1800"/>
            </a:lvl4pPr>
            <a:lvl5pPr>
              <a:defRPr sz="1800"/>
            </a:lvl5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5" name="عنصر نائب للتاريخ 9"/>
          <p:cNvSpPr>
            <a:spLocks noGrp="1"/>
          </p:cNvSpPr>
          <p:nvPr>
            <p:ph type="dt" sz="half" idx="10"/>
          </p:nvPr>
        </p:nvSpPr>
        <p:spPr/>
        <p:txBody>
          <a:bodyPr/>
          <a:lstStyle>
            <a:lvl1pPr>
              <a:defRPr/>
            </a:lvl1pPr>
          </a:lstStyle>
          <a:p>
            <a:pPr>
              <a:defRPr/>
            </a:pPr>
            <a:fld id="{4FC8C043-3730-47AE-AD80-4CA4EE946C0C}" type="datetimeFigureOut">
              <a:rPr lang="ar-SA"/>
              <a:pPr>
                <a:defRPr/>
              </a:pPr>
              <a:t>25/10/1445</a:t>
            </a:fld>
            <a:endParaRPr lang="ar-SA"/>
          </a:p>
        </p:txBody>
      </p:sp>
      <p:sp>
        <p:nvSpPr>
          <p:cNvPr id="6" name="عنصر نائب للتذييل 21"/>
          <p:cNvSpPr>
            <a:spLocks noGrp="1"/>
          </p:cNvSpPr>
          <p:nvPr>
            <p:ph type="ftr" sz="quarter" idx="11"/>
          </p:nvPr>
        </p:nvSpPr>
        <p:spPr/>
        <p:txBody>
          <a:bodyPr/>
          <a:lstStyle>
            <a:lvl1pPr>
              <a:defRPr/>
            </a:lvl1pPr>
          </a:lstStyle>
          <a:p>
            <a:pPr>
              <a:defRPr/>
            </a:pPr>
            <a:endParaRPr lang="ar-SA"/>
          </a:p>
        </p:txBody>
      </p:sp>
      <p:sp>
        <p:nvSpPr>
          <p:cNvPr id="7" name="عنصر نائب لرقم الشريحة 17"/>
          <p:cNvSpPr>
            <a:spLocks noGrp="1"/>
          </p:cNvSpPr>
          <p:nvPr>
            <p:ph type="sldNum" sz="quarter" idx="12"/>
          </p:nvPr>
        </p:nvSpPr>
        <p:spPr/>
        <p:txBody>
          <a:bodyPr/>
          <a:lstStyle>
            <a:lvl1pPr>
              <a:defRPr/>
            </a:lvl1pPr>
          </a:lstStyle>
          <a:p>
            <a:pPr>
              <a:defRPr/>
            </a:pPr>
            <a:fld id="{788CAD6C-F874-4504-96AB-372D4EA5160C}" type="slidenum">
              <a:rPr lang="ar-SA" altLang="en-US"/>
              <a:pPr>
                <a:defRPr/>
              </a:pPr>
              <a:t>‹#›</a:t>
            </a:fld>
            <a:endParaRPr lang="ar-SA"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3050"/>
            <a:ext cx="8229600" cy="1143000"/>
          </a:xfrm>
        </p:spPr>
        <p:txBody>
          <a:bodyPr/>
          <a:lstStyle>
            <a:lvl1pPr>
              <a:defRPr/>
            </a:lvl1pPr>
          </a:lstStyle>
          <a:p>
            <a:r>
              <a:rPr lang="ar-SA" smtClean="0"/>
              <a:t>انقر لتحرير نمط العنوان الرئيسي</a:t>
            </a:r>
            <a:endParaRPr lang="en-US"/>
          </a:p>
        </p:txBody>
      </p:sp>
      <p:sp>
        <p:nvSpPr>
          <p:cNvPr id="3" name="عنصر نائب للنص 2"/>
          <p:cNvSpPr>
            <a:spLocks noGrp="1"/>
          </p:cNvSpPr>
          <p:nvPr>
            <p:ph type="body" idx="1"/>
          </p:nvPr>
        </p:nvSpPr>
        <p:spPr>
          <a:xfrm>
            <a:off x="457200" y="5486400"/>
            <a:ext cx="4040188" cy="838200"/>
          </a:xfrm>
        </p:spPr>
        <p:txBody>
          <a:bodyPr/>
          <a:lstStyle>
            <a:lvl1pPr marL="0" indent="0">
              <a:buNone/>
              <a:defRPr sz="2400" b="1">
                <a:solidFill>
                  <a:schemeClr val="accent1"/>
                </a:solidFill>
              </a:defRPr>
            </a:lvl1pPr>
            <a:lvl2pPr>
              <a:buNone/>
              <a:defRPr sz="2000" b="1"/>
            </a:lvl2pPr>
            <a:lvl3pPr>
              <a:buNone/>
              <a:defRPr sz="1800" b="1"/>
            </a:lvl3pPr>
            <a:lvl4pPr>
              <a:buNone/>
              <a:defRPr sz="1600" b="1"/>
            </a:lvl4pPr>
            <a:lvl5pPr>
              <a:buNone/>
              <a:defRPr sz="1600" b="1"/>
            </a:lvl5pPr>
          </a:lstStyle>
          <a:p>
            <a:pPr lvl="0"/>
            <a:r>
              <a:rPr lang="ar-SA" smtClean="0"/>
              <a:t>انقر لتحرير أنماط النص الرئيسي</a:t>
            </a:r>
          </a:p>
        </p:txBody>
      </p:sp>
      <p:sp>
        <p:nvSpPr>
          <p:cNvPr id="4" name="عنصر نائب للنص 3"/>
          <p:cNvSpPr>
            <a:spLocks noGrp="1"/>
          </p:cNvSpPr>
          <p:nvPr>
            <p:ph type="body" sz="half" idx="3"/>
          </p:nvPr>
        </p:nvSpPr>
        <p:spPr>
          <a:xfrm>
            <a:off x="4645025" y="5486400"/>
            <a:ext cx="4041775" cy="838200"/>
          </a:xfrm>
        </p:spPr>
        <p:txBody>
          <a:bodyPr/>
          <a:lstStyle>
            <a:lvl1pPr marL="0" indent="0">
              <a:buNone/>
              <a:defRPr sz="2400" b="1">
                <a:solidFill>
                  <a:schemeClr val="accent1"/>
                </a:solidFill>
              </a:defRPr>
            </a:lvl1pPr>
            <a:lvl2pPr>
              <a:buNone/>
              <a:defRPr sz="2000" b="1"/>
            </a:lvl2pPr>
            <a:lvl3pPr>
              <a:buNone/>
              <a:defRPr sz="1800" b="1"/>
            </a:lvl3pPr>
            <a:lvl4pPr>
              <a:buNone/>
              <a:defRPr sz="1600" b="1"/>
            </a:lvl4pPr>
            <a:lvl5pPr>
              <a:buNone/>
              <a:defRPr sz="1600" b="1"/>
            </a:lvl5pPr>
          </a:lstStyle>
          <a:p>
            <a:pPr lvl="0"/>
            <a:r>
              <a:rPr lang="ar-SA" smtClean="0"/>
              <a:t>انقر لتحرير أنماط النص الرئيسي</a:t>
            </a:r>
          </a:p>
        </p:txBody>
      </p:sp>
      <p:sp>
        <p:nvSpPr>
          <p:cNvPr id="5" name="عنصر نائب للمحتوى 4"/>
          <p:cNvSpPr>
            <a:spLocks noGrp="1"/>
          </p:cNvSpPr>
          <p:nvPr>
            <p:ph sz="quarter" idx="2"/>
          </p:nvPr>
        </p:nvSpPr>
        <p:spPr>
          <a:xfrm>
            <a:off x="457200" y="1516912"/>
            <a:ext cx="4040188" cy="3941763"/>
          </a:xfrm>
        </p:spPr>
        <p:txBody>
          <a:bodyPr/>
          <a:lstStyle>
            <a:lvl1pPr>
              <a:defRPr sz="2400"/>
            </a:lvl1pPr>
            <a:lvl2pPr>
              <a:defRPr sz="2000"/>
            </a:lvl2pPr>
            <a:lvl3pPr>
              <a:defRPr sz="1800"/>
            </a:lvl3pPr>
            <a:lvl4pPr>
              <a:defRPr sz="1600"/>
            </a:lvl4pPr>
            <a:lvl5pPr>
              <a:defRPr sz="1600"/>
            </a:lvl5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6" name="عنصر نائب للمحتوى 5"/>
          <p:cNvSpPr>
            <a:spLocks noGrp="1"/>
          </p:cNvSpPr>
          <p:nvPr>
            <p:ph sz="quarter" idx="4"/>
          </p:nvPr>
        </p:nvSpPr>
        <p:spPr>
          <a:xfrm>
            <a:off x="4645025" y="1516912"/>
            <a:ext cx="4041775" cy="3941763"/>
          </a:xfrm>
        </p:spPr>
        <p:txBody>
          <a:bodyPr/>
          <a:lstStyle>
            <a:lvl1pPr>
              <a:defRPr sz="2400"/>
            </a:lvl1pPr>
            <a:lvl2pPr>
              <a:defRPr sz="2000"/>
            </a:lvl2pPr>
            <a:lvl3pPr>
              <a:defRPr sz="1800"/>
            </a:lvl3pPr>
            <a:lvl4pPr>
              <a:defRPr sz="1600"/>
            </a:lvl4pPr>
            <a:lvl5pPr>
              <a:defRPr sz="1600"/>
            </a:lvl5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7" name="عنصر نائب للتاريخ 9"/>
          <p:cNvSpPr>
            <a:spLocks noGrp="1"/>
          </p:cNvSpPr>
          <p:nvPr>
            <p:ph type="dt" sz="half" idx="10"/>
          </p:nvPr>
        </p:nvSpPr>
        <p:spPr/>
        <p:txBody>
          <a:bodyPr/>
          <a:lstStyle>
            <a:lvl1pPr>
              <a:defRPr/>
            </a:lvl1pPr>
          </a:lstStyle>
          <a:p>
            <a:pPr>
              <a:defRPr/>
            </a:pPr>
            <a:fld id="{88E3BF2B-523B-485B-91A5-5EACEA07F082}" type="datetimeFigureOut">
              <a:rPr lang="ar-SA"/>
              <a:pPr>
                <a:defRPr/>
              </a:pPr>
              <a:t>25/10/1445</a:t>
            </a:fld>
            <a:endParaRPr lang="ar-SA"/>
          </a:p>
        </p:txBody>
      </p:sp>
      <p:sp>
        <p:nvSpPr>
          <p:cNvPr id="8" name="عنصر نائب للتذييل 21"/>
          <p:cNvSpPr>
            <a:spLocks noGrp="1"/>
          </p:cNvSpPr>
          <p:nvPr>
            <p:ph type="ftr" sz="quarter" idx="11"/>
          </p:nvPr>
        </p:nvSpPr>
        <p:spPr/>
        <p:txBody>
          <a:bodyPr/>
          <a:lstStyle>
            <a:lvl1pPr>
              <a:defRPr/>
            </a:lvl1pPr>
          </a:lstStyle>
          <a:p>
            <a:pPr>
              <a:defRPr/>
            </a:pPr>
            <a:endParaRPr lang="ar-SA"/>
          </a:p>
        </p:txBody>
      </p:sp>
      <p:sp>
        <p:nvSpPr>
          <p:cNvPr id="9" name="عنصر نائب لرقم الشريحة 17"/>
          <p:cNvSpPr>
            <a:spLocks noGrp="1"/>
          </p:cNvSpPr>
          <p:nvPr>
            <p:ph type="sldNum" sz="quarter" idx="12"/>
          </p:nvPr>
        </p:nvSpPr>
        <p:spPr/>
        <p:txBody>
          <a:bodyPr/>
          <a:lstStyle>
            <a:lvl1pPr>
              <a:defRPr/>
            </a:lvl1pPr>
          </a:lstStyle>
          <a:p>
            <a:pPr>
              <a:defRPr/>
            </a:pPr>
            <a:fld id="{DC61BDF1-A39C-467F-B3A1-B6D2012723DA}" type="slidenum">
              <a:rPr lang="ar-SA" altLang="en-US"/>
              <a:pPr>
                <a:defRPr/>
              </a:pPr>
              <a:t>‹#›</a:t>
            </a:fld>
            <a:endParaRPr lang="ar-SA"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4320"/>
            <a:ext cx="7470648" cy="1143000"/>
          </a:xfrm>
        </p:spPr>
        <p:txBody>
          <a:bodyPr/>
          <a:lstStyle>
            <a:lvl1pPr algn="l">
              <a:defRPr sz="4600"/>
            </a:lvl1pPr>
          </a:lstStyle>
          <a:p>
            <a:r>
              <a:rPr lang="ar-SA" smtClean="0"/>
              <a:t>انقر لتحرير نمط العنوان الرئيسي</a:t>
            </a:r>
            <a:endParaRPr lang="en-US"/>
          </a:p>
        </p:txBody>
      </p:sp>
      <p:sp>
        <p:nvSpPr>
          <p:cNvPr id="3" name="عنصر نائب للتاريخ 9"/>
          <p:cNvSpPr>
            <a:spLocks noGrp="1"/>
          </p:cNvSpPr>
          <p:nvPr>
            <p:ph type="dt" sz="half" idx="10"/>
          </p:nvPr>
        </p:nvSpPr>
        <p:spPr/>
        <p:txBody>
          <a:bodyPr/>
          <a:lstStyle>
            <a:lvl1pPr>
              <a:defRPr/>
            </a:lvl1pPr>
          </a:lstStyle>
          <a:p>
            <a:pPr>
              <a:defRPr/>
            </a:pPr>
            <a:fld id="{CF265165-B8E9-4E4E-AE16-EABFFFF71120}" type="datetimeFigureOut">
              <a:rPr lang="ar-SA"/>
              <a:pPr>
                <a:defRPr/>
              </a:pPr>
              <a:t>25/10/1445</a:t>
            </a:fld>
            <a:endParaRPr lang="ar-SA"/>
          </a:p>
        </p:txBody>
      </p:sp>
      <p:sp>
        <p:nvSpPr>
          <p:cNvPr id="4" name="عنصر نائب للتذييل 21"/>
          <p:cNvSpPr>
            <a:spLocks noGrp="1"/>
          </p:cNvSpPr>
          <p:nvPr>
            <p:ph type="ftr" sz="quarter" idx="11"/>
          </p:nvPr>
        </p:nvSpPr>
        <p:spPr/>
        <p:txBody>
          <a:bodyPr/>
          <a:lstStyle>
            <a:lvl1pPr>
              <a:defRPr/>
            </a:lvl1pPr>
          </a:lstStyle>
          <a:p>
            <a:pPr>
              <a:defRPr/>
            </a:pPr>
            <a:endParaRPr lang="ar-SA"/>
          </a:p>
        </p:txBody>
      </p:sp>
      <p:sp>
        <p:nvSpPr>
          <p:cNvPr id="5" name="عنصر نائب لرقم الشريحة 17"/>
          <p:cNvSpPr>
            <a:spLocks noGrp="1"/>
          </p:cNvSpPr>
          <p:nvPr>
            <p:ph type="sldNum" sz="quarter" idx="12"/>
          </p:nvPr>
        </p:nvSpPr>
        <p:spPr/>
        <p:txBody>
          <a:bodyPr/>
          <a:lstStyle>
            <a:lvl1pPr>
              <a:defRPr/>
            </a:lvl1pPr>
          </a:lstStyle>
          <a:p>
            <a:pPr>
              <a:defRPr/>
            </a:pPr>
            <a:fld id="{48C06417-EAEB-4A00-8BBA-EAE737AB0BAC}" type="slidenum">
              <a:rPr lang="ar-SA" altLang="en-US"/>
              <a:pPr>
                <a:defRPr/>
              </a:pPr>
              <a:t>‹#›</a:t>
            </a:fld>
            <a:endParaRPr lang="ar-SA"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9"/>
          <p:cNvSpPr>
            <a:spLocks noGrp="1"/>
          </p:cNvSpPr>
          <p:nvPr>
            <p:ph type="dt" sz="half" idx="10"/>
          </p:nvPr>
        </p:nvSpPr>
        <p:spPr/>
        <p:txBody>
          <a:bodyPr/>
          <a:lstStyle>
            <a:lvl1pPr>
              <a:defRPr/>
            </a:lvl1pPr>
          </a:lstStyle>
          <a:p>
            <a:pPr>
              <a:defRPr/>
            </a:pPr>
            <a:fld id="{83378DD7-874C-4685-9E5C-97D82F6063AD}" type="datetimeFigureOut">
              <a:rPr lang="ar-SA"/>
              <a:pPr>
                <a:defRPr/>
              </a:pPr>
              <a:t>25/10/1445</a:t>
            </a:fld>
            <a:endParaRPr lang="ar-SA"/>
          </a:p>
        </p:txBody>
      </p:sp>
      <p:sp>
        <p:nvSpPr>
          <p:cNvPr id="3" name="عنصر نائب للتذييل 21"/>
          <p:cNvSpPr>
            <a:spLocks noGrp="1"/>
          </p:cNvSpPr>
          <p:nvPr>
            <p:ph type="ftr" sz="quarter" idx="11"/>
          </p:nvPr>
        </p:nvSpPr>
        <p:spPr/>
        <p:txBody>
          <a:bodyPr/>
          <a:lstStyle>
            <a:lvl1pPr>
              <a:defRPr/>
            </a:lvl1pPr>
          </a:lstStyle>
          <a:p>
            <a:pPr>
              <a:defRPr/>
            </a:pPr>
            <a:endParaRPr lang="ar-SA"/>
          </a:p>
        </p:txBody>
      </p:sp>
      <p:sp>
        <p:nvSpPr>
          <p:cNvPr id="4" name="عنصر نائب لرقم الشريحة 17"/>
          <p:cNvSpPr>
            <a:spLocks noGrp="1"/>
          </p:cNvSpPr>
          <p:nvPr>
            <p:ph type="sldNum" sz="quarter" idx="12"/>
          </p:nvPr>
        </p:nvSpPr>
        <p:spPr/>
        <p:txBody>
          <a:bodyPr/>
          <a:lstStyle>
            <a:lvl1pPr>
              <a:defRPr/>
            </a:lvl1pPr>
          </a:lstStyle>
          <a:p>
            <a:pPr>
              <a:defRPr/>
            </a:pPr>
            <a:fld id="{B3540A2C-B599-4D1B-8A4C-EBFF7B415386}" type="slidenum">
              <a:rPr lang="ar-SA" altLang="en-US"/>
              <a:pPr>
                <a:defRPr/>
              </a:pPr>
              <a:t>‹#›</a:t>
            </a:fld>
            <a:endParaRPr lang="ar-SA"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1185528"/>
            <a:ext cx="3200400" cy="730250"/>
          </a:xfrm>
        </p:spPr>
        <p:txBody>
          <a:bodyPr tIns="0" bIns="0" anchor="t"/>
          <a:lstStyle>
            <a:lvl1pPr algn="l">
              <a:buNone/>
              <a:defRPr sz="1800" b="1">
                <a:solidFill>
                  <a:schemeClr val="accent1"/>
                </a:solidFill>
              </a:defRPr>
            </a:lvl1pPr>
          </a:lstStyle>
          <a:p>
            <a:r>
              <a:rPr lang="ar-SA" smtClean="0"/>
              <a:t>انقر لتحرير نمط العنوان الرئيسي</a:t>
            </a:r>
            <a:endParaRPr lang="en-US"/>
          </a:p>
        </p:txBody>
      </p:sp>
      <p:sp>
        <p:nvSpPr>
          <p:cNvPr id="3" name="عنصر نائب للنص 2"/>
          <p:cNvSpPr>
            <a:spLocks noGrp="1"/>
          </p:cNvSpPr>
          <p:nvPr>
            <p:ph type="body" idx="2"/>
          </p:nvPr>
        </p:nvSpPr>
        <p:spPr>
          <a:xfrm>
            <a:off x="457200" y="214424"/>
            <a:ext cx="2743200" cy="914400"/>
          </a:xfrm>
        </p:spPr>
        <p:txBody>
          <a:bodyPr lIns="45720" tIns="0" rIns="45720" bIns="0" anchor="b"/>
          <a:lstStyle>
            <a:lvl1pPr marL="0" indent="0" algn="l">
              <a:buNone/>
              <a:defRPr sz="1400"/>
            </a:lvl1pPr>
            <a:lvl2pPr>
              <a:buNone/>
              <a:defRPr sz="1200"/>
            </a:lvl2pPr>
            <a:lvl3pPr>
              <a:buNone/>
              <a:defRPr sz="1000"/>
            </a:lvl3pPr>
            <a:lvl4pPr>
              <a:buNone/>
              <a:defRPr sz="900"/>
            </a:lvl4pPr>
            <a:lvl5pPr>
              <a:buNone/>
              <a:defRPr sz="900"/>
            </a:lvl5pPr>
          </a:lstStyle>
          <a:p>
            <a:pPr lvl="0"/>
            <a:r>
              <a:rPr lang="ar-SA" smtClean="0"/>
              <a:t>انقر لتحرير أنماط النص الرئيسي</a:t>
            </a:r>
          </a:p>
        </p:txBody>
      </p:sp>
      <p:sp>
        <p:nvSpPr>
          <p:cNvPr id="4" name="عنصر نائب للمحتوى 3"/>
          <p:cNvSpPr>
            <a:spLocks noGrp="1"/>
          </p:cNvSpPr>
          <p:nvPr>
            <p:ph sz="half" idx="1"/>
          </p:nvPr>
        </p:nvSpPr>
        <p:spPr>
          <a:xfrm>
            <a:off x="457200" y="1981200"/>
            <a:ext cx="7086600" cy="3810000"/>
          </a:xfrm>
        </p:spPr>
        <p:txBody>
          <a:bodyPr/>
          <a:lstStyle>
            <a:lvl1pPr>
              <a:defRPr sz="2800"/>
            </a:lvl1pPr>
            <a:lvl2pPr>
              <a:defRPr sz="2400"/>
            </a:lvl2pPr>
            <a:lvl3pPr>
              <a:defRPr sz="2200"/>
            </a:lvl3pPr>
            <a:lvl4pPr>
              <a:defRPr sz="2000"/>
            </a:lvl4pPr>
            <a:lvl5pPr>
              <a:defRPr sz="2000"/>
            </a:lvl5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5" name="عنصر نائب للتاريخ 4"/>
          <p:cNvSpPr>
            <a:spLocks noGrp="1"/>
          </p:cNvSpPr>
          <p:nvPr>
            <p:ph type="dt" sz="half" idx="10"/>
          </p:nvPr>
        </p:nvSpPr>
        <p:spPr/>
        <p:txBody>
          <a:bodyPr/>
          <a:lstStyle>
            <a:lvl1pPr>
              <a:defRPr/>
            </a:lvl1pPr>
          </a:lstStyle>
          <a:p>
            <a:pPr>
              <a:defRPr/>
            </a:pPr>
            <a:fld id="{84F48B36-0D92-405A-9116-EB353019BBC3}" type="datetimeFigureOut">
              <a:rPr lang="ar-SA"/>
              <a:pPr>
                <a:defRPr/>
              </a:pPr>
              <a:t>25/10/1445</a:t>
            </a:fld>
            <a:endParaRPr lang="ar-SA"/>
          </a:p>
        </p:txBody>
      </p:sp>
      <p:sp>
        <p:nvSpPr>
          <p:cNvPr id="6" name="عنصر نائب للتذييل 5"/>
          <p:cNvSpPr>
            <a:spLocks noGrp="1"/>
          </p:cNvSpPr>
          <p:nvPr>
            <p:ph type="ftr" sz="quarter" idx="11"/>
          </p:nvPr>
        </p:nvSpPr>
        <p:spPr/>
        <p:txBody>
          <a:bodyPr/>
          <a:lstStyle>
            <a:lvl1pPr>
              <a:defRPr/>
            </a:lvl1pPr>
          </a:lstStyle>
          <a:p>
            <a:pPr>
              <a:defRPr/>
            </a:pPr>
            <a:endParaRPr lang="ar-SA"/>
          </a:p>
        </p:txBody>
      </p:sp>
      <p:sp>
        <p:nvSpPr>
          <p:cNvPr id="7" name="عنصر نائب لرقم الشريحة 6"/>
          <p:cNvSpPr>
            <a:spLocks noGrp="1"/>
          </p:cNvSpPr>
          <p:nvPr>
            <p:ph type="sldNum" sz="quarter" idx="12"/>
          </p:nvPr>
        </p:nvSpPr>
        <p:spPr>
          <a:xfrm>
            <a:off x="8156575" y="6421438"/>
            <a:ext cx="762000" cy="365125"/>
          </a:xfrm>
        </p:spPr>
        <p:txBody>
          <a:bodyPr/>
          <a:lstStyle>
            <a:lvl1pPr>
              <a:defRPr smtClean="0"/>
            </a:lvl1pPr>
          </a:lstStyle>
          <a:p>
            <a:pPr>
              <a:defRPr/>
            </a:pPr>
            <a:fld id="{E36C8321-6517-43E7-93D1-3FF031EF6CBB}" type="slidenum">
              <a:rPr lang="ar-SA" altLang="en-US"/>
              <a:pPr>
                <a:defRPr/>
              </a:pPr>
              <a:t>‹#›</a:t>
            </a:fld>
            <a:endParaRPr lang="ar-SA"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5556732" y="1705709"/>
            <a:ext cx="3053868" cy="1253808"/>
          </a:xfrm>
        </p:spPr>
        <p:txBody>
          <a:bodyPr anchor="b"/>
          <a:lstStyle>
            <a:lvl1pPr algn="l">
              <a:buNone/>
              <a:defRPr sz="2200" b="1">
                <a:solidFill>
                  <a:schemeClr val="accent1"/>
                </a:solidFill>
              </a:defRPr>
            </a:lvl1pPr>
          </a:lstStyle>
          <a:p>
            <a:r>
              <a:rPr lang="ar-SA" smtClean="0"/>
              <a:t>انقر لتحرير نمط العنوان الرئيسي</a:t>
            </a:r>
            <a:endParaRPr lang="en-US"/>
          </a:p>
        </p:txBody>
      </p:sp>
      <p:sp>
        <p:nvSpPr>
          <p:cNvPr id="3" name="عنصر نائب للصورة 2"/>
          <p:cNvSpPr>
            <a:spLocks noGrp="1"/>
          </p:cNvSpPr>
          <p:nvPr>
            <p:ph type="pic" idx="1"/>
          </p:nvPr>
        </p:nvSpPr>
        <p:spPr>
          <a:xfrm>
            <a:off x="1065628" y="1019907"/>
            <a:ext cx="4114800" cy="4114800"/>
          </a:xfrm>
          <a:prstGeom prst="ellipse">
            <a:avLst/>
          </a:prstGeom>
          <a:solidFill>
            <a:schemeClr val="bg2">
              <a:shade val="50000"/>
            </a:schemeClr>
          </a:solidFill>
          <a:ln w="50800" cap="flat">
            <a:solidFill>
              <a:schemeClr val="bg2"/>
            </a:solidFill>
            <a:miter lim="800000"/>
          </a:ln>
          <a:effectLst>
            <a:outerShdw blurRad="152000" dist="345000" dir="5400000" sx="-80000" sy="-18000" rotWithShape="0">
              <a:srgbClr val="000000">
                <a:alpha val="25000"/>
              </a:srgbClr>
            </a:outerShdw>
          </a:effectLst>
          <a:scene3d>
            <a:camera prst="orthographicFront"/>
            <a:lightRig rig="contrasting" dir="t">
              <a:rot lat="0" lon="0" rev="2400000"/>
            </a:lightRig>
          </a:scene3d>
          <a:sp3d contourW="7620">
            <a:bevelT w="63500" h="63500"/>
            <a:contourClr>
              <a:schemeClr val="bg2">
                <a:shade val="50000"/>
              </a:schemeClr>
            </a:contourClr>
          </a:sp3d>
        </p:spPr>
        <p:txBody>
          <a:bodyPr>
            <a:normAutofit/>
          </a:bodyPr>
          <a:lstStyle>
            <a:lvl1pPr marL="0" indent="0">
              <a:buNone/>
              <a:defRPr sz="3200"/>
            </a:lvl1pPr>
          </a:lstStyle>
          <a:p>
            <a:pPr lvl="0"/>
            <a:r>
              <a:rPr lang="ar-SA" noProof="0" smtClean="0"/>
              <a:t>انقر فوق الرمز لإضافة صورة</a:t>
            </a:r>
            <a:endParaRPr lang="en-US" noProof="0" dirty="0"/>
          </a:p>
        </p:txBody>
      </p:sp>
      <p:sp>
        <p:nvSpPr>
          <p:cNvPr id="4" name="عنصر نائب للنص 3"/>
          <p:cNvSpPr>
            <a:spLocks noGrp="1"/>
          </p:cNvSpPr>
          <p:nvPr>
            <p:ph type="body" sz="half" idx="2"/>
          </p:nvPr>
        </p:nvSpPr>
        <p:spPr>
          <a:xfrm>
            <a:off x="5556734" y="2998765"/>
            <a:ext cx="3053866" cy="2663482"/>
          </a:xfrm>
        </p:spPr>
        <p:txBody>
          <a:bodyPr lIns="45720" rIns="45720"/>
          <a:lstStyle>
            <a:lvl1pPr marL="0" indent="0">
              <a:buFontTx/>
              <a:buNone/>
              <a:defRPr sz="1200"/>
            </a:lvl1pPr>
            <a:lvl2pPr>
              <a:buFontTx/>
              <a:buNone/>
              <a:defRPr sz="1200"/>
            </a:lvl2pPr>
            <a:lvl3pPr>
              <a:buFontTx/>
              <a:buNone/>
              <a:defRPr sz="1000"/>
            </a:lvl3pPr>
            <a:lvl4pPr>
              <a:buFontTx/>
              <a:buNone/>
              <a:defRPr sz="900"/>
            </a:lvl4pPr>
            <a:lvl5pPr>
              <a:buFontTx/>
              <a:buNone/>
              <a:defRPr sz="900"/>
            </a:lvl5pPr>
          </a:lstStyle>
          <a:p>
            <a:pPr lvl="0"/>
            <a:r>
              <a:rPr lang="ar-SA" smtClean="0"/>
              <a:t>انقر لتحرير أنماط النص الرئيسي</a:t>
            </a:r>
          </a:p>
        </p:txBody>
      </p:sp>
      <p:sp>
        <p:nvSpPr>
          <p:cNvPr id="5" name="عنصر نائب للتاريخ 9"/>
          <p:cNvSpPr>
            <a:spLocks noGrp="1"/>
          </p:cNvSpPr>
          <p:nvPr>
            <p:ph type="dt" sz="half" idx="10"/>
          </p:nvPr>
        </p:nvSpPr>
        <p:spPr/>
        <p:txBody>
          <a:bodyPr/>
          <a:lstStyle>
            <a:lvl1pPr>
              <a:defRPr/>
            </a:lvl1pPr>
          </a:lstStyle>
          <a:p>
            <a:pPr>
              <a:defRPr/>
            </a:pPr>
            <a:fld id="{02C2F5D8-CCC4-4633-872A-C46A3765A6A5}" type="datetimeFigureOut">
              <a:rPr lang="ar-SA"/>
              <a:pPr>
                <a:defRPr/>
              </a:pPr>
              <a:t>25/10/1445</a:t>
            </a:fld>
            <a:endParaRPr lang="ar-SA"/>
          </a:p>
        </p:txBody>
      </p:sp>
      <p:sp>
        <p:nvSpPr>
          <p:cNvPr id="6" name="عنصر نائب للتذييل 21"/>
          <p:cNvSpPr>
            <a:spLocks noGrp="1"/>
          </p:cNvSpPr>
          <p:nvPr>
            <p:ph type="ftr" sz="quarter" idx="11"/>
          </p:nvPr>
        </p:nvSpPr>
        <p:spPr/>
        <p:txBody>
          <a:bodyPr/>
          <a:lstStyle>
            <a:lvl1pPr>
              <a:defRPr/>
            </a:lvl1pPr>
          </a:lstStyle>
          <a:p>
            <a:pPr>
              <a:defRPr/>
            </a:pPr>
            <a:endParaRPr lang="ar-SA"/>
          </a:p>
        </p:txBody>
      </p:sp>
      <p:sp>
        <p:nvSpPr>
          <p:cNvPr id="7" name="عنصر نائب لرقم الشريحة 17"/>
          <p:cNvSpPr>
            <a:spLocks noGrp="1"/>
          </p:cNvSpPr>
          <p:nvPr>
            <p:ph type="sldNum" sz="quarter" idx="12"/>
          </p:nvPr>
        </p:nvSpPr>
        <p:spPr/>
        <p:txBody>
          <a:bodyPr/>
          <a:lstStyle>
            <a:lvl1pPr>
              <a:defRPr/>
            </a:lvl1pPr>
          </a:lstStyle>
          <a:p>
            <a:pPr>
              <a:defRPr/>
            </a:pPr>
            <a:fld id="{183D88EF-FB8B-48AB-9297-7E9E05456290}" type="slidenum">
              <a:rPr lang="ar-SA" altLang="en-US"/>
              <a:pPr>
                <a:defRPr/>
              </a:pPr>
              <a:t>‹#›</a:t>
            </a:fld>
            <a:endParaRPr lang="ar-SA"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cstate="print"/>
          <a:srcRect/>
          <a:stretch>
            <a:fillRect/>
          </a:stretch>
        </a:blipFill>
        <a:effectLst/>
      </p:bgPr>
    </p:bg>
    <p:spTree>
      <p:nvGrpSpPr>
        <p:cNvPr id="1" name=""/>
        <p:cNvGrpSpPr/>
        <p:nvPr/>
      </p:nvGrpSpPr>
      <p:grpSpPr>
        <a:xfrm>
          <a:off x="0" y="0"/>
          <a:ext cx="0" cy="0"/>
          <a:chOff x="0" y="0"/>
          <a:chExt cx="0" cy="0"/>
        </a:xfrm>
      </p:grpSpPr>
      <p:sp>
        <p:nvSpPr>
          <p:cNvPr id="12" name="شكل حر 11"/>
          <p:cNvSpPr>
            <a:spLocks/>
          </p:cNvSpPr>
          <p:nvPr/>
        </p:nvSpPr>
        <p:spPr bwMode="auto">
          <a:xfrm>
            <a:off x="0" y="4751388"/>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a:lstStyle/>
          <a:p>
            <a:pPr algn="r" rtl="1" eaLnBrk="1" fontAlgn="auto" hangingPunct="1">
              <a:spcBef>
                <a:spcPts val="0"/>
              </a:spcBef>
              <a:spcAft>
                <a:spcPts val="0"/>
              </a:spcAft>
              <a:defRPr/>
            </a:pPr>
            <a:endParaRPr lang="en-US">
              <a:latin typeface="+mn-lt"/>
              <a:cs typeface="+mn-cs"/>
            </a:endParaRPr>
          </a:p>
        </p:txBody>
      </p:sp>
      <p:sp>
        <p:nvSpPr>
          <p:cNvPr id="16" name="شكل حر 15"/>
          <p:cNvSpPr>
            <a:spLocks/>
          </p:cNvSpPr>
          <p:nvPr/>
        </p:nvSpPr>
        <p:spPr bwMode="auto">
          <a:xfrm>
            <a:off x="7315200" y="0"/>
            <a:ext cx="1828800"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2082" y="1734"/>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a:lstStyle/>
          <a:p>
            <a:pPr algn="r" rtl="1" eaLnBrk="1" fontAlgn="auto" hangingPunct="1">
              <a:spcBef>
                <a:spcPts val="0"/>
              </a:spcBef>
              <a:spcAft>
                <a:spcPts val="0"/>
              </a:spcAft>
              <a:defRPr/>
            </a:pPr>
            <a:endParaRPr lang="en-US">
              <a:latin typeface="+mn-lt"/>
              <a:cs typeface="+mn-cs"/>
            </a:endParaRPr>
          </a:p>
        </p:txBody>
      </p:sp>
      <p:sp>
        <p:nvSpPr>
          <p:cNvPr id="1028" name="عنصر نائب للعنوان 8"/>
          <p:cNvSpPr>
            <a:spLocks noGrp="1"/>
          </p:cNvSpPr>
          <p:nvPr>
            <p:ph type="title"/>
          </p:nvPr>
        </p:nvSpPr>
        <p:spPr bwMode="auto">
          <a:xfrm>
            <a:off x="457200" y="274638"/>
            <a:ext cx="7467600" cy="1143000"/>
          </a:xfrm>
          <a:prstGeom prst="rect">
            <a:avLst/>
          </a:prstGeom>
          <a:noFill/>
          <a:ln w="9525">
            <a:noFill/>
            <a:miter lim="800000"/>
            <a:headEnd/>
            <a:tailEnd/>
          </a:ln>
        </p:spPr>
        <p:txBody>
          <a:bodyPr vert="horz" wrap="square" lIns="45720" tIns="45720" rIns="45720" bIns="45720" numCol="1" anchor="ctr" anchorCtr="0" compatLnSpc="1">
            <a:prstTxWarp prst="textNoShape">
              <a:avLst/>
            </a:prstTxWarp>
          </a:bodyPr>
          <a:lstStyle/>
          <a:p>
            <a:pPr lvl="0"/>
            <a:r>
              <a:rPr lang="ar-SA" altLang="en-US" smtClean="0"/>
              <a:t>انقر لتحرير نمط العنوان الرئيسي</a:t>
            </a:r>
          </a:p>
        </p:txBody>
      </p:sp>
      <p:sp>
        <p:nvSpPr>
          <p:cNvPr id="1029" name="عنصر نائب للنص 29"/>
          <p:cNvSpPr>
            <a:spLocks noGrp="1"/>
          </p:cNvSpPr>
          <p:nvPr>
            <p:ph type="body" idx="1"/>
          </p:nvPr>
        </p:nvSpPr>
        <p:spPr bwMode="auto">
          <a:xfrm>
            <a:off x="457200" y="1600200"/>
            <a:ext cx="7467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ar-SA" altLang="en-US" smtClean="0"/>
              <a:t>انقر لتحرير أنماط النص الرئيسي</a:t>
            </a:r>
          </a:p>
          <a:p>
            <a:pPr lvl="1"/>
            <a:r>
              <a:rPr lang="ar-SA" altLang="en-US" smtClean="0"/>
              <a:t>المستوى الثاني</a:t>
            </a:r>
          </a:p>
          <a:p>
            <a:pPr lvl="2"/>
            <a:r>
              <a:rPr lang="ar-SA" altLang="en-US" smtClean="0"/>
              <a:t>المستوى الثالث</a:t>
            </a:r>
          </a:p>
          <a:p>
            <a:pPr lvl="3"/>
            <a:r>
              <a:rPr lang="ar-SA" altLang="en-US" smtClean="0"/>
              <a:t>المستوى الرابع</a:t>
            </a:r>
          </a:p>
          <a:p>
            <a:pPr lvl="4"/>
            <a:r>
              <a:rPr lang="ar-SA" altLang="en-US" smtClean="0"/>
              <a:t>المستوى الخامس</a:t>
            </a:r>
          </a:p>
        </p:txBody>
      </p:sp>
      <p:sp>
        <p:nvSpPr>
          <p:cNvPr id="10" name="عنصر نائب للتاريخ 9"/>
          <p:cNvSpPr>
            <a:spLocks noGrp="1"/>
          </p:cNvSpPr>
          <p:nvPr>
            <p:ph type="dt" sz="half" idx="2"/>
          </p:nvPr>
        </p:nvSpPr>
        <p:spPr>
          <a:xfrm>
            <a:off x="457200" y="6421438"/>
            <a:ext cx="2133600" cy="365125"/>
          </a:xfrm>
          <a:prstGeom prst="rect">
            <a:avLst/>
          </a:prstGeom>
        </p:spPr>
        <p:txBody>
          <a:bodyPr vert="horz" bIns="0" anchor="b"/>
          <a:lstStyle>
            <a:lvl1pPr algn="l" rtl="1" eaLnBrk="1" fontAlgn="auto" latinLnBrk="0" hangingPunct="1">
              <a:spcBef>
                <a:spcPts val="0"/>
              </a:spcBef>
              <a:spcAft>
                <a:spcPts val="0"/>
              </a:spcAft>
              <a:defRPr kumimoji="0" sz="1000">
                <a:solidFill>
                  <a:schemeClr val="tx2">
                    <a:shade val="50000"/>
                  </a:schemeClr>
                </a:solidFill>
                <a:latin typeface="+mn-lt"/>
                <a:cs typeface="+mn-cs"/>
              </a:defRPr>
            </a:lvl1pPr>
          </a:lstStyle>
          <a:p>
            <a:pPr>
              <a:defRPr/>
            </a:pPr>
            <a:fld id="{65A332AC-8983-4E4A-B426-30559AA01068}" type="datetimeFigureOut">
              <a:rPr lang="ar-SA"/>
              <a:pPr>
                <a:defRPr/>
              </a:pPr>
              <a:t>25/10/1445</a:t>
            </a:fld>
            <a:endParaRPr lang="ar-SA"/>
          </a:p>
        </p:txBody>
      </p:sp>
      <p:sp>
        <p:nvSpPr>
          <p:cNvPr id="22" name="عنصر نائب للتذييل 21"/>
          <p:cNvSpPr>
            <a:spLocks noGrp="1"/>
          </p:cNvSpPr>
          <p:nvPr>
            <p:ph type="ftr" sz="quarter" idx="3"/>
          </p:nvPr>
        </p:nvSpPr>
        <p:spPr>
          <a:xfrm>
            <a:off x="3124200" y="6421438"/>
            <a:ext cx="2895600" cy="365125"/>
          </a:xfrm>
          <a:prstGeom prst="rect">
            <a:avLst/>
          </a:prstGeom>
        </p:spPr>
        <p:txBody>
          <a:bodyPr vert="horz" lIns="0" rIns="0" bIns="0" anchor="b"/>
          <a:lstStyle>
            <a:lvl1pPr algn="ctr" rtl="1" eaLnBrk="1" fontAlgn="auto" latinLnBrk="0" hangingPunct="1">
              <a:spcBef>
                <a:spcPts val="0"/>
              </a:spcBef>
              <a:spcAft>
                <a:spcPts val="0"/>
              </a:spcAft>
              <a:defRPr kumimoji="0" sz="1000">
                <a:solidFill>
                  <a:schemeClr val="tx2">
                    <a:shade val="50000"/>
                  </a:schemeClr>
                </a:solidFill>
                <a:latin typeface="+mn-lt"/>
                <a:cs typeface="+mn-cs"/>
              </a:defRPr>
            </a:lvl1pPr>
          </a:lstStyle>
          <a:p>
            <a:pPr>
              <a:defRPr/>
            </a:pPr>
            <a:endParaRPr lang="ar-SA"/>
          </a:p>
        </p:txBody>
      </p:sp>
      <p:sp>
        <p:nvSpPr>
          <p:cNvPr id="18" name="عنصر نائب لرقم الشريحة 17"/>
          <p:cNvSpPr>
            <a:spLocks noGrp="1"/>
          </p:cNvSpPr>
          <p:nvPr>
            <p:ph type="sldNum" sz="quarter" idx="4"/>
          </p:nvPr>
        </p:nvSpPr>
        <p:spPr>
          <a:xfrm>
            <a:off x="8153400" y="6421438"/>
            <a:ext cx="762000" cy="365125"/>
          </a:xfrm>
          <a:prstGeom prst="rect">
            <a:avLst/>
          </a:prstGeom>
        </p:spPr>
        <p:txBody>
          <a:bodyPr vert="horz" wrap="square" lIns="0" tIns="0" rIns="0" bIns="0" numCol="1" anchor="b" anchorCtr="0" compatLnSpc="1">
            <a:prstTxWarp prst="textNoShape">
              <a:avLst/>
            </a:prstTxWarp>
          </a:bodyPr>
          <a:lstStyle>
            <a:lvl1pPr algn="r" rtl="1" eaLnBrk="1" hangingPunct="1">
              <a:defRPr sz="1000" smtClean="0">
                <a:solidFill>
                  <a:srgbClr val="9B9A98"/>
                </a:solidFill>
                <a:cs typeface="Tahoma" pitchFamily="34" charset="0"/>
              </a:defRPr>
            </a:lvl1pPr>
          </a:lstStyle>
          <a:p>
            <a:pPr>
              <a:defRPr/>
            </a:pPr>
            <a:fld id="{D3DCF13A-9208-4CF4-9A22-0029E1EB0229}" type="slidenum">
              <a:rPr lang="ar-SA" altLang="en-US"/>
              <a:pPr>
                <a:defRPr/>
              </a:pPr>
              <a:t>‹#›</a:t>
            </a:fld>
            <a:endParaRPr lang="ar-SA" altLang="en-US"/>
          </a:p>
        </p:txBody>
      </p:sp>
    </p:spTree>
  </p:cSld>
  <p:clrMap bg1="dk1" tx1="lt1" bg2="dk2" tx2="lt2" accent1="accent1" accent2="accent2" accent3="accent3" accent4="accent4" accent5="accent5" accent6="accent6" hlink="hlink" folHlink="folHlink"/>
  <p:sldLayoutIdLst>
    <p:sldLayoutId id="2147483767" r:id="rId1"/>
    <p:sldLayoutId id="2147483759" r:id="rId2"/>
    <p:sldLayoutId id="2147483768" r:id="rId3"/>
    <p:sldLayoutId id="2147483760" r:id="rId4"/>
    <p:sldLayoutId id="2147483761" r:id="rId5"/>
    <p:sldLayoutId id="2147483762" r:id="rId6"/>
    <p:sldLayoutId id="2147483763" r:id="rId7"/>
    <p:sldLayoutId id="2147483769" r:id="rId8"/>
    <p:sldLayoutId id="2147483764" r:id="rId9"/>
    <p:sldLayoutId id="2147483765" r:id="rId10"/>
    <p:sldLayoutId id="2147483766" r:id="rId11"/>
  </p:sldLayoutIdLst>
  <p:txStyles>
    <p:titleStyle>
      <a:lvl1pPr algn="l" rtl="1" eaLnBrk="0" fontAlgn="base" hangingPunct="0">
        <a:spcBef>
          <a:spcPct val="0"/>
        </a:spcBef>
        <a:spcAft>
          <a:spcPct val="0"/>
        </a:spcAft>
        <a:defRPr sz="4600" kern="1200">
          <a:solidFill>
            <a:schemeClr val="tx1"/>
          </a:solidFill>
          <a:latin typeface="+mj-lt"/>
          <a:ea typeface="+mj-ea"/>
          <a:cs typeface="+mj-cs"/>
        </a:defRPr>
      </a:lvl1pPr>
      <a:lvl2pPr algn="l" rtl="1" eaLnBrk="0" fontAlgn="base" hangingPunct="0">
        <a:spcBef>
          <a:spcPct val="0"/>
        </a:spcBef>
        <a:spcAft>
          <a:spcPct val="0"/>
        </a:spcAft>
        <a:defRPr sz="4600">
          <a:solidFill>
            <a:schemeClr val="tx1"/>
          </a:solidFill>
          <a:latin typeface="Franklin Gothic Book" panose="020B0503020102020204" pitchFamily="34" charset="0"/>
          <a:cs typeface="Tahoma" panose="020B0604030504040204" pitchFamily="34" charset="0"/>
        </a:defRPr>
      </a:lvl2pPr>
      <a:lvl3pPr algn="l" rtl="1" eaLnBrk="0" fontAlgn="base" hangingPunct="0">
        <a:spcBef>
          <a:spcPct val="0"/>
        </a:spcBef>
        <a:spcAft>
          <a:spcPct val="0"/>
        </a:spcAft>
        <a:defRPr sz="4600">
          <a:solidFill>
            <a:schemeClr val="tx1"/>
          </a:solidFill>
          <a:latin typeface="Franklin Gothic Book" panose="020B0503020102020204" pitchFamily="34" charset="0"/>
          <a:cs typeface="Tahoma" panose="020B0604030504040204" pitchFamily="34" charset="0"/>
        </a:defRPr>
      </a:lvl3pPr>
      <a:lvl4pPr algn="l" rtl="1" eaLnBrk="0" fontAlgn="base" hangingPunct="0">
        <a:spcBef>
          <a:spcPct val="0"/>
        </a:spcBef>
        <a:spcAft>
          <a:spcPct val="0"/>
        </a:spcAft>
        <a:defRPr sz="4600">
          <a:solidFill>
            <a:schemeClr val="tx1"/>
          </a:solidFill>
          <a:latin typeface="Franklin Gothic Book" panose="020B0503020102020204" pitchFamily="34" charset="0"/>
          <a:cs typeface="Tahoma" panose="020B0604030504040204" pitchFamily="34" charset="0"/>
        </a:defRPr>
      </a:lvl4pPr>
      <a:lvl5pPr algn="l" rtl="1" eaLnBrk="0" fontAlgn="base" hangingPunct="0">
        <a:spcBef>
          <a:spcPct val="0"/>
        </a:spcBef>
        <a:spcAft>
          <a:spcPct val="0"/>
        </a:spcAft>
        <a:defRPr sz="4600">
          <a:solidFill>
            <a:schemeClr val="tx1"/>
          </a:solidFill>
          <a:latin typeface="Franklin Gothic Book" panose="020B0503020102020204" pitchFamily="34" charset="0"/>
          <a:cs typeface="Tahoma" panose="020B0604030504040204" pitchFamily="34" charset="0"/>
        </a:defRPr>
      </a:lvl5pPr>
      <a:lvl6pPr marL="457200" algn="l" rtl="1" fontAlgn="base">
        <a:spcBef>
          <a:spcPct val="0"/>
        </a:spcBef>
        <a:spcAft>
          <a:spcPct val="0"/>
        </a:spcAft>
        <a:defRPr sz="4600">
          <a:solidFill>
            <a:schemeClr val="tx1"/>
          </a:solidFill>
          <a:latin typeface="Franklin Gothic Book" panose="020B0503020102020204" pitchFamily="34" charset="0"/>
          <a:cs typeface="Tahoma" panose="020B0604030504040204" pitchFamily="34" charset="0"/>
        </a:defRPr>
      </a:lvl6pPr>
      <a:lvl7pPr marL="914400" algn="l" rtl="1" fontAlgn="base">
        <a:spcBef>
          <a:spcPct val="0"/>
        </a:spcBef>
        <a:spcAft>
          <a:spcPct val="0"/>
        </a:spcAft>
        <a:defRPr sz="4600">
          <a:solidFill>
            <a:schemeClr val="tx1"/>
          </a:solidFill>
          <a:latin typeface="Franklin Gothic Book" panose="020B0503020102020204" pitchFamily="34" charset="0"/>
          <a:cs typeface="Tahoma" panose="020B0604030504040204" pitchFamily="34" charset="0"/>
        </a:defRPr>
      </a:lvl7pPr>
      <a:lvl8pPr marL="1371600" algn="l" rtl="1" fontAlgn="base">
        <a:spcBef>
          <a:spcPct val="0"/>
        </a:spcBef>
        <a:spcAft>
          <a:spcPct val="0"/>
        </a:spcAft>
        <a:defRPr sz="4600">
          <a:solidFill>
            <a:schemeClr val="tx1"/>
          </a:solidFill>
          <a:latin typeface="Franklin Gothic Book" panose="020B0503020102020204" pitchFamily="34" charset="0"/>
          <a:cs typeface="Tahoma" panose="020B0604030504040204" pitchFamily="34" charset="0"/>
        </a:defRPr>
      </a:lvl8pPr>
      <a:lvl9pPr marL="1828800" algn="l" rtl="1" fontAlgn="base">
        <a:spcBef>
          <a:spcPct val="0"/>
        </a:spcBef>
        <a:spcAft>
          <a:spcPct val="0"/>
        </a:spcAft>
        <a:defRPr sz="4600">
          <a:solidFill>
            <a:schemeClr val="tx1"/>
          </a:solidFill>
          <a:latin typeface="Franklin Gothic Book" panose="020B0503020102020204" pitchFamily="34" charset="0"/>
          <a:cs typeface="Tahoma" panose="020B0604030504040204" pitchFamily="34" charset="0"/>
        </a:defRPr>
      </a:lvl9pPr>
    </p:titleStyle>
    <p:bodyStyle>
      <a:lvl1pPr marL="419100" indent="-382588" algn="r" rtl="1" eaLnBrk="0" fontAlgn="base" hangingPunct="0">
        <a:spcBef>
          <a:spcPct val="20000"/>
        </a:spcBef>
        <a:spcAft>
          <a:spcPct val="0"/>
        </a:spcAft>
        <a:buClr>
          <a:schemeClr val="accent1"/>
        </a:buClr>
        <a:buSzPct val="80000"/>
        <a:buFont typeface="Wingdings 2" pitchFamily="18" charset="2"/>
        <a:buChar char=""/>
        <a:defRPr sz="3000" kern="1200">
          <a:solidFill>
            <a:schemeClr val="tx1"/>
          </a:solidFill>
          <a:latin typeface="+mn-lt"/>
          <a:ea typeface="+mn-ea"/>
          <a:cs typeface="+mn-cs"/>
        </a:defRPr>
      </a:lvl1pPr>
      <a:lvl2pPr marL="722313" indent="-273050" algn="r" rtl="1" eaLnBrk="0" fontAlgn="base" hangingPunct="0">
        <a:spcBef>
          <a:spcPct val="20000"/>
        </a:spcBef>
        <a:spcAft>
          <a:spcPct val="0"/>
        </a:spcAft>
        <a:buClr>
          <a:schemeClr val="accent1"/>
        </a:buClr>
        <a:buSzPct val="90000"/>
        <a:buFont typeface="Wingdings 2" pitchFamily="18" charset="2"/>
        <a:buChar char=""/>
        <a:defRPr sz="2600" kern="1200">
          <a:solidFill>
            <a:schemeClr val="tx1"/>
          </a:solidFill>
          <a:latin typeface="+mn-lt"/>
          <a:ea typeface="+mn-ea"/>
          <a:cs typeface="+mn-cs"/>
        </a:defRPr>
      </a:lvl2pPr>
      <a:lvl3pPr marL="1004888" indent="-255588" algn="r" rtl="1" eaLnBrk="0" fontAlgn="base" hangingPunct="0">
        <a:spcBef>
          <a:spcPct val="20000"/>
        </a:spcBef>
        <a:spcAft>
          <a:spcPct val="0"/>
        </a:spcAft>
        <a:buClr>
          <a:schemeClr val="accent2"/>
        </a:buClr>
        <a:buSzPct val="85000"/>
        <a:buFont typeface="Arial" charset="0"/>
        <a:buChar char="○"/>
        <a:defRPr sz="2400" kern="1200">
          <a:solidFill>
            <a:schemeClr val="tx1"/>
          </a:solidFill>
          <a:latin typeface="+mn-lt"/>
          <a:ea typeface="+mn-ea"/>
          <a:cs typeface="+mn-cs"/>
        </a:defRPr>
      </a:lvl3pPr>
      <a:lvl4pPr marL="1279525" indent="-236538" algn="r" rtl="1" eaLnBrk="0" fontAlgn="base" hangingPunct="0">
        <a:spcBef>
          <a:spcPct val="20000"/>
        </a:spcBef>
        <a:spcAft>
          <a:spcPct val="0"/>
        </a:spcAft>
        <a:buClr>
          <a:srgbClr val="8D89A4"/>
        </a:buClr>
        <a:buSzPct val="90000"/>
        <a:buFont typeface="Wingdings 2" pitchFamily="18" charset="2"/>
        <a:buChar char=""/>
        <a:defRPr sz="2000" kern="1200">
          <a:solidFill>
            <a:schemeClr val="tx1"/>
          </a:solidFill>
          <a:latin typeface="+mn-lt"/>
          <a:ea typeface="+mn-ea"/>
          <a:cs typeface="+mn-cs"/>
        </a:defRPr>
      </a:lvl4pPr>
      <a:lvl5pPr marL="1489075" indent="-182563" algn="r" rtl="1" eaLnBrk="0" fontAlgn="base" hangingPunct="0">
        <a:spcBef>
          <a:spcPct val="20000"/>
        </a:spcBef>
        <a:spcAft>
          <a:spcPct val="0"/>
        </a:spcAft>
        <a:buClr>
          <a:srgbClr val="748560"/>
        </a:buClr>
        <a:buSzPct val="100000"/>
        <a:buFont typeface="Arial" charset="0"/>
        <a:buChar char="-"/>
        <a:defRPr sz="2000" kern="1200">
          <a:solidFill>
            <a:schemeClr val="tx1"/>
          </a:solidFill>
          <a:latin typeface="+mn-lt"/>
          <a:ea typeface="+mn-ea"/>
          <a:cs typeface="+mn-cs"/>
        </a:defRPr>
      </a:lvl5pPr>
      <a:lvl6pPr marL="1700784" indent="-182880" algn="r" rtl="1" eaLnBrk="1" latinLnBrk="0" hangingPunct="1">
        <a:spcBef>
          <a:spcPct val="20000"/>
        </a:spcBef>
        <a:buClr>
          <a:schemeClr val="accent5"/>
        </a:buClr>
        <a:buFont typeface="Arial"/>
        <a:buChar char="-"/>
        <a:defRPr kumimoji="0" sz="2000" kern="1200" baseline="0">
          <a:solidFill>
            <a:schemeClr val="tx1"/>
          </a:solidFill>
          <a:latin typeface="+mn-lt"/>
          <a:ea typeface="+mn-ea"/>
          <a:cs typeface="+mn-cs"/>
        </a:defRPr>
      </a:lvl6pPr>
      <a:lvl7pPr marL="1920240" indent="-182880" algn="r" rtl="1" eaLnBrk="1" latinLnBrk="0" hangingPunct="1">
        <a:spcBef>
          <a:spcPct val="20000"/>
        </a:spcBef>
        <a:buClr>
          <a:schemeClr val="accent6"/>
        </a:buClr>
        <a:buSzPct val="100000"/>
        <a:buFont typeface="Arial"/>
        <a:buChar char="•"/>
        <a:defRPr kumimoji="0" sz="1800" kern="1200" baseline="0">
          <a:solidFill>
            <a:schemeClr val="tx1"/>
          </a:solidFill>
          <a:latin typeface="+mn-lt"/>
          <a:ea typeface="+mn-ea"/>
          <a:cs typeface="+mn-cs"/>
        </a:defRPr>
      </a:lvl7pPr>
      <a:lvl8pPr marL="2139696" indent="-182880" algn="r" rtl="1"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8pPr>
      <a:lvl9pPr marL="2331720" indent="-182880" algn="r" rtl="1"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9pPr>
    </p:bodyStyle>
    <p:otherStyle>
      <a:lvl1pPr marL="0" algn="r" rtl="1" eaLnBrk="1" latinLnBrk="0" hangingPunct="1">
        <a:defRPr kumimoji="0" kern="1200">
          <a:solidFill>
            <a:schemeClr val="tx1"/>
          </a:solidFill>
          <a:latin typeface="+mn-lt"/>
          <a:ea typeface="+mn-ea"/>
          <a:cs typeface="+mn-cs"/>
        </a:defRPr>
      </a:lvl1pPr>
      <a:lvl2pPr marL="457200" algn="r" rtl="1" eaLnBrk="1" latinLnBrk="0" hangingPunct="1">
        <a:defRPr kumimoji="0" kern="1200">
          <a:solidFill>
            <a:schemeClr val="tx1"/>
          </a:solidFill>
          <a:latin typeface="+mn-lt"/>
          <a:ea typeface="+mn-ea"/>
          <a:cs typeface="+mn-cs"/>
        </a:defRPr>
      </a:lvl2pPr>
      <a:lvl3pPr marL="914400" algn="r" rtl="1" eaLnBrk="1" latinLnBrk="0" hangingPunct="1">
        <a:defRPr kumimoji="0" kern="1200">
          <a:solidFill>
            <a:schemeClr val="tx1"/>
          </a:solidFill>
          <a:latin typeface="+mn-lt"/>
          <a:ea typeface="+mn-ea"/>
          <a:cs typeface="+mn-cs"/>
        </a:defRPr>
      </a:lvl3pPr>
      <a:lvl4pPr marL="1371600" algn="r" rtl="1" eaLnBrk="1" latinLnBrk="0" hangingPunct="1">
        <a:defRPr kumimoji="0" kern="1200">
          <a:solidFill>
            <a:schemeClr val="tx1"/>
          </a:solidFill>
          <a:latin typeface="+mn-lt"/>
          <a:ea typeface="+mn-ea"/>
          <a:cs typeface="+mn-cs"/>
        </a:defRPr>
      </a:lvl4pPr>
      <a:lvl5pPr marL="1828800" algn="r" rtl="1" eaLnBrk="1" latinLnBrk="0" hangingPunct="1">
        <a:defRPr kumimoji="0" kern="1200">
          <a:solidFill>
            <a:schemeClr val="tx1"/>
          </a:solidFill>
          <a:latin typeface="+mn-lt"/>
          <a:ea typeface="+mn-ea"/>
          <a:cs typeface="+mn-cs"/>
        </a:defRPr>
      </a:lvl5pPr>
      <a:lvl6pPr marL="2286000" algn="r" rtl="1" eaLnBrk="1" latinLnBrk="0" hangingPunct="1">
        <a:defRPr kumimoji="0" kern="1200">
          <a:solidFill>
            <a:schemeClr val="tx1"/>
          </a:solidFill>
          <a:latin typeface="+mn-lt"/>
          <a:ea typeface="+mn-ea"/>
          <a:cs typeface="+mn-cs"/>
        </a:defRPr>
      </a:lvl6pPr>
      <a:lvl7pPr marL="2743200" algn="r" rtl="1" eaLnBrk="1" latinLnBrk="0" hangingPunct="1">
        <a:defRPr kumimoji="0" kern="1200">
          <a:solidFill>
            <a:schemeClr val="tx1"/>
          </a:solidFill>
          <a:latin typeface="+mn-lt"/>
          <a:ea typeface="+mn-ea"/>
          <a:cs typeface="+mn-cs"/>
        </a:defRPr>
      </a:lvl7pPr>
      <a:lvl8pPr marL="3200400" algn="r" rtl="1" eaLnBrk="1" latinLnBrk="0" hangingPunct="1">
        <a:defRPr kumimoji="0" kern="1200">
          <a:solidFill>
            <a:schemeClr val="tx1"/>
          </a:solidFill>
          <a:latin typeface="+mn-lt"/>
          <a:ea typeface="+mn-ea"/>
          <a:cs typeface="+mn-cs"/>
        </a:defRPr>
      </a:lvl8pPr>
      <a:lvl9pPr marL="3657600" algn="r" rtl="1"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611896" y="2232660"/>
            <a:ext cx="7560504" cy="2301240"/>
          </a:xfrm>
          <a:extLst/>
        </p:spPr>
        <p:txBody>
          <a:bodyPr>
            <a:normAutofit/>
          </a:bodyPr>
          <a:lstStyle/>
          <a:p>
            <a:pPr algn="ctr" rtl="0" eaLnBrk="1" fontAlgn="auto" hangingPunct="1">
              <a:spcAft>
                <a:spcPts val="0"/>
              </a:spcAft>
              <a:defRPr/>
            </a:pPr>
            <a:r>
              <a:rPr dirty="0" smtClean="0">
                <a:solidFill>
                  <a:srgbClr val="002060"/>
                </a:solidFill>
              </a:rPr>
              <a:t>  Heart sounds</a:t>
            </a:r>
            <a:endParaRPr lang="ar-SA" dirty="0">
              <a:solidFill>
                <a:srgbClr val="002060"/>
              </a:solidFill>
            </a:endParaRPr>
          </a:p>
        </p:txBody>
      </p:sp>
      <p:sp>
        <p:nvSpPr>
          <p:cNvPr id="3" name="عنوان فرعي 2"/>
          <p:cNvSpPr>
            <a:spLocks noGrp="1"/>
          </p:cNvSpPr>
          <p:nvPr>
            <p:ph type="subTitle" idx="1"/>
          </p:nvPr>
        </p:nvSpPr>
        <p:spPr>
          <a:xfrm>
            <a:off x="971550" y="4533900"/>
            <a:ext cx="6400800" cy="839788"/>
          </a:xfrm>
        </p:spPr>
        <p:txBody>
          <a:bodyPr>
            <a:normAutofit fontScale="85000" lnSpcReduction="20000"/>
          </a:bodyPr>
          <a:lstStyle/>
          <a:p>
            <a:pPr algn="ctr" rtl="0" eaLnBrk="1" hangingPunct="1">
              <a:lnSpc>
                <a:spcPct val="90000"/>
              </a:lnSpc>
            </a:pPr>
            <a:r>
              <a:rPr lang="en-US" altLang="en-US" sz="3000" b="1" dirty="0" smtClean="0">
                <a:solidFill>
                  <a:srgbClr val="002060"/>
                </a:solidFill>
                <a:effectLst>
                  <a:outerShdw blurRad="38100" dist="38100" dir="2700000" algn="tl">
                    <a:srgbClr val="FFFFFF"/>
                  </a:outerShdw>
                </a:effectLst>
                <a:cs typeface="Tahoma" pitchFamily="34" charset="0"/>
              </a:rPr>
              <a:t>Prof. </a:t>
            </a:r>
            <a:r>
              <a:rPr lang="en-US" altLang="en-US" sz="3000" b="1" dirty="0" err="1" smtClean="0">
                <a:solidFill>
                  <a:srgbClr val="002060"/>
                </a:solidFill>
                <a:effectLst>
                  <a:outerShdw blurRad="38100" dist="38100" dir="2700000" algn="tl">
                    <a:srgbClr val="FFFFFF"/>
                  </a:outerShdw>
                </a:effectLst>
                <a:cs typeface="Tahoma" pitchFamily="34" charset="0"/>
              </a:rPr>
              <a:t>Sherif</a:t>
            </a:r>
            <a:r>
              <a:rPr lang="en-US" altLang="en-US" sz="3000" b="1" dirty="0" smtClean="0">
                <a:solidFill>
                  <a:srgbClr val="002060"/>
                </a:solidFill>
                <a:effectLst>
                  <a:outerShdw blurRad="38100" dist="38100" dir="2700000" algn="tl">
                    <a:srgbClr val="FFFFFF"/>
                  </a:outerShdw>
                </a:effectLst>
                <a:cs typeface="Tahoma" pitchFamily="34" charset="0"/>
              </a:rPr>
              <a:t> W. Mansour</a:t>
            </a:r>
          </a:p>
          <a:p>
            <a:pPr algn="ctr" rtl="0" eaLnBrk="1" hangingPunct="1">
              <a:lnSpc>
                <a:spcPct val="90000"/>
              </a:lnSpc>
            </a:pPr>
            <a:r>
              <a:rPr lang="en-US" altLang="en-US" sz="2200" b="1" dirty="0" smtClean="0">
                <a:solidFill>
                  <a:srgbClr val="002060"/>
                </a:solidFill>
                <a:effectLst>
                  <a:outerShdw blurRad="38100" dist="38100" dir="2700000" algn="tl">
                    <a:srgbClr val="FFFFFF"/>
                  </a:outerShdw>
                </a:effectLst>
                <a:cs typeface="Tahoma" pitchFamily="34" charset="0"/>
              </a:rPr>
              <a:t>Physiology dpt., </a:t>
            </a:r>
            <a:r>
              <a:rPr lang="en-US" altLang="en-US" sz="2200" b="1" dirty="0" err="1" smtClean="0">
                <a:solidFill>
                  <a:srgbClr val="002060"/>
                </a:solidFill>
                <a:effectLst>
                  <a:outerShdw blurRad="38100" dist="38100" dir="2700000" algn="tl">
                    <a:srgbClr val="FFFFFF"/>
                  </a:outerShdw>
                </a:effectLst>
                <a:cs typeface="Tahoma" pitchFamily="34" charset="0"/>
              </a:rPr>
              <a:t>Mutah</a:t>
            </a:r>
            <a:r>
              <a:rPr lang="en-US" altLang="en-US" sz="2200" b="1" dirty="0" smtClean="0">
                <a:solidFill>
                  <a:srgbClr val="002060"/>
                </a:solidFill>
                <a:effectLst>
                  <a:outerShdw blurRad="38100" dist="38100" dir="2700000" algn="tl">
                    <a:srgbClr val="FFFFFF"/>
                  </a:outerShdw>
                </a:effectLst>
                <a:cs typeface="Tahoma" pitchFamily="34" charset="0"/>
              </a:rPr>
              <a:t> School of medicine</a:t>
            </a:r>
          </a:p>
          <a:p>
            <a:pPr algn="ctr" rtl="0" eaLnBrk="1" hangingPunct="1">
              <a:lnSpc>
                <a:spcPct val="90000"/>
              </a:lnSpc>
            </a:pPr>
            <a:r>
              <a:rPr lang="en-US" altLang="en-US" sz="2200" b="1" dirty="0" smtClean="0">
                <a:solidFill>
                  <a:srgbClr val="002060"/>
                </a:solidFill>
                <a:effectLst>
                  <a:outerShdw blurRad="38100" dist="38100" dir="2700000" algn="tl">
                    <a:srgbClr val="FFFFFF"/>
                  </a:outerShdw>
                </a:effectLst>
                <a:cs typeface="Tahoma" pitchFamily="34" charset="0"/>
              </a:rPr>
              <a:t>2024</a:t>
            </a:r>
            <a:endParaRPr lang="ar-SA" altLang="en-US" sz="2200" b="1" dirty="0" smtClean="0">
              <a:solidFill>
                <a:srgbClr val="002060"/>
              </a:solidFill>
              <a:effectLst>
                <a:outerShdw blurRad="38100" dist="38100" dir="2700000" algn="tl">
                  <a:srgbClr val="FFFFFF"/>
                </a:outerShdw>
              </a:effectLst>
            </a:endParaRPr>
          </a:p>
        </p:txBody>
      </p:sp>
      <p:pic>
        <p:nvPicPr>
          <p:cNvPr id="5124" name="Picture 2" descr="C:\Users\Dr Sherif\Desktop\مؤتة.jpg"/>
          <p:cNvPicPr>
            <a:picLocks noChangeAspect="1" noChangeArrowheads="1"/>
          </p:cNvPicPr>
          <p:nvPr/>
        </p:nvPicPr>
        <p:blipFill>
          <a:blip r:embed="rId2" cstate="print"/>
          <a:srcRect/>
          <a:stretch>
            <a:fillRect/>
          </a:stretch>
        </p:blipFill>
        <p:spPr bwMode="auto">
          <a:xfrm>
            <a:off x="3851275" y="357188"/>
            <a:ext cx="1085850" cy="1081087"/>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2">
            <a:extLst>
              <a:ext uri="{28A0092B-C50C-407E-A947-70E740481C1C}">
                <a14:useLocalDpi xmlns:a14="http://schemas.microsoft.com/office/drawing/2010/main" val="0"/>
              </a:ext>
            </a:extLst>
          </a:blip>
          <a:srcRect l="16926" r="18500"/>
          <a:stretch/>
        </p:blipFill>
        <p:spPr>
          <a:xfrm>
            <a:off x="611560" y="404664"/>
            <a:ext cx="7992888" cy="6048672"/>
          </a:xfrm>
          <a:prstGeom prst="rect">
            <a:avLst/>
          </a:prstGeom>
        </p:spPr>
      </p:pic>
    </p:spTree>
    <p:extLst>
      <p:ext uri="{BB962C8B-B14F-4D97-AF65-F5344CB8AC3E}">
        <p14:creationId xmlns:p14="http://schemas.microsoft.com/office/powerpoint/2010/main" val="18524459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2"/>
          <p:cNvSpPr>
            <a:spLocks noChangeArrowheads="1"/>
          </p:cNvSpPr>
          <p:nvPr/>
        </p:nvSpPr>
        <p:spPr bwMode="auto">
          <a:xfrm>
            <a:off x="107504" y="537647"/>
            <a:ext cx="8712968" cy="517064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ctr" anchorCtr="0" compatLnSpc="1">
            <a:prstTxWarp prst="textNoShape">
              <a:avLst/>
            </a:prstTxWarp>
            <a:spAutoFit/>
          </a:bodyPr>
          <a:lstStyle>
            <a:lvl1pPr>
              <a:tabLst>
                <a:tab pos="457200" algn="l"/>
              </a:tabLst>
              <a:defRPr>
                <a:solidFill>
                  <a:schemeClr val="tx1"/>
                </a:solidFill>
                <a:latin typeface="Arial" panose="020B0604020202020204" pitchFamily="34" charset="0"/>
              </a:defRPr>
            </a:lvl1pPr>
            <a:lvl2pPr>
              <a:tabLst>
                <a:tab pos="457200" algn="l"/>
              </a:tabLst>
              <a:defRPr>
                <a:solidFill>
                  <a:schemeClr val="tx1"/>
                </a:solidFill>
                <a:latin typeface="Arial" panose="020B0604020202020204" pitchFamily="34" charset="0"/>
              </a:defRPr>
            </a:lvl2pPr>
            <a:lvl3pPr>
              <a:tabLst>
                <a:tab pos="457200" algn="l"/>
              </a:tabLst>
              <a:defRPr>
                <a:solidFill>
                  <a:schemeClr val="tx1"/>
                </a:solidFill>
                <a:latin typeface="Arial" panose="020B0604020202020204" pitchFamily="34" charset="0"/>
              </a:defRPr>
            </a:lvl3pPr>
            <a:lvl4pPr>
              <a:tabLst>
                <a:tab pos="457200" algn="l"/>
              </a:tabLst>
              <a:defRPr>
                <a:solidFill>
                  <a:schemeClr val="tx1"/>
                </a:solidFill>
                <a:latin typeface="Arial" panose="020B0604020202020204" pitchFamily="34" charset="0"/>
              </a:defRPr>
            </a:lvl4pPr>
            <a:lvl5pPr>
              <a:tabLst>
                <a:tab pos="457200" algn="l"/>
              </a:tabLst>
              <a:defRPr>
                <a:solidFill>
                  <a:schemeClr val="tx1"/>
                </a:solidFill>
                <a:latin typeface="Arial" panose="020B0604020202020204" pitchFamily="34" charset="0"/>
              </a:defRPr>
            </a:lvl5pPr>
            <a:lvl6pPr eaLnBrk="0" fontAlgn="base" hangingPunct="0">
              <a:spcBef>
                <a:spcPct val="0"/>
              </a:spcBef>
              <a:spcAft>
                <a:spcPct val="0"/>
              </a:spcAft>
              <a:tabLst>
                <a:tab pos="457200" algn="l"/>
              </a:tabLst>
              <a:defRPr>
                <a:solidFill>
                  <a:schemeClr val="tx1"/>
                </a:solidFill>
                <a:latin typeface="Arial" panose="020B0604020202020204" pitchFamily="34" charset="0"/>
              </a:defRPr>
            </a:lvl6pPr>
            <a:lvl7pPr eaLnBrk="0" fontAlgn="base" hangingPunct="0">
              <a:spcBef>
                <a:spcPct val="0"/>
              </a:spcBef>
              <a:spcAft>
                <a:spcPct val="0"/>
              </a:spcAft>
              <a:tabLst>
                <a:tab pos="457200" algn="l"/>
              </a:tabLst>
              <a:defRPr>
                <a:solidFill>
                  <a:schemeClr val="tx1"/>
                </a:solidFill>
                <a:latin typeface="Arial" panose="020B0604020202020204" pitchFamily="34" charset="0"/>
              </a:defRPr>
            </a:lvl7pPr>
            <a:lvl8pPr eaLnBrk="0" fontAlgn="base" hangingPunct="0">
              <a:spcBef>
                <a:spcPct val="0"/>
              </a:spcBef>
              <a:spcAft>
                <a:spcPct val="0"/>
              </a:spcAft>
              <a:tabLst>
                <a:tab pos="457200" algn="l"/>
              </a:tabLst>
              <a:defRPr>
                <a:solidFill>
                  <a:schemeClr val="tx1"/>
                </a:solidFill>
                <a:latin typeface="Arial" panose="020B0604020202020204" pitchFamily="34" charset="0"/>
              </a:defRPr>
            </a:lvl8pPr>
            <a:lvl9pPr eaLnBrk="0" fontAlgn="base" hangingPunct="0">
              <a:spcBef>
                <a:spcPct val="0"/>
              </a:spcBef>
              <a:spcAft>
                <a:spcPct val="0"/>
              </a:spcAft>
              <a:tabLst>
                <a:tab pos="457200" algn="l"/>
              </a:tabLs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tab pos="457200" algn="l"/>
              </a:tabLst>
            </a:pPr>
            <a:r>
              <a:rPr kumimoji="0" lang="en-US" altLang="en-US" sz="1200" b="1" i="0" u="sng" strike="noStrike" cap="none" normalizeH="0" baseline="0" dirty="0" smtClean="0">
                <a:ln>
                  <a:noFill/>
                </a:ln>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I. </a:t>
            </a:r>
            <a:r>
              <a:rPr kumimoji="0" lang="en-US" altLang="en-US" b="1" i="0" u="sng" strike="noStrike" cap="none" normalizeH="0" baseline="0" dirty="0" smtClean="0">
                <a:ln>
                  <a:noFill/>
                </a:ln>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The First Heart Sound</a:t>
            </a:r>
            <a:r>
              <a:rPr kumimoji="0" lang="en-US" altLang="en-US" b="0" i="0" u="sng" strike="noStrike" cap="none" normalizeH="0" baseline="0" dirty="0" smtClean="0">
                <a:ln>
                  <a:noFill/>
                </a:ln>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kumimoji="0" lang="en-US" altLang="en-US" b="0" i="0" u="none" strike="noStrike" cap="none" normalizeH="0" baseline="0" dirty="0" smtClean="0">
              <a:ln>
                <a:noFill/>
              </a:ln>
              <a:solidFill>
                <a:srgbClr val="002060"/>
              </a:solidFill>
              <a:effectLst/>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Char char="•"/>
              <a:tabLst>
                <a:tab pos="457200" algn="l"/>
              </a:tabLst>
            </a:pPr>
            <a:r>
              <a:rPr kumimoji="0" lang="en-US" altLang="en-US" b="1" i="0" u="sng" strike="noStrike" cap="none" normalizeH="0" baseline="0" dirty="0" smtClean="0">
                <a:ln>
                  <a:noFill/>
                </a:ln>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Causes :</a:t>
            </a:r>
            <a:endParaRPr kumimoji="0" lang="en-US" altLang="en-US" b="0" i="0" u="none" strike="noStrike" cap="none" normalizeH="0" baseline="0" dirty="0" smtClean="0">
              <a:ln>
                <a:noFill/>
              </a:ln>
              <a:solidFill>
                <a:srgbClr val="002060"/>
              </a:solidFill>
              <a:effectLst/>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tab pos="457200" algn="l"/>
              </a:tabLst>
            </a:pPr>
            <a:r>
              <a:rPr kumimoji="0" lang="en-US" altLang="en-US" b="0" i="1" u="sng" strike="noStrike" cap="none" normalizeH="0" baseline="0" dirty="0" smtClean="0">
                <a:ln>
                  <a:noFill/>
                </a:ln>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1. </a:t>
            </a:r>
            <a:r>
              <a:rPr kumimoji="0" lang="en-US" altLang="en-US" b="1" i="1" u="sng" strike="noStrike" cap="none" normalizeH="0" baseline="0" dirty="0" smtClean="0">
                <a:ln>
                  <a:noFill/>
                </a:ln>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First</a:t>
            </a:r>
            <a:r>
              <a:rPr kumimoji="0" lang="en-US" altLang="en-US" b="0" i="1" u="sng" strike="noStrike" cap="none" normalizeH="0" baseline="0" dirty="0" smtClean="0">
                <a:ln>
                  <a:noFill/>
                </a:ln>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component</a:t>
            </a:r>
            <a:r>
              <a:rPr kumimoji="0" lang="en-US" altLang="en-US" b="0" i="0" u="none" strike="noStrike" cap="none" normalizeH="0" baseline="0" dirty="0" smtClean="0">
                <a:ln>
                  <a:noFill/>
                </a:ln>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kumimoji="0" lang="en-US" altLang="en-US" b="0" i="0" u="none" strike="noStrike" cap="none" normalizeH="0" baseline="0" dirty="0" smtClean="0">
              <a:ln>
                <a:noFill/>
              </a:ln>
              <a:solidFill>
                <a:srgbClr val="002060"/>
              </a:solidFill>
              <a:effectLst/>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tab pos="457200" algn="l"/>
              </a:tabLst>
            </a:pPr>
            <a:r>
              <a:rPr kumimoji="0" lang="en-US" altLang="en-US" b="0" i="0" u="none" strike="noStrike" cap="none" normalizeH="0" baseline="0" dirty="0" smtClean="0">
                <a:ln>
                  <a:noFill/>
                </a:ln>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a:t>
            </a:r>
            <a:r>
              <a:rPr kumimoji="0" lang="en-US" altLang="en-US" b="0" i="0" u="none" strike="noStrike" cap="none" normalizeH="0" baseline="0" dirty="0" err="1" smtClean="0">
                <a:ln>
                  <a:noFill/>
                </a:ln>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Valvular</a:t>
            </a:r>
            <a:r>
              <a:rPr kumimoji="0" lang="en-US" altLang="en-US" b="0" i="0" u="none" strike="noStrike" cap="none" normalizeH="0" baseline="0" dirty="0" smtClean="0">
                <a:ln>
                  <a:noFill/>
                </a:ln>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(main cause) : sudden closure of A.V. valves which causes vibration of the valves and the surrounding blood and ventricular wall.</a:t>
            </a:r>
            <a:endParaRPr kumimoji="0" lang="en-US" altLang="en-US" b="0" i="0" u="none" strike="noStrike" cap="none" normalizeH="0" baseline="0" dirty="0" smtClean="0">
              <a:ln>
                <a:noFill/>
              </a:ln>
              <a:solidFill>
                <a:srgbClr val="002060"/>
              </a:solidFill>
              <a:effectLst/>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tab pos="457200" algn="l"/>
              </a:tabLst>
            </a:pPr>
            <a:r>
              <a:rPr kumimoji="0" lang="en-US" altLang="en-US" b="0" i="0" u="sng" strike="noStrike" cap="none" normalizeH="0" baseline="0" dirty="0" smtClean="0">
                <a:ln>
                  <a:noFill/>
                </a:ln>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2. </a:t>
            </a:r>
            <a:r>
              <a:rPr kumimoji="0" lang="en-US" altLang="en-US" b="1" i="1" u="sng" strike="noStrike" cap="none" normalizeH="0" baseline="0" dirty="0" smtClean="0">
                <a:ln>
                  <a:noFill/>
                </a:ln>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Second</a:t>
            </a:r>
            <a:r>
              <a:rPr kumimoji="0" lang="en-US" altLang="en-US" b="0" i="1" u="sng" strike="noStrike" cap="none" normalizeH="0" baseline="0" dirty="0" smtClean="0">
                <a:ln>
                  <a:noFill/>
                </a:ln>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component</a:t>
            </a:r>
            <a:r>
              <a:rPr kumimoji="0" lang="en-US" altLang="en-US" b="0" i="0" u="sng" strike="noStrike" cap="none" normalizeH="0" baseline="0" dirty="0" smtClean="0">
                <a:ln>
                  <a:noFill/>
                </a:ln>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kumimoji="0" lang="en-US" altLang="en-US" b="0" i="0" u="none" strike="noStrike" cap="none" normalizeH="0" baseline="0" dirty="0" smtClean="0">
              <a:ln>
                <a:noFill/>
              </a:ln>
              <a:solidFill>
                <a:srgbClr val="002060"/>
              </a:solidFill>
              <a:effectLst/>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tab pos="457200" algn="l"/>
              </a:tabLst>
            </a:pPr>
            <a:r>
              <a:rPr kumimoji="0" lang="en-US" altLang="en-US" b="0" i="0" u="none" strike="noStrike" cap="none" normalizeH="0" baseline="0" dirty="0" smtClean="0">
                <a:ln>
                  <a:noFill/>
                </a:ln>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Muscular : vibration of the aortic and pulmonary artery wall or a result of rushing of blood into them during maximum ejection phase.</a:t>
            </a:r>
            <a:endParaRPr kumimoji="0" lang="en-US" altLang="en-US" b="0" i="0" u="none" strike="noStrike" cap="none" normalizeH="0" baseline="0" dirty="0" smtClean="0">
              <a:ln>
                <a:noFill/>
              </a:ln>
              <a:solidFill>
                <a:srgbClr val="002060"/>
              </a:solidFill>
              <a:effectLst/>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Char char="•"/>
              <a:tabLst>
                <a:tab pos="457200" algn="l"/>
              </a:tabLst>
            </a:pPr>
            <a:r>
              <a:rPr kumimoji="0" lang="en-US" altLang="en-US" b="1" i="0" u="sng" strike="noStrike" cap="none" normalizeH="0" baseline="0" dirty="0" smtClean="0">
                <a:ln>
                  <a:noFill/>
                </a:ln>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Phases</a:t>
            </a:r>
            <a:r>
              <a:rPr kumimoji="0" lang="en-US" altLang="en-US" b="0" i="0" u="none" strike="noStrike" cap="none" normalizeH="0" baseline="0" dirty="0" smtClean="0">
                <a:ln>
                  <a:noFill/>
                </a:ln>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 * isometric contraction phase.</a:t>
            </a:r>
            <a:endParaRPr kumimoji="0" lang="en-US" altLang="en-US" b="0" i="0" u="none" strike="noStrike" cap="none" normalizeH="0" baseline="0" dirty="0" smtClean="0">
              <a:ln>
                <a:noFill/>
              </a:ln>
              <a:solidFill>
                <a:srgbClr val="002060"/>
              </a:solidFill>
              <a:effectLst/>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tab pos="457200" algn="l"/>
              </a:tabLst>
            </a:pPr>
            <a:r>
              <a:rPr kumimoji="0" lang="en-US" altLang="en-US" b="0" i="0" u="none" strike="noStrike" cap="none" normalizeH="0" baseline="0" dirty="0" smtClean="0">
                <a:ln>
                  <a:noFill/>
                </a:ln>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 1st part of maximum ejection phase.</a:t>
            </a:r>
            <a:endParaRPr kumimoji="0" lang="en-US" altLang="en-US" b="0" i="0" u="none" strike="noStrike" cap="none" normalizeH="0" baseline="0" dirty="0" smtClean="0">
              <a:ln>
                <a:noFill/>
              </a:ln>
              <a:solidFill>
                <a:srgbClr val="002060"/>
              </a:solidFill>
              <a:effectLst/>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Char char="•"/>
              <a:tabLst>
                <a:tab pos="457200" algn="l"/>
              </a:tabLst>
            </a:pPr>
            <a:r>
              <a:rPr kumimoji="0" lang="en-US" altLang="en-US" b="1" i="0" u="sng" strike="noStrike" cap="none" normalizeH="0" baseline="0" dirty="0" smtClean="0">
                <a:ln>
                  <a:noFill/>
                </a:ln>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Duration</a:t>
            </a:r>
            <a:r>
              <a:rPr kumimoji="0" lang="en-US" altLang="en-US" b="0" i="0" u="sng" strike="noStrike" cap="none" normalizeH="0" baseline="0" dirty="0" smtClean="0">
                <a:ln>
                  <a:noFill/>
                </a:ln>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b="0" i="0" u="none" strike="noStrike" cap="none" normalizeH="0" baseline="0" dirty="0" smtClean="0">
                <a:ln>
                  <a:noFill/>
                </a:ln>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0.14 - 0.16 sec.</a:t>
            </a:r>
            <a:endParaRPr kumimoji="0" lang="en-US" altLang="en-US" b="0" i="0" u="none" strike="noStrike" cap="none" normalizeH="0" baseline="0" dirty="0" smtClean="0">
              <a:ln>
                <a:noFill/>
              </a:ln>
              <a:solidFill>
                <a:srgbClr val="002060"/>
              </a:solidFill>
              <a:effectLst/>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Char char="•"/>
              <a:tabLst>
                <a:tab pos="457200" algn="l"/>
              </a:tabLst>
            </a:pPr>
            <a:r>
              <a:rPr kumimoji="0" lang="en-US" altLang="en-US" b="1" i="0" u="sng" strike="noStrike" cap="none" normalizeH="0" baseline="0" dirty="0" smtClean="0">
                <a:ln>
                  <a:noFill/>
                </a:ln>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Characters</a:t>
            </a:r>
            <a:r>
              <a:rPr kumimoji="0" lang="en-US" altLang="en-US" b="0" i="0" u="sng" strike="noStrike" cap="none" normalizeH="0" baseline="0" dirty="0" smtClean="0">
                <a:ln>
                  <a:noFill/>
                </a:ln>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b="0" i="0" u="none" strike="noStrike" cap="none" normalizeH="0" baseline="0" dirty="0" smtClean="0">
                <a:ln>
                  <a:noFill/>
                </a:ln>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Audible by stethoscope (heard as </a:t>
            </a:r>
            <a:r>
              <a:rPr kumimoji="0" lang="en-US" altLang="en-US" b="0" i="0" u="none" strike="noStrike" cap="none" normalizeH="0" baseline="0" dirty="0" err="1" smtClean="0">
                <a:ln>
                  <a:noFill/>
                </a:ln>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lubb</a:t>
            </a:r>
            <a:r>
              <a:rPr kumimoji="0" lang="en-US" altLang="en-US" b="0" i="0" u="none" strike="noStrike" cap="none" normalizeH="0" baseline="0" dirty="0" smtClean="0">
                <a:ln>
                  <a:noFill/>
                </a:ln>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low pitched, soft, long duration and vibration frequency is 25-100 cycle/sec.</a:t>
            </a:r>
            <a:endParaRPr kumimoji="0" lang="en-US" altLang="en-US" b="0" i="0" u="none" strike="noStrike" cap="none" normalizeH="0" baseline="0" dirty="0" smtClean="0">
              <a:ln>
                <a:noFill/>
              </a:ln>
              <a:solidFill>
                <a:srgbClr val="002060"/>
              </a:solidFill>
              <a:effectLst/>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Char char="•"/>
              <a:tabLst>
                <a:tab pos="457200" algn="l"/>
              </a:tabLst>
            </a:pPr>
            <a:r>
              <a:rPr kumimoji="0" lang="en-US" altLang="en-US" b="1" i="0" u="sng" strike="noStrike" cap="none" normalizeH="0" baseline="0" dirty="0" smtClean="0">
                <a:ln>
                  <a:noFill/>
                </a:ln>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Site of best hearing</a:t>
            </a:r>
            <a:r>
              <a:rPr kumimoji="0" lang="en-US" altLang="en-US" b="1" i="0" u="none" strike="noStrike" cap="none" normalizeH="0" baseline="0" dirty="0" smtClean="0">
                <a:ln>
                  <a:noFill/>
                </a:ln>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kumimoji="0" lang="en-US" altLang="en-US" b="0" i="0" u="none" strike="noStrike" cap="none" normalizeH="0" baseline="0" dirty="0" smtClean="0">
              <a:ln>
                <a:noFill/>
              </a:ln>
              <a:solidFill>
                <a:srgbClr val="002060"/>
              </a:solidFill>
              <a:effectLst/>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tab pos="457200" algn="l"/>
              </a:tabLst>
            </a:pPr>
            <a:r>
              <a:rPr kumimoji="0" lang="en-US" altLang="en-US" b="0" i="1" u="none" strike="noStrike" cap="none" normalizeH="0" baseline="0" dirty="0" smtClean="0">
                <a:ln>
                  <a:noFill/>
                </a:ln>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1.</a:t>
            </a:r>
            <a:r>
              <a:rPr kumimoji="0" lang="en-US" altLang="en-US" b="1" i="1" u="none" strike="noStrike" cap="none" normalizeH="0" baseline="0" dirty="0" smtClean="0">
                <a:ln>
                  <a:noFill/>
                </a:ln>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Mitral</a:t>
            </a:r>
            <a:r>
              <a:rPr kumimoji="0" lang="en-US" altLang="en-US" b="0" i="1" u="none" strike="noStrike" cap="none" normalizeH="0" baseline="0" dirty="0" smtClean="0">
                <a:ln>
                  <a:noFill/>
                </a:ln>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component</a:t>
            </a:r>
            <a:r>
              <a:rPr kumimoji="0" lang="en-US" altLang="en-US" b="0" i="0" u="none" strike="noStrike" cap="none" normalizeH="0" baseline="0" dirty="0" smtClean="0">
                <a:ln>
                  <a:noFill/>
                </a:ln>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Can be heart best in the 5th left intercostal space at the mid-clavicular line (at apex).</a:t>
            </a:r>
            <a:endParaRPr kumimoji="0" lang="en-US" altLang="en-US" b="0" i="0" u="none" strike="noStrike" cap="none" normalizeH="0" baseline="0" dirty="0" smtClean="0">
              <a:ln>
                <a:noFill/>
              </a:ln>
              <a:solidFill>
                <a:srgbClr val="002060"/>
              </a:solidFill>
              <a:effectLst/>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tab pos="457200" algn="l"/>
              </a:tabLst>
            </a:pPr>
            <a:r>
              <a:rPr kumimoji="0" lang="en-US" altLang="en-US" b="0" i="1" u="none" strike="noStrike" cap="none" normalizeH="0" baseline="0" dirty="0" smtClean="0">
                <a:ln>
                  <a:noFill/>
                </a:ln>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2. </a:t>
            </a:r>
            <a:r>
              <a:rPr kumimoji="0" lang="en-US" altLang="en-US" b="1" i="1" u="none" strike="noStrike" cap="none" normalizeH="0" baseline="0" dirty="0" smtClean="0">
                <a:ln>
                  <a:noFill/>
                </a:ln>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Tricuspid </a:t>
            </a:r>
            <a:r>
              <a:rPr kumimoji="0" lang="en-US" altLang="en-US" b="0" i="1" u="none" strike="noStrike" cap="none" normalizeH="0" baseline="0" dirty="0" smtClean="0">
                <a:ln>
                  <a:noFill/>
                </a:ln>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component</a:t>
            </a:r>
            <a:r>
              <a:rPr kumimoji="0" lang="en-US" altLang="en-US" b="0" i="0" u="none" strike="noStrike" cap="none" normalizeH="0" baseline="0" dirty="0" smtClean="0">
                <a:ln>
                  <a:noFill/>
                </a:ln>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:Can be heart best over the lower right border of the sternum (lower end of the sternum).</a:t>
            </a:r>
            <a:endParaRPr kumimoji="0" lang="en-US" altLang="en-US" b="0" i="0" u="none" strike="noStrike" cap="none" normalizeH="0" baseline="0" dirty="0" smtClean="0">
              <a:ln>
                <a:noFill/>
              </a:ln>
              <a:solidFill>
                <a:srgbClr val="002060"/>
              </a:solidFill>
              <a:effectLst/>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tab pos="457200" algn="l"/>
              </a:tabLst>
            </a:pPr>
            <a:endParaRPr kumimoji="0" lang="en-US" altLang="en-US" sz="1200" b="0" i="0" u="none" strike="noStrike" cap="none" normalizeH="0" baseline="0" dirty="0" smtClean="0">
              <a:ln>
                <a:noFill/>
              </a:ln>
              <a:solidFill>
                <a:srgbClr val="002060"/>
              </a:solidFill>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6736224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79512" y="188640"/>
            <a:ext cx="8784976" cy="4525963"/>
          </a:xfrm>
        </p:spPr>
        <p:txBody>
          <a:bodyPr/>
          <a:lstStyle/>
          <a:p>
            <a:pPr marL="0" lvl="0" indent="0" algn="l" rtl="0">
              <a:spcBef>
                <a:spcPct val="0"/>
              </a:spcBef>
              <a:buClrTx/>
              <a:buSzTx/>
              <a:buNone/>
              <a:tabLst>
                <a:tab pos="457200" algn="l"/>
              </a:tabLst>
            </a:pPr>
            <a:r>
              <a:rPr lang="en-US" altLang="en-US" sz="1800" b="1" u="sng" dirty="0" smtClean="0">
                <a:solidFill>
                  <a:srgbClr val="002060"/>
                </a:solidFill>
                <a:latin typeface="Times New Roman" panose="02020603050405020304" pitchFamily="18" charset="0"/>
                <a:ea typeface="Arial Unicode MS" charset="0"/>
                <a:cs typeface="Times New Roman" panose="02020603050405020304" pitchFamily="18" charset="0"/>
              </a:rPr>
              <a:t>II. </a:t>
            </a:r>
            <a:r>
              <a:rPr lang="en-US" altLang="en-US" sz="1800" b="1" u="sng" dirty="0">
                <a:solidFill>
                  <a:srgbClr val="002060"/>
                </a:solidFill>
                <a:latin typeface="Times New Roman" panose="02020603050405020304" pitchFamily="18" charset="0"/>
                <a:ea typeface="Arial Unicode MS" charset="0"/>
                <a:cs typeface="Times New Roman" panose="02020603050405020304" pitchFamily="18" charset="0"/>
              </a:rPr>
              <a:t>The Second Heart Sound</a:t>
            </a:r>
            <a:endParaRPr lang="en-US" altLang="en-US" sz="1800" b="1" dirty="0">
              <a:solidFill>
                <a:srgbClr val="002060"/>
              </a:solidFill>
              <a:latin typeface="Times New Roman" panose="02020603050405020304" pitchFamily="18" charset="0"/>
              <a:ea typeface="Arial Unicode MS" charset="0"/>
              <a:cs typeface="Times New Roman" panose="02020603050405020304" pitchFamily="18" charset="0"/>
            </a:endParaRPr>
          </a:p>
          <a:p>
            <a:pPr marL="0" lvl="0" indent="0" algn="l" rtl="0">
              <a:spcBef>
                <a:spcPct val="0"/>
              </a:spcBef>
              <a:buClrTx/>
              <a:buSzTx/>
              <a:buFontTx/>
              <a:buChar char="•"/>
              <a:tabLst>
                <a:tab pos="457200" algn="l"/>
              </a:tabLst>
            </a:pPr>
            <a:r>
              <a:rPr lang="en-US" altLang="en-US" sz="1800" b="1" u="sng"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Causes</a:t>
            </a:r>
            <a:r>
              <a:rPr lang="en-US" altLang="en-US" sz="1800"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 : sudden closure of the semilunar valves (aortic and pulmonary artery.).</a:t>
            </a:r>
            <a:endParaRPr lang="en-US" altLang="en-US" sz="1800" dirty="0">
              <a:solidFill>
                <a:srgbClr val="002060"/>
              </a:solidFill>
              <a:latin typeface="Times New Roman" panose="02020603050405020304" pitchFamily="18" charset="0"/>
              <a:cs typeface="Times New Roman" panose="02020603050405020304" pitchFamily="18" charset="0"/>
            </a:endParaRPr>
          </a:p>
          <a:p>
            <a:pPr marL="0" lvl="0" indent="0" algn="l" rtl="0">
              <a:spcBef>
                <a:spcPct val="0"/>
              </a:spcBef>
              <a:buClrTx/>
              <a:buSzTx/>
              <a:buFontTx/>
              <a:buChar char="•"/>
              <a:tabLst>
                <a:tab pos="457200" algn="l"/>
              </a:tabLst>
            </a:pPr>
            <a:r>
              <a:rPr lang="en-US" altLang="en-US" sz="1800" b="1" u="sng"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Phase</a:t>
            </a:r>
            <a:r>
              <a:rPr lang="en-US" altLang="en-US" sz="1800"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 : isometric relaxation phase.</a:t>
            </a:r>
            <a:endParaRPr lang="en-US" altLang="en-US" sz="1800" dirty="0">
              <a:solidFill>
                <a:srgbClr val="002060"/>
              </a:solidFill>
              <a:latin typeface="Times New Roman" panose="02020603050405020304" pitchFamily="18" charset="0"/>
              <a:cs typeface="Times New Roman" panose="02020603050405020304" pitchFamily="18" charset="0"/>
            </a:endParaRPr>
          </a:p>
          <a:p>
            <a:pPr marL="0" lvl="0" indent="0" algn="l" rtl="0">
              <a:spcBef>
                <a:spcPct val="0"/>
              </a:spcBef>
              <a:buClrTx/>
              <a:buSzTx/>
              <a:buFontTx/>
              <a:buChar char="•"/>
              <a:tabLst>
                <a:tab pos="457200" algn="l"/>
              </a:tabLst>
            </a:pPr>
            <a:r>
              <a:rPr lang="en-US" altLang="en-US" sz="1800" b="1" u="sng"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Duration</a:t>
            </a:r>
            <a:r>
              <a:rPr lang="en-US" altLang="en-US" sz="1800"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 : 0.1 sec</a:t>
            </a:r>
            <a:endParaRPr lang="en-US" altLang="en-US" sz="1800" dirty="0">
              <a:solidFill>
                <a:srgbClr val="002060"/>
              </a:solidFill>
              <a:latin typeface="Times New Roman" panose="02020603050405020304" pitchFamily="18" charset="0"/>
              <a:cs typeface="Times New Roman" panose="02020603050405020304" pitchFamily="18" charset="0"/>
            </a:endParaRPr>
          </a:p>
          <a:p>
            <a:pPr marL="0" lvl="0" indent="0" algn="l" rtl="0">
              <a:spcBef>
                <a:spcPct val="0"/>
              </a:spcBef>
              <a:buClrTx/>
              <a:buSzTx/>
              <a:buFontTx/>
              <a:buChar char="•"/>
              <a:tabLst>
                <a:tab pos="457200" algn="l"/>
              </a:tabLst>
            </a:pPr>
            <a:r>
              <a:rPr lang="en-US" altLang="en-US" sz="1800" b="1" u="sng"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Characters</a:t>
            </a:r>
            <a:r>
              <a:rPr lang="en-US" altLang="en-US" sz="1800"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 :</a:t>
            </a:r>
            <a:endParaRPr lang="en-US" altLang="en-US" sz="1800" dirty="0">
              <a:solidFill>
                <a:srgbClr val="002060"/>
              </a:solidFill>
              <a:latin typeface="Times New Roman" panose="02020603050405020304" pitchFamily="18" charset="0"/>
              <a:cs typeface="Times New Roman" panose="02020603050405020304" pitchFamily="18" charset="0"/>
            </a:endParaRPr>
          </a:p>
          <a:p>
            <a:pPr marL="0" lvl="0" indent="0" algn="l" rtl="0">
              <a:spcBef>
                <a:spcPct val="0"/>
              </a:spcBef>
              <a:buClrTx/>
              <a:buSzTx/>
              <a:buNone/>
              <a:tabLst>
                <a:tab pos="457200" algn="l"/>
              </a:tabLst>
            </a:pPr>
            <a:r>
              <a:rPr lang="en-US" altLang="en-US" sz="1800"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*Audible by stethoscope (heart as dup).</a:t>
            </a:r>
            <a:endParaRPr lang="en-US" altLang="en-US" sz="1800" dirty="0">
              <a:solidFill>
                <a:srgbClr val="002060"/>
              </a:solidFill>
              <a:latin typeface="Times New Roman" panose="02020603050405020304" pitchFamily="18" charset="0"/>
              <a:cs typeface="Times New Roman" panose="02020603050405020304" pitchFamily="18" charset="0"/>
            </a:endParaRPr>
          </a:p>
          <a:p>
            <a:pPr marL="0" lvl="0" indent="0" algn="l" rtl="0">
              <a:spcBef>
                <a:spcPct val="0"/>
              </a:spcBef>
              <a:buClrTx/>
              <a:buSzTx/>
              <a:buNone/>
              <a:tabLst>
                <a:tab pos="457200" algn="l"/>
              </a:tabLst>
            </a:pPr>
            <a:r>
              <a:rPr lang="en-US" altLang="en-US" sz="1800"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*High pitched, sharp</a:t>
            </a:r>
            <a:endParaRPr lang="en-US" altLang="en-US" sz="1800" dirty="0">
              <a:solidFill>
                <a:srgbClr val="002060"/>
              </a:solidFill>
              <a:latin typeface="Times New Roman" panose="02020603050405020304" pitchFamily="18" charset="0"/>
              <a:cs typeface="Times New Roman" panose="02020603050405020304" pitchFamily="18" charset="0"/>
            </a:endParaRPr>
          </a:p>
          <a:p>
            <a:pPr marL="0" lvl="0" indent="0" algn="l" rtl="0">
              <a:spcBef>
                <a:spcPct val="0"/>
              </a:spcBef>
              <a:buClrTx/>
              <a:buSzTx/>
              <a:buNone/>
              <a:tabLst>
                <a:tab pos="457200" algn="l"/>
              </a:tabLst>
            </a:pPr>
            <a:r>
              <a:rPr lang="en-US" altLang="en-US" sz="1800"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*Vibration frequency is 100 - 200 cycle/sec.</a:t>
            </a:r>
            <a:endParaRPr lang="en-US" altLang="en-US" sz="1800" dirty="0">
              <a:solidFill>
                <a:srgbClr val="002060"/>
              </a:solidFill>
              <a:latin typeface="Times New Roman" panose="02020603050405020304" pitchFamily="18" charset="0"/>
              <a:cs typeface="Times New Roman" panose="02020603050405020304" pitchFamily="18" charset="0"/>
            </a:endParaRPr>
          </a:p>
          <a:p>
            <a:pPr marL="0" lvl="0" indent="0" algn="l" rtl="0">
              <a:spcBef>
                <a:spcPct val="0"/>
              </a:spcBef>
              <a:buClrTx/>
              <a:buSzTx/>
              <a:buFontTx/>
              <a:buChar char="•"/>
              <a:tabLst>
                <a:tab pos="457200" algn="l"/>
              </a:tabLst>
            </a:pPr>
            <a:r>
              <a:rPr lang="en-US" altLang="en-US" sz="1800" b="1" u="sng"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Site of best hearing</a:t>
            </a:r>
            <a:r>
              <a:rPr lang="en-US" altLang="en-US" sz="1800" u="sng"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 :</a:t>
            </a:r>
            <a:endParaRPr lang="en-US" altLang="en-US" sz="1800" dirty="0">
              <a:solidFill>
                <a:srgbClr val="002060"/>
              </a:solidFill>
              <a:latin typeface="Times New Roman" panose="02020603050405020304" pitchFamily="18" charset="0"/>
              <a:cs typeface="Times New Roman" panose="02020603050405020304" pitchFamily="18" charset="0"/>
            </a:endParaRPr>
          </a:p>
          <a:p>
            <a:pPr marL="0" lvl="0" indent="0" algn="l" rtl="0">
              <a:spcBef>
                <a:spcPct val="0"/>
              </a:spcBef>
              <a:buClrTx/>
              <a:buSzTx/>
              <a:buNone/>
              <a:tabLst>
                <a:tab pos="457200" algn="l"/>
              </a:tabLst>
            </a:pPr>
            <a:r>
              <a:rPr lang="en-US" altLang="en-US" sz="1800" u="sng"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1.</a:t>
            </a:r>
            <a:r>
              <a:rPr lang="en-US" altLang="en-US" sz="1800" b="1" u="sng"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Aortic</a:t>
            </a:r>
            <a:r>
              <a:rPr lang="en-US" altLang="en-US" sz="1800" u="sng"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 component :</a:t>
            </a:r>
            <a:endParaRPr lang="en-US" altLang="en-US" sz="1800" dirty="0">
              <a:solidFill>
                <a:srgbClr val="002060"/>
              </a:solidFill>
              <a:latin typeface="Times New Roman" panose="02020603050405020304" pitchFamily="18" charset="0"/>
              <a:cs typeface="Times New Roman" panose="02020603050405020304" pitchFamily="18" charset="0"/>
            </a:endParaRPr>
          </a:p>
          <a:p>
            <a:pPr marL="0" lvl="0" indent="0" algn="l" rtl="0">
              <a:spcBef>
                <a:spcPct val="0"/>
              </a:spcBef>
              <a:buClrTx/>
              <a:buSzTx/>
              <a:buNone/>
              <a:tabLst>
                <a:tab pos="457200" algn="l"/>
              </a:tabLst>
            </a:pPr>
            <a:r>
              <a:rPr lang="en-US" altLang="en-US" sz="1800"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 Second right space near the sternum.</a:t>
            </a:r>
            <a:endParaRPr lang="en-US" altLang="en-US" sz="1800" dirty="0">
              <a:solidFill>
                <a:srgbClr val="002060"/>
              </a:solidFill>
              <a:latin typeface="Times New Roman" panose="02020603050405020304" pitchFamily="18" charset="0"/>
              <a:cs typeface="Times New Roman" panose="02020603050405020304" pitchFamily="18" charset="0"/>
            </a:endParaRPr>
          </a:p>
          <a:p>
            <a:pPr marL="0" lvl="0" indent="0" algn="l" rtl="0">
              <a:spcBef>
                <a:spcPct val="0"/>
              </a:spcBef>
              <a:buClrTx/>
              <a:buSzTx/>
              <a:buNone/>
              <a:tabLst>
                <a:tab pos="457200" algn="l"/>
              </a:tabLst>
            </a:pPr>
            <a:r>
              <a:rPr lang="en-US" altLang="en-US" sz="1800" u="sng"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2.</a:t>
            </a:r>
            <a:r>
              <a:rPr lang="en-US" altLang="en-US" sz="1800" b="1" u="sng"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Pulmonary</a:t>
            </a:r>
            <a:r>
              <a:rPr lang="en-US" altLang="en-US" sz="1800" u="sng"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 component:</a:t>
            </a:r>
            <a:endParaRPr lang="en-US" altLang="en-US" sz="1800" dirty="0">
              <a:solidFill>
                <a:srgbClr val="002060"/>
              </a:solidFill>
              <a:latin typeface="Times New Roman" panose="02020603050405020304" pitchFamily="18" charset="0"/>
              <a:cs typeface="Times New Roman" panose="02020603050405020304" pitchFamily="18" charset="0"/>
            </a:endParaRPr>
          </a:p>
          <a:p>
            <a:pPr marL="0" lvl="0" indent="0" algn="l" rtl="0">
              <a:spcBef>
                <a:spcPct val="0"/>
              </a:spcBef>
              <a:buClrTx/>
              <a:buSzTx/>
              <a:buNone/>
              <a:tabLst>
                <a:tab pos="457200" algn="l"/>
              </a:tabLst>
            </a:pPr>
            <a:r>
              <a:rPr lang="en-US" altLang="en-US" sz="1800"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 Second left space near the sternum</a:t>
            </a:r>
            <a:endParaRPr lang="en-US" altLang="en-US" sz="1800" dirty="0">
              <a:solidFill>
                <a:srgbClr val="002060"/>
              </a:solidFill>
              <a:latin typeface="Times New Roman" panose="02020603050405020304" pitchFamily="18" charset="0"/>
              <a:cs typeface="Times New Roman" panose="02020603050405020304" pitchFamily="18" charset="0"/>
            </a:endParaRPr>
          </a:p>
          <a:p>
            <a:pPr marL="0" lvl="0" indent="0" algn="l" rtl="0">
              <a:spcBef>
                <a:spcPct val="0"/>
              </a:spcBef>
              <a:buClrTx/>
              <a:buSzTx/>
              <a:buNone/>
              <a:tabLst>
                <a:tab pos="457200" algn="l"/>
              </a:tabLst>
            </a:pPr>
            <a:r>
              <a:rPr lang="en-US" altLang="en-US" sz="1800" b="1"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N.B.</a:t>
            </a:r>
            <a:r>
              <a:rPr lang="en-US" altLang="en-US" sz="1800"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 :</a:t>
            </a:r>
            <a:endParaRPr lang="en-US" altLang="en-US" sz="1800" dirty="0">
              <a:solidFill>
                <a:srgbClr val="002060"/>
              </a:solidFill>
              <a:latin typeface="Times New Roman" panose="02020603050405020304" pitchFamily="18" charset="0"/>
              <a:cs typeface="Times New Roman" panose="02020603050405020304" pitchFamily="18" charset="0"/>
            </a:endParaRPr>
          </a:p>
          <a:p>
            <a:pPr marL="0" lvl="0" indent="0" algn="l" rtl="0">
              <a:spcBef>
                <a:spcPct val="0"/>
              </a:spcBef>
              <a:buClrTx/>
              <a:buSzTx/>
              <a:buFontTx/>
              <a:buChar char="•"/>
              <a:tabLst>
                <a:tab pos="457200" algn="l"/>
              </a:tabLst>
            </a:pPr>
            <a:r>
              <a:rPr lang="en-US" altLang="en-US" sz="1800" b="1" u="sng"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Splitting of the second heart sound :</a:t>
            </a:r>
            <a:endParaRPr lang="en-US" altLang="en-US" sz="1800" dirty="0">
              <a:solidFill>
                <a:srgbClr val="002060"/>
              </a:solidFill>
              <a:latin typeface="Times New Roman" panose="02020603050405020304" pitchFamily="18" charset="0"/>
              <a:cs typeface="Times New Roman" panose="02020603050405020304" pitchFamily="18" charset="0"/>
            </a:endParaRPr>
          </a:p>
          <a:p>
            <a:pPr marL="0" lvl="0" indent="0" algn="l" rtl="0">
              <a:spcBef>
                <a:spcPct val="0"/>
              </a:spcBef>
              <a:buClrTx/>
              <a:buSzTx/>
              <a:buNone/>
              <a:tabLst>
                <a:tab pos="457200" algn="l"/>
              </a:tabLst>
            </a:pPr>
            <a:r>
              <a:rPr lang="en-US" altLang="en-US" sz="1800"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 Normally the pressure closing the aortic valve is much higher than that closing the pulmonary valve, so the aortic valve closes before the pulmonary valve leading to split of the second H.S.</a:t>
            </a:r>
            <a:endParaRPr lang="en-US" altLang="en-US" sz="1800" dirty="0">
              <a:solidFill>
                <a:srgbClr val="002060"/>
              </a:solidFill>
              <a:latin typeface="Times New Roman" panose="02020603050405020304" pitchFamily="18" charset="0"/>
              <a:cs typeface="Times New Roman" panose="02020603050405020304" pitchFamily="18" charset="0"/>
            </a:endParaRPr>
          </a:p>
          <a:p>
            <a:pPr marL="0" lvl="0" indent="0" algn="l" rtl="0">
              <a:spcBef>
                <a:spcPct val="0"/>
              </a:spcBef>
              <a:buClrTx/>
              <a:buSzTx/>
              <a:buNone/>
              <a:tabLst>
                <a:tab pos="457200" algn="l"/>
              </a:tabLst>
            </a:pPr>
            <a:r>
              <a:rPr lang="en-US" altLang="en-US" sz="1800"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 Normally the splitting is very close, so, aortic and pulmonary sounds are heart as one sound.</a:t>
            </a:r>
            <a:endParaRPr lang="en-US" altLang="en-US" sz="1800" dirty="0">
              <a:solidFill>
                <a:srgbClr val="002060"/>
              </a:solidFill>
              <a:latin typeface="Times New Roman" panose="02020603050405020304" pitchFamily="18" charset="0"/>
              <a:cs typeface="Times New Roman" panose="02020603050405020304" pitchFamily="18" charset="0"/>
            </a:endParaRPr>
          </a:p>
          <a:p>
            <a:pPr marL="0" lvl="0" indent="0" algn="l" rtl="0">
              <a:spcBef>
                <a:spcPct val="0"/>
              </a:spcBef>
              <a:buClrTx/>
              <a:buSzTx/>
              <a:buNone/>
              <a:tabLst>
                <a:tab pos="457200" algn="l"/>
              </a:tabLst>
            </a:pPr>
            <a:r>
              <a:rPr lang="en-US" altLang="en-US" sz="1800" i="1" dirty="0" smtClean="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altLang="en-US" sz="1800" i="1"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The 1st H.S. occurs at the beginning of systole.</a:t>
            </a:r>
            <a:endParaRPr lang="en-US" altLang="en-US" sz="1800" dirty="0">
              <a:solidFill>
                <a:srgbClr val="002060"/>
              </a:solidFill>
              <a:latin typeface="Times New Roman" panose="02020603050405020304" pitchFamily="18" charset="0"/>
              <a:cs typeface="Times New Roman" panose="02020603050405020304" pitchFamily="18" charset="0"/>
            </a:endParaRPr>
          </a:p>
          <a:p>
            <a:pPr marL="0" lvl="0" indent="0" algn="l" rtl="0">
              <a:spcBef>
                <a:spcPct val="0"/>
              </a:spcBef>
              <a:buClrTx/>
              <a:buSzTx/>
              <a:buNone/>
              <a:tabLst>
                <a:tab pos="457200" algn="l"/>
              </a:tabLst>
            </a:pPr>
            <a:r>
              <a:rPr lang="en-US" altLang="en-US" sz="1800" i="1"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The 2nd H.S. occurs at the beginning of diastole.</a:t>
            </a:r>
            <a:endParaRPr lang="en-US" altLang="en-US" sz="1800" dirty="0">
              <a:solidFill>
                <a:srgbClr val="002060"/>
              </a:solidFill>
              <a:latin typeface="Times New Roman" panose="02020603050405020304" pitchFamily="18" charset="0"/>
              <a:cs typeface="Times New Roman" panose="02020603050405020304" pitchFamily="18" charset="0"/>
            </a:endParaRPr>
          </a:p>
          <a:p>
            <a:pPr marL="0" lvl="0" indent="0" algn="l" rtl="0">
              <a:spcBef>
                <a:spcPct val="0"/>
              </a:spcBef>
              <a:buClrTx/>
              <a:buSzTx/>
              <a:buNone/>
              <a:tabLst>
                <a:tab pos="457200" algn="l"/>
              </a:tabLst>
            </a:pPr>
            <a:r>
              <a:rPr lang="en-US" altLang="en-US" sz="1800" i="1"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 The interval between 1st and 2nd H.S. indicates the </a:t>
            </a:r>
            <a:r>
              <a:rPr lang="en-US" altLang="en-US" sz="1800" b="1" i="1"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systolic period</a:t>
            </a:r>
            <a:r>
              <a:rPr lang="en-US" altLang="en-US" sz="1800" i="1"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a:t>
            </a:r>
            <a:endParaRPr lang="en-US" altLang="en-US" sz="1800" dirty="0">
              <a:solidFill>
                <a:srgbClr val="002060"/>
              </a:solidFill>
              <a:latin typeface="Times New Roman" panose="02020603050405020304" pitchFamily="18" charset="0"/>
              <a:cs typeface="Times New Roman" panose="02020603050405020304" pitchFamily="18" charset="0"/>
            </a:endParaRPr>
          </a:p>
          <a:p>
            <a:pPr marL="0" lvl="0" indent="0" algn="l" rtl="0">
              <a:spcBef>
                <a:spcPct val="0"/>
              </a:spcBef>
              <a:buClrTx/>
              <a:buSzTx/>
              <a:buNone/>
              <a:tabLst>
                <a:tab pos="457200" algn="l"/>
              </a:tabLst>
            </a:pPr>
            <a:r>
              <a:rPr lang="en-US" altLang="en-US" sz="1800" i="1"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     * The interval between 2nd and 1st H.S. indicates the </a:t>
            </a:r>
            <a:r>
              <a:rPr lang="en-US" altLang="en-US" sz="1800" b="1" i="1"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diastolic period</a:t>
            </a:r>
            <a:r>
              <a:rPr lang="en-US" altLang="en-US" sz="1800" i="1"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a:t>
            </a:r>
            <a:endParaRPr lang="en-US" altLang="en-US" sz="1800" dirty="0">
              <a:solidFill>
                <a:srgbClr val="002060"/>
              </a:solidFill>
              <a:latin typeface="Times New Roman" panose="02020603050405020304" pitchFamily="18" charset="0"/>
              <a:cs typeface="Times New Roman" panose="02020603050405020304" pitchFamily="18" charset="0"/>
            </a:endParaRPr>
          </a:p>
          <a:p>
            <a:endParaRPr lang="en-US" sz="1800" dirty="0"/>
          </a:p>
        </p:txBody>
      </p:sp>
    </p:spTree>
    <p:extLst>
      <p:ext uri="{BB962C8B-B14F-4D97-AF65-F5344CB8AC3E}">
        <p14:creationId xmlns:p14="http://schemas.microsoft.com/office/powerpoint/2010/main" val="8375544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23528" y="620688"/>
            <a:ext cx="8352928" cy="4525963"/>
          </a:xfrm>
        </p:spPr>
        <p:txBody>
          <a:bodyPr/>
          <a:lstStyle/>
          <a:p>
            <a:pPr marL="0" lvl="0" indent="0" algn="l" rtl="0">
              <a:spcBef>
                <a:spcPct val="0"/>
              </a:spcBef>
              <a:buClrTx/>
              <a:buSzTx/>
              <a:buNone/>
              <a:tabLst>
                <a:tab pos="457200" algn="l"/>
              </a:tabLst>
            </a:pPr>
            <a:r>
              <a:rPr lang="en-US" altLang="en-US" sz="1800" b="1" u="sng"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III. The Third Heart Sound :</a:t>
            </a:r>
            <a:endParaRPr lang="en-US" altLang="en-US" sz="1800" dirty="0">
              <a:solidFill>
                <a:srgbClr val="002060"/>
              </a:solidFill>
              <a:latin typeface="Times New Roman" panose="02020603050405020304" pitchFamily="18" charset="0"/>
              <a:cs typeface="Times New Roman" panose="02020603050405020304" pitchFamily="18" charset="0"/>
            </a:endParaRPr>
          </a:p>
          <a:p>
            <a:pPr marL="0" lvl="0" indent="0" algn="l" rtl="0">
              <a:spcBef>
                <a:spcPct val="0"/>
              </a:spcBef>
              <a:buClrTx/>
              <a:buSzTx/>
              <a:buFontTx/>
              <a:buChar char="•"/>
              <a:tabLst>
                <a:tab pos="457200" algn="l"/>
              </a:tabLst>
            </a:pPr>
            <a:r>
              <a:rPr lang="en-US" altLang="en-US" sz="1800" b="1" u="sng"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Cause</a:t>
            </a:r>
            <a:r>
              <a:rPr lang="en-US" altLang="en-US" sz="1800" b="1"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altLang="en-US" sz="1800"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:ventricular vibration (initiated by rushing of blood into the ventricle).</a:t>
            </a:r>
            <a:endParaRPr lang="en-US" altLang="en-US" sz="1800" dirty="0">
              <a:solidFill>
                <a:srgbClr val="002060"/>
              </a:solidFill>
              <a:latin typeface="Times New Roman" panose="02020603050405020304" pitchFamily="18" charset="0"/>
              <a:cs typeface="Times New Roman" panose="02020603050405020304" pitchFamily="18" charset="0"/>
            </a:endParaRPr>
          </a:p>
          <a:p>
            <a:pPr marL="0" lvl="0" indent="0" algn="l" rtl="0">
              <a:spcBef>
                <a:spcPct val="0"/>
              </a:spcBef>
              <a:buClrTx/>
              <a:buSzTx/>
              <a:buFontTx/>
              <a:buChar char="•"/>
              <a:tabLst>
                <a:tab pos="457200" algn="l"/>
              </a:tabLst>
            </a:pPr>
            <a:r>
              <a:rPr lang="en-US" altLang="en-US" sz="1800" b="1" u="sng"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Phase</a:t>
            </a:r>
            <a:r>
              <a:rPr lang="en-US" altLang="en-US" sz="1800" b="1"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altLang="en-US" sz="1800"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 Maximum (rapid) filling phase.</a:t>
            </a:r>
            <a:endParaRPr lang="en-US" altLang="en-US" sz="1800" dirty="0">
              <a:solidFill>
                <a:srgbClr val="002060"/>
              </a:solidFill>
              <a:latin typeface="Times New Roman" panose="02020603050405020304" pitchFamily="18" charset="0"/>
              <a:cs typeface="Times New Roman" panose="02020603050405020304" pitchFamily="18" charset="0"/>
            </a:endParaRPr>
          </a:p>
          <a:p>
            <a:pPr marL="0" lvl="0" indent="0" algn="l" rtl="0">
              <a:spcBef>
                <a:spcPct val="0"/>
              </a:spcBef>
              <a:buClrTx/>
              <a:buSzTx/>
              <a:buFontTx/>
              <a:buChar char="•"/>
              <a:tabLst>
                <a:tab pos="457200" algn="l"/>
              </a:tabLst>
            </a:pPr>
            <a:r>
              <a:rPr lang="en-US" altLang="en-US" sz="1800" b="1" u="sng"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Duration</a:t>
            </a:r>
            <a:r>
              <a:rPr lang="en-US" altLang="en-US" sz="1800"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 : 0.05 sec.</a:t>
            </a:r>
            <a:endParaRPr lang="en-US" altLang="en-US" sz="1800" dirty="0">
              <a:solidFill>
                <a:srgbClr val="002060"/>
              </a:solidFill>
              <a:latin typeface="Times New Roman" panose="02020603050405020304" pitchFamily="18" charset="0"/>
              <a:cs typeface="Times New Roman" panose="02020603050405020304" pitchFamily="18" charset="0"/>
            </a:endParaRPr>
          </a:p>
          <a:p>
            <a:pPr marL="0" lvl="0" indent="0" algn="l" rtl="0">
              <a:spcBef>
                <a:spcPct val="0"/>
              </a:spcBef>
              <a:buClrTx/>
              <a:buSzTx/>
              <a:buFontTx/>
              <a:buChar char="•"/>
              <a:tabLst>
                <a:tab pos="457200" algn="l"/>
              </a:tabLst>
            </a:pPr>
            <a:r>
              <a:rPr lang="en-US" altLang="en-US" sz="1800" b="1" u="sng"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Character</a:t>
            </a:r>
            <a:r>
              <a:rPr lang="en-US" altLang="en-US" sz="1800"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 :</a:t>
            </a:r>
            <a:endParaRPr lang="en-US" altLang="en-US" sz="1800" dirty="0">
              <a:solidFill>
                <a:srgbClr val="002060"/>
              </a:solidFill>
              <a:latin typeface="Times New Roman" panose="02020603050405020304" pitchFamily="18" charset="0"/>
              <a:cs typeface="Times New Roman" panose="02020603050405020304" pitchFamily="18" charset="0"/>
            </a:endParaRPr>
          </a:p>
          <a:p>
            <a:pPr marL="0" lvl="0" indent="0" algn="l" rtl="0">
              <a:spcBef>
                <a:spcPct val="0"/>
              </a:spcBef>
              <a:buClrTx/>
              <a:buSzTx/>
              <a:buNone/>
              <a:tabLst>
                <a:tab pos="457200" algn="l"/>
              </a:tabLst>
            </a:pPr>
            <a:r>
              <a:rPr lang="en-US" altLang="en-US" sz="1800" dirty="0" smtClean="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altLang="en-US" sz="1800"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Low pitch (soft) very faint. </a:t>
            </a:r>
            <a:endParaRPr lang="en-US" altLang="en-US" sz="1800" dirty="0">
              <a:solidFill>
                <a:srgbClr val="002060"/>
              </a:solidFill>
              <a:latin typeface="Times New Roman" panose="02020603050405020304" pitchFamily="18" charset="0"/>
              <a:cs typeface="Times New Roman" panose="02020603050405020304" pitchFamily="18" charset="0"/>
            </a:endParaRPr>
          </a:p>
          <a:p>
            <a:pPr marL="0" lvl="0" indent="0" algn="l" rtl="0">
              <a:spcBef>
                <a:spcPct val="0"/>
              </a:spcBef>
              <a:buClrTx/>
              <a:buSzTx/>
              <a:buFontTx/>
              <a:buChar char="•"/>
              <a:tabLst>
                <a:tab pos="457200" algn="l"/>
              </a:tabLst>
            </a:pPr>
            <a:r>
              <a:rPr lang="en-US" altLang="en-US" sz="1800" b="1" u="sng"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Site of best hearing</a:t>
            </a:r>
            <a:r>
              <a:rPr lang="en-US" altLang="en-US" sz="1800" u="sng"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 :</a:t>
            </a:r>
            <a:endParaRPr lang="en-US" altLang="en-US" sz="1800" dirty="0">
              <a:solidFill>
                <a:srgbClr val="002060"/>
              </a:solidFill>
              <a:latin typeface="Times New Roman" panose="02020603050405020304" pitchFamily="18" charset="0"/>
              <a:cs typeface="Times New Roman" panose="02020603050405020304" pitchFamily="18" charset="0"/>
            </a:endParaRPr>
          </a:p>
          <a:p>
            <a:pPr marL="0" lvl="0" indent="0" algn="l" rtl="0">
              <a:spcBef>
                <a:spcPct val="0"/>
              </a:spcBef>
              <a:buClrTx/>
              <a:buSzTx/>
              <a:buNone/>
              <a:tabLst>
                <a:tab pos="457200" algn="l"/>
              </a:tabLst>
            </a:pPr>
            <a:r>
              <a:rPr lang="en-US" altLang="en-US" sz="1800"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Mitral area : left 5th intercostal space at </a:t>
            </a:r>
            <a:r>
              <a:rPr lang="en-US" altLang="en-US" sz="1800" dirty="0" smtClean="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mid-clavicular </a:t>
            </a:r>
            <a:r>
              <a:rPr lang="en-US" altLang="en-US" sz="1800"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line.</a:t>
            </a:r>
            <a:endParaRPr lang="en-US" altLang="en-US" sz="1800" dirty="0">
              <a:solidFill>
                <a:srgbClr val="002060"/>
              </a:solidFill>
              <a:latin typeface="Times New Roman" panose="02020603050405020304" pitchFamily="18" charset="0"/>
              <a:cs typeface="Times New Roman" panose="02020603050405020304" pitchFamily="18" charset="0"/>
            </a:endParaRPr>
          </a:p>
          <a:p>
            <a:pPr marL="0" lvl="0" indent="0" algn="l" rtl="0">
              <a:spcBef>
                <a:spcPct val="0"/>
              </a:spcBef>
              <a:buClrTx/>
              <a:buSzTx/>
              <a:buNone/>
              <a:tabLst>
                <a:tab pos="457200" algn="l"/>
              </a:tabLst>
            </a:pPr>
            <a:r>
              <a:rPr lang="en-US" altLang="en-US" sz="1800" b="1" i="1"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 N.B.</a:t>
            </a:r>
            <a:r>
              <a:rPr lang="en-US" altLang="en-US" sz="1800" i="1"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 : It can be heard in children.</a:t>
            </a:r>
            <a:endParaRPr lang="en-US" altLang="en-US" sz="1800" dirty="0">
              <a:solidFill>
                <a:srgbClr val="002060"/>
              </a:solidFill>
              <a:latin typeface="Times New Roman" panose="02020603050405020304" pitchFamily="18" charset="0"/>
              <a:cs typeface="Times New Roman" panose="02020603050405020304" pitchFamily="18" charset="0"/>
            </a:endParaRPr>
          </a:p>
          <a:p>
            <a:pPr marL="0" lvl="0" indent="0" algn="l" rtl="0">
              <a:spcBef>
                <a:spcPct val="0"/>
              </a:spcBef>
              <a:buClrTx/>
              <a:buSzTx/>
              <a:buFontTx/>
              <a:buChar char="•"/>
              <a:tabLst>
                <a:tab pos="457200" algn="l"/>
              </a:tabLst>
            </a:pPr>
            <a:r>
              <a:rPr lang="en-US" altLang="en-US" sz="1800" b="1" u="sng"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Its intensity increased in:</a:t>
            </a:r>
            <a:endParaRPr lang="en-US" altLang="en-US" sz="1800" dirty="0">
              <a:solidFill>
                <a:srgbClr val="002060"/>
              </a:solidFill>
              <a:latin typeface="Times New Roman" panose="02020603050405020304" pitchFamily="18" charset="0"/>
              <a:cs typeface="Times New Roman" panose="02020603050405020304" pitchFamily="18" charset="0"/>
            </a:endParaRPr>
          </a:p>
          <a:p>
            <a:pPr marL="0" lvl="0" indent="0" algn="l" rtl="0">
              <a:spcBef>
                <a:spcPct val="0"/>
              </a:spcBef>
              <a:buClrTx/>
              <a:buSzTx/>
              <a:buNone/>
              <a:tabLst>
                <a:tab pos="457200" algn="l"/>
              </a:tabLst>
            </a:pPr>
            <a:r>
              <a:rPr lang="en-US" altLang="en-US" sz="1800"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Conditions that increase the volume of blood flowing from the atria to the ventricle .e.g.:- </a:t>
            </a:r>
            <a:r>
              <a:rPr lang="en-US" altLang="en-US" sz="1800" dirty="0" smtClean="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hyper-dynamic </a:t>
            </a:r>
            <a:r>
              <a:rPr lang="en-US" altLang="en-US" sz="1800"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circulation </a:t>
            </a:r>
            <a:endParaRPr lang="en-US" altLang="en-US" sz="1800" dirty="0">
              <a:solidFill>
                <a:srgbClr val="002060"/>
              </a:solidFill>
              <a:latin typeface="Times New Roman" panose="02020603050405020304" pitchFamily="18" charset="0"/>
              <a:cs typeface="Times New Roman" panose="02020603050405020304" pitchFamily="18" charset="0"/>
            </a:endParaRPr>
          </a:p>
          <a:p>
            <a:pPr marL="0" lvl="0" indent="0" algn="l" rtl="0">
              <a:spcBef>
                <a:spcPct val="0"/>
              </a:spcBef>
              <a:buClrTx/>
              <a:buSzTx/>
              <a:buNone/>
              <a:tabLst>
                <a:tab pos="457200" algn="l"/>
              </a:tabLst>
            </a:pPr>
            <a:endParaRPr lang="en-US" altLang="en-US" sz="1800" b="1" u="sng" dirty="0" smtClean="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endParaRPr>
          </a:p>
          <a:p>
            <a:pPr marL="0" lvl="0" indent="0" algn="l" rtl="0">
              <a:spcBef>
                <a:spcPct val="0"/>
              </a:spcBef>
              <a:buClrTx/>
              <a:buSzTx/>
              <a:buNone/>
              <a:tabLst>
                <a:tab pos="457200" algn="l"/>
              </a:tabLst>
            </a:pPr>
            <a:r>
              <a:rPr lang="en-US" altLang="en-US" sz="1800" b="1" u="sng" dirty="0" smtClean="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IV</a:t>
            </a:r>
            <a:r>
              <a:rPr lang="en-US" altLang="en-US" sz="1800" b="1" u="sng"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 The Fourth Heart Sound :</a:t>
            </a:r>
            <a:endParaRPr lang="en-US" altLang="en-US" sz="1800" dirty="0">
              <a:solidFill>
                <a:srgbClr val="002060"/>
              </a:solidFill>
              <a:latin typeface="Times New Roman" panose="02020603050405020304" pitchFamily="18" charset="0"/>
              <a:cs typeface="Times New Roman" panose="02020603050405020304" pitchFamily="18" charset="0"/>
            </a:endParaRPr>
          </a:p>
          <a:p>
            <a:pPr marL="0" lvl="0" indent="0" algn="l" rtl="0">
              <a:spcBef>
                <a:spcPct val="0"/>
              </a:spcBef>
              <a:buClrTx/>
              <a:buSzTx/>
              <a:buFontTx/>
              <a:buChar char="•"/>
              <a:tabLst>
                <a:tab pos="457200" algn="l"/>
              </a:tabLst>
            </a:pPr>
            <a:r>
              <a:rPr lang="en-US" altLang="en-US" sz="1800" b="1" u="sng"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Cause</a:t>
            </a:r>
            <a:r>
              <a:rPr lang="en-US" altLang="en-US" sz="1800" b="1"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altLang="en-US" sz="1800"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 atrial contraction.</a:t>
            </a:r>
            <a:endParaRPr lang="en-US" altLang="en-US" sz="1800" dirty="0">
              <a:solidFill>
                <a:srgbClr val="002060"/>
              </a:solidFill>
              <a:latin typeface="Times New Roman" panose="02020603050405020304" pitchFamily="18" charset="0"/>
              <a:cs typeface="Times New Roman" panose="02020603050405020304" pitchFamily="18" charset="0"/>
            </a:endParaRPr>
          </a:p>
          <a:p>
            <a:pPr marL="0" lvl="0" indent="0" algn="l" rtl="0">
              <a:spcBef>
                <a:spcPct val="0"/>
              </a:spcBef>
              <a:buClrTx/>
              <a:buSzTx/>
              <a:buFontTx/>
              <a:buChar char="•"/>
              <a:tabLst>
                <a:tab pos="457200" algn="l"/>
              </a:tabLst>
            </a:pPr>
            <a:r>
              <a:rPr lang="en-US" altLang="en-US" sz="1800" b="1" u="sng"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Phase</a:t>
            </a:r>
            <a:r>
              <a:rPr lang="en-US" altLang="en-US" sz="1800" b="1"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altLang="en-US" sz="1800"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 atrial systole phase.</a:t>
            </a:r>
            <a:endParaRPr lang="en-US" altLang="en-US" sz="1800" dirty="0">
              <a:solidFill>
                <a:srgbClr val="002060"/>
              </a:solidFill>
              <a:latin typeface="Times New Roman" panose="02020603050405020304" pitchFamily="18" charset="0"/>
              <a:cs typeface="Times New Roman" panose="02020603050405020304" pitchFamily="18" charset="0"/>
            </a:endParaRPr>
          </a:p>
          <a:p>
            <a:pPr marL="0" lvl="0" indent="0" algn="l" rtl="0">
              <a:spcBef>
                <a:spcPct val="0"/>
              </a:spcBef>
              <a:buClrTx/>
              <a:buSzTx/>
              <a:buFontTx/>
              <a:buChar char="•"/>
              <a:tabLst>
                <a:tab pos="457200" algn="l"/>
              </a:tabLst>
            </a:pPr>
            <a:r>
              <a:rPr lang="en-US" altLang="en-US" sz="1800" b="1" u="sng"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Duration</a:t>
            </a:r>
            <a:r>
              <a:rPr lang="en-US" altLang="en-US" sz="1800"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 : 0.04 sec</a:t>
            </a:r>
            <a:endParaRPr lang="en-US" altLang="en-US" sz="1800" dirty="0">
              <a:solidFill>
                <a:srgbClr val="002060"/>
              </a:solidFill>
              <a:latin typeface="Times New Roman" panose="02020603050405020304" pitchFamily="18" charset="0"/>
              <a:cs typeface="Times New Roman" panose="02020603050405020304" pitchFamily="18" charset="0"/>
            </a:endParaRPr>
          </a:p>
          <a:p>
            <a:pPr marL="0" lvl="0" indent="0" algn="l" rtl="0">
              <a:spcBef>
                <a:spcPct val="0"/>
              </a:spcBef>
              <a:buClrTx/>
              <a:buSzTx/>
              <a:buFontTx/>
              <a:buChar char="•"/>
              <a:tabLst>
                <a:tab pos="457200" algn="l"/>
              </a:tabLst>
            </a:pPr>
            <a:r>
              <a:rPr lang="en-US" altLang="en-US" sz="1800" b="1" u="sng"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Characters</a:t>
            </a:r>
            <a:r>
              <a:rPr lang="en-US" altLang="en-US" sz="1800" b="1"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altLang="en-US" sz="1800"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 - </a:t>
            </a:r>
            <a:r>
              <a:rPr lang="en-US" altLang="en-US" sz="1800" b="1"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Non audible </a:t>
            </a:r>
            <a:r>
              <a:rPr lang="en-US" altLang="en-US" sz="1800"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by stethoscope (recorded by phonocardiogram).</a:t>
            </a:r>
          </a:p>
          <a:p>
            <a:pPr marL="0" lvl="0" indent="0" algn="l" rtl="0">
              <a:spcBef>
                <a:spcPct val="0"/>
              </a:spcBef>
              <a:buClrTx/>
              <a:buSzTx/>
              <a:buFontTx/>
              <a:buChar char="•"/>
              <a:tabLst>
                <a:tab pos="457200" algn="l"/>
              </a:tabLst>
            </a:pPr>
            <a:r>
              <a:rPr lang="en-US" altLang="en-US" sz="1800" dirty="0" smtClean="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the </a:t>
            </a:r>
            <a:r>
              <a:rPr lang="en-US" altLang="en-US" sz="1800"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site of best hearing is the mitral area.</a:t>
            </a:r>
            <a:endParaRPr lang="en-US" altLang="en-US" sz="1800" dirty="0">
              <a:solidFill>
                <a:srgbClr val="002060"/>
              </a:solidFill>
              <a:latin typeface="Times New Roman" panose="02020603050405020304" pitchFamily="18" charset="0"/>
              <a:cs typeface="Times New Roman" panose="02020603050405020304" pitchFamily="18" charset="0"/>
            </a:endParaRPr>
          </a:p>
          <a:p>
            <a:pPr marL="0" lvl="0" indent="0" algn="l" rtl="0">
              <a:spcBef>
                <a:spcPct val="0"/>
              </a:spcBef>
              <a:buClrTx/>
              <a:buSzTx/>
              <a:buNone/>
              <a:tabLst>
                <a:tab pos="457200" algn="l"/>
              </a:tabLst>
            </a:pPr>
            <a:r>
              <a:rPr lang="en-US" altLang="en-US" sz="1800" b="1" i="1"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N.B. :</a:t>
            </a:r>
            <a:endParaRPr lang="en-US" altLang="en-US" sz="1800" dirty="0">
              <a:solidFill>
                <a:srgbClr val="002060"/>
              </a:solidFill>
              <a:latin typeface="Times New Roman" panose="02020603050405020304" pitchFamily="18" charset="0"/>
              <a:cs typeface="Times New Roman" panose="02020603050405020304" pitchFamily="18" charset="0"/>
            </a:endParaRPr>
          </a:p>
          <a:p>
            <a:pPr marL="0" lvl="0" indent="0" algn="l" rtl="0">
              <a:spcBef>
                <a:spcPct val="0"/>
              </a:spcBef>
              <a:buClrTx/>
              <a:buSzTx/>
              <a:buNone/>
              <a:tabLst>
                <a:tab pos="457200" algn="l"/>
              </a:tabLst>
            </a:pPr>
            <a:r>
              <a:rPr lang="en-US" altLang="en-US" sz="1800" i="1"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It is heard in any condition causing atrial hypertrophy.  </a:t>
            </a:r>
            <a:endParaRPr lang="en-US" altLang="en-US" sz="1800" dirty="0">
              <a:solidFill>
                <a:srgbClr val="002060"/>
              </a:solidFill>
              <a:latin typeface="Times New Roman" panose="02020603050405020304" pitchFamily="18" charset="0"/>
              <a:cs typeface="Times New Roman" panose="02020603050405020304" pitchFamily="18" charset="0"/>
            </a:endParaRPr>
          </a:p>
          <a:p>
            <a:endParaRPr lang="en-US" sz="1800" dirty="0"/>
          </a:p>
        </p:txBody>
      </p:sp>
    </p:spTree>
    <p:extLst>
      <p:ext uri="{BB962C8B-B14F-4D97-AF65-F5344CB8AC3E}">
        <p14:creationId xmlns:p14="http://schemas.microsoft.com/office/powerpoint/2010/main" val="278727598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2054205508"/>
              </p:ext>
            </p:extLst>
          </p:nvPr>
        </p:nvGraphicFramePr>
        <p:xfrm>
          <a:off x="179511" y="188640"/>
          <a:ext cx="8784976" cy="6480720"/>
        </p:xfrm>
        <a:graphic>
          <a:graphicData uri="http://schemas.openxmlformats.org/drawingml/2006/table">
            <a:tbl>
              <a:tblPr firstRow="1" firstCol="1" bandRow="1">
                <a:tableStyleId>{5C22544A-7EE6-4342-B048-85BDC9FD1C3A}</a:tableStyleId>
              </a:tblPr>
              <a:tblGrid>
                <a:gridCol w="960994">
                  <a:extLst>
                    <a:ext uri="{9D8B030D-6E8A-4147-A177-3AD203B41FA5}">
                      <a16:colId xmlns:a16="http://schemas.microsoft.com/office/drawing/2014/main" val="3266489899"/>
                    </a:ext>
                  </a:extLst>
                </a:gridCol>
                <a:gridCol w="2996339">
                  <a:extLst>
                    <a:ext uri="{9D8B030D-6E8A-4147-A177-3AD203B41FA5}">
                      <a16:colId xmlns:a16="http://schemas.microsoft.com/office/drawing/2014/main" val="787746268"/>
                    </a:ext>
                  </a:extLst>
                </a:gridCol>
                <a:gridCol w="1639232">
                  <a:extLst>
                    <a:ext uri="{9D8B030D-6E8A-4147-A177-3AD203B41FA5}">
                      <a16:colId xmlns:a16="http://schemas.microsoft.com/office/drawing/2014/main" val="4231209778"/>
                    </a:ext>
                  </a:extLst>
                </a:gridCol>
                <a:gridCol w="1771479">
                  <a:extLst>
                    <a:ext uri="{9D8B030D-6E8A-4147-A177-3AD203B41FA5}">
                      <a16:colId xmlns:a16="http://schemas.microsoft.com/office/drawing/2014/main" val="2565938246"/>
                    </a:ext>
                  </a:extLst>
                </a:gridCol>
                <a:gridCol w="1416932">
                  <a:extLst>
                    <a:ext uri="{9D8B030D-6E8A-4147-A177-3AD203B41FA5}">
                      <a16:colId xmlns:a16="http://schemas.microsoft.com/office/drawing/2014/main" val="2992549597"/>
                    </a:ext>
                  </a:extLst>
                </a:gridCol>
              </a:tblGrid>
              <a:tr h="249921">
                <a:tc>
                  <a:txBody>
                    <a:bodyPr/>
                    <a:lstStyle/>
                    <a:p>
                      <a:pPr marL="0" marR="0" algn="ctr" rtl="0">
                        <a:spcBef>
                          <a:spcPts val="0"/>
                        </a:spcBef>
                        <a:spcAft>
                          <a:spcPts val="0"/>
                        </a:spcAft>
                      </a:pPr>
                      <a:r>
                        <a:rPr lang="en-US" sz="1000">
                          <a:effectLst/>
                        </a:rPr>
                        <a:t>H. Sound</a:t>
                      </a:r>
                      <a:endParaRPr lang="en-US" sz="1000">
                        <a:effectLst/>
                        <a:latin typeface="Times New Roman" panose="02020603050405020304" pitchFamily="18" charset="0"/>
                        <a:ea typeface="Times New Roman" panose="02020603050405020304" pitchFamily="18" charset="0"/>
                        <a:cs typeface="Arial" panose="020B0604020202020204" pitchFamily="34" charset="0"/>
                      </a:endParaRPr>
                    </a:p>
                  </a:txBody>
                  <a:tcPr marL="57814" marR="57814" marT="0" marB="0"/>
                </a:tc>
                <a:tc>
                  <a:txBody>
                    <a:bodyPr/>
                    <a:lstStyle/>
                    <a:p>
                      <a:pPr marL="0" marR="0" algn="ctr" rtl="0">
                        <a:spcBef>
                          <a:spcPts val="0"/>
                        </a:spcBef>
                        <a:spcAft>
                          <a:spcPts val="0"/>
                        </a:spcAft>
                      </a:pPr>
                      <a:r>
                        <a:rPr lang="en-US" sz="1000" dirty="0">
                          <a:solidFill>
                            <a:srgbClr val="FF0000"/>
                          </a:solidFill>
                          <a:effectLst/>
                        </a:rPr>
                        <a:t>1st</a:t>
                      </a:r>
                      <a:endParaRPr lang="en-US" sz="1000" dirty="0">
                        <a:solidFill>
                          <a:srgbClr val="FF0000"/>
                        </a:solidFill>
                        <a:effectLst/>
                        <a:latin typeface="Times New Roman" panose="02020603050405020304" pitchFamily="18" charset="0"/>
                        <a:ea typeface="Times New Roman" panose="02020603050405020304" pitchFamily="18" charset="0"/>
                        <a:cs typeface="Arial" panose="020B0604020202020204" pitchFamily="34" charset="0"/>
                      </a:endParaRPr>
                    </a:p>
                  </a:txBody>
                  <a:tcPr marL="57814" marR="57814" marT="0" marB="0"/>
                </a:tc>
                <a:tc>
                  <a:txBody>
                    <a:bodyPr/>
                    <a:lstStyle/>
                    <a:p>
                      <a:pPr marL="0" marR="0" algn="ctr" rtl="0">
                        <a:spcBef>
                          <a:spcPts val="0"/>
                        </a:spcBef>
                        <a:spcAft>
                          <a:spcPts val="0"/>
                        </a:spcAft>
                      </a:pPr>
                      <a:r>
                        <a:rPr lang="en-US" sz="1000" dirty="0">
                          <a:solidFill>
                            <a:srgbClr val="FFFF00"/>
                          </a:solidFill>
                          <a:effectLst/>
                        </a:rPr>
                        <a:t>2nd</a:t>
                      </a:r>
                      <a:endParaRPr lang="en-US" sz="1000" dirty="0">
                        <a:solidFill>
                          <a:srgbClr val="FFFF00"/>
                        </a:solidFill>
                        <a:effectLst/>
                        <a:latin typeface="Times New Roman" panose="02020603050405020304" pitchFamily="18" charset="0"/>
                        <a:ea typeface="Times New Roman" panose="02020603050405020304" pitchFamily="18" charset="0"/>
                        <a:cs typeface="Arial" panose="020B0604020202020204" pitchFamily="34" charset="0"/>
                      </a:endParaRPr>
                    </a:p>
                  </a:txBody>
                  <a:tcPr marL="57814" marR="57814" marT="0" marB="0"/>
                </a:tc>
                <a:tc>
                  <a:txBody>
                    <a:bodyPr/>
                    <a:lstStyle/>
                    <a:p>
                      <a:pPr marL="0" marR="0" algn="ctr" rtl="0">
                        <a:spcBef>
                          <a:spcPts val="0"/>
                        </a:spcBef>
                        <a:spcAft>
                          <a:spcPts val="0"/>
                        </a:spcAft>
                      </a:pPr>
                      <a:r>
                        <a:rPr lang="en-US" sz="1000" dirty="0">
                          <a:solidFill>
                            <a:srgbClr val="00B0F0"/>
                          </a:solidFill>
                          <a:effectLst/>
                        </a:rPr>
                        <a:t>3rd</a:t>
                      </a:r>
                      <a:endParaRPr lang="en-US" sz="1000" dirty="0">
                        <a:solidFill>
                          <a:srgbClr val="00B0F0"/>
                        </a:solidFill>
                        <a:effectLst/>
                        <a:latin typeface="Times New Roman" panose="02020603050405020304" pitchFamily="18" charset="0"/>
                        <a:ea typeface="Times New Roman" panose="02020603050405020304" pitchFamily="18" charset="0"/>
                        <a:cs typeface="Arial" panose="020B0604020202020204" pitchFamily="34" charset="0"/>
                      </a:endParaRPr>
                    </a:p>
                  </a:txBody>
                  <a:tcPr marL="57814" marR="57814" marT="0" marB="0"/>
                </a:tc>
                <a:tc>
                  <a:txBody>
                    <a:bodyPr/>
                    <a:lstStyle/>
                    <a:p>
                      <a:pPr marL="0" marR="0" algn="ctr" rtl="0">
                        <a:spcBef>
                          <a:spcPts val="0"/>
                        </a:spcBef>
                        <a:spcAft>
                          <a:spcPts val="0"/>
                        </a:spcAft>
                      </a:pPr>
                      <a:r>
                        <a:rPr lang="en-US" sz="1000" dirty="0">
                          <a:solidFill>
                            <a:srgbClr val="7030A0"/>
                          </a:solidFill>
                          <a:effectLst/>
                        </a:rPr>
                        <a:t>4th</a:t>
                      </a:r>
                      <a:endParaRPr lang="en-US" sz="1000" dirty="0">
                        <a:solidFill>
                          <a:srgbClr val="7030A0"/>
                        </a:solidFill>
                        <a:effectLst/>
                        <a:latin typeface="Times New Roman" panose="02020603050405020304" pitchFamily="18" charset="0"/>
                        <a:ea typeface="Times New Roman" panose="02020603050405020304" pitchFamily="18" charset="0"/>
                        <a:cs typeface="Arial" panose="020B0604020202020204" pitchFamily="34" charset="0"/>
                      </a:endParaRPr>
                    </a:p>
                  </a:txBody>
                  <a:tcPr marL="57814" marR="57814" marT="0" marB="0"/>
                </a:tc>
                <a:extLst>
                  <a:ext uri="{0D108BD9-81ED-4DB2-BD59-A6C34878D82A}">
                    <a16:rowId xmlns:a16="http://schemas.microsoft.com/office/drawing/2014/main" val="1210373779"/>
                  </a:ext>
                </a:extLst>
              </a:tr>
              <a:tr h="1999364">
                <a:tc>
                  <a:txBody>
                    <a:bodyPr/>
                    <a:lstStyle/>
                    <a:p>
                      <a:pPr marL="0" marR="0" algn="l" rtl="0">
                        <a:spcBef>
                          <a:spcPts val="0"/>
                        </a:spcBef>
                        <a:spcAft>
                          <a:spcPts val="0"/>
                        </a:spcAft>
                      </a:pPr>
                      <a:r>
                        <a:rPr lang="en-US" sz="1000">
                          <a:effectLst/>
                        </a:rPr>
                        <a:t>1.Cause</a:t>
                      </a:r>
                      <a:endParaRPr lang="en-US" sz="1000">
                        <a:effectLst/>
                        <a:latin typeface="Times New Roman" panose="02020603050405020304" pitchFamily="18" charset="0"/>
                        <a:ea typeface="Times New Roman" panose="02020603050405020304" pitchFamily="18" charset="0"/>
                        <a:cs typeface="Arial" panose="020B0604020202020204" pitchFamily="34" charset="0"/>
                      </a:endParaRPr>
                    </a:p>
                  </a:txBody>
                  <a:tcPr marL="57814" marR="57814" marT="0" marB="0"/>
                </a:tc>
                <a:tc>
                  <a:txBody>
                    <a:bodyPr/>
                    <a:lstStyle/>
                    <a:p>
                      <a:pPr marL="0" marR="0" algn="l" rtl="0">
                        <a:spcBef>
                          <a:spcPts val="0"/>
                        </a:spcBef>
                        <a:spcAft>
                          <a:spcPts val="0"/>
                        </a:spcAft>
                      </a:pPr>
                      <a:r>
                        <a:rPr lang="en-US" sz="1000" dirty="0">
                          <a:effectLst/>
                        </a:rPr>
                        <a:t>-1</a:t>
                      </a:r>
                      <a:r>
                        <a:rPr lang="en-US" sz="1000" baseline="30000" dirty="0">
                          <a:effectLst/>
                        </a:rPr>
                        <a:t>st</a:t>
                      </a:r>
                      <a:r>
                        <a:rPr lang="en-US" sz="1000" dirty="0">
                          <a:effectLst/>
                        </a:rPr>
                        <a:t> component: </a:t>
                      </a:r>
                      <a:r>
                        <a:rPr lang="en-US" sz="1000" dirty="0" err="1">
                          <a:effectLst/>
                        </a:rPr>
                        <a:t>Valvular</a:t>
                      </a:r>
                      <a:r>
                        <a:rPr lang="en-US" sz="1000" dirty="0">
                          <a:effectLst/>
                        </a:rPr>
                        <a:t> (main cause) : sudden closure of A.V. valves which causes vibration of the valves and the surrounding blood and ventricular wall.</a:t>
                      </a:r>
                    </a:p>
                    <a:p>
                      <a:pPr marL="0" marR="0" algn="l" rtl="0">
                        <a:spcBef>
                          <a:spcPts val="0"/>
                        </a:spcBef>
                        <a:spcAft>
                          <a:spcPts val="0"/>
                        </a:spcAft>
                      </a:pPr>
                      <a:r>
                        <a:rPr lang="en-US" sz="1000" dirty="0">
                          <a:effectLst/>
                        </a:rPr>
                        <a:t>-2</a:t>
                      </a:r>
                      <a:r>
                        <a:rPr lang="en-US" sz="1000" baseline="30000" dirty="0">
                          <a:effectLst/>
                        </a:rPr>
                        <a:t>nd</a:t>
                      </a:r>
                      <a:r>
                        <a:rPr lang="en-US" sz="1000" dirty="0">
                          <a:effectLst/>
                        </a:rPr>
                        <a:t> component: Muscular : vibration of the aortic and pulmonary artery wall or a result of rushing of blood into them during maximum ejection phase.</a:t>
                      </a:r>
                      <a:endParaRPr lang="en-US" sz="1000" dirty="0">
                        <a:effectLst/>
                        <a:latin typeface="Times New Roman" panose="02020603050405020304" pitchFamily="18" charset="0"/>
                        <a:ea typeface="Times New Roman" panose="02020603050405020304" pitchFamily="18" charset="0"/>
                        <a:cs typeface="Arial" panose="020B0604020202020204" pitchFamily="34" charset="0"/>
                      </a:endParaRPr>
                    </a:p>
                  </a:txBody>
                  <a:tcPr marL="57814" marR="57814" marT="0" marB="0"/>
                </a:tc>
                <a:tc>
                  <a:txBody>
                    <a:bodyPr/>
                    <a:lstStyle/>
                    <a:p>
                      <a:pPr marL="0" marR="0" algn="just" rtl="0">
                        <a:spcBef>
                          <a:spcPts val="0"/>
                        </a:spcBef>
                        <a:spcAft>
                          <a:spcPts val="0"/>
                        </a:spcAft>
                      </a:pPr>
                      <a:r>
                        <a:rPr lang="en-US" sz="1000" dirty="0">
                          <a:effectLst/>
                        </a:rPr>
                        <a:t>sudden closure of the semilunar valves (aortic and pulmonary artery.).</a:t>
                      </a:r>
                      <a:endParaRPr lang="en-US" sz="1000" dirty="0">
                        <a:effectLst/>
                        <a:latin typeface="Times New Roman" panose="02020603050405020304" pitchFamily="18" charset="0"/>
                        <a:ea typeface="Times New Roman" panose="02020603050405020304" pitchFamily="18" charset="0"/>
                        <a:cs typeface="Arial" panose="020B0604020202020204" pitchFamily="34" charset="0"/>
                      </a:endParaRPr>
                    </a:p>
                  </a:txBody>
                  <a:tcPr marL="57814" marR="57814" marT="0" marB="0"/>
                </a:tc>
                <a:tc>
                  <a:txBody>
                    <a:bodyPr/>
                    <a:lstStyle/>
                    <a:p>
                      <a:pPr marL="0" marR="0" algn="l" rtl="0">
                        <a:spcBef>
                          <a:spcPts val="0"/>
                        </a:spcBef>
                        <a:spcAft>
                          <a:spcPts val="0"/>
                        </a:spcAft>
                      </a:pPr>
                      <a:r>
                        <a:rPr lang="en-US" sz="1000" dirty="0">
                          <a:effectLst/>
                        </a:rPr>
                        <a:t>ventricular vibration (initiated by rushing of blood into the ventricle).</a:t>
                      </a:r>
                      <a:endParaRPr lang="en-US" sz="1000" dirty="0">
                        <a:effectLst/>
                        <a:latin typeface="Times New Roman" panose="02020603050405020304" pitchFamily="18" charset="0"/>
                        <a:ea typeface="Times New Roman" panose="02020603050405020304" pitchFamily="18" charset="0"/>
                        <a:cs typeface="Arial" panose="020B0604020202020204" pitchFamily="34" charset="0"/>
                      </a:endParaRPr>
                    </a:p>
                  </a:txBody>
                  <a:tcPr marL="57814" marR="57814" marT="0" marB="0"/>
                </a:tc>
                <a:tc>
                  <a:txBody>
                    <a:bodyPr/>
                    <a:lstStyle/>
                    <a:p>
                      <a:pPr marL="0" marR="0" algn="l" rtl="0">
                        <a:spcBef>
                          <a:spcPts val="0"/>
                        </a:spcBef>
                        <a:spcAft>
                          <a:spcPts val="0"/>
                        </a:spcAft>
                      </a:pPr>
                      <a:r>
                        <a:rPr lang="en-US" sz="1000">
                          <a:effectLst/>
                        </a:rPr>
                        <a:t>atrial contraction.</a:t>
                      </a:r>
                    </a:p>
                    <a:p>
                      <a:pPr marL="0" marR="0" algn="l" rtl="0">
                        <a:spcBef>
                          <a:spcPts val="0"/>
                        </a:spcBef>
                        <a:spcAft>
                          <a:spcPts val="0"/>
                        </a:spcAft>
                      </a:pPr>
                      <a:r>
                        <a:rPr lang="en-US" sz="1000">
                          <a:effectLst/>
                        </a:rPr>
                        <a:t> </a:t>
                      </a:r>
                    </a:p>
                    <a:p>
                      <a:pPr marL="0" marR="0" algn="r" rtl="1">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cs typeface="Arial" panose="020B0604020202020204" pitchFamily="34" charset="0"/>
                      </a:endParaRPr>
                    </a:p>
                  </a:txBody>
                  <a:tcPr marL="57814" marR="57814" marT="0" marB="0"/>
                </a:tc>
                <a:extLst>
                  <a:ext uri="{0D108BD9-81ED-4DB2-BD59-A6C34878D82A}">
                    <a16:rowId xmlns:a16="http://schemas.microsoft.com/office/drawing/2014/main" val="1604207189"/>
                  </a:ext>
                </a:extLst>
              </a:tr>
              <a:tr h="749760">
                <a:tc>
                  <a:txBody>
                    <a:bodyPr/>
                    <a:lstStyle/>
                    <a:p>
                      <a:pPr marL="0" marR="0" algn="l" rtl="0">
                        <a:spcBef>
                          <a:spcPts val="0"/>
                        </a:spcBef>
                        <a:spcAft>
                          <a:spcPts val="0"/>
                        </a:spcAft>
                      </a:pPr>
                      <a:r>
                        <a:rPr lang="en-US" sz="1000">
                          <a:effectLst/>
                        </a:rPr>
                        <a:t>2.Phase</a:t>
                      </a:r>
                      <a:endParaRPr lang="en-US" sz="1000">
                        <a:effectLst/>
                        <a:latin typeface="Times New Roman" panose="02020603050405020304" pitchFamily="18" charset="0"/>
                        <a:ea typeface="Times New Roman" panose="02020603050405020304" pitchFamily="18" charset="0"/>
                        <a:cs typeface="Arial" panose="020B0604020202020204" pitchFamily="34" charset="0"/>
                      </a:endParaRPr>
                    </a:p>
                  </a:txBody>
                  <a:tcPr marL="57814" marR="57814" marT="0" marB="0"/>
                </a:tc>
                <a:tc>
                  <a:txBody>
                    <a:bodyPr/>
                    <a:lstStyle/>
                    <a:p>
                      <a:pPr marL="0" marR="0" algn="ctr" rtl="1">
                        <a:spcBef>
                          <a:spcPts val="0"/>
                        </a:spcBef>
                        <a:spcAft>
                          <a:spcPts val="0"/>
                        </a:spcAft>
                      </a:pPr>
                      <a:r>
                        <a:rPr lang="en-US" sz="1000">
                          <a:effectLst/>
                        </a:rPr>
                        <a:t> * isometric contraction phase.</a:t>
                      </a:r>
                    </a:p>
                    <a:p>
                      <a:pPr marL="0" marR="0" algn="ctr" rtl="0">
                        <a:spcBef>
                          <a:spcPts val="0"/>
                        </a:spcBef>
                        <a:spcAft>
                          <a:spcPts val="0"/>
                        </a:spcAft>
                      </a:pPr>
                      <a:r>
                        <a:rPr lang="en-US" sz="1000">
                          <a:effectLst/>
                        </a:rPr>
                        <a:t>  * 1st part of maximum ejection phase.</a:t>
                      </a:r>
                      <a:endParaRPr lang="en-US" sz="1000">
                        <a:effectLst/>
                        <a:latin typeface="Times New Roman" panose="02020603050405020304" pitchFamily="18" charset="0"/>
                        <a:ea typeface="Times New Roman" panose="02020603050405020304" pitchFamily="18" charset="0"/>
                        <a:cs typeface="Arial" panose="020B0604020202020204" pitchFamily="34" charset="0"/>
                      </a:endParaRPr>
                    </a:p>
                  </a:txBody>
                  <a:tcPr marL="57814" marR="57814" marT="0" marB="0"/>
                </a:tc>
                <a:tc>
                  <a:txBody>
                    <a:bodyPr/>
                    <a:lstStyle/>
                    <a:p>
                      <a:pPr marL="0" marR="0" algn="l" rtl="0">
                        <a:spcBef>
                          <a:spcPts val="0"/>
                        </a:spcBef>
                        <a:spcAft>
                          <a:spcPts val="0"/>
                        </a:spcAft>
                      </a:pPr>
                      <a:r>
                        <a:rPr lang="en-US" sz="1000">
                          <a:effectLst/>
                        </a:rPr>
                        <a:t>isometric relaxation phase.</a:t>
                      </a:r>
                      <a:endParaRPr lang="en-US" sz="1000">
                        <a:effectLst/>
                        <a:latin typeface="Times New Roman" panose="02020603050405020304" pitchFamily="18" charset="0"/>
                        <a:ea typeface="Times New Roman" panose="02020603050405020304" pitchFamily="18" charset="0"/>
                        <a:cs typeface="Arial" panose="020B0604020202020204" pitchFamily="34" charset="0"/>
                      </a:endParaRPr>
                    </a:p>
                  </a:txBody>
                  <a:tcPr marL="57814" marR="57814" marT="0" marB="0"/>
                </a:tc>
                <a:tc>
                  <a:txBody>
                    <a:bodyPr/>
                    <a:lstStyle/>
                    <a:p>
                      <a:pPr marL="0" marR="0" algn="r" rtl="1">
                        <a:spcBef>
                          <a:spcPts val="0"/>
                        </a:spcBef>
                        <a:spcAft>
                          <a:spcPts val="0"/>
                        </a:spcAft>
                      </a:pPr>
                      <a:r>
                        <a:rPr lang="en-US" sz="1000">
                          <a:effectLst/>
                        </a:rPr>
                        <a:t>Maximum (rapid) filling phase.</a:t>
                      </a:r>
                    </a:p>
                    <a:p>
                      <a:pPr marL="0" marR="0" algn="l" rtl="0">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cs typeface="Arial" panose="020B0604020202020204" pitchFamily="34" charset="0"/>
                      </a:endParaRPr>
                    </a:p>
                  </a:txBody>
                  <a:tcPr marL="57814" marR="57814" marT="0" marB="0"/>
                </a:tc>
                <a:tc>
                  <a:txBody>
                    <a:bodyPr/>
                    <a:lstStyle/>
                    <a:p>
                      <a:pPr marL="0" marR="0" algn="l" rtl="0">
                        <a:spcBef>
                          <a:spcPts val="0"/>
                        </a:spcBef>
                        <a:spcAft>
                          <a:spcPts val="0"/>
                        </a:spcAft>
                      </a:pPr>
                      <a:r>
                        <a:rPr lang="en-US" sz="1000">
                          <a:effectLst/>
                        </a:rPr>
                        <a:t> atrial systole phase.</a:t>
                      </a:r>
                      <a:endParaRPr lang="en-US" sz="1000">
                        <a:effectLst/>
                        <a:latin typeface="Times New Roman" panose="02020603050405020304" pitchFamily="18" charset="0"/>
                        <a:ea typeface="Times New Roman" panose="02020603050405020304" pitchFamily="18" charset="0"/>
                        <a:cs typeface="Arial" panose="020B0604020202020204" pitchFamily="34" charset="0"/>
                      </a:endParaRPr>
                    </a:p>
                  </a:txBody>
                  <a:tcPr marL="57814" marR="57814" marT="0" marB="0"/>
                </a:tc>
                <a:extLst>
                  <a:ext uri="{0D108BD9-81ED-4DB2-BD59-A6C34878D82A}">
                    <a16:rowId xmlns:a16="http://schemas.microsoft.com/office/drawing/2014/main" val="107823878"/>
                  </a:ext>
                </a:extLst>
              </a:tr>
              <a:tr h="249921">
                <a:tc>
                  <a:txBody>
                    <a:bodyPr/>
                    <a:lstStyle/>
                    <a:p>
                      <a:pPr marL="0" marR="0" algn="l" rtl="0">
                        <a:spcBef>
                          <a:spcPts val="0"/>
                        </a:spcBef>
                        <a:spcAft>
                          <a:spcPts val="0"/>
                        </a:spcAft>
                      </a:pPr>
                      <a:r>
                        <a:rPr lang="en-US" sz="1000">
                          <a:effectLst/>
                        </a:rPr>
                        <a:t>3.Duration</a:t>
                      </a:r>
                      <a:endParaRPr lang="en-US" sz="1000">
                        <a:effectLst/>
                        <a:latin typeface="Times New Roman" panose="02020603050405020304" pitchFamily="18" charset="0"/>
                        <a:ea typeface="Times New Roman" panose="02020603050405020304" pitchFamily="18" charset="0"/>
                        <a:cs typeface="Arial" panose="020B0604020202020204" pitchFamily="34" charset="0"/>
                      </a:endParaRPr>
                    </a:p>
                  </a:txBody>
                  <a:tcPr marL="57814" marR="57814" marT="0" marB="0"/>
                </a:tc>
                <a:tc>
                  <a:txBody>
                    <a:bodyPr/>
                    <a:lstStyle/>
                    <a:p>
                      <a:pPr marL="0" marR="0" algn="ctr" rtl="0">
                        <a:spcBef>
                          <a:spcPts val="0"/>
                        </a:spcBef>
                        <a:spcAft>
                          <a:spcPts val="0"/>
                        </a:spcAft>
                      </a:pPr>
                      <a:r>
                        <a:rPr lang="en-US" sz="1000">
                          <a:effectLst/>
                        </a:rPr>
                        <a:t>0.14 - 0.16 sec.</a:t>
                      </a:r>
                      <a:endParaRPr lang="en-US" sz="1000">
                        <a:effectLst/>
                        <a:latin typeface="Times New Roman" panose="02020603050405020304" pitchFamily="18" charset="0"/>
                        <a:ea typeface="Times New Roman" panose="02020603050405020304" pitchFamily="18" charset="0"/>
                        <a:cs typeface="Arial" panose="020B0604020202020204" pitchFamily="34" charset="0"/>
                      </a:endParaRPr>
                    </a:p>
                  </a:txBody>
                  <a:tcPr marL="57814" marR="57814" marT="0" marB="0"/>
                </a:tc>
                <a:tc>
                  <a:txBody>
                    <a:bodyPr/>
                    <a:lstStyle/>
                    <a:p>
                      <a:pPr marL="0" marR="0" algn="l" rtl="0">
                        <a:spcBef>
                          <a:spcPts val="0"/>
                        </a:spcBef>
                        <a:spcAft>
                          <a:spcPts val="0"/>
                        </a:spcAft>
                      </a:pPr>
                      <a:r>
                        <a:rPr lang="en-US" sz="1000">
                          <a:effectLst/>
                        </a:rPr>
                        <a:t>0.1 sec</a:t>
                      </a:r>
                      <a:endParaRPr lang="en-US" sz="1000">
                        <a:effectLst/>
                        <a:latin typeface="Times New Roman" panose="02020603050405020304" pitchFamily="18" charset="0"/>
                        <a:ea typeface="Times New Roman" panose="02020603050405020304" pitchFamily="18" charset="0"/>
                        <a:cs typeface="Arial" panose="020B0604020202020204" pitchFamily="34" charset="0"/>
                      </a:endParaRPr>
                    </a:p>
                  </a:txBody>
                  <a:tcPr marL="57814" marR="57814" marT="0" marB="0"/>
                </a:tc>
                <a:tc>
                  <a:txBody>
                    <a:bodyPr/>
                    <a:lstStyle/>
                    <a:p>
                      <a:pPr marL="0" marR="0" algn="l" rtl="0">
                        <a:spcBef>
                          <a:spcPts val="0"/>
                        </a:spcBef>
                        <a:spcAft>
                          <a:spcPts val="0"/>
                        </a:spcAft>
                      </a:pPr>
                      <a:r>
                        <a:rPr lang="en-US" sz="1000">
                          <a:effectLst/>
                        </a:rPr>
                        <a:t>0.05 sec.</a:t>
                      </a:r>
                      <a:endParaRPr lang="en-US" sz="1000">
                        <a:effectLst/>
                        <a:latin typeface="Times New Roman" panose="02020603050405020304" pitchFamily="18" charset="0"/>
                        <a:ea typeface="Times New Roman" panose="02020603050405020304" pitchFamily="18" charset="0"/>
                        <a:cs typeface="Arial" panose="020B0604020202020204" pitchFamily="34" charset="0"/>
                      </a:endParaRPr>
                    </a:p>
                  </a:txBody>
                  <a:tcPr marL="57814" marR="57814" marT="0" marB="0"/>
                </a:tc>
                <a:tc>
                  <a:txBody>
                    <a:bodyPr/>
                    <a:lstStyle/>
                    <a:p>
                      <a:pPr marL="0" marR="0" algn="l" rtl="0">
                        <a:spcBef>
                          <a:spcPts val="0"/>
                        </a:spcBef>
                        <a:spcAft>
                          <a:spcPts val="0"/>
                        </a:spcAft>
                      </a:pPr>
                      <a:r>
                        <a:rPr lang="en-US" sz="1000">
                          <a:effectLst/>
                        </a:rPr>
                        <a:t> 0.04 sec</a:t>
                      </a:r>
                      <a:endParaRPr lang="en-US" sz="1000">
                        <a:effectLst/>
                        <a:latin typeface="Times New Roman" panose="02020603050405020304" pitchFamily="18" charset="0"/>
                        <a:ea typeface="Times New Roman" panose="02020603050405020304" pitchFamily="18" charset="0"/>
                        <a:cs typeface="Arial" panose="020B0604020202020204" pitchFamily="34" charset="0"/>
                      </a:endParaRPr>
                    </a:p>
                  </a:txBody>
                  <a:tcPr marL="57814" marR="57814" marT="0" marB="0"/>
                </a:tc>
                <a:extLst>
                  <a:ext uri="{0D108BD9-81ED-4DB2-BD59-A6C34878D82A}">
                    <a16:rowId xmlns:a16="http://schemas.microsoft.com/office/drawing/2014/main" val="4043028503"/>
                  </a:ext>
                </a:extLst>
              </a:tr>
              <a:tr h="1482310">
                <a:tc>
                  <a:txBody>
                    <a:bodyPr/>
                    <a:lstStyle/>
                    <a:p>
                      <a:pPr marL="0" marR="0" algn="l" rtl="0">
                        <a:spcBef>
                          <a:spcPts val="0"/>
                        </a:spcBef>
                        <a:spcAft>
                          <a:spcPts val="0"/>
                        </a:spcAft>
                      </a:pPr>
                      <a:r>
                        <a:rPr lang="en-US" sz="1000">
                          <a:effectLst/>
                        </a:rPr>
                        <a:t>4.Character</a:t>
                      </a:r>
                      <a:endParaRPr lang="en-US" sz="1000">
                        <a:effectLst/>
                        <a:latin typeface="Times New Roman" panose="02020603050405020304" pitchFamily="18" charset="0"/>
                        <a:ea typeface="Times New Roman" panose="02020603050405020304" pitchFamily="18" charset="0"/>
                        <a:cs typeface="Arial" panose="020B0604020202020204" pitchFamily="34" charset="0"/>
                      </a:endParaRPr>
                    </a:p>
                  </a:txBody>
                  <a:tcPr marL="57814" marR="57814" marT="0" marB="0"/>
                </a:tc>
                <a:tc>
                  <a:txBody>
                    <a:bodyPr/>
                    <a:lstStyle/>
                    <a:p>
                      <a:pPr marL="0" marR="0" algn="l" rtl="0">
                        <a:spcBef>
                          <a:spcPts val="0"/>
                        </a:spcBef>
                        <a:spcAft>
                          <a:spcPts val="0"/>
                        </a:spcAft>
                      </a:pPr>
                      <a:r>
                        <a:rPr lang="en-US" sz="1000">
                          <a:effectLst/>
                        </a:rPr>
                        <a:t>Audible by stethoscope (heart as lubb) low pitched, soft, long duration and vibration frequency is 25-100 cycle/sec.</a:t>
                      </a:r>
                      <a:endParaRPr lang="en-US" sz="1000">
                        <a:effectLst/>
                        <a:latin typeface="Times New Roman" panose="02020603050405020304" pitchFamily="18" charset="0"/>
                        <a:ea typeface="Times New Roman" panose="02020603050405020304" pitchFamily="18" charset="0"/>
                        <a:cs typeface="Arial" panose="020B0604020202020204" pitchFamily="34" charset="0"/>
                      </a:endParaRPr>
                    </a:p>
                  </a:txBody>
                  <a:tcPr marL="57814" marR="57814" marT="0" marB="0"/>
                </a:tc>
                <a:tc>
                  <a:txBody>
                    <a:bodyPr/>
                    <a:lstStyle/>
                    <a:p>
                      <a:pPr marL="0" marR="0" algn="l" rtl="0">
                        <a:spcBef>
                          <a:spcPts val="0"/>
                        </a:spcBef>
                        <a:spcAft>
                          <a:spcPts val="0"/>
                        </a:spcAft>
                      </a:pPr>
                      <a:r>
                        <a:rPr lang="en-US" sz="1000">
                          <a:effectLst/>
                        </a:rPr>
                        <a:t>*Audible by stethoscope (heart as dup).</a:t>
                      </a:r>
                    </a:p>
                    <a:p>
                      <a:pPr marL="0" marR="0" algn="l" rtl="0">
                        <a:spcBef>
                          <a:spcPts val="0"/>
                        </a:spcBef>
                        <a:spcAft>
                          <a:spcPts val="0"/>
                        </a:spcAft>
                      </a:pPr>
                      <a:r>
                        <a:rPr lang="en-US" sz="1000">
                          <a:effectLst/>
                        </a:rPr>
                        <a:t>*High pitched, sharp</a:t>
                      </a:r>
                    </a:p>
                    <a:p>
                      <a:pPr marL="0" marR="0" algn="l" rtl="0">
                        <a:spcBef>
                          <a:spcPts val="0"/>
                        </a:spcBef>
                        <a:spcAft>
                          <a:spcPts val="0"/>
                        </a:spcAft>
                      </a:pPr>
                      <a:r>
                        <a:rPr lang="en-US" sz="1000">
                          <a:effectLst/>
                        </a:rPr>
                        <a:t>*Vibration frequency is 100 - 200 cycle/sec</a:t>
                      </a:r>
                      <a:endParaRPr lang="en-US" sz="1000">
                        <a:effectLst/>
                        <a:latin typeface="Times New Roman" panose="02020603050405020304" pitchFamily="18" charset="0"/>
                        <a:ea typeface="Times New Roman" panose="02020603050405020304" pitchFamily="18" charset="0"/>
                        <a:cs typeface="Arial" panose="020B0604020202020204" pitchFamily="34" charset="0"/>
                      </a:endParaRPr>
                    </a:p>
                  </a:txBody>
                  <a:tcPr marL="57814" marR="57814" marT="0" marB="0"/>
                </a:tc>
                <a:tc>
                  <a:txBody>
                    <a:bodyPr/>
                    <a:lstStyle/>
                    <a:p>
                      <a:pPr marL="0" marR="0" algn="l" rtl="0">
                        <a:spcBef>
                          <a:spcPts val="0"/>
                        </a:spcBef>
                        <a:spcAft>
                          <a:spcPts val="0"/>
                        </a:spcAft>
                      </a:pPr>
                      <a:r>
                        <a:rPr lang="en-US" sz="1000">
                          <a:effectLst/>
                        </a:rPr>
                        <a:t>- Low pitch (soft) very faint. </a:t>
                      </a:r>
                    </a:p>
                    <a:p>
                      <a:pPr marL="0" marR="0" algn="l" rtl="0">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cs typeface="Arial" panose="020B0604020202020204" pitchFamily="34" charset="0"/>
                      </a:endParaRPr>
                    </a:p>
                  </a:txBody>
                  <a:tcPr marL="57814" marR="57814" marT="0" marB="0"/>
                </a:tc>
                <a:tc>
                  <a:txBody>
                    <a:bodyPr/>
                    <a:lstStyle/>
                    <a:p>
                      <a:pPr marL="0" marR="0" algn="l" rtl="0">
                        <a:spcBef>
                          <a:spcPts val="0"/>
                        </a:spcBef>
                        <a:spcAft>
                          <a:spcPts val="0"/>
                        </a:spcAft>
                      </a:pPr>
                      <a:r>
                        <a:rPr lang="en-US" sz="1000">
                          <a:effectLst/>
                        </a:rPr>
                        <a:t>- Non audible by stethoscope (recorded by phonocardiogram).</a:t>
                      </a:r>
                      <a:endParaRPr lang="en-US" sz="1000">
                        <a:effectLst/>
                        <a:latin typeface="Times New Roman" panose="02020603050405020304" pitchFamily="18" charset="0"/>
                        <a:ea typeface="Times New Roman" panose="02020603050405020304" pitchFamily="18" charset="0"/>
                        <a:cs typeface="Arial" panose="020B0604020202020204" pitchFamily="34" charset="0"/>
                      </a:endParaRPr>
                    </a:p>
                  </a:txBody>
                  <a:tcPr marL="57814" marR="57814" marT="0" marB="0"/>
                </a:tc>
                <a:extLst>
                  <a:ext uri="{0D108BD9-81ED-4DB2-BD59-A6C34878D82A}">
                    <a16:rowId xmlns:a16="http://schemas.microsoft.com/office/drawing/2014/main" val="701780582"/>
                  </a:ext>
                </a:extLst>
              </a:tr>
              <a:tr h="1749444">
                <a:tc>
                  <a:txBody>
                    <a:bodyPr/>
                    <a:lstStyle/>
                    <a:p>
                      <a:pPr marL="0" marR="0" algn="l" rtl="0">
                        <a:spcBef>
                          <a:spcPts val="0"/>
                        </a:spcBef>
                        <a:spcAft>
                          <a:spcPts val="0"/>
                        </a:spcAft>
                      </a:pPr>
                      <a:r>
                        <a:rPr lang="en-US" sz="1000">
                          <a:effectLst/>
                        </a:rPr>
                        <a:t>5.Site of best hearing</a:t>
                      </a:r>
                      <a:endParaRPr lang="en-US" sz="1000">
                        <a:effectLst/>
                        <a:latin typeface="Times New Roman" panose="02020603050405020304" pitchFamily="18" charset="0"/>
                        <a:ea typeface="Times New Roman" panose="02020603050405020304" pitchFamily="18" charset="0"/>
                        <a:cs typeface="Arial" panose="020B0604020202020204" pitchFamily="34" charset="0"/>
                      </a:endParaRPr>
                    </a:p>
                  </a:txBody>
                  <a:tcPr marL="57814" marR="57814" marT="0" marB="0"/>
                </a:tc>
                <a:tc>
                  <a:txBody>
                    <a:bodyPr/>
                    <a:lstStyle/>
                    <a:p>
                      <a:pPr marL="0" marR="0" algn="l" rtl="1">
                        <a:spcBef>
                          <a:spcPts val="0"/>
                        </a:spcBef>
                        <a:spcAft>
                          <a:spcPts val="0"/>
                        </a:spcAft>
                      </a:pPr>
                      <a:r>
                        <a:rPr lang="en-US" sz="1000">
                          <a:effectLst/>
                        </a:rPr>
                        <a:t>1.Mitral component: Can be heart best in the 5th left intercostal space at the mid-clavicular line (at apex).</a:t>
                      </a:r>
                    </a:p>
                    <a:p>
                      <a:pPr marL="0" marR="0" algn="l" rtl="0">
                        <a:spcBef>
                          <a:spcPts val="0"/>
                        </a:spcBef>
                        <a:spcAft>
                          <a:spcPts val="0"/>
                        </a:spcAft>
                      </a:pPr>
                      <a:r>
                        <a:rPr lang="en-US" sz="1000">
                          <a:effectLst/>
                        </a:rPr>
                        <a:t>2. Tricuspid component :Can be heart best over the lower right border of the sternum (lower end of the sternum).</a:t>
                      </a:r>
                      <a:endParaRPr lang="en-US" sz="1000">
                        <a:effectLst/>
                        <a:latin typeface="Times New Roman" panose="02020603050405020304" pitchFamily="18" charset="0"/>
                        <a:ea typeface="Times New Roman" panose="02020603050405020304" pitchFamily="18" charset="0"/>
                        <a:cs typeface="Arial" panose="020B0604020202020204" pitchFamily="34" charset="0"/>
                      </a:endParaRPr>
                    </a:p>
                  </a:txBody>
                  <a:tcPr marL="57814" marR="57814" marT="0" marB="0"/>
                </a:tc>
                <a:tc>
                  <a:txBody>
                    <a:bodyPr/>
                    <a:lstStyle/>
                    <a:p>
                      <a:pPr marL="0" marR="0" algn="l" rtl="0">
                        <a:spcBef>
                          <a:spcPts val="0"/>
                        </a:spcBef>
                        <a:spcAft>
                          <a:spcPts val="0"/>
                        </a:spcAft>
                      </a:pPr>
                      <a:r>
                        <a:rPr lang="en-US" sz="1000" dirty="0">
                          <a:effectLst/>
                        </a:rPr>
                        <a:t>1.Aortic component :</a:t>
                      </a:r>
                    </a:p>
                    <a:p>
                      <a:pPr marL="0" marR="0" algn="l" rtl="0">
                        <a:spcBef>
                          <a:spcPts val="0"/>
                        </a:spcBef>
                        <a:spcAft>
                          <a:spcPts val="0"/>
                        </a:spcAft>
                      </a:pPr>
                      <a:r>
                        <a:rPr lang="en-US" sz="1000" dirty="0">
                          <a:effectLst/>
                        </a:rPr>
                        <a:t> Second right space near the sternum.</a:t>
                      </a:r>
                    </a:p>
                    <a:p>
                      <a:pPr marL="0" marR="0" algn="l" rtl="0">
                        <a:spcBef>
                          <a:spcPts val="0"/>
                        </a:spcBef>
                        <a:spcAft>
                          <a:spcPts val="0"/>
                        </a:spcAft>
                      </a:pPr>
                      <a:r>
                        <a:rPr lang="en-US" sz="1000" dirty="0">
                          <a:effectLst/>
                        </a:rPr>
                        <a:t>2.Pulmonary component:</a:t>
                      </a:r>
                    </a:p>
                    <a:p>
                      <a:pPr marL="0" marR="0" algn="l" rtl="0">
                        <a:spcBef>
                          <a:spcPts val="0"/>
                        </a:spcBef>
                        <a:spcAft>
                          <a:spcPts val="0"/>
                        </a:spcAft>
                      </a:pPr>
                      <a:r>
                        <a:rPr lang="en-US" sz="1000" dirty="0">
                          <a:effectLst/>
                        </a:rPr>
                        <a:t> Second left space near the sternum</a:t>
                      </a:r>
                      <a:endParaRPr lang="en-US" sz="1000" dirty="0">
                        <a:effectLst/>
                        <a:latin typeface="Times New Roman" panose="02020603050405020304" pitchFamily="18" charset="0"/>
                        <a:ea typeface="Times New Roman" panose="02020603050405020304" pitchFamily="18" charset="0"/>
                        <a:cs typeface="Arial" panose="020B0604020202020204" pitchFamily="34" charset="0"/>
                      </a:endParaRPr>
                    </a:p>
                  </a:txBody>
                  <a:tcPr marL="57814" marR="57814" marT="0" marB="0"/>
                </a:tc>
                <a:tc>
                  <a:txBody>
                    <a:bodyPr/>
                    <a:lstStyle/>
                    <a:p>
                      <a:pPr marL="0" marR="0" algn="l" rtl="0">
                        <a:spcBef>
                          <a:spcPts val="0"/>
                        </a:spcBef>
                        <a:spcAft>
                          <a:spcPts val="0"/>
                        </a:spcAft>
                      </a:pPr>
                      <a:r>
                        <a:rPr lang="en-US" sz="1000">
                          <a:effectLst/>
                        </a:rPr>
                        <a:t>Mitral area : left 5th intercostal space at midclavicular line.</a:t>
                      </a:r>
                    </a:p>
                    <a:p>
                      <a:pPr marL="0" marR="0" algn="l" rtl="0">
                        <a:spcBef>
                          <a:spcPts val="0"/>
                        </a:spcBef>
                        <a:spcAft>
                          <a:spcPts val="0"/>
                        </a:spcAft>
                      </a:pPr>
                      <a:r>
                        <a:rPr lang="en-US" sz="1000">
                          <a:effectLst/>
                        </a:rPr>
                        <a:t> N.B. : It can be heard in children.</a:t>
                      </a:r>
                      <a:endParaRPr lang="en-US" sz="1000">
                        <a:effectLst/>
                        <a:latin typeface="Times New Roman" panose="02020603050405020304" pitchFamily="18" charset="0"/>
                        <a:ea typeface="Times New Roman" panose="02020603050405020304" pitchFamily="18" charset="0"/>
                        <a:cs typeface="Arial" panose="020B0604020202020204" pitchFamily="34" charset="0"/>
                      </a:endParaRPr>
                    </a:p>
                  </a:txBody>
                  <a:tcPr marL="57814" marR="57814" marT="0" marB="0"/>
                </a:tc>
                <a:tc>
                  <a:txBody>
                    <a:bodyPr/>
                    <a:lstStyle/>
                    <a:p>
                      <a:pPr marL="0" marR="0" algn="l" rtl="0">
                        <a:spcBef>
                          <a:spcPts val="0"/>
                        </a:spcBef>
                        <a:spcAft>
                          <a:spcPts val="0"/>
                        </a:spcAft>
                      </a:pPr>
                      <a:r>
                        <a:rPr lang="en-US" sz="1000" dirty="0">
                          <a:effectLst/>
                        </a:rPr>
                        <a:t>The mitral area.</a:t>
                      </a:r>
                      <a:endParaRPr lang="en-US" sz="1000" dirty="0">
                        <a:effectLst/>
                        <a:latin typeface="Times New Roman" panose="02020603050405020304" pitchFamily="18" charset="0"/>
                        <a:ea typeface="Times New Roman" panose="02020603050405020304" pitchFamily="18" charset="0"/>
                        <a:cs typeface="Arial" panose="020B0604020202020204" pitchFamily="34" charset="0"/>
                      </a:endParaRPr>
                    </a:p>
                  </a:txBody>
                  <a:tcPr marL="57814" marR="57814" marT="0" marB="0"/>
                </a:tc>
                <a:extLst>
                  <a:ext uri="{0D108BD9-81ED-4DB2-BD59-A6C34878D82A}">
                    <a16:rowId xmlns:a16="http://schemas.microsoft.com/office/drawing/2014/main" val="1215095672"/>
                  </a:ext>
                </a:extLst>
              </a:tr>
            </a:tbl>
          </a:graphicData>
        </a:graphic>
      </p:graphicFrame>
    </p:spTree>
    <p:extLst>
      <p:ext uri="{BB962C8B-B14F-4D97-AF65-F5344CB8AC3E}">
        <p14:creationId xmlns:p14="http://schemas.microsoft.com/office/powerpoint/2010/main" val="313668781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2">
            <a:extLst>
              <a:ext uri="{BEBA8EAE-BF5A-486C-A8C5-ECC9F3942E4B}">
                <a14:imgProps xmlns:a14="http://schemas.microsoft.com/office/drawing/2010/main">
                  <a14:imgLayer r:embed="rId3">
                    <a14:imgEffect>
                      <a14:brightnessContrast bright="-20000" contrast="40000"/>
                    </a14:imgEffect>
                  </a14:imgLayer>
                </a14:imgProps>
              </a:ext>
              <a:ext uri="{28A0092B-C50C-407E-A947-70E740481C1C}">
                <a14:useLocalDpi xmlns:a14="http://schemas.microsoft.com/office/drawing/2010/main" val="0"/>
              </a:ext>
            </a:extLst>
          </a:blip>
          <a:stretch>
            <a:fillRect/>
          </a:stretch>
        </p:blipFill>
        <p:spPr>
          <a:xfrm>
            <a:off x="539552" y="836712"/>
            <a:ext cx="7920880" cy="5472608"/>
          </a:xfrm>
        </p:spPr>
      </p:pic>
      <p:sp>
        <p:nvSpPr>
          <p:cNvPr id="2" name="TextBox 1"/>
          <p:cNvSpPr txBox="1"/>
          <p:nvPr/>
        </p:nvSpPr>
        <p:spPr>
          <a:xfrm>
            <a:off x="3923928" y="5517232"/>
            <a:ext cx="720080" cy="288032"/>
          </a:xfrm>
          <a:prstGeom prst="rect">
            <a:avLst/>
          </a:prstGeom>
          <a:solidFill>
            <a:schemeClr val="tx1">
              <a:lumMod val="95000"/>
            </a:schemeClr>
          </a:solidFill>
        </p:spPr>
        <p:txBody>
          <a:bodyPr wrap="square" rtlCol="0">
            <a:spAutoFit/>
          </a:bodyPr>
          <a:lstStyle/>
          <a:p>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8313" y="2060575"/>
            <a:ext cx="7467600" cy="1143000"/>
          </a:xfrm>
        </p:spPr>
        <p:txBody>
          <a:bodyPr/>
          <a:lstStyle/>
          <a:p>
            <a:pPr algn="ctr" eaLnBrk="1" hangingPunct="1">
              <a:defRPr/>
            </a:pPr>
            <a:r>
              <a:rPr lang="en-US" dirty="0" smtClean="0">
                <a:solidFill>
                  <a:srgbClr val="002060"/>
                </a:solidFill>
                <a:effectLst>
                  <a:outerShdw blurRad="38100" dist="38100" dir="2700000" algn="tl">
                    <a:srgbClr val="000000">
                      <a:alpha val="43137"/>
                    </a:srgbClr>
                  </a:outerShdw>
                </a:effectLst>
              </a:rPr>
              <a:t>Thank You</a:t>
            </a:r>
            <a:endParaRPr lang="en-US" dirty="0">
              <a:solidFill>
                <a:srgbClr val="002060"/>
              </a:solidFill>
              <a:effectLst>
                <a:outerShdw blurRad="38100" dist="38100" dir="2700000" algn="tl">
                  <a:srgbClr val="000000">
                    <a:alpha val="43137"/>
                  </a:srgbClr>
                </a:outerShdw>
              </a:effectLst>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تقنية">
  <a:themeElements>
    <a:clrScheme name="تقنية">
      <a:dk1>
        <a:sysClr val="windowText" lastClr="000000"/>
      </a:dk1>
      <a:lt1>
        <a:sysClr val="window" lastClr="FFFFFF"/>
      </a:lt1>
      <a:dk2>
        <a:srgbClr val="3B3B3B"/>
      </a:dk2>
      <a:lt2>
        <a:srgbClr val="D4D2D0"/>
      </a:lt2>
      <a:accent1>
        <a:srgbClr val="6EA0B0"/>
      </a:accent1>
      <a:accent2>
        <a:srgbClr val="CCAF0A"/>
      </a:accent2>
      <a:accent3>
        <a:srgbClr val="8D89A4"/>
      </a:accent3>
      <a:accent4>
        <a:srgbClr val="748560"/>
      </a:accent4>
      <a:accent5>
        <a:srgbClr val="9E9273"/>
      </a:accent5>
      <a:accent6>
        <a:srgbClr val="7E848D"/>
      </a:accent6>
      <a:hlink>
        <a:srgbClr val="00C8C3"/>
      </a:hlink>
      <a:folHlink>
        <a:srgbClr val="A116E0"/>
      </a:folHlink>
    </a:clrScheme>
    <a:fontScheme name="تقنية">
      <a:majorFont>
        <a:latin typeface="Franklin Gothic Book"/>
        <a:ea typeface=""/>
        <a:cs typeface=""/>
        <a:font script="Jpan" typeface="ＭＳ Ｐゴシック"/>
        <a:font script="Hang" typeface="HY견고딕"/>
        <a:font script="Hans" typeface="宋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HGｺﾞｼｯｸM"/>
        <a:font script="Hang" typeface="HY중고딕"/>
        <a:font script="Hans" typeface="黑体"/>
        <a:font script="Hant" typeface="微軟正黑體"/>
        <a:font script="Arab" typeface="Tahoma"/>
        <a:font script="Hebr" typeface="Levenim MT"/>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تقنية">
      <a:fillStyleLst>
        <a:solidFill>
          <a:schemeClr val="phClr"/>
        </a:solidFill>
        <a:gradFill rotWithShape="1">
          <a:gsLst>
            <a:gs pos="0">
              <a:schemeClr val="phClr">
                <a:tint val="1000"/>
              </a:schemeClr>
            </a:gs>
            <a:gs pos="68000">
              <a:schemeClr val="phClr">
                <a:tint val="77000"/>
              </a:schemeClr>
            </a:gs>
            <a:gs pos="81000">
              <a:schemeClr val="phClr">
                <a:tint val="79000"/>
              </a:schemeClr>
            </a:gs>
            <a:gs pos="86000">
              <a:schemeClr val="phClr">
                <a:tint val="73000"/>
              </a:schemeClr>
            </a:gs>
            <a:gs pos="100000">
              <a:schemeClr val="phClr">
                <a:tint val="35000"/>
              </a:schemeClr>
            </a:gs>
          </a:gsLst>
          <a:lin ang="5400000" scaled="1"/>
        </a:gradFill>
        <a:gradFill rotWithShape="1">
          <a:gsLst>
            <a:gs pos="0">
              <a:schemeClr val="phClr">
                <a:tint val="73000"/>
                <a:satMod val="150000"/>
              </a:schemeClr>
            </a:gs>
            <a:gs pos="25000">
              <a:schemeClr val="phClr">
                <a:tint val="96000"/>
                <a:shade val="80000"/>
                <a:satMod val="105000"/>
              </a:schemeClr>
            </a:gs>
            <a:gs pos="38000">
              <a:schemeClr val="phClr">
                <a:tint val="96000"/>
                <a:shade val="59000"/>
                <a:satMod val="120000"/>
              </a:schemeClr>
            </a:gs>
            <a:gs pos="55000">
              <a:schemeClr val="phClr">
                <a:shade val="57000"/>
                <a:satMod val="120000"/>
              </a:schemeClr>
            </a:gs>
            <a:gs pos="80000">
              <a:schemeClr val="phClr">
                <a:shade val="56000"/>
                <a:satMod val="145000"/>
              </a:schemeClr>
            </a:gs>
            <a:gs pos="88000">
              <a:schemeClr val="phClr">
                <a:shade val="63000"/>
                <a:satMod val="160000"/>
              </a:schemeClr>
            </a:gs>
            <a:gs pos="100000">
              <a:schemeClr val="phClr">
                <a:tint val="99555"/>
                <a:satMod val="155000"/>
              </a:schemeClr>
            </a:gs>
          </a:gsLst>
          <a:lin ang="5400000" scaled="1"/>
        </a:gradFill>
      </a:fillStyleLst>
      <a:lnStyleLst>
        <a:ln w="9525" cap="flat" cmpd="sng" algn="ctr">
          <a:solidFill>
            <a:schemeClr val="phClr">
              <a:shade val="60000"/>
              <a:satMod val="300000"/>
            </a:schemeClr>
          </a:solidFill>
          <a:prstDash val="solid"/>
        </a:ln>
        <a:ln w="19050" cap="flat" cmpd="sng" algn="ctr">
          <a:solidFill>
            <a:schemeClr val="phClr"/>
          </a:solidFill>
          <a:prstDash val="solid"/>
        </a:ln>
        <a:ln w="19050" cap="flat" cmpd="sng" algn="ctr">
          <a:solidFill>
            <a:schemeClr val="phClr"/>
          </a:solidFill>
          <a:prstDash val="solid"/>
        </a:ln>
      </a:lnStyleLst>
      <a:effectStyleLst>
        <a:effectStyle>
          <a:effectLst>
            <a:glow rad="63500">
              <a:schemeClr val="phClr">
                <a:tint val="30000"/>
                <a:shade val="95000"/>
                <a:satMod val="300000"/>
                <a:alpha val="50000"/>
              </a:schemeClr>
            </a:glow>
          </a:effectLst>
        </a:effectStyle>
        <a:effectStyle>
          <a:effectLst>
            <a:glow rad="70000">
              <a:schemeClr val="phClr">
                <a:tint val="30000"/>
                <a:shade val="95000"/>
                <a:satMod val="300000"/>
                <a:alpha val="50000"/>
              </a:schemeClr>
            </a:glow>
          </a:effectLst>
        </a:effectStyle>
        <a:effectStyle>
          <a:effectLst>
            <a:glow rad="76200">
              <a:schemeClr val="phClr">
                <a:tint val="30000"/>
                <a:shade val="95000"/>
                <a:satMod val="300000"/>
                <a:alpha val="50000"/>
              </a:schemeClr>
            </a:glow>
          </a:effectLst>
          <a:scene3d>
            <a:camera prst="orthographicFront" fov="0">
              <a:rot lat="0" lon="0" rev="0"/>
            </a:camera>
            <a:lightRig rig="harsh" dir="t">
              <a:rot lat="6000000" lon="6000000" rev="0"/>
            </a:lightRig>
          </a:scene3d>
          <a:sp3d contourW="10000" prstMaterial="metal">
            <a:bevelT w="20000" h="9000" prst="softRound"/>
            <a:contourClr>
              <a:schemeClr val="phClr">
                <a:shade val="30000"/>
                <a:satMod val="200000"/>
              </a:schemeClr>
            </a:contourClr>
          </a:sp3d>
        </a:effectStyle>
      </a:effectStyleLst>
      <a:bgFillStyleLst>
        <a:solidFill>
          <a:schemeClr val="phClr"/>
        </a:solidFill>
        <a:gradFill rotWithShape="1">
          <a:gsLst>
            <a:gs pos="0">
              <a:schemeClr val="phClr">
                <a:shade val="40000"/>
                <a:satMod val="150000"/>
              </a:schemeClr>
            </a:gs>
            <a:gs pos="30000">
              <a:schemeClr val="phClr">
                <a:shade val="60000"/>
                <a:satMod val="150000"/>
              </a:schemeClr>
            </a:gs>
            <a:gs pos="100000">
              <a:schemeClr val="phClr">
                <a:tint val="83000"/>
                <a:satMod val="200000"/>
              </a:schemeClr>
            </a:gs>
          </a:gsLst>
          <a:lin ang="13000000" scaled="0"/>
        </a:gradFill>
        <a:gradFill rotWithShape="1">
          <a:gsLst>
            <a:gs pos="0">
              <a:schemeClr val="phClr">
                <a:tint val="78000"/>
                <a:satMod val="220000"/>
              </a:schemeClr>
            </a:gs>
            <a:gs pos="100000">
              <a:schemeClr val="phClr">
                <a:shade val="35000"/>
                <a:satMod val="155000"/>
              </a:schemeClr>
            </a:gs>
          </a:gsLst>
          <a:path path="circle">
            <a:fillToRect l="60000" t="50000" r="4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مستند" ma:contentTypeID="0x010100DB40266334FC6B43B20C881789A6F5F7" ma:contentTypeVersion="12" ma:contentTypeDescription="إنشاء مستند جديد." ma:contentTypeScope="" ma:versionID="8e33dc26175a55efea50fc74e93d3d5b">
  <xsd:schema xmlns:xsd="http://www.w3.org/2001/XMLSchema" xmlns:xs="http://www.w3.org/2001/XMLSchema" xmlns:p="http://schemas.microsoft.com/office/2006/metadata/properties" xmlns:ns2="225969dd-95a8-48ed-a91e-821a80225b45" xmlns:ns3="41add20f-1b05-40fe-a26a-962cda6c0049" targetNamespace="http://schemas.microsoft.com/office/2006/metadata/properties" ma:root="true" ma:fieldsID="728f2232f1610513c08ba859fba7465e" ns2:_="" ns3:_="">
    <xsd:import namespace="225969dd-95a8-48ed-a91e-821a80225b45"/>
    <xsd:import namespace="41add20f-1b05-40fe-a26a-962cda6c0049"/>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25969dd-95a8-48ed-a91e-821a80225b4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MediaServiceDateTaken" ma:index="12" nillable="true" ma:displayName="MediaServiceDateTaken" ma:hidden="true" ma:indexed="true" ma:internalName="MediaServiceDateTake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lcf76f155ced4ddcb4097134ff3c332f" ma:index="17" nillable="true" ma:taxonomy="true" ma:internalName="lcf76f155ced4ddcb4097134ff3c332f" ma:taxonomyFieldName="MediaServiceImageTags" ma:displayName="علامات الصور" ma:readOnly="false" ma:fieldId="{5cf76f15-5ced-4ddc-b409-7134ff3c332f}" ma:taxonomyMulti="true" ma:sspId="9ff52f34-b351-492d-bd72-b80be8882ab9"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41add20f-1b05-40fe-a26a-962cda6c0049"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f0d569bc-da9d-4479-9eed-f5a3bd885238}" ma:internalName="TaxCatchAll" ma:showField="CatchAllData" ma:web="41add20f-1b05-40fe-a26a-962cda6c0049">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نوع المحتوى"/>
        <xsd:element ref="dc:title" minOccurs="0" maxOccurs="1" ma:index="4" ma:displayName="العنوان"/>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41add20f-1b05-40fe-a26a-962cda6c0049" xsi:nil="true"/>
    <lcf76f155ced4ddcb4097134ff3c332f xmlns="225969dd-95a8-48ed-a91e-821a80225b45">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A64CCB81-9F68-4EDE-B265-1D023C92C6E1}"/>
</file>

<file path=customXml/itemProps2.xml><?xml version="1.0" encoding="utf-8"?>
<ds:datastoreItem xmlns:ds="http://schemas.openxmlformats.org/officeDocument/2006/customXml" ds:itemID="{12F2EA0A-C3C3-4EBD-8316-BBD2DC0C96B1}"/>
</file>

<file path=customXml/itemProps3.xml><?xml version="1.0" encoding="utf-8"?>
<ds:datastoreItem xmlns:ds="http://schemas.openxmlformats.org/officeDocument/2006/customXml" ds:itemID="{76E4D995-D7E9-4A7A-B893-7C80D729DE0B}"/>
</file>

<file path=docProps/app.xml><?xml version="1.0" encoding="utf-8"?>
<Properties xmlns="http://schemas.openxmlformats.org/officeDocument/2006/extended-properties" xmlns:vt="http://schemas.openxmlformats.org/officeDocument/2006/docPropsVTypes">
  <Template>Technic</Template>
  <TotalTime>383</TotalTime>
  <Words>838</Words>
  <Application>Microsoft Office PowerPoint</Application>
  <PresentationFormat>On-screen Show (4:3)</PresentationFormat>
  <Paragraphs>102</Paragraphs>
  <Slides>8</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8</vt:i4>
      </vt:variant>
    </vt:vector>
  </HeadingPairs>
  <TitlesOfParts>
    <vt:vector size="15" baseType="lpstr">
      <vt:lpstr>Arial</vt:lpstr>
      <vt:lpstr>Arial Unicode MS</vt:lpstr>
      <vt:lpstr>Franklin Gothic Book</vt:lpstr>
      <vt:lpstr>Tahoma</vt:lpstr>
      <vt:lpstr>Times New Roman</vt:lpstr>
      <vt:lpstr>Wingdings 2</vt:lpstr>
      <vt:lpstr>تقنية</vt:lpstr>
      <vt:lpstr>  Heart sounds</vt:lpstr>
      <vt:lpstr>PowerPoint Presentation</vt:lpstr>
      <vt:lpstr>PowerPoint Presentation</vt:lpstr>
      <vt:lpstr>PowerPoint Presentation</vt:lpstr>
      <vt:lpstr>PowerPoint Presentation</vt:lpstr>
      <vt:lpstr>PowerPoint Presentation</vt:lpstr>
      <vt:lpstr>PowerPoint Presentation</vt:lpstr>
      <vt:lpstr>Thank You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CARDIAC CYCLE</dc:title>
  <dc:creator>Dr.Waleed R. Ezzat</dc:creator>
  <cp:lastModifiedBy>Admin</cp:lastModifiedBy>
  <cp:revision>57</cp:revision>
  <dcterms:created xsi:type="dcterms:W3CDTF">2018-04-21T22:12:54Z</dcterms:created>
  <dcterms:modified xsi:type="dcterms:W3CDTF">2024-05-03T17:07:36Z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0x010100DB40266334FC6B43B20C881789A6F5F7</vt:lpwstr>
  </property>
</Properties>
</file>