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7" r:id="rId5"/>
    <p:sldId id="256" r:id="rId6"/>
    <p:sldId id="264" r:id="rId7"/>
    <p:sldId id="273" r:id="rId8"/>
    <p:sldId id="257" r:id="rId9"/>
    <p:sldId id="270" r:id="rId10"/>
    <p:sldId id="258" r:id="rId11"/>
    <p:sldId id="269" r:id="rId12"/>
    <p:sldId id="266" r:id="rId13"/>
    <p:sldId id="268" r:id="rId14"/>
    <p:sldId id="262" r:id="rId15"/>
    <p:sldId id="272" r:id="rId16"/>
    <p:sldId id="260" r:id="rId17"/>
    <p:sldId id="263" r:id="rId18"/>
    <p:sldId id="261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438A0-9D1B-41E6-938A-B5D9226A0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2A5F84-02F1-4B35-9531-97ED6CD8B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CF8D1-8C41-4B61-9B16-7A74D7E31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F23E-B7A5-4838-BF6B-632867D64EA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6F044-2C02-46EE-888B-FFD2128FA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1B867-6DDC-4B0D-B929-921C845FC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2542-164B-4B51-B59A-5A29CDC24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78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C6E6A-66E7-4E24-BD14-95772E561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703034-C10E-4CA7-9B72-B2F147168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E0D3C-6A00-457C-BAD4-5ECC6DB03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F23E-B7A5-4838-BF6B-632867D64EA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29C84-8778-4EFC-9B27-2B3C8D754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99B86-28CE-4F6E-ADC1-C8D6E5350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2542-164B-4B51-B59A-5A29CDC24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7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3F3349-6C4B-47A2-80CA-0A621FAF4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8CD1EB-CD55-4D5E-89CC-82466CA5C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E00C4-DD34-4E4A-A247-2CCB3195D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F23E-B7A5-4838-BF6B-632867D64EA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44F32-B508-4C12-818A-C7194D570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D807C-F70B-4E9F-BA96-2D0FEA1D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2542-164B-4B51-B59A-5A29CDC24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2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6DDA6-DD6D-4258-8AE1-05CACA0EC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23063-073C-472E-A757-66CFA0FA8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0A908-E2B3-4BBF-B7CD-C1CB64B58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F23E-B7A5-4838-BF6B-632867D64EA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5EF73-C442-4941-A0A4-70E22F43C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6E7C3-7033-4C0D-9E36-468CB8029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2542-164B-4B51-B59A-5A29CDC24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9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CE27-3BDD-488E-B407-FE525B732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FF69A-CC36-4535-8484-DC6D48593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D0CD4-BB44-455A-84C7-71B5F1AB0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F23E-B7A5-4838-BF6B-632867D64EA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1A40B-34E4-4009-985E-DAEB2FABB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795D0-4F6B-4D74-A9AA-01E0DB3D8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2542-164B-4B51-B59A-5A29CDC24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99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DC46-A79C-4D31-822C-E899BDB11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4B274-7770-4CA1-B510-A6CC61467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8612C-FA0E-4909-BB2B-39CB5EF34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ED23F-0AA3-4DDC-A13B-01058259B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F23E-B7A5-4838-BF6B-632867D64EA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8B123-5870-42AD-90F8-F86BAE687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CCF24-DADD-478F-98BF-418FA9467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2542-164B-4B51-B59A-5A29CDC24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9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F3069-1426-4A79-A675-0BACA1E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A6C65-7194-4A25-AE68-398A2B049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3D2CC-F73F-4D21-9623-016D4863B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B0021D-263D-463B-8178-F18554142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CF0BB0-4E3F-40D9-B48D-004B13F785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83D60C-622C-4444-A1C6-9FB08D69E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F23E-B7A5-4838-BF6B-632867D64EA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59312C-F225-4DAF-A098-050CF97D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A0298-980C-46DD-AAAD-ECF4E8371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2542-164B-4B51-B59A-5A29CDC24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7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40689-A380-4475-AE4C-A7FD99FA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A780E3-160C-4BAE-AA2D-9EE035A60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F23E-B7A5-4838-BF6B-632867D64EA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A039CC-C7EB-4C46-888E-30EA373F2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1008F-3BD4-45EC-820C-F1171E5A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2542-164B-4B51-B59A-5A29CDC24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66B8B3-3DAE-4CA2-957F-755723F43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F23E-B7A5-4838-BF6B-632867D64EA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D2E979-D72A-406D-89BE-43C6EE7D5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E5DB2-3595-4DF7-A56F-01EE7F5CF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2542-164B-4B51-B59A-5A29CDC24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8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6537E-931A-45F4-885B-21236678B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2EC37-B794-42CB-A290-0787A96F5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F3EF0-5DA8-4221-B7FF-3B9E8E448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5C3F4F-56FB-415F-99F1-489CEA65C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F23E-B7A5-4838-BF6B-632867D64EA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A68F8-BEA5-4355-A399-794DD739C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8CA46-9E25-4E2F-9CCF-9045A5E42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2542-164B-4B51-B59A-5A29CDC24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87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2986D-4746-40CF-95C4-E72D4F628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3E77B3-4BAE-4358-AF59-5DF4E4F73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1FDE2-C9A2-448E-9B2A-FC610CC2CB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DF05B-A8CE-4E4C-B2D0-A0125F05A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F23E-B7A5-4838-BF6B-632867D64EA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05B-56FC-4E69-813B-033B8673A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94128-9E47-4EB4-8798-CBF062F60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2542-164B-4B51-B59A-5A29CDC24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8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BB3231-441B-4074-BE4C-0EDCE17FA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CB2E3-2BF1-4ECE-B720-D2A519F11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4F482-9223-4ED8-BDD1-59F4ABD675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EF23E-B7A5-4838-BF6B-632867D64EA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37F9C-45BA-497B-9E02-7F35FE2D8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12A47-3B91-456F-A44A-99D2D888B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92542-164B-4B51-B59A-5A29CDC24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4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733C9E-755D-4E88-A138-AC0C3A8295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AXILLA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B49CF70-F6C2-4458-B25A-41AA362B4E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DR. DALIA M. BIRAM</a:t>
            </a:r>
          </a:p>
        </p:txBody>
      </p:sp>
    </p:spTree>
    <p:extLst>
      <p:ext uri="{BB962C8B-B14F-4D97-AF65-F5344CB8AC3E}">
        <p14:creationId xmlns:p14="http://schemas.microsoft.com/office/powerpoint/2010/main" val="3070352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58A50-1AD1-468D-AA85-959C41CDD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C88CD-34A4-4354-B2F8-4381A5394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095F14-39A5-4860-9846-29CED2C23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790" y="902039"/>
            <a:ext cx="9233669" cy="505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10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5AC15-2E38-4E6E-AB51-2F4B50DD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Anatomy of the axilla | Osmosis">
            <a:extLst>
              <a:ext uri="{FF2B5EF4-FFF2-40B4-BE49-F238E27FC236}">
                <a16:creationId xmlns:a16="http://schemas.microsoft.com/office/drawing/2014/main" id="{E8534E6C-6898-47C5-9B02-7544FF44E9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51" y="365125"/>
            <a:ext cx="11891749" cy="631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677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1BC09-57C4-4661-AB0F-CF66A0AE9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3729D-E9D3-4481-91C2-16CBDA4C3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rachial Plexus in Colored Pencil on Behance">
            <a:extLst>
              <a:ext uri="{FF2B5EF4-FFF2-40B4-BE49-F238E27FC236}">
                <a16:creationId xmlns:a16="http://schemas.microsoft.com/office/drawing/2014/main" id="{D48ED222-B091-4135-BE66-9F4E95AFC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62" y="0"/>
            <a:ext cx="9103056" cy="6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72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CE27E-40F6-4AA3-8103-9F1EC0C7D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C441E-E2B6-48C7-90B7-6463A0572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Anatomy of the Axilla Dr Rania Gabr Objectives">
            <a:extLst>
              <a:ext uri="{FF2B5EF4-FFF2-40B4-BE49-F238E27FC236}">
                <a16:creationId xmlns:a16="http://schemas.microsoft.com/office/drawing/2014/main" id="{8BFEE292-4EE1-4C22-9BEE-BEADF279E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85" y="365125"/>
            <a:ext cx="10740788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444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8B3FD-48E4-4929-AF5B-93926DBB9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Physical Therapy in Indialantic for Quadrilateral Space Syndrome">
            <a:extLst>
              <a:ext uri="{FF2B5EF4-FFF2-40B4-BE49-F238E27FC236}">
                <a16:creationId xmlns:a16="http://schemas.microsoft.com/office/drawing/2014/main" id="{B3087A9E-3910-4236-8CAE-AACBEF698F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5"/>
            <a:ext cx="11668835" cy="593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536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E68C1-C237-45BF-858B-24E12B730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56439-4CAF-4523-8A69-4CC6BDDDB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Ultrasonography of the brachial plexus, normal appearance and practical  applications - ScienceDirect">
            <a:extLst>
              <a:ext uri="{FF2B5EF4-FFF2-40B4-BE49-F238E27FC236}">
                <a16:creationId xmlns:a16="http://schemas.microsoft.com/office/drawing/2014/main" id="{AA23E1F4-4CBB-42AD-8676-4F2DE485C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959" y="268773"/>
            <a:ext cx="8641122" cy="590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33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15C03-9818-4A4B-8869-2A42F105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128 Brachial Plexus Stock Photos, Pictures &amp; Royalty-Free Images - iStock">
            <a:extLst>
              <a:ext uri="{FF2B5EF4-FFF2-40B4-BE49-F238E27FC236}">
                <a16:creationId xmlns:a16="http://schemas.microsoft.com/office/drawing/2014/main" id="{E2FC2F03-F273-453F-BDA2-DACAAA3880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7" y="0"/>
            <a:ext cx="10398456" cy="659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959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62A666-9379-4791-ADB2-859BDA2BD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The Axilla Region - Borders - Contents - TeachMeAnatomy">
            <a:extLst>
              <a:ext uri="{FF2B5EF4-FFF2-40B4-BE49-F238E27FC236}">
                <a16:creationId xmlns:a16="http://schemas.microsoft.com/office/drawing/2014/main" id="{920A4FD4-8425-47E8-9382-6604D821F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60" y="464024"/>
            <a:ext cx="10193740" cy="594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735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AAF41-9136-44EF-8547-2C26E70F7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0D5C3E-1813-46C3-9B73-7093F98FC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8" y="197892"/>
            <a:ext cx="12055522" cy="629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92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46998-04A9-4B9C-A9C4-1ED78EFD1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Anatomy of the Brachial Plexus Stock Photo - Alamy">
            <a:extLst>
              <a:ext uri="{FF2B5EF4-FFF2-40B4-BE49-F238E27FC236}">
                <a16:creationId xmlns:a16="http://schemas.microsoft.com/office/drawing/2014/main" id="{69CF8443-88F9-472D-B53E-B9246E944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0"/>
            <a:ext cx="957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050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0842A-9BF8-4D56-A48E-1E2E4FDAA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3600F-EA5B-43E7-9F88-932A82C81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xilla and Brachial Plexus: Anatomy | Concise Medical Knowledge">
            <a:extLst>
              <a:ext uri="{FF2B5EF4-FFF2-40B4-BE49-F238E27FC236}">
                <a16:creationId xmlns:a16="http://schemas.microsoft.com/office/drawing/2014/main" id="{7255040B-091E-4BDB-8599-FBA87DFA9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33388"/>
            <a:ext cx="10748749" cy="59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713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D3A85-4D85-4A12-8FE1-6625EA99B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Axilla and Brachial Plexus: Anatomy | Concise Medical Knowledge">
            <a:extLst>
              <a:ext uri="{FF2B5EF4-FFF2-40B4-BE49-F238E27FC236}">
                <a16:creationId xmlns:a16="http://schemas.microsoft.com/office/drawing/2014/main" id="{BA5C678A-DEE9-4E0A-BA58-774C6A2EA7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627" y="1825625"/>
            <a:ext cx="729274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355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881D6-F622-4405-A15B-8A3880FD8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06F2F-B7D6-4D85-951E-4D76FA370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nfraclavicular Fossa Subclavian Artery Anatomy Brachial Plexus  Supraclavicular Fossa PNG, Clipart, Anatomy, Arm, Artery, Brachial Artery,">
            <a:extLst>
              <a:ext uri="{FF2B5EF4-FFF2-40B4-BE49-F238E27FC236}">
                <a16:creationId xmlns:a16="http://schemas.microsoft.com/office/drawing/2014/main" id="{D3D5EACB-EA49-4C39-9375-D4CF76C21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3" y="122830"/>
            <a:ext cx="11054686" cy="648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851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2E0C8-D4E0-4F94-8FAC-1BBDEC29E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6C246-372E-43EE-B754-2F8386DAB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Axilla and Brachial Plexus: Anatomy | Concise Medical Knowledge">
            <a:extLst>
              <a:ext uri="{FF2B5EF4-FFF2-40B4-BE49-F238E27FC236}">
                <a16:creationId xmlns:a16="http://schemas.microsoft.com/office/drawing/2014/main" id="{D95EA4BF-602F-4C60-A9C9-477D7CA0A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1" y="71438"/>
            <a:ext cx="12392166" cy="6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007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1C5A3-08C2-46E8-A781-E3937D5FD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044807-117E-44E9-A5DE-1743A1312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842" y="218364"/>
            <a:ext cx="11218459" cy="659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37F7881D3AB346AC7FF1627FAA5E54" ma:contentTypeVersion="0" ma:contentTypeDescription="Create a new document." ma:contentTypeScope="" ma:versionID="3745f0fc6011c8e05062610df7aded1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C8D566-DFAE-4FA0-A3B1-0D71B6036B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FFE70A-225E-4006-B6BE-312AFF263F1E}"/>
</file>

<file path=customXml/itemProps3.xml><?xml version="1.0" encoding="utf-8"?>
<ds:datastoreItem xmlns:ds="http://schemas.openxmlformats.org/officeDocument/2006/customXml" ds:itemID="{14859E71-9F5B-4F4E-8A0C-8D0E6A47A769}">
  <ds:schemaRefs>
    <ds:schemaRef ds:uri="1d4702a4-35b1-45b5-98d2-029081e4d969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</Words>
  <Application>Microsoft Office PowerPoint</Application>
  <PresentationFormat>Widescreen</PresentationFormat>
  <Paragraphs>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AXILLA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Dalia Mahmoud Hasan</dc:creator>
  <cp:lastModifiedBy>Dalia Mahmoud Hasan</cp:lastModifiedBy>
  <cp:revision>3</cp:revision>
  <dcterms:created xsi:type="dcterms:W3CDTF">2022-03-20T15:08:56Z</dcterms:created>
  <dcterms:modified xsi:type="dcterms:W3CDTF">2022-03-20T20:39:20Z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0x0101005F37F7881D3AB346AC7FF1627FAA5E54</vt:lpwstr>
  </property>
</Properties>
</file>