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0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B5DC-2128-9843-3042-01A99FAF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4E287-7A99-B80D-7CAB-996F48BD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844-F2CC-4897-96CD-E9E8F502F6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76049-6340-B90C-59F0-B67D0F35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446AD-6204-122B-B0A3-62472B94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FBEE-FFC4-4772-90F2-F3FF59D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ED554-EDCA-1E52-1CFC-A6F648F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71BBC-7497-EC03-827F-830791AB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3DABF-FABA-16FE-3BD6-9BE2945A7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E844-F2CC-4897-96CD-E9E8F502F6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9A847-E2FD-5CD3-B175-622012C72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AEBC7-6662-F98E-A13A-26266BBB7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FBEE-FFC4-4772-90F2-F3FF59D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7C28BB-0061-0A92-ACAF-266D1BFA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3700" b="1">
                <a:solidFill>
                  <a:schemeClr val="bg1"/>
                </a:solidFill>
              </a:rPr>
              <a:t>Approach to a patient with dyspepsia</a:t>
            </a:r>
            <a:endParaRPr lang="en-US" sz="37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E7A19-FBA8-081D-C25F-36768D503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7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16FCD-71B9-6D9D-2557-37DE9805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Biliary pain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74736-CD27-FB13-61DD-5CDDD5F2B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87A91-9921-E693-FD98-EC9151E3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3492B-A235-72B8-961D-1738C2362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DC38F9-83AE-A23F-FD6D-3CA5256D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Drug induced dyspepsia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9B166-9560-5CB9-0912-96BD79B08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07E7AE-5D8E-A5AB-A9E3-0C894F1E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Other causes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5EABC-0D72-C16D-93AE-3B9F85DF4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7DAEA-F99B-0F53-33D7-AB2523C0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Functional dyspepsia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5B606-6F7A-CEB6-4A52-A11806F0B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C59B3-401B-0DD6-300F-0A9E5AAA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approach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080EB-A6D1-3077-2B65-23BC422EE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7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F9880-CA5B-9E12-4330-2D11DDE0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History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A616-C886-4820-8DC5-689D4C78F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5F432-DD04-9576-7D0E-0C8DA7F5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86F5E-F7BE-4752-4FFA-CA2635779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AD2FD-4486-1EC5-0D33-A7BC5475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D2D52-7F34-7A38-9B41-531F1779B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C09568-FB81-5E54-FEEE-3B0F664A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75335-5AFF-67B7-5882-3A500D519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B9AE4F-501B-F4C0-1BEB-DE61ED6D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56006-801E-F062-B488-C2992F329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35783-822C-40CF-4E70-B45A2FE8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Examination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E9378-EE70-6E48-087F-901C94084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2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8A98C1-8CA1-7CA9-EC39-81389B27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Other findings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5B872-BB27-A2C7-273E-03709FEE7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900B4E-933F-9D3D-35B3-321CAF2C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Investigations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88473-9152-5BF8-09ED-A08BB0066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83002-4F37-0875-127C-9E7E60A9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300">
                <a:solidFill>
                  <a:srgbClr val="FF0000"/>
                </a:solidFill>
              </a:rPr>
              <a:t>DIAGNOSTIC STRATEGIES AND INITIAL MANAGEMENT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2B6E3-4963-CD77-03C4-866F57443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C3E5A-CCA7-88BC-9803-0AE8F64D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B9AEB-217D-A669-DD4F-13F7398A6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8F985-1984-047C-BFAA-51538DC5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8C118-6ACF-469A-93DB-56FF17294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F20B3A-B85D-41C8-CB90-E501C1BA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Upper endoscopy in selected patients &lt;60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CEC43-BF9A-44AF-8A8E-920F32EE2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8F671-D48E-4A95-414A-065D711A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H. pylori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780F9-97C2-32C3-F2D4-F4A3677DA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10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4E7964-67DD-B5D3-61D7-705BA75C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H. Pylori eradication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B23C3-71E3-CFA0-0048-5A2D9CC7B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8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8C136-B197-648B-4964-D4E6249E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ECEF1-6CA4-1938-396C-2475F05EA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FD276-C4CD-9B25-3CB1-A392C3FB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Definition of dyspepsia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0146C-DA7B-D007-740F-1C22307DF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2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4D994C-449B-BAFF-70B2-E4823B10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43CBE-3661-1424-0901-893CA91E5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5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954B9-F26B-42C0-FCF0-891478B6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9D00-9445-35FC-5D35-00A5D31B4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697EA-0641-FEFC-0B67-D21D515A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527F2-AC38-4C02-0510-6596AA0AE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2EFED-1E60-B364-7EAB-21CDB05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Etiology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AA720-E63E-D3CB-9048-C8CF2AB3E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624CC-A962-ADAC-0EDF-0BD51D90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6F5F9-52A4-04D9-D43F-4EA012F22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5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914B8-254E-CE85-BAF0-B76CC30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Peptic ulcer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2AFD8-B9D1-5838-4062-697A2A641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F4C47E-B96B-D544-7A7F-F24018BC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9D75C-5F4B-ABFD-EFB4-40449A409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6DEB4C-B024-6CC9-757A-9F2F1E6F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>
                <a:solidFill>
                  <a:schemeClr val="bg1"/>
                </a:solidFill>
              </a:rPr>
              <a:t>Gastroesophageal reflux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D7988-FB1D-009B-FF71-DF81DC034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7D769B-C21D-F0CF-01BB-2E7618E4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Gastroesophageal malignancy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60D59-E769-BDFE-CA14-6DB325BFE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Approach to a patient with dyspepsia</vt:lpstr>
      <vt:lpstr>introduction</vt:lpstr>
      <vt:lpstr>Definition of dyspepsia</vt:lpstr>
      <vt:lpstr>Etiology </vt:lpstr>
      <vt:lpstr>PowerPoint Presentation</vt:lpstr>
      <vt:lpstr>Peptic ulcer </vt:lpstr>
      <vt:lpstr>PowerPoint Presentation</vt:lpstr>
      <vt:lpstr>Gastroesophageal reflux</vt:lpstr>
      <vt:lpstr>Gastroesophageal malignancy</vt:lpstr>
      <vt:lpstr>Biliary pain</vt:lpstr>
      <vt:lpstr>PowerPoint Presentation</vt:lpstr>
      <vt:lpstr>Drug induced dyspepsia</vt:lpstr>
      <vt:lpstr>Other causes</vt:lpstr>
      <vt:lpstr>Functional dyspepsia</vt:lpstr>
      <vt:lpstr>General approach</vt:lpstr>
      <vt:lpstr>History </vt:lpstr>
      <vt:lpstr>PowerPoint Presentation</vt:lpstr>
      <vt:lpstr>PowerPoint Presentation</vt:lpstr>
      <vt:lpstr>PowerPoint Presentation</vt:lpstr>
      <vt:lpstr>Examination </vt:lpstr>
      <vt:lpstr>Other findings</vt:lpstr>
      <vt:lpstr>Investigations </vt:lpstr>
      <vt:lpstr>DIAGNOSTIC STRATEGIES AND INITIAL MANAGEMENT</vt:lpstr>
      <vt:lpstr>PowerPoint Presentation</vt:lpstr>
      <vt:lpstr>PowerPoint Presentation</vt:lpstr>
      <vt:lpstr>Upper endoscopy in selected patients &lt;60 years</vt:lpstr>
      <vt:lpstr>H. pylori</vt:lpstr>
      <vt:lpstr>H. Pylori eradication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 patient with dyspepsia</dc:title>
  <dc:creator>HSAlsayed</dc:creator>
  <cp:lastModifiedBy>HSAlsayed</cp:lastModifiedBy>
  <cp:revision>2</cp:revision>
  <dcterms:created xsi:type="dcterms:W3CDTF">2023-04-11T18:43:20Z</dcterms:created>
  <dcterms:modified xsi:type="dcterms:W3CDTF">2023-04-11T18:51:01Z</dcterms:modified>
</cp:coreProperties>
</file>