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306" r:id="rId7"/>
    <p:sldId id="261" r:id="rId8"/>
    <p:sldId id="263" r:id="rId9"/>
    <p:sldId id="262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8" r:id="rId18"/>
    <p:sldId id="315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01CD-DC08-40D8-859D-E6D22CE17DC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87B4-1BE0-4AD5-913F-75E663FF0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0CA1CB6-ABE1-45E7-96E8-5A5E871B36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E134905-02AE-41A8-A1D7-AA4764AFAF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C83E545-2E6A-4D46-A1DA-A038A2B63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E5FA92-DD06-432C-9694-A3400E9A8756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6005-AB19-4B15-83C7-007CEBA4D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B56C0-FFDD-4A79-8753-F5C7D7B9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C7DC-D754-40AC-9BEF-FDD7857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7417-E794-4A22-8AA2-7DD17B73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BB938-B375-4272-9497-2F78E00D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DAF5-E85A-4C93-BB37-FACABC86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E877A-1AE6-4180-A582-2761C1BC4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C6BD4-0BD8-4DF8-B24A-906ED1C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B3F6-27F0-4D68-BECD-56459B02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45B9B-32A7-4011-AA3C-1E835E78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F64E7-DBF5-48D4-99BE-738ECE5C6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CDB90-7E99-4A1A-8FEB-7FB4E8E4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23A5-7B84-4024-89CF-09AB1346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1C8FE-D87D-4EBD-B2D5-5132431C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1349D-1F18-4B3C-8E0A-E894C0FA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D2D7-4528-48F8-AB71-7C0751B0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7F9A-9AD4-4E05-98DC-9C8D0830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956D-7E06-44AE-8117-FAE0B4E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0303-AFB3-4FC3-ABC9-290CF1C0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99F0-0717-4545-BFA1-2323DA83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403F-55C9-4037-A55D-847944A2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8636-A629-4512-B3BC-FA6DE073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9B65-CDE0-4FFF-A976-86226F3C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5C01-5C6A-4B8F-AFC5-A7CA7020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02A5-588B-4FC6-A9A0-18B49BA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6C5A-7D48-44D0-86C4-696A94DC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A737-35E2-44FE-97DD-8AE453D60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57DAB-3F03-4512-BDD9-8808DE22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45DDC-F28F-4E2E-AF9A-4FBEF1BD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C202E-555B-404A-ACA9-60D42D5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1C3B3-CF97-4356-9820-2983F1AF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E184-60E8-46AB-AE82-898E2C5D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C6BD2-EFF1-47C4-A463-9001A23AB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C0203-120A-428D-B92E-BAD7EEBF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5741C-F184-43C6-90AD-32E47F28C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D7F78-4BB9-4785-82CC-93F42B30E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6B91E-05DD-44DE-B327-1DD8124B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FADDD-E5C4-4907-AFCE-11369049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EF24A-60C4-445D-AA62-6E6AD68A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E20E-13E8-46E9-8E8F-91324354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A1152-1D6A-44FF-8D96-64C3B5C6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662D3-B33E-426A-A1CD-EDAB8820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50B81-2DA3-4546-A988-D7130447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ED39A-D550-4AC0-98BE-4BF39CB8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ACD84-B7B6-45F9-8BC6-68D7435A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D5A1B-ED60-42EB-929A-18A41220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5CE7-065F-42C6-8C95-F00F0BE2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C163-97C3-44ED-B6F5-5674131F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50F9A-963C-40BE-8D5C-D9CB8E153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E2832-EC0A-413F-A283-30D7550C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9C6C6-F1F2-4254-8BEF-A688BEDF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EDF50-4FA8-48A7-8E40-B23678B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E347-1F4E-4B31-AF1F-513E32F4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59E27-0639-4942-9D71-19F47956E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91476-E122-4205-ADC9-62A05EFF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A1EAA-128D-4331-9887-9BCC2287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4AE49-B79C-46AB-8938-2078123B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96BCE-1CAA-4FA3-9FDA-3C77BDF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748-9F62-4343-A677-3272BB04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C9D92-A372-4679-9009-B202196E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D08F-85A6-48AE-B7DE-A868E206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A6F1-3D7D-4C2B-86BF-91A58797660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3B55C-5365-45A2-93E4-36C56C4F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2D4A-A876-4A44-B2B9-AB2C53912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Title 1">
            <a:extLst>
              <a:ext uri="{FF2B5EF4-FFF2-40B4-BE49-F238E27FC236}">
                <a16:creationId xmlns:a16="http://schemas.microsoft.com/office/drawing/2014/main" id="{DE974455-F49D-4B2C-855D-29B2CFCFD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7200"/>
              <a:t>ACID BASE BALANCE</a:t>
            </a:r>
            <a:br>
              <a:rPr lang="en-US" altLang="en-US" sz="7200"/>
            </a:br>
            <a:r>
              <a:rPr lang="en-US" altLang="en-US" sz="7200"/>
              <a:t>DR. Arwa Rawashdeh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CFB51F-4DB0-4592-B87D-A50F9A1C1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423" y="1825625"/>
            <a:ext cx="10091153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02C02F-1110-4290-BE2C-5F3B3B6C9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887" y="914400"/>
            <a:ext cx="8974026" cy="49688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625A35-272C-4B6B-908D-1C0CC339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793259"/>
            <a:ext cx="5426764" cy="1962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FB7DC-8B42-4F2D-91C3-8857B47F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924886"/>
            <a:ext cx="5426764" cy="267286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95260-C9FF-4E94-B667-C085ED0F9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2067952"/>
            <a:ext cx="5426764" cy="27009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4190-6ED9-401A-BE0B-5A0BBB5C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compensation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7E716B-AC47-4A88-B0DD-EAFE58BEA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48" y="1690688"/>
            <a:ext cx="9003323" cy="383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089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0749-28C1-4363-8F70-5ABB0C74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Metabolic or renal  compensation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864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56A4A0-0AF6-4446-82D2-18552FC7D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48" y="3262873"/>
            <a:ext cx="4974336" cy="2250888"/>
          </a:xfrm>
          <a:prstGeom prst="rect">
            <a:avLst/>
          </a:prstGeom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85B68-EFD8-4E86-9F94-BC99C493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302515"/>
            <a:ext cx="4974336" cy="21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247C5-4FB5-4B02-AB62-45D4749E4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86714"/>
            <a:ext cx="10905066" cy="468457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9952EA-E0F8-4CFA-A142-25ACD428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902" y="643467"/>
            <a:ext cx="1063019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4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46902-36FE-4C1A-9F73-C7403BA1E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740" y="643467"/>
            <a:ext cx="1018252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432CFE-0A99-4795-AC3F-FA363CA5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451" y="643467"/>
            <a:ext cx="10287098" cy="5571065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6D91A0-ECB1-42BA-B8CD-9918342F6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46" y="643467"/>
            <a:ext cx="1057150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7A08-7D3A-4875-BED6-398055C9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50397"/>
            <a:ext cx="9603274" cy="101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Objectives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5863A0-0EBC-4C9B-958B-06AD3E75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81807" y="2056720"/>
            <a:ext cx="947304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6AA91E4-67EA-46AC-A851-A01D075D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423095"/>
            <a:ext cx="757881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FC316-D6A1-4619-B46D-14BB4D01B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69" y="643467"/>
            <a:ext cx="1015446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5C36DB7-37C3-43EF-B29B-32AE9FBA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638" y="2384425"/>
            <a:ext cx="9863138" cy="94773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6F2693-69E7-45C4-B3BA-E194A2238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38" y="3398838"/>
            <a:ext cx="9863138" cy="952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BD728E-D5A4-475A-8F51-93CF8C76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638" y="4419600"/>
            <a:ext cx="6818313" cy="1581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276EAE-D2DC-476E-BFBE-076E6D044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213" y="4419600"/>
            <a:ext cx="2976563" cy="1581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4E68C-AFE9-4E2D-86DA-AA2FF63A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Arterial blood gas </a:t>
            </a:r>
          </a:p>
        </p:txBody>
      </p:sp>
    </p:spTree>
    <p:extLst>
      <p:ext uri="{BB962C8B-B14F-4D97-AF65-F5344CB8AC3E}">
        <p14:creationId xmlns:p14="http://schemas.microsoft.com/office/powerpoint/2010/main" val="135977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3AE6D-71E3-42BB-92FA-1A4B7244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Acid –base homestasis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46A55-AD47-42C9-A3E7-FD458965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43" y="1561514"/>
            <a:ext cx="10515595" cy="4178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75220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4E409-D1E1-43CA-82F6-D4B62C56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766" y="4168603"/>
            <a:ext cx="4783015" cy="12038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C557D2C-24AA-4FE3-9545-327F9342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42" y="787630"/>
            <a:ext cx="11525864" cy="19017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31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DD6DBA-8F2A-4FD4-A0C4-2DBFA0264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53666"/>
            <a:ext cx="5294716" cy="4550665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CE9A823-8AD7-4C9F-AD56-C02EE652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04" y="643467"/>
            <a:ext cx="4274940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08B46A7-08B4-4B13-842E-56928D5D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Respiratory compensation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2E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62994-BF9C-46E3-ACBD-60B4C367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8" y="3107425"/>
            <a:ext cx="4974336" cy="2561783"/>
          </a:xfrm>
          <a:prstGeom prst="rect">
            <a:avLst/>
          </a:prstGeom>
        </p:spPr>
      </p:pic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D63E8-9451-4EFD-A186-11F8CF9E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327387"/>
            <a:ext cx="4974336" cy="21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70D1A3-28F1-4D95-A8A5-0F1452A7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Respiratory  chemoreceptors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5738E-E31B-4A37-93C3-523DA14C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384812"/>
            <a:ext cx="6903720" cy="20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D8B83-E26E-4BE0-BE0D-4E841C0D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Respiratory compensation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4DC0E3-82A6-4913-BBBD-625D17AE1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046" y="1675227"/>
            <a:ext cx="7937907" cy="36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5F6C4C-A628-473D-98E6-41526A2FC427}"/>
</file>

<file path=customXml/itemProps2.xml><?xml version="1.0" encoding="utf-8"?>
<ds:datastoreItem xmlns:ds="http://schemas.openxmlformats.org/officeDocument/2006/customXml" ds:itemID="{08A2D584-9867-4285-B568-069C68663AA7}"/>
</file>

<file path=customXml/itemProps3.xml><?xml version="1.0" encoding="utf-8"?>
<ds:datastoreItem xmlns:ds="http://schemas.openxmlformats.org/officeDocument/2006/customXml" ds:itemID="{39089135-A349-4F63-B71E-33ACB6DBCBA1}"/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29</Words>
  <Application>Microsoft Office PowerPoint</Application>
  <PresentationFormat>Widescreen</PresentationFormat>
  <Paragraphs>10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ACID BASE BALANCE DR. Arwa Rawashdeh</vt:lpstr>
      <vt:lpstr>Objectives </vt:lpstr>
      <vt:lpstr>Arterial blood gas </vt:lpstr>
      <vt:lpstr>Acid –base homestasis </vt:lpstr>
      <vt:lpstr>PowerPoint Presentation</vt:lpstr>
      <vt:lpstr>PowerPoint Presentation</vt:lpstr>
      <vt:lpstr>Respiratory compensation </vt:lpstr>
      <vt:lpstr>PowerPoint Presentation</vt:lpstr>
      <vt:lpstr>Respiratory compensation </vt:lpstr>
      <vt:lpstr>PowerPoint Presentation</vt:lpstr>
      <vt:lpstr>PowerPoint Presentation</vt:lpstr>
      <vt:lpstr>PowerPoint Presentation</vt:lpstr>
      <vt:lpstr>Respiratory compensation </vt:lpstr>
      <vt:lpstr>Metabolic or renal  compensation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BASE BALANCE DR. Arwa Rawashdeh</dc:title>
  <dc:creator>arwa rawashdeh</dc:creator>
  <cp:lastModifiedBy>arwa rawashdeh</cp:lastModifiedBy>
  <cp:revision>28</cp:revision>
  <dcterms:created xsi:type="dcterms:W3CDTF">2021-03-17T11:00:23Z</dcterms:created>
  <dcterms:modified xsi:type="dcterms:W3CDTF">2021-03-17T16:58:25Z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