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l/aDSwxcea03ClW0hllRum5+s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tableStyles" Target="tableStyle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customschemas.google.com/relationships/presentationmetadata" Target="metadata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theme" Target="theme/theme1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notesMaster" Target="notesMasters/notesMaster1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viewProps" Target="viewProp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673b057ab5db0e8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4673b057ab5db0e8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673b057ab5db0e8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4673b057ab5db0e8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673b057ab5db0e8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4673b057ab5db0e8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673b057ab5db0e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4673b057ab5db0e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673b057ab5db0e8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4673b057ab5db0e8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673b057ab5db0e8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4673b057ab5db0e8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673b057ab5db0e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4673b057ab5db0e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0" name="Google Shape;1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5" name="Google Shape;17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419e011968179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35419e011968179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5" name="Google Shape;18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673b057ab5db0e8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g4673b057ab5db0e8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4673b057ab5db0e8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4673b057ab5db0e8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5" name="Google Shape;1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673b057ab5db0e8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4673b057ab5db0e8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1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1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t="27344" r="36279" b="34570"/>
          <a:stretch/>
        </p:blipFill>
        <p:spPr>
          <a:xfrm>
            <a:off x="-38490" y="428604"/>
            <a:ext cx="9083570" cy="5857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g4673b057ab5db0e8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0550" y="694750"/>
            <a:ext cx="10467250" cy="501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g4673b057ab5db0e8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050" y="304800"/>
            <a:ext cx="6919976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g4673b057ab5db0e8_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825" y="312325"/>
            <a:ext cx="8240726" cy="634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g4673b057ab5db0e8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5009" y="304800"/>
            <a:ext cx="564005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g4673b057ab5db0e8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40052"/>
            <a:ext cx="9144000" cy="5397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g4673b057ab5db0e8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82623"/>
            <a:ext cx="9144000" cy="5092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1"/>
          <p:cNvPicPr preferRelativeResize="0"/>
          <p:nvPr/>
        </p:nvPicPr>
        <p:blipFill rotWithShape="1">
          <a:blip r:embed="rId3">
            <a:alphaModFix/>
          </a:blip>
          <a:srcRect l="5127" t="16601" r="10642" b="16992"/>
          <a:stretch/>
        </p:blipFill>
        <p:spPr>
          <a:xfrm>
            <a:off x="-1" y="0"/>
            <a:ext cx="918188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g4673b057ab5db0e8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0975" y="152400"/>
            <a:ext cx="6668176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2"/>
          <p:cNvPicPr preferRelativeResize="0"/>
          <p:nvPr/>
        </p:nvPicPr>
        <p:blipFill rotWithShape="1">
          <a:blip r:embed="rId3">
            <a:alphaModFix/>
          </a:blip>
          <a:srcRect l="5127" t="11718" r="12109" b="16992"/>
          <a:stretch/>
        </p:blipFill>
        <p:spPr>
          <a:xfrm>
            <a:off x="1" y="0"/>
            <a:ext cx="91254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3"/>
          <p:cNvPicPr preferRelativeResize="0"/>
          <p:nvPr/>
        </p:nvPicPr>
        <p:blipFill rotWithShape="1">
          <a:blip r:embed="rId3">
            <a:alphaModFix/>
          </a:blip>
          <a:srcRect l="5127" t="20508" r="17968" b="26756"/>
          <a:stretch/>
        </p:blipFill>
        <p:spPr>
          <a:xfrm>
            <a:off x="0" y="0"/>
            <a:ext cx="911228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 l="38086" t="30271" r="20898" b="27733"/>
          <a:stretch/>
        </p:blipFill>
        <p:spPr>
          <a:xfrm>
            <a:off x="0" y="1"/>
            <a:ext cx="9143999" cy="6722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35419e0119681794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3500"/>
            <a:ext cx="9697576" cy="521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4"/>
          <p:cNvPicPr preferRelativeResize="0"/>
          <p:nvPr/>
        </p:nvPicPr>
        <p:blipFill rotWithShape="1">
          <a:blip r:embed="rId3">
            <a:alphaModFix/>
          </a:blip>
          <a:srcRect t="7812" r="26023" b="21875"/>
          <a:stretch/>
        </p:blipFill>
        <p:spPr>
          <a:xfrm>
            <a:off x="-2012" y="0"/>
            <a:ext cx="921939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g4673b057ab5db0e8_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2300" y="0"/>
            <a:ext cx="9144000" cy="6311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g4673b057ab5db0e8_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050" y="653050"/>
            <a:ext cx="7936375" cy="496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/>
          <p:nvPr/>
        </p:nvPicPr>
        <p:blipFill rotWithShape="1">
          <a:blip r:embed="rId3">
            <a:alphaModFix/>
          </a:blip>
          <a:srcRect l="2929" t="21484" r="35547" b="17969"/>
          <a:stretch/>
        </p:blipFill>
        <p:spPr>
          <a:xfrm>
            <a:off x="0" y="35719"/>
            <a:ext cx="9144000" cy="6749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4"/>
          <p:cNvPicPr preferRelativeResize="0"/>
          <p:nvPr/>
        </p:nvPicPr>
        <p:blipFill rotWithShape="1">
          <a:blip r:embed="rId3">
            <a:alphaModFix/>
          </a:blip>
          <a:srcRect l="3662" t="20508" r="36279" b="17966"/>
          <a:stretch/>
        </p:blipFill>
        <p:spPr>
          <a:xfrm>
            <a:off x="1" y="-1"/>
            <a:ext cx="9131526" cy="7015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/>
          <p:nvPr/>
        </p:nvPicPr>
        <p:blipFill rotWithShape="1">
          <a:blip r:embed="rId3">
            <a:alphaModFix/>
          </a:blip>
          <a:srcRect l="4394" t="21484" r="35547" b="17969"/>
          <a:stretch/>
        </p:blipFill>
        <p:spPr>
          <a:xfrm>
            <a:off x="0" y="0"/>
            <a:ext cx="9061072" cy="6993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10" name="Google Shape;110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11" name="Google Shape;111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12" name="Google Shape;112;p6"/>
          <p:cNvPicPr preferRelativeResize="0"/>
          <p:nvPr/>
        </p:nvPicPr>
        <p:blipFill rotWithShape="1">
          <a:blip r:embed="rId3">
            <a:alphaModFix/>
          </a:blip>
          <a:srcRect l="13183" t="14647" r="9179" b="34570"/>
          <a:stretch/>
        </p:blipFill>
        <p:spPr>
          <a:xfrm>
            <a:off x="-1" y="440751"/>
            <a:ext cx="9149527" cy="5560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7"/>
          <p:cNvPicPr preferRelativeResize="0"/>
          <p:nvPr/>
        </p:nvPicPr>
        <p:blipFill rotWithShape="1">
          <a:blip r:embed="rId3">
            <a:alphaModFix/>
          </a:blip>
          <a:srcRect t="7811" r="9179" b="32616"/>
          <a:stretch/>
        </p:blipFill>
        <p:spPr>
          <a:xfrm>
            <a:off x="0" y="428604"/>
            <a:ext cx="9148716" cy="571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8"/>
          <p:cNvPicPr preferRelativeResize="0"/>
          <p:nvPr/>
        </p:nvPicPr>
        <p:blipFill rotWithShape="1">
          <a:blip r:embed="rId3">
            <a:alphaModFix/>
          </a:blip>
          <a:srcRect t="17578" r="11377" b="12109"/>
          <a:stretch/>
        </p:blipFill>
        <p:spPr>
          <a:xfrm>
            <a:off x="0" y="0"/>
            <a:ext cx="9098358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g4673b057ab5db0e8_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4050"/>
            <a:ext cx="8903576" cy="603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A1E8E06EC6444FAFC969E2A8D1A55E" ma:contentTypeVersion="4" ma:contentTypeDescription="Create a new document." ma:contentTypeScope="" ma:versionID="f5dea1a68b0326f63c2e530132a118ad">
  <xsd:schema xmlns:xsd="http://www.w3.org/2001/XMLSchema" xmlns:xs="http://www.w3.org/2001/XMLSchema" xmlns:p="http://schemas.microsoft.com/office/2006/metadata/properties" xmlns:ns2="3ae45523-5a85-45e7-8008-accd3c84eec0" targetNamespace="http://schemas.microsoft.com/office/2006/metadata/properties" ma:root="true" ma:fieldsID="363deaca5050fa10968f66489b46302e" ns2:_="">
    <xsd:import namespace="3ae45523-5a85-45e7-8008-accd3c84ee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5523-5a85-45e7-8008-accd3c84ee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BF105D-99C9-4D18-B756-5E9066960190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665455BE-C3D5-4320-8B0D-C8E577D804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B9E353-C56A-44CF-B557-6020433A9D1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3ae45523-5a85-45e7-8008-accd3c84eec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23</Slides>
  <Notes>23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Sanabil Hassanat</cp:lastModifiedBy>
  <cp:revision>1</cp:revision>
  <dcterms:created xsi:type="dcterms:W3CDTF">2017-11-13T03:46:33Z</dcterms:created>
  <dcterms:modified xsi:type="dcterms:W3CDTF">2022-04-17T10:23:54Z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0x01010081A1E8E06EC6444FAFC969E2A8D1A55E</vt:lpwstr>
  </property>
</Properties>
</file>