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70" r:id="rId12"/>
    <p:sldId id="273" r:id="rId13"/>
    <p:sldId id="274" r:id="rId14"/>
    <p:sldId id="275" r:id="rId15"/>
    <p:sldId id="276" r:id="rId16"/>
    <p:sldId id="279" r:id="rId17"/>
    <p:sldId id="280" r:id="rId18"/>
    <p:sldId id="281" r:id="rId19"/>
    <p:sldId id="282" r:id="rId20"/>
    <p:sldId id="284" r:id="rId21"/>
    <p:sldId id="285" r:id="rId22"/>
    <p:sldId id="286" r:id="rId23"/>
    <p:sldId id="288" r:id="rId24"/>
    <p:sldId id="290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1" r:id="rId34"/>
    <p:sldId id="302" r:id="rId35"/>
    <p:sldId id="306" r:id="rId36"/>
    <p:sldId id="307" r:id="rId37"/>
    <p:sldId id="309" r:id="rId38"/>
    <p:sldId id="355" r:id="rId39"/>
    <p:sldId id="310" r:id="rId40"/>
    <p:sldId id="311" r:id="rId41"/>
    <p:sldId id="312" r:id="rId42"/>
    <p:sldId id="313" r:id="rId43"/>
    <p:sldId id="354" r:id="rId44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756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68717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6200" y="0"/>
            <a:ext cx="57150" cy="6858000"/>
          </a:xfrm>
          <a:custGeom>
            <a:avLst/>
            <a:gdLst/>
            <a:ahLst/>
            <a:cxnLst/>
            <a:rect l="l" t="t" r="r" b="b"/>
            <a:pathLst>
              <a:path w="57150" h="6858000">
                <a:moveTo>
                  <a:pt x="11430" y="0"/>
                </a:moveTo>
                <a:lnTo>
                  <a:pt x="0" y="0"/>
                </a:lnTo>
                <a:lnTo>
                  <a:pt x="0" y="6858000"/>
                </a:lnTo>
                <a:lnTo>
                  <a:pt x="11430" y="6858000"/>
                </a:lnTo>
                <a:lnTo>
                  <a:pt x="11430" y="0"/>
                </a:lnTo>
                <a:close/>
              </a:path>
              <a:path w="57150" h="6858000">
                <a:moveTo>
                  <a:pt x="57150" y="0"/>
                </a:moveTo>
                <a:lnTo>
                  <a:pt x="22860" y="0"/>
                </a:lnTo>
                <a:lnTo>
                  <a:pt x="22860" y="6858000"/>
                </a:lnTo>
                <a:lnTo>
                  <a:pt x="57150" y="6858000"/>
                </a:lnTo>
                <a:lnTo>
                  <a:pt x="57150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1782425" y="0"/>
            <a:ext cx="409575" cy="6858000"/>
          </a:xfrm>
          <a:custGeom>
            <a:avLst/>
            <a:gdLst/>
            <a:ahLst/>
            <a:cxnLst/>
            <a:rect l="l" t="t" r="r" b="b"/>
            <a:pathLst>
              <a:path w="409575" h="6858000">
                <a:moveTo>
                  <a:pt x="409575" y="0"/>
                </a:moveTo>
                <a:lnTo>
                  <a:pt x="0" y="0"/>
                </a:lnTo>
                <a:lnTo>
                  <a:pt x="0" y="6858000"/>
                </a:lnTo>
                <a:lnTo>
                  <a:pt x="409575" y="6858000"/>
                </a:lnTo>
                <a:lnTo>
                  <a:pt x="409575" y="0"/>
                </a:lnTo>
                <a:close/>
              </a:path>
            </a:pathLst>
          </a:custGeom>
          <a:solidFill>
            <a:srgbClr val="FDC3AD">
              <a:alpha val="8705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1887263" y="4825"/>
            <a:ext cx="9525" cy="6853555"/>
          </a:xfrm>
          <a:custGeom>
            <a:avLst/>
            <a:gdLst/>
            <a:ahLst/>
            <a:cxnLst/>
            <a:rect l="l" t="t" r="r" b="b"/>
            <a:pathLst>
              <a:path w="9525" h="6853555">
                <a:moveTo>
                  <a:pt x="9525" y="0"/>
                </a:moveTo>
                <a:lnTo>
                  <a:pt x="0" y="0"/>
                </a:lnTo>
                <a:lnTo>
                  <a:pt x="0" y="6853174"/>
                </a:lnTo>
                <a:lnTo>
                  <a:pt x="9525" y="6853174"/>
                </a:lnTo>
                <a:lnTo>
                  <a:pt x="9525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0877550" y="5715000"/>
            <a:ext cx="733425" cy="552450"/>
          </a:xfrm>
          <a:custGeom>
            <a:avLst/>
            <a:gdLst/>
            <a:ahLst/>
            <a:cxnLst/>
            <a:rect l="l" t="t" r="r" b="b"/>
            <a:pathLst>
              <a:path w="733425" h="552450">
                <a:moveTo>
                  <a:pt x="366775" y="0"/>
                </a:moveTo>
                <a:lnTo>
                  <a:pt x="312576" y="2995"/>
                </a:lnTo>
                <a:lnTo>
                  <a:pt x="260846" y="11695"/>
                </a:lnTo>
                <a:lnTo>
                  <a:pt x="212152" y="25673"/>
                </a:lnTo>
                <a:lnTo>
                  <a:pt x="167062" y="44502"/>
                </a:lnTo>
                <a:lnTo>
                  <a:pt x="126143" y="67754"/>
                </a:lnTo>
                <a:lnTo>
                  <a:pt x="89963" y="95002"/>
                </a:lnTo>
                <a:lnTo>
                  <a:pt x="59089" y="125818"/>
                </a:lnTo>
                <a:lnTo>
                  <a:pt x="34089" y="159776"/>
                </a:lnTo>
                <a:lnTo>
                  <a:pt x="15528" y="196448"/>
                </a:lnTo>
                <a:lnTo>
                  <a:pt x="3976" y="235407"/>
                </a:lnTo>
                <a:lnTo>
                  <a:pt x="0" y="276225"/>
                </a:lnTo>
                <a:lnTo>
                  <a:pt x="3976" y="317042"/>
                </a:lnTo>
                <a:lnTo>
                  <a:pt x="15528" y="356001"/>
                </a:lnTo>
                <a:lnTo>
                  <a:pt x="34089" y="392673"/>
                </a:lnTo>
                <a:lnTo>
                  <a:pt x="59089" y="426631"/>
                </a:lnTo>
                <a:lnTo>
                  <a:pt x="89963" y="457447"/>
                </a:lnTo>
                <a:lnTo>
                  <a:pt x="126143" y="484695"/>
                </a:lnTo>
                <a:lnTo>
                  <a:pt x="167062" y="507947"/>
                </a:lnTo>
                <a:lnTo>
                  <a:pt x="212152" y="526776"/>
                </a:lnTo>
                <a:lnTo>
                  <a:pt x="260846" y="540754"/>
                </a:lnTo>
                <a:lnTo>
                  <a:pt x="312576" y="549454"/>
                </a:lnTo>
                <a:lnTo>
                  <a:pt x="366775" y="552450"/>
                </a:lnTo>
                <a:lnTo>
                  <a:pt x="420943" y="549454"/>
                </a:lnTo>
                <a:lnTo>
                  <a:pt x="472648" y="540754"/>
                </a:lnTo>
                <a:lnTo>
                  <a:pt x="521321" y="526776"/>
                </a:lnTo>
                <a:lnTo>
                  <a:pt x="566395" y="507947"/>
                </a:lnTo>
                <a:lnTo>
                  <a:pt x="607301" y="484695"/>
                </a:lnTo>
                <a:lnTo>
                  <a:pt x="643473" y="457447"/>
                </a:lnTo>
                <a:lnTo>
                  <a:pt x="674341" y="426631"/>
                </a:lnTo>
                <a:lnTo>
                  <a:pt x="699338" y="392673"/>
                </a:lnTo>
                <a:lnTo>
                  <a:pt x="717896" y="356001"/>
                </a:lnTo>
                <a:lnTo>
                  <a:pt x="729448" y="317042"/>
                </a:lnTo>
                <a:lnTo>
                  <a:pt x="733425" y="276225"/>
                </a:lnTo>
                <a:lnTo>
                  <a:pt x="729448" y="235407"/>
                </a:lnTo>
                <a:lnTo>
                  <a:pt x="717896" y="196448"/>
                </a:lnTo>
                <a:lnTo>
                  <a:pt x="699338" y="159776"/>
                </a:lnTo>
                <a:lnTo>
                  <a:pt x="674341" y="125818"/>
                </a:lnTo>
                <a:lnTo>
                  <a:pt x="643473" y="95002"/>
                </a:lnTo>
                <a:lnTo>
                  <a:pt x="607301" y="67754"/>
                </a:lnTo>
                <a:lnTo>
                  <a:pt x="566395" y="44502"/>
                </a:lnTo>
                <a:lnTo>
                  <a:pt x="521321" y="25673"/>
                </a:lnTo>
                <a:lnTo>
                  <a:pt x="472648" y="11695"/>
                </a:lnTo>
                <a:lnTo>
                  <a:pt x="420943" y="2995"/>
                </a:lnTo>
                <a:lnTo>
                  <a:pt x="366775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29625" y="1495425"/>
            <a:ext cx="3152775" cy="420052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8975" y="537781"/>
            <a:ext cx="8420100" cy="838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FF0000"/>
                </a:solidFill>
                <a:latin typeface="Century Schoolbook" panose="02040604050505020304"/>
                <a:cs typeface="Century Schoolbook" panose="020406040505050203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50" b="0" i="0">
                <a:solidFill>
                  <a:schemeClr val="tx1"/>
                </a:solidFill>
                <a:latin typeface="Century Schoolbook" panose="02040604050505020304"/>
                <a:cs typeface="Century Schoolbook" panose="02040604050505020304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FF0000"/>
                </a:solidFill>
                <a:latin typeface="Century Schoolbook" panose="02040604050505020304"/>
                <a:cs typeface="Century Schoolbook" panose="020406040505050203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750" b="0" i="0">
                <a:solidFill>
                  <a:schemeClr val="tx1"/>
                </a:solidFill>
                <a:latin typeface="Century Schoolbook" panose="02040604050505020304"/>
                <a:cs typeface="Century Schoolbook" panose="02040604050505020304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68717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6200" y="0"/>
            <a:ext cx="57150" cy="6858000"/>
          </a:xfrm>
          <a:custGeom>
            <a:avLst/>
            <a:gdLst/>
            <a:ahLst/>
            <a:cxnLst/>
            <a:rect l="l" t="t" r="r" b="b"/>
            <a:pathLst>
              <a:path w="57150" h="6858000">
                <a:moveTo>
                  <a:pt x="11430" y="0"/>
                </a:moveTo>
                <a:lnTo>
                  <a:pt x="0" y="0"/>
                </a:lnTo>
                <a:lnTo>
                  <a:pt x="0" y="6858000"/>
                </a:lnTo>
                <a:lnTo>
                  <a:pt x="11430" y="6858000"/>
                </a:lnTo>
                <a:lnTo>
                  <a:pt x="11430" y="0"/>
                </a:lnTo>
                <a:close/>
              </a:path>
              <a:path w="57150" h="6858000">
                <a:moveTo>
                  <a:pt x="57150" y="0"/>
                </a:moveTo>
                <a:lnTo>
                  <a:pt x="22860" y="0"/>
                </a:lnTo>
                <a:lnTo>
                  <a:pt x="22860" y="6858000"/>
                </a:lnTo>
                <a:lnTo>
                  <a:pt x="57150" y="6858000"/>
                </a:lnTo>
                <a:lnTo>
                  <a:pt x="57150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1782425" y="0"/>
            <a:ext cx="409575" cy="6858000"/>
          </a:xfrm>
          <a:custGeom>
            <a:avLst/>
            <a:gdLst/>
            <a:ahLst/>
            <a:cxnLst/>
            <a:rect l="l" t="t" r="r" b="b"/>
            <a:pathLst>
              <a:path w="409575" h="6858000">
                <a:moveTo>
                  <a:pt x="409575" y="0"/>
                </a:moveTo>
                <a:lnTo>
                  <a:pt x="0" y="0"/>
                </a:lnTo>
                <a:lnTo>
                  <a:pt x="0" y="6858000"/>
                </a:lnTo>
                <a:lnTo>
                  <a:pt x="409575" y="6858000"/>
                </a:lnTo>
                <a:lnTo>
                  <a:pt x="409575" y="0"/>
                </a:lnTo>
                <a:close/>
              </a:path>
            </a:pathLst>
          </a:custGeom>
          <a:solidFill>
            <a:srgbClr val="FDC3AD">
              <a:alpha val="8705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1887263" y="4825"/>
            <a:ext cx="9525" cy="6853555"/>
          </a:xfrm>
          <a:custGeom>
            <a:avLst/>
            <a:gdLst/>
            <a:ahLst/>
            <a:cxnLst/>
            <a:rect l="l" t="t" r="r" b="b"/>
            <a:pathLst>
              <a:path w="9525" h="6853555">
                <a:moveTo>
                  <a:pt x="9525" y="0"/>
                </a:moveTo>
                <a:lnTo>
                  <a:pt x="0" y="0"/>
                </a:lnTo>
                <a:lnTo>
                  <a:pt x="0" y="6853174"/>
                </a:lnTo>
                <a:lnTo>
                  <a:pt x="9525" y="6853174"/>
                </a:lnTo>
                <a:lnTo>
                  <a:pt x="9525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0877550" y="5715000"/>
            <a:ext cx="733425" cy="552450"/>
          </a:xfrm>
          <a:custGeom>
            <a:avLst/>
            <a:gdLst/>
            <a:ahLst/>
            <a:cxnLst/>
            <a:rect l="l" t="t" r="r" b="b"/>
            <a:pathLst>
              <a:path w="733425" h="552450">
                <a:moveTo>
                  <a:pt x="366775" y="0"/>
                </a:moveTo>
                <a:lnTo>
                  <a:pt x="312576" y="2995"/>
                </a:lnTo>
                <a:lnTo>
                  <a:pt x="260846" y="11695"/>
                </a:lnTo>
                <a:lnTo>
                  <a:pt x="212152" y="25673"/>
                </a:lnTo>
                <a:lnTo>
                  <a:pt x="167062" y="44502"/>
                </a:lnTo>
                <a:lnTo>
                  <a:pt x="126143" y="67754"/>
                </a:lnTo>
                <a:lnTo>
                  <a:pt x="89963" y="95002"/>
                </a:lnTo>
                <a:lnTo>
                  <a:pt x="59089" y="125818"/>
                </a:lnTo>
                <a:lnTo>
                  <a:pt x="34089" y="159776"/>
                </a:lnTo>
                <a:lnTo>
                  <a:pt x="15528" y="196448"/>
                </a:lnTo>
                <a:lnTo>
                  <a:pt x="3976" y="235407"/>
                </a:lnTo>
                <a:lnTo>
                  <a:pt x="0" y="276225"/>
                </a:lnTo>
                <a:lnTo>
                  <a:pt x="3976" y="317042"/>
                </a:lnTo>
                <a:lnTo>
                  <a:pt x="15528" y="356001"/>
                </a:lnTo>
                <a:lnTo>
                  <a:pt x="34089" y="392673"/>
                </a:lnTo>
                <a:lnTo>
                  <a:pt x="59089" y="426631"/>
                </a:lnTo>
                <a:lnTo>
                  <a:pt x="89963" y="457447"/>
                </a:lnTo>
                <a:lnTo>
                  <a:pt x="126143" y="484695"/>
                </a:lnTo>
                <a:lnTo>
                  <a:pt x="167062" y="507947"/>
                </a:lnTo>
                <a:lnTo>
                  <a:pt x="212152" y="526776"/>
                </a:lnTo>
                <a:lnTo>
                  <a:pt x="260846" y="540754"/>
                </a:lnTo>
                <a:lnTo>
                  <a:pt x="312576" y="549454"/>
                </a:lnTo>
                <a:lnTo>
                  <a:pt x="366775" y="552450"/>
                </a:lnTo>
                <a:lnTo>
                  <a:pt x="420943" y="549454"/>
                </a:lnTo>
                <a:lnTo>
                  <a:pt x="472648" y="540754"/>
                </a:lnTo>
                <a:lnTo>
                  <a:pt x="521321" y="526776"/>
                </a:lnTo>
                <a:lnTo>
                  <a:pt x="566395" y="507947"/>
                </a:lnTo>
                <a:lnTo>
                  <a:pt x="607301" y="484695"/>
                </a:lnTo>
                <a:lnTo>
                  <a:pt x="643473" y="457447"/>
                </a:lnTo>
                <a:lnTo>
                  <a:pt x="674341" y="426631"/>
                </a:lnTo>
                <a:lnTo>
                  <a:pt x="699338" y="392673"/>
                </a:lnTo>
                <a:lnTo>
                  <a:pt x="717896" y="356001"/>
                </a:lnTo>
                <a:lnTo>
                  <a:pt x="729448" y="317042"/>
                </a:lnTo>
                <a:lnTo>
                  <a:pt x="733425" y="276225"/>
                </a:lnTo>
                <a:lnTo>
                  <a:pt x="729448" y="235407"/>
                </a:lnTo>
                <a:lnTo>
                  <a:pt x="717896" y="196448"/>
                </a:lnTo>
                <a:lnTo>
                  <a:pt x="699338" y="159776"/>
                </a:lnTo>
                <a:lnTo>
                  <a:pt x="674341" y="125818"/>
                </a:lnTo>
                <a:lnTo>
                  <a:pt x="643473" y="95002"/>
                </a:lnTo>
                <a:lnTo>
                  <a:pt x="607301" y="67754"/>
                </a:lnTo>
                <a:lnTo>
                  <a:pt x="566395" y="44502"/>
                </a:lnTo>
                <a:lnTo>
                  <a:pt x="521321" y="25673"/>
                </a:lnTo>
                <a:lnTo>
                  <a:pt x="472648" y="11695"/>
                </a:lnTo>
                <a:lnTo>
                  <a:pt x="420943" y="2995"/>
                </a:lnTo>
                <a:lnTo>
                  <a:pt x="366775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0" y="2990850"/>
            <a:ext cx="5715000" cy="29527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FF0000"/>
                </a:solidFill>
                <a:latin typeface="Century Schoolbook" panose="02040604050505020304"/>
                <a:cs typeface="Century Schoolbook" panose="020406040505050203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FF0000"/>
                </a:solidFill>
                <a:latin typeface="Century Schoolbook" panose="02040604050505020304"/>
                <a:cs typeface="Century Schoolbook" panose="020406040505050203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68717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6200" y="0"/>
            <a:ext cx="57150" cy="6858000"/>
          </a:xfrm>
          <a:custGeom>
            <a:avLst/>
            <a:gdLst/>
            <a:ahLst/>
            <a:cxnLst/>
            <a:rect l="l" t="t" r="r" b="b"/>
            <a:pathLst>
              <a:path w="57150" h="6858000">
                <a:moveTo>
                  <a:pt x="11430" y="0"/>
                </a:moveTo>
                <a:lnTo>
                  <a:pt x="0" y="0"/>
                </a:lnTo>
                <a:lnTo>
                  <a:pt x="0" y="6858000"/>
                </a:lnTo>
                <a:lnTo>
                  <a:pt x="11430" y="6858000"/>
                </a:lnTo>
                <a:lnTo>
                  <a:pt x="11430" y="0"/>
                </a:lnTo>
                <a:close/>
              </a:path>
              <a:path w="57150" h="6858000">
                <a:moveTo>
                  <a:pt x="57150" y="0"/>
                </a:moveTo>
                <a:lnTo>
                  <a:pt x="22860" y="0"/>
                </a:lnTo>
                <a:lnTo>
                  <a:pt x="22860" y="6858000"/>
                </a:lnTo>
                <a:lnTo>
                  <a:pt x="57150" y="6858000"/>
                </a:lnTo>
                <a:lnTo>
                  <a:pt x="57150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1782425" y="0"/>
            <a:ext cx="409575" cy="6858000"/>
          </a:xfrm>
          <a:custGeom>
            <a:avLst/>
            <a:gdLst/>
            <a:ahLst/>
            <a:cxnLst/>
            <a:rect l="l" t="t" r="r" b="b"/>
            <a:pathLst>
              <a:path w="409575" h="6858000">
                <a:moveTo>
                  <a:pt x="409575" y="0"/>
                </a:moveTo>
                <a:lnTo>
                  <a:pt x="0" y="0"/>
                </a:lnTo>
                <a:lnTo>
                  <a:pt x="0" y="6858000"/>
                </a:lnTo>
                <a:lnTo>
                  <a:pt x="409575" y="6858000"/>
                </a:lnTo>
                <a:lnTo>
                  <a:pt x="409575" y="0"/>
                </a:lnTo>
                <a:close/>
              </a:path>
            </a:pathLst>
          </a:custGeom>
          <a:solidFill>
            <a:srgbClr val="FDC3AD">
              <a:alpha val="8705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1887263" y="4825"/>
            <a:ext cx="9525" cy="6853555"/>
          </a:xfrm>
          <a:custGeom>
            <a:avLst/>
            <a:gdLst/>
            <a:ahLst/>
            <a:cxnLst/>
            <a:rect l="l" t="t" r="r" b="b"/>
            <a:pathLst>
              <a:path w="9525" h="6853555">
                <a:moveTo>
                  <a:pt x="9525" y="0"/>
                </a:moveTo>
                <a:lnTo>
                  <a:pt x="0" y="0"/>
                </a:lnTo>
                <a:lnTo>
                  <a:pt x="0" y="6853174"/>
                </a:lnTo>
                <a:lnTo>
                  <a:pt x="9525" y="6853174"/>
                </a:lnTo>
                <a:lnTo>
                  <a:pt x="9525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0877550" y="5715000"/>
            <a:ext cx="733425" cy="552450"/>
          </a:xfrm>
          <a:custGeom>
            <a:avLst/>
            <a:gdLst/>
            <a:ahLst/>
            <a:cxnLst/>
            <a:rect l="l" t="t" r="r" b="b"/>
            <a:pathLst>
              <a:path w="733425" h="552450">
                <a:moveTo>
                  <a:pt x="366775" y="0"/>
                </a:moveTo>
                <a:lnTo>
                  <a:pt x="312576" y="2995"/>
                </a:lnTo>
                <a:lnTo>
                  <a:pt x="260846" y="11695"/>
                </a:lnTo>
                <a:lnTo>
                  <a:pt x="212152" y="25673"/>
                </a:lnTo>
                <a:lnTo>
                  <a:pt x="167062" y="44502"/>
                </a:lnTo>
                <a:lnTo>
                  <a:pt x="126143" y="67754"/>
                </a:lnTo>
                <a:lnTo>
                  <a:pt x="89963" y="95002"/>
                </a:lnTo>
                <a:lnTo>
                  <a:pt x="59089" y="125818"/>
                </a:lnTo>
                <a:lnTo>
                  <a:pt x="34089" y="159776"/>
                </a:lnTo>
                <a:lnTo>
                  <a:pt x="15528" y="196448"/>
                </a:lnTo>
                <a:lnTo>
                  <a:pt x="3976" y="235407"/>
                </a:lnTo>
                <a:lnTo>
                  <a:pt x="0" y="276225"/>
                </a:lnTo>
                <a:lnTo>
                  <a:pt x="3976" y="317042"/>
                </a:lnTo>
                <a:lnTo>
                  <a:pt x="15528" y="356001"/>
                </a:lnTo>
                <a:lnTo>
                  <a:pt x="34089" y="392673"/>
                </a:lnTo>
                <a:lnTo>
                  <a:pt x="59089" y="426631"/>
                </a:lnTo>
                <a:lnTo>
                  <a:pt x="89963" y="457447"/>
                </a:lnTo>
                <a:lnTo>
                  <a:pt x="126143" y="484695"/>
                </a:lnTo>
                <a:lnTo>
                  <a:pt x="167062" y="507947"/>
                </a:lnTo>
                <a:lnTo>
                  <a:pt x="212152" y="526776"/>
                </a:lnTo>
                <a:lnTo>
                  <a:pt x="260846" y="540754"/>
                </a:lnTo>
                <a:lnTo>
                  <a:pt x="312576" y="549454"/>
                </a:lnTo>
                <a:lnTo>
                  <a:pt x="366775" y="552450"/>
                </a:lnTo>
                <a:lnTo>
                  <a:pt x="420943" y="549454"/>
                </a:lnTo>
                <a:lnTo>
                  <a:pt x="472648" y="540754"/>
                </a:lnTo>
                <a:lnTo>
                  <a:pt x="521321" y="526776"/>
                </a:lnTo>
                <a:lnTo>
                  <a:pt x="566395" y="507947"/>
                </a:lnTo>
                <a:lnTo>
                  <a:pt x="607301" y="484695"/>
                </a:lnTo>
                <a:lnTo>
                  <a:pt x="643473" y="457447"/>
                </a:lnTo>
                <a:lnTo>
                  <a:pt x="674341" y="426631"/>
                </a:lnTo>
                <a:lnTo>
                  <a:pt x="699338" y="392673"/>
                </a:lnTo>
                <a:lnTo>
                  <a:pt x="717896" y="356001"/>
                </a:lnTo>
                <a:lnTo>
                  <a:pt x="729448" y="317042"/>
                </a:lnTo>
                <a:lnTo>
                  <a:pt x="733425" y="276225"/>
                </a:lnTo>
                <a:lnTo>
                  <a:pt x="729448" y="235407"/>
                </a:lnTo>
                <a:lnTo>
                  <a:pt x="717896" y="196448"/>
                </a:lnTo>
                <a:lnTo>
                  <a:pt x="699338" y="159776"/>
                </a:lnTo>
                <a:lnTo>
                  <a:pt x="674341" y="125818"/>
                </a:lnTo>
                <a:lnTo>
                  <a:pt x="643473" y="95002"/>
                </a:lnTo>
                <a:lnTo>
                  <a:pt x="607301" y="67754"/>
                </a:lnTo>
                <a:lnTo>
                  <a:pt x="566395" y="44502"/>
                </a:lnTo>
                <a:lnTo>
                  <a:pt x="521321" y="25673"/>
                </a:lnTo>
                <a:lnTo>
                  <a:pt x="472648" y="11695"/>
                </a:lnTo>
                <a:lnTo>
                  <a:pt x="420943" y="2995"/>
                </a:lnTo>
                <a:lnTo>
                  <a:pt x="366775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8975" y="537781"/>
            <a:ext cx="9933940" cy="838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FF0000"/>
                </a:solidFill>
                <a:latin typeface="Century Schoolbook" panose="02040604050505020304"/>
                <a:cs typeface="Century Schoolbook" panose="020406040505050203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8975" y="1530603"/>
            <a:ext cx="6215380" cy="3383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50" b="0" i="0">
                <a:solidFill>
                  <a:schemeClr val="tx1"/>
                </a:solidFill>
                <a:latin typeface="Century Schoolbook" panose="02040604050505020304"/>
                <a:cs typeface="Century Schoolbook" panose="02040604050505020304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87751" y="1001775"/>
            <a:ext cx="5245100" cy="4197350"/>
            <a:chOff x="3087751" y="1001775"/>
            <a:chExt cx="5245100" cy="4197350"/>
          </a:xfrm>
        </p:grpSpPr>
        <p:sp>
          <p:nvSpPr>
            <p:cNvPr id="3" name="object 3"/>
            <p:cNvSpPr/>
            <p:nvPr/>
          </p:nvSpPr>
          <p:spPr>
            <a:xfrm>
              <a:off x="3100451" y="1014475"/>
              <a:ext cx="5219700" cy="4171950"/>
            </a:xfrm>
            <a:custGeom>
              <a:avLst/>
              <a:gdLst/>
              <a:ahLst/>
              <a:cxnLst/>
              <a:rect l="l" t="t" r="r" b="b"/>
              <a:pathLst>
                <a:path w="5219700" h="4171950">
                  <a:moveTo>
                    <a:pt x="2609850" y="0"/>
                  </a:moveTo>
                  <a:lnTo>
                    <a:pt x="2555925" y="436"/>
                  </a:lnTo>
                  <a:lnTo>
                    <a:pt x="2502267" y="1739"/>
                  </a:lnTo>
                  <a:lnTo>
                    <a:pt x="2448886" y="3901"/>
                  </a:lnTo>
                  <a:lnTo>
                    <a:pt x="2395792" y="6914"/>
                  </a:lnTo>
                  <a:lnTo>
                    <a:pt x="2342996" y="10768"/>
                  </a:lnTo>
                  <a:lnTo>
                    <a:pt x="2290509" y="15456"/>
                  </a:lnTo>
                  <a:lnTo>
                    <a:pt x="2238340" y="20969"/>
                  </a:lnTo>
                  <a:lnTo>
                    <a:pt x="2186501" y="27299"/>
                  </a:lnTo>
                  <a:lnTo>
                    <a:pt x="2135002" y="34437"/>
                  </a:lnTo>
                  <a:lnTo>
                    <a:pt x="2083854" y="42375"/>
                  </a:lnTo>
                  <a:lnTo>
                    <a:pt x="2033066" y="51105"/>
                  </a:lnTo>
                  <a:lnTo>
                    <a:pt x="1982650" y="60618"/>
                  </a:lnTo>
                  <a:lnTo>
                    <a:pt x="1932615" y="70906"/>
                  </a:lnTo>
                  <a:lnTo>
                    <a:pt x="1882973" y="81960"/>
                  </a:lnTo>
                  <a:lnTo>
                    <a:pt x="1833734" y="93773"/>
                  </a:lnTo>
                  <a:lnTo>
                    <a:pt x="1784908" y="106335"/>
                  </a:lnTo>
                  <a:lnTo>
                    <a:pt x="1736506" y="119639"/>
                  </a:lnTo>
                  <a:lnTo>
                    <a:pt x="1688539" y="133675"/>
                  </a:lnTo>
                  <a:lnTo>
                    <a:pt x="1641016" y="148436"/>
                  </a:lnTo>
                  <a:lnTo>
                    <a:pt x="1593949" y="163913"/>
                  </a:lnTo>
                  <a:lnTo>
                    <a:pt x="1547347" y="180098"/>
                  </a:lnTo>
                  <a:lnTo>
                    <a:pt x="1501222" y="196982"/>
                  </a:lnTo>
                  <a:lnTo>
                    <a:pt x="1455584" y="214557"/>
                  </a:lnTo>
                  <a:lnTo>
                    <a:pt x="1410442" y="232815"/>
                  </a:lnTo>
                  <a:lnTo>
                    <a:pt x="1365809" y="251747"/>
                  </a:lnTo>
                  <a:lnTo>
                    <a:pt x="1321694" y="271345"/>
                  </a:lnTo>
                  <a:lnTo>
                    <a:pt x="1278108" y="291600"/>
                  </a:lnTo>
                  <a:lnTo>
                    <a:pt x="1235061" y="312505"/>
                  </a:lnTo>
                  <a:lnTo>
                    <a:pt x="1192564" y="334050"/>
                  </a:lnTo>
                  <a:lnTo>
                    <a:pt x="1150627" y="356227"/>
                  </a:lnTo>
                  <a:lnTo>
                    <a:pt x="1109261" y="379028"/>
                  </a:lnTo>
                  <a:lnTo>
                    <a:pt x="1068476" y="402445"/>
                  </a:lnTo>
                  <a:lnTo>
                    <a:pt x="1028283" y="426469"/>
                  </a:lnTo>
                  <a:lnTo>
                    <a:pt x="988692" y="451092"/>
                  </a:lnTo>
                  <a:lnTo>
                    <a:pt x="949714" y="476305"/>
                  </a:lnTo>
                  <a:lnTo>
                    <a:pt x="911359" y="502100"/>
                  </a:lnTo>
                  <a:lnTo>
                    <a:pt x="873637" y="528469"/>
                  </a:lnTo>
                  <a:lnTo>
                    <a:pt x="836560" y="555403"/>
                  </a:lnTo>
                  <a:lnTo>
                    <a:pt x="800138" y="582894"/>
                  </a:lnTo>
                  <a:lnTo>
                    <a:pt x="764381" y="610933"/>
                  </a:lnTo>
                  <a:lnTo>
                    <a:pt x="729299" y="639512"/>
                  </a:lnTo>
                  <a:lnTo>
                    <a:pt x="694904" y="668623"/>
                  </a:lnTo>
                  <a:lnTo>
                    <a:pt x="661205" y="698258"/>
                  </a:lnTo>
                  <a:lnTo>
                    <a:pt x="628214" y="728407"/>
                  </a:lnTo>
                  <a:lnTo>
                    <a:pt x="595940" y="759063"/>
                  </a:lnTo>
                  <a:lnTo>
                    <a:pt x="564394" y="790216"/>
                  </a:lnTo>
                  <a:lnTo>
                    <a:pt x="533587" y="821860"/>
                  </a:lnTo>
                  <a:lnTo>
                    <a:pt x="503529" y="853985"/>
                  </a:lnTo>
                  <a:lnTo>
                    <a:pt x="474231" y="886583"/>
                  </a:lnTo>
                  <a:lnTo>
                    <a:pt x="445703" y="919646"/>
                  </a:lnTo>
                  <a:lnTo>
                    <a:pt x="417955" y="953165"/>
                  </a:lnTo>
                  <a:lnTo>
                    <a:pt x="390998" y="987131"/>
                  </a:lnTo>
                  <a:lnTo>
                    <a:pt x="364843" y="1021537"/>
                  </a:lnTo>
                  <a:lnTo>
                    <a:pt x="339501" y="1056374"/>
                  </a:lnTo>
                  <a:lnTo>
                    <a:pt x="314980" y="1091634"/>
                  </a:lnTo>
                  <a:lnTo>
                    <a:pt x="291293" y="1127308"/>
                  </a:lnTo>
                  <a:lnTo>
                    <a:pt x="268449" y="1163388"/>
                  </a:lnTo>
                  <a:lnTo>
                    <a:pt x="246460" y="1199866"/>
                  </a:lnTo>
                  <a:lnTo>
                    <a:pt x="225335" y="1236733"/>
                  </a:lnTo>
                  <a:lnTo>
                    <a:pt x="205085" y="1273980"/>
                  </a:lnTo>
                  <a:lnTo>
                    <a:pt x="185720" y="1311600"/>
                  </a:lnTo>
                  <a:lnTo>
                    <a:pt x="167252" y="1349584"/>
                  </a:lnTo>
                  <a:lnTo>
                    <a:pt x="149690" y="1387923"/>
                  </a:lnTo>
                  <a:lnTo>
                    <a:pt x="133045" y="1426610"/>
                  </a:lnTo>
                  <a:lnTo>
                    <a:pt x="117327" y="1465635"/>
                  </a:lnTo>
                  <a:lnTo>
                    <a:pt x="102548" y="1504991"/>
                  </a:lnTo>
                  <a:lnTo>
                    <a:pt x="88717" y="1544669"/>
                  </a:lnTo>
                  <a:lnTo>
                    <a:pt x="75845" y="1584661"/>
                  </a:lnTo>
                  <a:lnTo>
                    <a:pt x="63942" y="1624958"/>
                  </a:lnTo>
                  <a:lnTo>
                    <a:pt x="53020" y="1665551"/>
                  </a:lnTo>
                  <a:lnTo>
                    <a:pt x="43087" y="1706434"/>
                  </a:lnTo>
                  <a:lnTo>
                    <a:pt x="34156" y="1747596"/>
                  </a:lnTo>
                  <a:lnTo>
                    <a:pt x="26236" y="1789030"/>
                  </a:lnTo>
                  <a:lnTo>
                    <a:pt x="19339" y="1830728"/>
                  </a:lnTo>
                  <a:lnTo>
                    <a:pt x="13473" y="1872681"/>
                  </a:lnTo>
                  <a:lnTo>
                    <a:pt x="8651" y="1914880"/>
                  </a:lnTo>
                  <a:lnTo>
                    <a:pt x="4881" y="1957317"/>
                  </a:lnTo>
                  <a:lnTo>
                    <a:pt x="2176" y="1999984"/>
                  </a:lnTo>
                  <a:lnTo>
                    <a:pt x="545" y="2042873"/>
                  </a:lnTo>
                  <a:lnTo>
                    <a:pt x="0" y="2085975"/>
                  </a:lnTo>
                  <a:lnTo>
                    <a:pt x="545" y="2129071"/>
                  </a:lnTo>
                  <a:lnTo>
                    <a:pt x="2176" y="2171955"/>
                  </a:lnTo>
                  <a:lnTo>
                    <a:pt x="4881" y="2214618"/>
                  </a:lnTo>
                  <a:lnTo>
                    <a:pt x="8651" y="2257051"/>
                  </a:lnTo>
                  <a:lnTo>
                    <a:pt x="13473" y="2299246"/>
                  </a:lnTo>
                  <a:lnTo>
                    <a:pt x="19339" y="2341195"/>
                  </a:lnTo>
                  <a:lnTo>
                    <a:pt x="26236" y="2382888"/>
                  </a:lnTo>
                  <a:lnTo>
                    <a:pt x="34156" y="2424318"/>
                  </a:lnTo>
                  <a:lnTo>
                    <a:pt x="43087" y="2465477"/>
                  </a:lnTo>
                  <a:lnTo>
                    <a:pt x="53020" y="2506356"/>
                  </a:lnTo>
                  <a:lnTo>
                    <a:pt x="63942" y="2546946"/>
                  </a:lnTo>
                  <a:lnTo>
                    <a:pt x="75845" y="2587239"/>
                  </a:lnTo>
                  <a:lnTo>
                    <a:pt x="88717" y="2627228"/>
                  </a:lnTo>
                  <a:lnTo>
                    <a:pt x="102548" y="2666902"/>
                  </a:lnTo>
                  <a:lnTo>
                    <a:pt x="117327" y="2706255"/>
                  </a:lnTo>
                  <a:lnTo>
                    <a:pt x="133045" y="2745277"/>
                  </a:lnTo>
                  <a:lnTo>
                    <a:pt x="149690" y="2783961"/>
                  </a:lnTo>
                  <a:lnTo>
                    <a:pt x="167252" y="2822297"/>
                  </a:lnTo>
                  <a:lnTo>
                    <a:pt x="185720" y="2860278"/>
                  </a:lnTo>
                  <a:lnTo>
                    <a:pt x="205085" y="2897895"/>
                  </a:lnTo>
                  <a:lnTo>
                    <a:pt x="225335" y="2935140"/>
                  </a:lnTo>
                  <a:lnTo>
                    <a:pt x="246460" y="2972004"/>
                  </a:lnTo>
                  <a:lnTo>
                    <a:pt x="268449" y="3008479"/>
                  </a:lnTo>
                  <a:lnTo>
                    <a:pt x="291293" y="3044557"/>
                  </a:lnTo>
                  <a:lnTo>
                    <a:pt x="314980" y="3080229"/>
                  </a:lnTo>
                  <a:lnTo>
                    <a:pt x="339501" y="3115487"/>
                  </a:lnTo>
                  <a:lnTo>
                    <a:pt x="364843" y="3150322"/>
                  </a:lnTo>
                  <a:lnTo>
                    <a:pt x="390998" y="3184726"/>
                  </a:lnTo>
                  <a:lnTo>
                    <a:pt x="417955" y="3218690"/>
                  </a:lnTo>
                  <a:lnTo>
                    <a:pt x="445703" y="3252207"/>
                  </a:lnTo>
                  <a:lnTo>
                    <a:pt x="474231" y="3285268"/>
                  </a:lnTo>
                  <a:lnTo>
                    <a:pt x="503529" y="3317864"/>
                  </a:lnTo>
                  <a:lnTo>
                    <a:pt x="533587" y="3349988"/>
                  </a:lnTo>
                  <a:lnTo>
                    <a:pt x="564394" y="3381630"/>
                  </a:lnTo>
                  <a:lnTo>
                    <a:pt x="595940" y="3412782"/>
                  </a:lnTo>
                  <a:lnTo>
                    <a:pt x="628214" y="3443436"/>
                  </a:lnTo>
                  <a:lnTo>
                    <a:pt x="661205" y="3473584"/>
                  </a:lnTo>
                  <a:lnTo>
                    <a:pt x="694904" y="3503217"/>
                  </a:lnTo>
                  <a:lnTo>
                    <a:pt x="729299" y="3532327"/>
                  </a:lnTo>
                  <a:lnTo>
                    <a:pt x="764381" y="3560905"/>
                  </a:lnTo>
                  <a:lnTo>
                    <a:pt x="800138" y="3588943"/>
                  </a:lnTo>
                  <a:lnTo>
                    <a:pt x="836560" y="3616433"/>
                  </a:lnTo>
                  <a:lnTo>
                    <a:pt x="873637" y="3643366"/>
                  </a:lnTo>
                  <a:lnTo>
                    <a:pt x="911359" y="3669733"/>
                  </a:lnTo>
                  <a:lnTo>
                    <a:pt x="949714" y="3695528"/>
                  </a:lnTo>
                  <a:lnTo>
                    <a:pt x="988692" y="3720740"/>
                  </a:lnTo>
                  <a:lnTo>
                    <a:pt x="1028283" y="3745362"/>
                  </a:lnTo>
                  <a:lnTo>
                    <a:pt x="1068476" y="3769385"/>
                  </a:lnTo>
                  <a:lnTo>
                    <a:pt x="1109261" y="3792801"/>
                  </a:lnTo>
                  <a:lnTo>
                    <a:pt x="1150627" y="3815602"/>
                  </a:lnTo>
                  <a:lnTo>
                    <a:pt x="1192564" y="3837778"/>
                  </a:lnTo>
                  <a:lnTo>
                    <a:pt x="1235061" y="3859323"/>
                  </a:lnTo>
                  <a:lnTo>
                    <a:pt x="1278108" y="3880227"/>
                  </a:lnTo>
                  <a:lnTo>
                    <a:pt x="1321694" y="3900482"/>
                  </a:lnTo>
                  <a:lnTo>
                    <a:pt x="1365809" y="3920079"/>
                  </a:lnTo>
                  <a:lnTo>
                    <a:pt x="1410442" y="3939011"/>
                  </a:lnTo>
                  <a:lnTo>
                    <a:pt x="1455584" y="3957268"/>
                  </a:lnTo>
                  <a:lnTo>
                    <a:pt x="1501222" y="3974843"/>
                  </a:lnTo>
                  <a:lnTo>
                    <a:pt x="1547347" y="3991727"/>
                  </a:lnTo>
                  <a:lnTo>
                    <a:pt x="1593949" y="4007911"/>
                  </a:lnTo>
                  <a:lnTo>
                    <a:pt x="1641016" y="4023388"/>
                  </a:lnTo>
                  <a:lnTo>
                    <a:pt x="1688539" y="4038149"/>
                  </a:lnTo>
                  <a:lnTo>
                    <a:pt x="1736506" y="4052185"/>
                  </a:lnTo>
                  <a:lnTo>
                    <a:pt x="1784908" y="4065488"/>
                  </a:lnTo>
                  <a:lnTo>
                    <a:pt x="1833734" y="4078050"/>
                  </a:lnTo>
                  <a:lnTo>
                    <a:pt x="1882973" y="4089862"/>
                  </a:lnTo>
                  <a:lnTo>
                    <a:pt x="1932615" y="4100916"/>
                  </a:lnTo>
                  <a:lnTo>
                    <a:pt x="1982650" y="4111204"/>
                  </a:lnTo>
                  <a:lnTo>
                    <a:pt x="2033066" y="4120717"/>
                  </a:lnTo>
                  <a:lnTo>
                    <a:pt x="2083854" y="4129447"/>
                  </a:lnTo>
                  <a:lnTo>
                    <a:pt x="2135002" y="4137385"/>
                  </a:lnTo>
                  <a:lnTo>
                    <a:pt x="2186501" y="4144523"/>
                  </a:lnTo>
                  <a:lnTo>
                    <a:pt x="2238340" y="4150853"/>
                  </a:lnTo>
                  <a:lnTo>
                    <a:pt x="2290509" y="4156366"/>
                  </a:lnTo>
                  <a:lnTo>
                    <a:pt x="2342996" y="4161054"/>
                  </a:lnTo>
                  <a:lnTo>
                    <a:pt x="2395792" y="4164908"/>
                  </a:lnTo>
                  <a:lnTo>
                    <a:pt x="2448886" y="4167921"/>
                  </a:lnTo>
                  <a:lnTo>
                    <a:pt x="2502267" y="4170083"/>
                  </a:lnTo>
                  <a:lnTo>
                    <a:pt x="2555925" y="4171386"/>
                  </a:lnTo>
                  <a:lnTo>
                    <a:pt x="2609850" y="4171823"/>
                  </a:lnTo>
                  <a:lnTo>
                    <a:pt x="2663769" y="4171386"/>
                  </a:lnTo>
                  <a:lnTo>
                    <a:pt x="2717423" y="4170083"/>
                  </a:lnTo>
                  <a:lnTo>
                    <a:pt x="2770800" y="4167921"/>
                  </a:lnTo>
                  <a:lnTo>
                    <a:pt x="2823890" y="4164908"/>
                  </a:lnTo>
                  <a:lnTo>
                    <a:pt x="2876682" y="4161054"/>
                  </a:lnTo>
                  <a:lnTo>
                    <a:pt x="2929166" y="4156366"/>
                  </a:lnTo>
                  <a:lnTo>
                    <a:pt x="2981331" y="4150853"/>
                  </a:lnTo>
                  <a:lnTo>
                    <a:pt x="3033167" y="4144523"/>
                  </a:lnTo>
                  <a:lnTo>
                    <a:pt x="3084663" y="4137385"/>
                  </a:lnTo>
                  <a:lnTo>
                    <a:pt x="3135809" y="4129447"/>
                  </a:lnTo>
                  <a:lnTo>
                    <a:pt x="3186594" y="4120717"/>
                  </a:lnTo>
                  <a:lnTo>
                    <a:pt x="3237008" y="4111204"/>
                  </a:lnTo>
                  <a:lnTo>
                    <a:pt x="3287040" y="4100916"/>
                  </a:lnTo>
                  <a:lnTo>
                    <a:pt x="3336680" y="4089862"/>
                  </a:lnTo>
                  <a:lnTo>
                    <a:pt x="3385918" y="4078050"/>
                  </a:lnTo>
                  <a:lnTo>
                    <a:pt x="3434742" y="4065488"/>
                  </a:lnTo>
                  <a:lnTo>
                    <a:pt x="3483142" y="4052185"/>
                  </a:lnTo>
                  <a:lnTo>
                    <a:pt x="3531109" y="4038149"/>
                  </a:lnTo>
                  <a:lnTo>
                    <a:pt x="3578630" y="4023388"/>
                  </a:lnTo>
                  <a:lnTo>
                    <a:pt x="3625697" y="4007911"/>
                  </a:lnTo>
                  <a:lnTo>
                    <a:pt x="3672297" y="3991727"/>
                  </a:lnTo>
                  <a:lnTo>
                    <a:pt x="3718422" y="3974843"/>
                  </a:lnTo>
                  <a:lnTo>
                    <a:pt x="3764060" y="3957268"/>
                  </a:lnTo>
                  <a:lnTo>
                    <a:pt x="3809201" y="3939011"/>
                  </a:lnTo>
                  <a:lnTo>
                    <a:pt x="3853834" y="3920079"/>
                  </a:lnTo>
                  <a:lnTo>
                    <a:pt x="3897948" y="3900482"/>
                  </a:lnTo>
                  <a:lnTo>
                    <a:pt x="3941535" y="3880227"/>
                  </a:lnTo>
                  <a:lnTo>
                    <a:pt x="3984582" y="3859323"/>
                  </a:lnTo>
                  <a:lnTo>
                    <a:pt x="4027079" y="3837778"/>
                  </a:lnTo>
                  <a:lnTo>
                    <a:pt x="4069016" y="3815602"/>
                  </a:lnTo>
                  <a:lnTo>
                    <a:pt x="4110383" y="3792801"/>
                  </a:lnTo>
                  <a:lnTo>
                    <a:pt x="4151168" y="3769385"/>
                  </a:lnTo>
                  <a:lnTo>
                    <a:pt x="4191362" y="3745362"/>
                  </a:lnTo>
                  <a:lnTo>
                    <a:pt x="4230954" y="3720740"/>
                  </a:lnTo>
                  <a:lnTo>
                    <a:pt x="4269933" y="3695528"/>
                  </a:lnTo>
                  <a:lnTo>
                    <a:pt x="4308288" y="3669733"/>
                  </a:lnTo>
                  <a:lnTo>
                    <a:pt x="4346011" y="3643366"/>
                  </a:lnTo>
                  <a:lnTo>
                    <a:pt x="4383089" y="3616433"/>
                  </a:lnTo>
                  <a:lnTo>
                    <a:pt x="4419512" y="3588943"/>
                  </a:lnTo>
                  <a:lnTo>
                    <a:pt x="4455271" y="3560905"/>
                  </a:lnTo>
                  <a:lnTo>
                    <a:pt x="4490353" y="3532327"/>
                  </a:lnTo>
                  <a:lnTo>
                    <a:pt x="4524750" y="3503217"/>
                  </a:lnTo>
                  <a:lnTo>
                    <a:pt x="4558450" y="3473584"/>
                  </a:lnTo>
                  <a:lnTo>
                    <a:pt x="4591443" y="3443436"/>
                  </a:lnTo>
                  <a:lnTo>
                    <a:pt x="4623718" y="3412782"/>
                  </a:lnTo>
                  <a:lnTo>
                    <a:pt x="4655265" y="3381630"/>
                  </a:lnTo>
                  <a:lnTo>
                    <a:pt x="4686074" y="3349988"/>
                  </a:lnTo>
                  <a:lnTo>
                    <a:pt x="4716133" y="3317864"/>
                  </a:lnTo>
                  <a:lnTo>
                    <a:pt x="4745433" y="3285268"/>
                  </a:lnTo>
                  <a:lnTo>
                    <a:pt x="4773963" y="3252207"/>
                  </a:lnTo>
                  <a:lnTo>
                    <a:pt x="4801712" y="3218690"/>
                  </a:lnTo>
                  <a:lnTo>
                    <a:pt x="4828670" y="3184726"/>
                  </a:lnTo>
                  <a:lnTo>
                    <a:pt x="4854827" y="3150322"/>
                  </a:lnTo>
                  <a:lnTo>
                    <a:pt x="4880171" y="3115487"/>
                  </a:lnTo>
                  <a:lnTo>
                    <a:pt x="4904693" y="3080229"/>
                  </a:lnTo>
                  <a:lnTo>
                    <a:pt x="4928382" y="3044557"/>
                  </a:lnTo>
                  <a:lnTo>
                    <a:pt x="4951227" y="3008479"/>
                  </a:lnTo>
                  <a:lnTo>
                    <a:pt x="4973218" y="2972004"/>
                  </a:lnTo>
                  <a:lnTo>
                    <a:pt x="4994345" y="2935140"/>
                  </a:lnTo>
                  <a:lnTo>
                    <a:pt x="5014596" y="2897895"/>
                  </a:lnTo>
                  <a:lnTo>
                    <a:pt x="5033962" y="2860278"/>
                  </a:lnTo>
                  <a:lnTo>
                    <a:pt x="5052432" y="2822297"/>
                  </a:lnTo>
                  <a:lnTo>
                    <a:pt x="5069996" y="2783961"/>
                  </a:lnTo>
                  <a:lnTo>
                    <a:pt x="5086642" y="2745277"/>
                  </a:lnTo>
                  <a:lnTo>
                    <a:pt x="5102361" y="2706255"/>
                  </a:lnTo>
                  <a:lnTo>
                    <a:pt x="5117142" y="2666902"/>
                  </a:lnTo>
                  <a:lnTo>
                    <a:pt x="5130974" y="2627228"/>
                  </a:lnTo>
                  <a:lnTo>
                    <a:pt x="5143847" y="2587239"/>
                  </a:lnTo>
                  <a:lnTo>
                    <a:pt x="5155751" y="2546946"/>
                  </a:lnTo>
                  <a:lnTo>
                    <a:pt x="5166674" y="2506356"/>
                  </a:lnTo>
                  <a:lnTo>
                    <a:pt x="5176607" y="2465477"/>
                  </a:lnTo>
                  <a:lnTo>
                    <a:pt x="5185539" y="2424318"/>
                  </a:lnTo>
                  <a:lnTo>
                    <a:pt x="5193460" y="2382888"/>
                  </a:lnTo>
                  <a:lnTo>
                    <a:pt x="5200358" y="2341195"/>
                  </a:lnTo>
                  <a:lnTo>
                    <a:pt x="5206225" y="2299246"/>
                  </a:lnTo>
                  <a:lnTo>
                    <a:pt x="5211048" y="2257051"/>
                  </a:lnTo>
                  <a:lnTo>
                    <a:pt x="5214817" y="2214618"/>
                  </a:lnTo>
                  <a:lnTo>
                    <a:pt x="5217523" y="2171955"/>
                  </a:lnTo>
                  <a:lnTo>
                    <a:pt x="5219154" y="2129071"/>
                  </a:lnTo>
                  <a:lnTo>
                    <a:pt x="5219700" y="2085975"/>
                  </a:lnTo>
                  <a:lnTo>
                    <a:pt x="5219154" y="2042873"/>
                  </a:lnTo>
                  <a:lnTo>
                    <a:pt x="5217523" y="1999984"/>
                  </a:lnTo>
                  <a:lnTo>
                    <a:pt x="5214817" y="1957317"/>
                  </a:lnTo>
                  <a:lnTo>
                    <a:pt x="5211048" y="1914880"/>
                  </a:lnTo>
                  <a:lnTo>
                    <a:pt x="5206225" y="1872681"/>
                  </a:lnTo>
                  <a:lnTo>
                    <a:pt x="5200358" y="1830728"/>
                  </a:lnTo>
                  <a:lnTo>
                    <a:pt x="5193460" y="1789030"/>
                  </a:lnTo>
                  <a:lnTo>
                    <a:pt x="5185539" y="1747596"/>
                  </a:lnTo>
                  <a:lnTo>
                    <a:pt x="5176607" y="1706434"/>
                  </a:lnTo>
                  <a:lnTo>
                    <a:pt x="5166674" y="1665551"/>
                  </a:lnTo>
                  <a:lnTo>
                    <a:pt x="5155751" y="1624958"/>
                  </a:lnTo>
                  <a:lnTo>
                    <a:pt x="5143847" y="1584661"/>
                  </a:lnTo>
                  <a:lnTo>
                    <a:pt x="5130974" y="1544669"/>
                  </a:lnTo>
                  <a:lnTo>
                    <a:pt x="5117142" y="1504991"/>
                  </a:lnTo>
                  <a:lnTo>
                    <a:pt x="5102361" y="1465635"/>
                  </a:lnTo>
                  <a:lnTo>
                    <a:pt x="5086642" y="1426610"/>
                  </a:lnTo>
                  <a:lnTo>
                    <a:pt x="5069996" y="1387923"/>
                  </a:lnTo>
                  <a:lnTo>
                    <a:pt x="5052432" y="1349584"/>
                  </a:lnTo>
                  <a:lnTo>
                    <a:pt x="5033962" y="1311600"/>
                  </a:lnTo>
                  <a:lnTo>
                    <a:pt x="5014596" y="1273980"/>
                  </a:lnTo>
                  <a:lnTo>
                    <a:pt x="4994345" y="1236733"/>
                  </a:lnTo>
                  <a:lnTo>
                    <a:pt x="4973218" y="1199866"/>
                  </a:lnTo>
                  <a:lnTo>
                    <a:pt x="4951227" y="1163388"/>
                  </a:lnTo>
                  <a:lnTo>
                    <a:pt x="4928382" y="1127308"/>
                  </a:lnTo>
                  <a:lnTo>
                    <a:pt x="4904693" y="1091634"/>
                  </a:lnTo>
                  <a:lnTo>
                    <a:pt x="4880171" y="1056374"/>
                  </a:lnTo>
                  <a:lnTo>
                    <a:pt x="4854827" y="1021537"/>
                  </a:lnTo>
                  <a:lnTo>
                    <a:pt x="4828670" y="987131"/>
                  </a:lnTo>
                  <a:lnTo>
                    <a:pt x="4801712" y="953165"/>
                  </a:lnTo>
                  <a:lnTo>
                    <a:pt x="4773963" y="919646"/>
                  </a:lnTo>
                  <a:lnTo>
                    <a:pt x="4745433" y="886583"/>
                  </a:lnTo>
                  <a:lnTo>
                    <a:pt x="4716133" y="853985"/>
                  </a:lnTo>
                  <a:lnTo>
                    <a:pt x="4686074" y="821860"/>
                  </a:lnTo>
                  <a:lnTo>
                    <a:pt x="4655265" y="790216"/>
                  </a:lnTo>
                  <a:lnTo>
                    <a:pt x="4623718" y="759063"/>
                  </a:lnTo>
                  <a:lnTo>
                    <a:pt x="4591443" y="728407"/>
                  </a:lnTo>
                  <a:lnTo>
                    <a:pt x="4558450" y="698258"/>
                  </a:lnTo>
                  <a:lnTo>
                    <a:pt x="4524750" y="668623"/>
                  </a:lnTo>
                  <a:lnTo>
                    <a:pt x="4490353" y="639512"/>
                  </a:lnTo>
                  <a:lnTo>
                    <a:pt x="4455271" y="610933"/>
                  </a:lnTo>
                  <a:lnTo>
                    <a:pt x="4419512" y="582894"/>
                  </a:lnTo>
                  <a:lnTo>
                    <a:pt x="4383089" y="555403"/>
                  </a:lnTo>
                  <a:lnTo>
                    <a:pt x="4346011" y="528469"/>
                  </a:lnTo>
                  <a:lnTo>
                    <a:pt x="4308288" y="502100"/>
                  </a:lnTo>
                  <a:lnTo>
                    <a:pt x="4269933" y="476305"/>
                  </a:lnTo>
                  <a:lnTo>
                    <a:pt x="4230954" y="451092"/>
                  </a:lnTo>
                  <a:lnTo>
                    <a:pt x="4191362" y="426469"/>
                  </a:lnTo>
                  <a:lnTo>
                    <a:pt x="4151168" y="402445"/>
                  </a:lnTo>
                  <a:lnTo>
                    <a:pt x="4110383" y="379028"/>
                  </a:lnTo>
                  <a:lnTo>
                    <a:pt x="4069016" y="356227"/>
                  </a:lnTo>
                  <a:lnTo>
                    <a:pt x="4027079" y="334050"/>
                  </a:lnTo>
                  <a:lnTo>
                    <a:pt x="3984582" y="312505"/>
                  </a:lnTo>
                  <a:lnTo>
                    <a:pt x="3941535" y="291600"/>
                  </a:lnTo>
                  <a:lnTo>
                    <a:pt x="3897948" y="271345"/>
                  </a:lnTo>
                  <a:lnTo>
                    <a:pt x="3853834" y="251747"/>
                  </a:lnTo>
                  <a:lnTo>
                    <a:pt x="3809201" y="232815"/>
                  </a:lnTo>
                  <a:lnTo>
                    <a:pt x="3764060" y="214557"/>
                  </a:lnTo>
                  <a:lnTo>
                    <a:pt x="3718422" y="196982"/>
                  </a:lnTo>
                  <a:lnTo>
                    <a:pt x="3672297" y="180098"/>
                  </a:lnTo>
                  <a:lnTo>
                    <a:pt x="3625697" y="163913"/>
                  </a:lnTo>
                  <a:lnTo>
                    <a:pt x="3578630" y="148436"/>
                  </a:lnTo>
                  <a:lnTo>
                    <a:pt x="3531109" y="133675"/>
                  </a:lnTo>
                  <a:lnTo>
                    <a:pt x="3483142" y="119639"/>
                  </a:lnTo>
                  <a:lnTo>
                    <a:pt x="3434742" y="106335"/>
                  </a:lnTo>
                  <a:lnTo>
                    <a:pt x="3385918" y="93773"/>
                  </a:lnTo>
                  <a:lnTo>
                    <a:pt x="3336680" y="81960"/>
                  </a:lnTo>
                  <a:lnTo>
                    <a:pt x="3287040" y="70906"/>
                  </a:lnTo>
                  <a:lnTo>
                    <a:pt x="3237008" y="60618"/>
                  </a:lnTo>
                  <a:lnTo>
                    <a:pt x="3186594" y="51105"/>
                  </a:lnTo>
                  <a:lnTo>
                    <a:pt x="3135809" y="42375"/>
                  </a:lnTo>
                  <a:lnTo>
                    <a:pt x="3084663" y="34437"/>
                  </a:lnTo>
                  <a:lnTo>
                    <a:pt x="3033167" y="27299"/>
                  </a:lnTo>
                  <a:lnTo>
                    <a:pt x="2981331" y="20969"/>
                  </a:lnTo>
                  <a:lnTo>
                    <a:pt x="2929166" y="15456"/>
                  </a:lnTo>
                  <a:lnTo>
                    <a:pt x="2876682" y="10768"/>
                  </a:lnTo>
                  <a:lnTo>
                    <a:pt x="2823890" y="6914"/>
                  </a:lnTo>
                  <a:lnTo>
                    <a:pt x="2770800" y="3901"/>
                  </a:lnTo>
                  <a:lnTo>
                    <a:pt x="2717423" y="1739"/>
                  </a:lnTo>
                  <a:lnTo>
                    <a:pt x="2663769" y="436"/>
                  </a:lnTo>
                  <a:lnTo>
                    <a:pt x="2609850" y="0"/>
                  </a:lnTo>
                  <a:close/>
                </a:path>
              </a:pathLst>
            </a:custGeom>
            <a:solidFill>
              <a:srgbClr val="FD8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100451" y="1014475"/>
              <a:ext cx="5219700" cy="4171950"/>
            </a:xfrm>
            <a:custGeom>
              <a:avLst/>
              <a:gdLst/>
              <a:ahLst/>
              <a:cxnLst/>
              <a:rect l="l" t="t" r="r" b="b"/>
              <a:pathLst>
                <a:path w="5219700" h="4171950">
                  <a:moveTo>
                    <a:pt x="0" y="2085975"/>
                  </a:moveTo>
                  <a:lnTo>
                    <a:pt x="545" y="2042873"/>
                  </a:lnTo>
                  <a:lnTo>
                    <a:pt x="2176" y="1999984"/>
                  </a:lnTo>
                  <a:lnTo>
                    <a:pt x="4881" y="1957317"/>
                  </a:lnTo>
                  <a:lnTo>
                    <a:pt x="8651" y="1914880"/>
                  </a:lnTo>
                  <a:lnTo>
                    <a:pt x="13473" y="1872681"/>
                  </a:lnTo>
                  <a:lnTo>
                    <a:pt x="19339" y="1830728"/>
                  </a:lnTo>
                  <a:lnTo>
                    <a:pt x="26236" y="1789030"/>
                  </a:lnTo>
                  <a:lnTo>
                    <a:pt x="34156" y="1747596"/>
                  </a:lnTo>
                  <a:lnTo>
                    <a:pt x="43087" y="1706434"/>
                  </a:lnTo>
                  <a:lnTo>
                    <a:pt x="53020" y="1665551"/>
                  </a:lnTo>
                  <a:lnTo>
                    <a:pt x="63942" y="1624958"/>
                  </a:lnTo>
                  <a:lnTo>
                    <a:pt x="75845" y="1584661"/>
                  </a:lnTo>
                  <a:lnTo>
                    <a:pt x="88717" y="1544669"/>
                  </a:lnTo>
                  <a:lnTo>
                    <a:pt x="102548" y="1504991"/>
                  </a:lnTo>
                  <a:lnTo>
                    <a:pt x="117327" y="1465635"/>
                  </a:lnTo>
                  <a:lnTo>
                    <a:pt x="133045" y="1426610"/>
                  </a:lnTo>
                  <a:lnTo>
                    <a:pt x="149690" y="1387923"/>
                  </a:lnTo>
                  <a:lnTo>
                    <a:pt x="167252" y="1349584"/>
                  </a:lnTo>
                  <a:lnTo>
                    <a:pt x="185720" y="1311600"/>
                  </a:lnTo>
                  <a:lnTo>
                    <a:pt x="205085" y="1273980"/>
                  </a:lnTo>
                  <a:lnTo>
                    <a:pt x="225335" y="1236733"/>
                  </a:lnTo>
                  <a:lnTo>
                    <a:pt x="246460" y="1199866"/>
                  </a:lnTo>
                  <a:lnTo>
                    <a:pt x="268449" y="1163388"/>
                  </a:lnTo>
                  <a:lnTo>
                    <a:pt x="291293" y="1127308"/>
                  </a:lnTo>
                  <a:lnTo>
                    <a:pt x="314980" y="1091634"/>
                  </a:lnTo>
                  <a:lnTo>
                    <a:pt x="339501" y="1056374"/>
                  </a:lnTo>
                  <a:lnTo>
                    <a:pt x="364843" y="1021537"/>
                  </a:lnTo>
                  <a:lnTo>
                    <a:pt x="390998" y="987131"/>
                  </a:lnTo>
                  <a:lnTo>
                    <a:pt x="417955" y="953165"/>
                  </a:lnTo>
                  <a:lnTo>
                    <a:pt x="445703" y="919646"/>
                  </a:lnTo>
                  <a:lnTo>
                    <a:pt x="474231" y="886583"/>
                  </a:lnTo>
                  <a:lnTo>
                    <a:pt x="503529" y="853985"/>
                  </a:lnTo>
                  <a:lnTo>
                    <a:pt x="533587" y="821860"/>
                  </a:lnTo>
                  <a:lnTo>
                    <a:pt x="564394" y="790216"/>
                  </a:lnTo>
                  <a:lnTo>
                    <a:pt x="595940" y="759063"/>
                  </a:lnTo>
                  <a:lnTo>
                    <a:pt x="628214" y="728407"/>
                  </a:lnTo>
                  <a:lnTo>
                    <a:pt x="661205" y="698258"/>
                  </a:lnTo>
                  <a:lnTo>
                    <a:pt x="694904" y="668623"/>
                  </a:lnTo>
                  <a:lnTo>
                    <a:pt x="729299" y="639512"/>
                  </a:lnTo>
                  <a:lnTo>
                    <a:pt x="764381" y="610933"/>
                  </a:lnTo>
                  <a:lnTo>
                    <a:pt x="800138" y="582894"/>
                  </a:lnTo>
                  <a:lnTo>
                    <a:pt x="836560" y="555403"/>
                  </a:lnTo>
                  <a:lnTo>
                    <a:pt x="873637" y="528469"/>
                  </a:lnTo>
                  <a:lnTo>
                    <a:pt x="911359" y="502100"/>
                  </a:lnTo>
                  <a:lnTo>
                    <a:pt x="949714" y="476305"/>
                  </a:lnTo>
                  <a:lnTo>
                    <a:pt x="988692" y="451092"/>
                  </a:lnTo>
                  <a:lnTo>
                    <a:pt x="1028283" y="426469"/>
                  </a:lnTo>
                  <a:lnTo>
                    <a:pt x="1068476" y="402445"/>
                  </a:lnTo>
                  <a:lnTo>
                    <a:pt x="1109261" y="379028"/>
                  </a:lnTo>
                  <a:lnTo>
                    <a:pt x="1150627" y="356227"/>
                  </a:lnTo>
                  <a:lnTo>
                    <a:pt x="1192564" y="334050"/>
                  </a:lnTo>
                  <a:lnTo>
                    <a:pt x="1235061" y="312505"/>
                  </a:lnTo>
                  <a:lnTo>
                    <a:pt x="1278108" y="291600"/>
                  </a:lnTo>
                  <a:lnTo>
                    <a:pt x="1321694" y="271345"/>
                  </a:lnTo>
                  <a:lnTo>
                    <a:pt x="1365809" y="251747"/>
                  </a:lnTo>
                  <a:lnTo>
                    <a:pt x="1410442" y="232815"/>
                  </a:lnTo>
                  <a:lnTo>
                    <a:pt x="1455584" y="214557"/>
                  </a:lnTo>
                  <a:lnTo>
                    <a:pt x="1501222" y="196982"/>
                  </a:lnTo>
                  <a:lnTo>
                    <a:pt x="1547347" y="180098"/>
                  </a:lnTo>
                  <a:lnTo>
                    <a:pt x="1593949" y="163913"/>
                  </a:lnTo>
                  <a:lnTo>
                    <a:pt x="1641016" y="148436"/>
                  </a:lnTo>
                  <a:lnTo>
                    <a:pt x="1688539" y="133675"/>
                  </a:lnTo>
                  <a:lnTo>
                    <a:pt x="1736506" y="119639"/>
                  </a:lnTo>
                  <a:lnTo>
                    <a:pt x="1784908" y="106335"/>
                  </a:lnTo>
                  <a:lnTo>
                    <a:pt x="1833734" y="93773"/>
                  </a:lnTo>
                  <a:lnTo>
                    <a:pt x="1882973" y="81960"/>
                  </a:lnTo>
                  <a:lnTo>
                    <a:pt x="1932615" y="70906"/>
                  </a:lnTo>
                  <a:lnTo>
                    <a:pt x="1982650" y="60618"/>
                  </a:lnTo>
                  <a:lnTo>
                    <a:pt x="2033066" y="51105"/>
                  </a:lnTo>
                  <a:lnTo>
                    <a:pt x="2083854" y="42375"/>
                  </a:lnTo>
                  <a:lnTo>
                    <a:pt x="2135002" y="34437"/>
                  </a:lnTo>
                  <a:lnTo>
                    <a:pt x="2186501" y="27299"/>
                  </a:lnTo>
                  <a:lnTo>
                    <a:pt x="2238340" y="20969"/>
                  </a:lnTo>
                  <a:lnTo>
                    <a:pt x="2290509" y="15456"/>
                  </a:lnTo>
                  <a:lnTo>
                    <a:pt x="2342996" y="10768"/>
                  </a:lnTo>
                  <a:lnTo>
                    <a:pt x="2395792" y="6914"/>
                  </a:lnTo>
                  <a:lnTo>
                    <a:pt x="2448886" y="3901"/>
                  </a:lnTo>
                  <a:lnTo>
                    <a:pt x="2502267" y="1739"/>
                  </a:lnTo>
                  <a:lnTo>
                    <a:pt x="2555925" y="436"/>
                  </a:lnTo>
                  <a:lnTo>
                    <a:pt x="2609850" y="0"/>
                  </a:lnTo>
                  <a:lnTo>
                    <a:pt x="2663769" y="436"/>
                  </a:lnTo>
                  <a:lnTo>
                    <a:pt x="2717423" y="1739"/>
                  </a:lnTo>
                  <a:lnTo>
                    <a:pt x="2770800" y="3901"/>
                  </a:lnTo>
                  <a:lnTo>
                    <a:pt x="2823890" y="6914"/>
                  </a:lnTo>
                  <a:lnTo>
                    <a:pt x="2876682" y="10768"/>
                  </a:lnTo>
                  <a:lnTo>
                    <a:pt x="2929166" y="15456"/>
                  </a:lnTo>
                  <a:lnTo>
                    <a:pt x="2981331" y="20969"/>
                  </a:lnTo>
                  <a:lnTo>
                    <a:pt x="3033167" y="27299"/>
                  </a:lnTo>
                  <a:lnTo>
                    <a:pt x="3084663" y="34437"/>
                  </a:lnTo>
                  <a:lnTo>
                    <a:pt x="3135809" y="42375"/>
                  </a:lnTo>
                  <a:lnTo>
                    <a:pt x="3186594" y="51105"/>
                  </a:lnTo>
                  <a:lnTo>
                    <a:pt x="3237008" y="60618"/>
                  </a:lnTo>
                  <a:lnTo>
                    <a:pt x="3287040" y="70906"/>
                  </a:lnTo>
                  <a:lnTo>
                    <a:pt x="3336680" y="81960"/>
                  </a:lnTo>
                  <a:lnTo>
                    <a:pt x="3385918" y="93773"/>
                  </a:lnTo>
                  <a:lnTo>
                    <a:pt x="3434742" y="106335"/>
                  </a:lnTo>
                  <a:lnTo>
                    <a:pt x="3483142" y="119639"/>
                  </a:lnTo>
                  <a:lnTo>
                    <a:pt x="3531109" y="133675"/>
                  </a:lnTo>
                  <a:lnTo>
                    <a:pt x="3578630" y="148436"/>
                  </a:lnTo>
                  <a:lnTo>
                    <a:pt x="3625697" y="163913"/>
                  </a:lnTo>
                  <a:lnTo>
                    <a:pt x="3672297" y="180098"/>
                  </a:lnTo>
                  <a:lnTo>
                    <a:pt x="3718422" y="196982"/>
                  </a:lnTo>
                  <a:lnTo>
                    <a:pt x="3764060" y="214557"/>
                  </a:lnTo>
                  <a:lnTo>
                    <a:pt x="3809201" y="232815"/>
                  </a:lnTo>
                  <a:lnTo>
                    <a:pt x="3853834" y="251747"/>
                  </a:lnTo>
                  <a:lnTo>
                    <a:pt x="3897948" y="271345"/>
                  </a:lnTo>
                  <a:lnTo>
                    <a:pt x="3941535" y="291600"/>
                  </a:lnTo>
                  <a:lnTo>
                    <a:pt x="3984582" y="312505"/>
                  </a:lnTo>
                  <a:lnTo>
                    <a:pt x="4027079" y="334050"/>
                  </a:lnTo>
                  <a:lnTo>
                    <a:pt x="4069016" y="356227"/>
                  </a:lnTo>
                  <a:lnTo>
                    <a:pt x="4110383" y="379028"/>
                  </a:lnTo>
                  <a:lnTo>
                    <a:pt x="4151168" y="402445"/>
                  </a:lnTo>
                  <a:lnTo>
                    <a:pt x="4191362" y="426469"/>
                  </a:lnTo>
                  <a:lnTo>
                    <a:pt x="4230954" y="451092"/>
                  </a:lnTo>
                  <a:lnTo>
                    <a:pt x="4269933" y="476305"/>
                  </a:lnTo>
                  <a:lnTo>
                    <a:pt x="4308288" y="502100"/>
                  </a:lnTo>
                  <a:lnTo>
                    <a:pt x="4346011" y="528469"/>
                  </a:lnTo>
                  <a:lnTo>
                    <a:pt x="4383089" y="555403"/>
                  </a:lnTo>
                  <a:lnTo>
                    <a:pt x="4419512" y="582894"/>
                  </a:lnTo>
                  <a:lnTo>
                    <a:pt x="4455271" y="610933"/>
                  </a:lnTo>
                  <a:lnTo>
                    <a:pt x="4490353" y="639512"/>
                  </a:lnTo>
                  <a:lnTo>
                    <a:pt x="4524750" y="668623"/>
                  </a:lnTo>
                  <a:lnTo>
                    <a:pt x="4558450" y="698258"/>
                  </a:lnTo>
                  <a:lnTo>
                    <a:pt x="4591443" y="728407"/>
                  </a:lnTo>
                  <a:lnTo>
                    <a:pt x="4623718" y="759063"/>
                  </a:lnTo>
                  <a:lnTo>
                    <a:pt x="4655265" y="790216"/>
                  </a:lnTo>
                  <a:lnTo>
                    <a:pt x="4686074" y="821860"/>
                  </a:lnTo>
                  <a:lnTo>
                    <a:pt x="4716133" y="853985"/>
                  </a:lnTo>
                  <a:lnTo>
                    <a:pt x="4745433" y="886583"/>
                  </a:lnTo>
                  <a:lnTo>
                    <a:pt x="4773963" y="919646"/>
                  </a:lnTo>
                  <a:lnTo>
                    <a:pt x="4801712" y="953165"/>
                  </a:lnTo>
                  <a:lnTo>
                    <a:pt x="4828670" y="987131"/>
                  </a:lnTo>
                  <a:lnTo>
                    <a:pt x="4854827" y="1021537"/>
                  </a:lnTo>
                  <a:lnTo>
                    <a:pt x="4880171" y="1056374"/>
                  </a:lnTo>
                  <a:lnTo>
                    <a:pt x="4904693" y="1091634"/>
                  </a:lnTo>
                  <a:lnTo>
                    <a:pt x="4928382" y="1127308"/>
                  </a:lnTo>
                  <a:lnTo>
                    <a:pt x="4951227" y="1163388"/>
                  </a:lnTo>
                  <a:lnTo>
                    <a:pt x="4973218" y="1199866"/>
                  </a:lnTo>
                  <a:lnTo>
                    <a:pt x="4994345" y="1236733"/>
                  </a:lnTo>
                  <a:lnTo>
                    <a:pt x="5014596" y="1273980"/>
                  </a:lnTo>
                  <a:lnTo>
                    <a:pt x="5033962" y="1311600"/>
                  </a:lnTo>
                  <a:lnTo>
                    <a:pt x="5052432" y="1349584"/>
                  </a:lnTo>
                  <a:lnTo>
                    <a:pt x="5069996" y="1387923"/>
                  </a:lnTo>
                  <a:lnTo>
                    <a:pt x="5086642" y="1426610"/>
                  </a:lnTo>
                  <a:lnTo>
                    <a:pt x="5102361" y="1465635"/>
                  </a:lnTo>
                  <a:lnTo>
                    <a:pt x="5117142" y="1504991"/>
                  </a:lnTo>
                  <a:lnTo>
                    <a:pt x="5130974" y="1544669"/>
                  </a:lnTo>
                  <a:lnTo>
                    <a:pt x="5143847" y="1584661"/>
                  </a:lnTo>
                  <a:lnTo>
                    <a:pt x="5155751" y="1624958"/>
                  </a:lnTo>
                  <a:lnTo>
                    <a:pt x="5166674" y="1665551"/>
                  </a:lnTo>
                  <a:lnTo>
                    <a:pt x="5176607" y="1706434"/>
                  </a:lnTo>
                  <a:lnTo>
                    <a:pt x="5185539" y="1747596"/>
                  </a:lnTo>
                  <a:lnTo>
                    <a:pt x="5193460" y="1789030"/>
                  </a:lnTo>
                  <a:lnTo>
                    <a:pt x="5200358" y="1830728"/>
                  </a:lnTo>
                  <a:lnTo>
                    <a:pt x="5206225" y="1872681"/>
                  </a:lnTo>
                  <a:lnTo>
                    <a:pt x="5211048" y="1914880"/>
                  </a:lnTo>
                  <a:lnTo>
                    <a:pt x="5214817" y="1957317"/>
                  </a:lnTo>
                  <a:lnTo>
                    <a:pt x="5217523" y="1999984"/>
                  </a:lnTo>
                  <a:lnTo>
                    <a:pt x="5219154" y="2042873"/>
                  </a:lnTo>
                  <a:lnTo>
                    <a:pt x="5219700" y="2085975"/>
                  </a:lnTo>
                  <a:lnTo>
                    <a:pt x="5219154" y="2129071"/>
                  </a:lnTo>
                  <a:lnTo>
                    <a:pt x="5217523" y="2171955"/>
                  </a:lnTo>
                  <a:lnTo>
                    <a:pt x="5214817" y="2214618"/>
                  </a:lnTo>
                  <a:lnTo>
                    <a:pt x="5211048" y="2257051"/>
                  </a:lnTo>
                  <a:lnTo>
                    <a:pt x="5206225" y="2299246"/>
                  </a:lnTo>
                  <a:lnTo>
                    <a:pt x="5200358" y="2341195"/>
                  </a:lnTo>
                  <a:lnTo>
                    <a:pt x="5193460" y="2382888"/>
                  </a:lnTo>
                  <a:lnTo>
                    <a:pt x="5185539" y="2424318"/>
                  </a:lnTo>
                  <a:lnTo>
                    <a:pt x="5176607" y="2465477"/>
                  </a:lnTo>
                  <a:lnTo>
                    <a:pt x="5166674" y="2506356"/>
                  </a:lnTo>
                  <a:lnTo>
                    <a:pt x="5155751" y="2546946"/>
                  </a:lnTo>
                  <a:lnTo>
                    <a:pt x="5143847" y="2587239"/>
                  </a:lnTo>
                  <a:lnTo>
                    <a:pt x="5130974" y="2627228"/>
                  </a:lnTo>
                  <a:lnTo>
                    <a:pt x="5117142" y="2666902"/>
                  </a:lnTo>
                  <a:lnTo>
                    <a:pt x="5102361" y="2706255"/>
                  </a:lnTo>
                  <a:lnTo>
                    <a:pt x="5086642" y="2745277"/>
                  </a:lnTo>
                  <a:lnTo>
                    <a:pt x="5069996" y="2783961"/>
                  </a:lnTo>
                  <a:lnTo>
                    <a:pt x="5052432" y="2822297"/>
                  </a:lnTo>
                  <a:lnTo>
                    <a:pt x="5033962" y="2860278"/>
                  </a:lnTo>
                  <a:lnTo>
                    <a:pt x="5014596" y="2897895"/>
                  </a:lnTo>
                  <a:lnTo>
                    <a:pt x="4994345" y="2935140"/>
                  </a:lnTo>
                  <a:lnTo>
                    <a:pt x="4973218" y="2972004"/>
                  </a:lnTo>
                  <a:lnTo>
                    <a:pt x="4951227" y="3008479"/>
                  </a:lnTo>
                  <a:lnTo>
                    <a:pt x="4928382" y="3044557"/>
                  </a:lnTo>
                  <a:lnTo>
                    <a:pt x="4904693" y="3080229"/>
                  </a:lnTo>
                  <a:lnTo>
                    <a:pt x="4880171" y="3115487"/>
                  </a:lnTo>
                  <a:lnTo>
                    <a:pt x="4854827" y="3150322"/>
                  </a:lnTo>
                  <a:lnTo>
                    <a:pt x="4828670" y="3184726"/>
                  </a:lnTo>
                  <a:lnTo>
                    <a:pt x="4801712" y="3218690"/>
                  </a:lnTo>
                  <a:lnTo>
                    <a:pt x="4773963" y="3252207"/>
                  </a:lnTo>
                  <a:lnTo>
                    <a:pt x="4745433" y="3285268"/>
                  </a:lnTo>
                  <a:lnTo>
                    <a:pt x="4716133" y="3317864"/>
                  </a:lnTo>
                  <a:lnTo>
                    <a:pt x="4686074" y="3349988"/>
                  </a:lnTo>
                  <a:lnTo>
                    <a:pt x="4655265" y="3381630"/>
                  </a:lnTo>
                  <a:lnTo>
                    <a:pt x="4623718" y="3412782"/>
                  </a:lnTo>
                  <a:lnTo>
                    <a:pt x="4591443" y="3443436"/>
                  </a:lnTo>
                  <a:lnTo>
                    <a:pt x="4558450" y="3473584"/>
                  </a:lnTo>
                  <a:lnTo>
                    <a:pt x="4524750" y="3503217"/>
                  </a:lnTo>
                  <a:lnTo>
                    <a:pt x="4490353" y="3532327"/>
                  </a:lnTo>
                  <a:lnTo>
                    <a:pt x="4455271" y="3560905"/>
                  </a:lnTo>
                  <a:lnTo>
                    <a:pt x="4419512" y="3588943"/>
                  </a:lnTo>
                  <a:lnTo>
                    <a:pt x="4383089" y="3616433"/>
                  </a:lnTo>
                  <a:lnTo>
                    <a:pt x="4346011" y="3643366"/>
                  </a:lnTo>
                  <a:lnTo>
                    <a:pt x="4308288" y="3669733"/>
                  </a:lnTo>
                  <a:lnTo>
                    <a:pt x="4269933" y="3695528"/>
                  </a:lnTo>
                  <a:lnTo>
                    <a:pt x="4230954" y="3720740"/>
                  </a:lnTo>
                  <a:lnTo>
                    <a:pt x="4191362" y="3745362"/>
                  </a:lnTo>
                  <a:lnTo>
                    <a:pt x="4151168" y="3769385"/>
                  </a:lnTo>
                  <a:lnTo>
                    <a:pt x="4110383" y="3792801"/>
                  </a:lnTo>
                  <a:lnTo>
                    <a:pt x="4069016" y="3815602"/>
                  </a:lnTo>
                  <a:lnTo>
                    <a:pt x="4027079" y="3837778"/>
                  </a:lnTo>
                  <a:lnTo>
                    <a:pt x="3984582" y="3859323"/>
                  </a:lnTo>
                  <a:lnTo>
                    <a:pt x="3941535" y="3880227"/>
                  </a:lnTo>
                  <a:lnTo>
                    <a:pt x="3897948" y="3900482"/>
                  </a:lnTo>
                  <a:lnTo>
                    <a:pt x="3853834" y="3920079"/>
                  </a:lnTo>
                  <a:lnTo>
                    <a:pt x="3809201" y="3939011"/>
                  </a:lnTo>
                  <a:lnTo>
                    <a:pt x="3764060" y="3957268"/>
                  </a:lnTo>
                  <a:lnTo>
                    <a:pt x="3718422" y="3974843"/>
                  </a:lnTo>
                  <a:lnTo>
                    <a:pt x="3672297" y="3991727"/>
                  </a:lnTo>
                  <a:lnTo>
                    <a:pt x="3625697" y="4007911"/>
                  </a:lnTo>
                  <a:lnTo>
                    <a:pt x="3578630" y="4023388"/>
                  </a:lnTo>
                  <a:lnTo>
                    <a:pt x="3531109" y="4038149"/>
                  </a:lnTo>
                  <a:lnTo>
                    <a:pt x="3483142" y="4052185"/>
                  </a:lnTo>
                  <a:lnTo>
                    <a:pt x="3434742" y="4065488"/>
                  </a:lnTo>
                  <a:lnTo>
                    <a:pt x="3385918" y="4078050"/>
                  </a:lnTo>
                  <a:lnTo>
                    <a:pt x="3336680" y="4089862"/>
                  </a:lnTo>
                  <a:lnTo>
                    <a:pt x="3287040" y="4100916"/>
                  </a:lnTo>
                  <a:lnTo>
                    <a:pt x="3237008" y="4111204"/>
                  </a:lnTo>
                  <a:lnTo>
                    <a:pt x="3186594" y="4120717"/>
                  </a:lnTo>
                  <a:lnTo>
                    <a:pt x="3135809" y="4129447"/>
                  </a:lnTo>
                  <a:lnTo>
                    <a:pt x="3084663" y="4137385"/>
                  </a:lnTo>
                  <a:lnTo>
                    <a:pt x="3033167" y="4144523"/>
                  </a:lnTo>
                  <a:lnTo>
                    <a:pt x="2981331" y="4150853"/>
                  </a:lnTo>
                  <a:lnTo>
                    <a:pt x="2929166" y="4156366"/>
                  </a:lnTo>
                  <a:lnTo>
                    <a:pt x="2876682" y="4161054"/>
                  </a:lnTo>
                  <a:lnTo>
                    <a:pt x="2823890" y="4164908"/>
                  </a:lnTo>
                  <a:lnTo>
                    <a:pt x="2770800" y="4167921"/>
                  </a:lnTo>
                  <a:lnTo>
                    <a:pt x="2717423" y="4170083"/>
                  </a:lnTo>
                  <a:lnTo>
                    <a:pt x="2663769" y="4171386"/>
                  </a:lnTo>
                  <a:lnTo>
                    <a:pt x="2609850" y="4171823"/>
                  </a:lnTo>
                  <a:lnTo>
                    <a:pt x="2555925" y="4171386"/>
                  </a:lnTo>
                  <a:lnTo>
                    <a:pt x="2502267" y="4170083"/>
                  </a:lnTo>
                  <a:lnTo>
                    <a:pt x="2448886" y="4167921"/>
                  </a:lnTo>
                  <a:lnTo>
                    <a:pt x="2395792" y="4164908"/>
                  </a:lnTo>
                  <a:lnTo>
                    <a:pt x="2342996" y="4161054"/>
                  </a:lnTo>
                  <a:lnTo>
                    <a:pt x="2290509" y="4156366"/>
                  </a:lnTo>
                  <a:lnTo>
                    <a:pt x="2238340" y="4150853"/>
                  </a:lnTo>
                  <a:lnTo>
                    <a:pt x="2186501" y="4144523"/>
                  </a:lnTo>
                  <a:lnTo>
                    <a:pt x="2135002" y="4137385"/>
                  </a:lnTo>
                  <a:lnTo>
                    <a:pt x="2083854" y="4129447"/>
                  </a:lnTo>
                  <a:lnTo>
                    <a:pt x="2033066" y="4120717"/>
                  </a:lnTo>
                  <a:lnTo>
                    <a:pt x="1982650" y="4111204"/>
                  </a:lnTo>
                  <a:lnTo>
                    <a:pt x="1932615" y="4100916"/>
                  </a:lnTo>
                  <a:lnTo>
                    <a:pt x="1882973" y="4089862"/>
                  </a:lnTo>
                  <a:lnTo>
                    <a:pt x="1833734" y="4078050"/>
                  </a:lnTo>
                  <a:lnTo>
                    <a:pt x="1784908" y="4065488"/>
                  </a:lnTo>
                  <a:lnTo>
                    <a:pt x="1736506" y="4052185"/>
                  </a:lnTo>
                  <a:lnTo>
                    <a:pt x="1688539" y="4038149"/>
                  </a:lnTo>
                  <a:lnTo>
                    <a:pt x="1641016" y="4023388"/>
                  </a:lnTo>
                  <a:lnTo>
                    <a:pt x="1593949" y="4007911"/>
                  </a:lnTo>
                  <a:lnTo>
                    <a:pt x="1547347" y="3991727"/>
                  </a:lnTo>
                  <a:lnTo>
                    <a:pt x="1501222" y="3974843"/>
                  </a:lnTo>
                  <a:lnTo>
                    <a:pt x="1455584" y="3957268"/>
                  </a:lnTo>
                  <a:lnTo>
                    <a:pt x="1410442" y="3939011"/>
                  </a:lnTo>
                  <a:lnTo>
                    <a:pt x="1365809" y="3920079"/>
                  </a:lnTo>
                  <a:lnTo>
                    <a:pt x="1321694" y="3900482"/>
                  </a:lnTo>
                  <a:lnTo>
                    <a:pt x="1278108" y="3880227"/>
                  </a:lnTo>
                  <a:lnTo>
                    <a:pt x="1235061" y="3859323"/>
                  </a:lnTo>
                  <a:lnTo>
                    <a:pt x="1192564" y="3837778"/>
                  </a:lnTo>
                  <a:lnTo>
                    <a:pt x="1150627" y="3815602"/>
                  </a:lnTo>
                  <a:lnTo>
                    <a:pt x="1109261" y="3792801"/>
                  </a:lnTo>
                  <a:lnTo>
                    <a:pt x="1068476" y="3769385"/>
                  </a:lnTo>
                  <a:lnTo>
                    <a:pt x="1028283" y="3745362"/>
                  </a:lnTo>
                  <a:lnTo>
                    <a:pt x="988692" y="3720740"/>
                  </a:lnTo>
                  <a:lnTo>
                    <a:pt x="949714" y="3695528"/>
                  </a:lnTo>
                  <a:lnTo>
                    <a:pt x="911359" y="3669733"/>
                  </a:lnTo>
                  <a:lnTo>
                    <a:pt x="873637" y="3643366"/>
                  </a:lnTo>
                  <a:lnTo>
                    <a:pt x="836560" y="3616433"/>
                  </a:lnTo>
                  <a:lnTo>
                    <a:pt x="800138" y="3588943"/>
                  </a:lnTo>
                  <a:lnTo>
                    <a:pt x="764381" y="3560905"/>
                  </a:lnTo>
                  <a:lnTo>
                    <a:pt x="729299" y="3532327"/>
                  </a:lnTo>
                  <a:lnTo>
                    <a:pt x="694904" y="3503217"/>
                  </a:lnTo>
                  <a:lnTo>
                    <a:pt x="661205" y="3473584"/>
                  </a:lnTo>
                  <a:lnTo>
                    <a:pt x="628214" y="3443436"/>
                  </a:lnTo>
                  <a:lnTo>
                    <a:pt x="595940" y="3412782"/>
                  </a:lnTo>
                  <a:lnTo>
                    <a:pt x="564394" y="3381630"/>
                  </a:lnTo>
                  <a:lnTo>
                    <a:pt x="533587" y="3349988"/>
                  </a:lnTo>
                  <a:lnTo>
                    <a:pt x="503529" y="3317864"/>
                  </a:lnTo>
                  <a:lnTo>
                    <a:pt x="474231" y="3285268"/>
                  </a:lnTo>
                  <a:lnTo>
                    <a:pt x="445703" y="3252207"/>
                  </a:lnTo>
                  <a:lnTo>
                    <a:pt x="417955" y="3218690"/>
                  </a:lnTo>
                  <a:lnTo>
                    <a:pt x="390998" y="3184726"/>
                  </a:lnTo>
                  <a:lnTo>
                    <a:pt x="364843" y="3150322"/>
                  </a:lnTo>
                  <a:lnTo>
                    <a:pt x="339501" y="3115487"/>
                  </a:lnTo>
                  <a:lnTo>
                    <a:pt x="314980" y="3080229"/>
                  </a:lnTo>
                  <a:lnTo>
                    <a:pt x="291293" y="3044557"/>
                  </a:lnTo>
                  <a:lnTo>
                    <a:pt x="268449" y="3008479"/>
                  </a:lnTo>
                  <a:lnTo>
                    <a:pt x="246460" y="2972004"/>
                  </a:lnTo>
                  <a:lnTo>
                    <a:pt x="225335" y="2935140"/>
                  </a:lnTo>
                  <a:lnTo>
                    <a:pt x="205085" y="2897895"/>
                  </a:lnTo>
                  <a:lnTo>
                    <a:pt x="185720" y="2860278"/>
                  </a:lnTo>
                  <a:lnTo>
                    <a:pt x="167252" y="2822297"/>
                  </a:lnTo>
                  <a:lnTo>
                    <a:pt x="149690" y="2783961"/>
                  </a:lnTo>
                  <a:lnTo>
                    <a:pt x="133045" y="2745277"/>
                  </a:lnTo>
                  <a:lnTo>
                    <a:pt x="117327" y="2706255"/>
                  </a:lnTo>
                  <a:lnTo>
                    <a:pt x="102548" y="2666902"/>
                  </a:lnTo>
                  <a:lnTo>
                    <a:pt x="88717" y="2627228"/>
                  </a:lnTo>
                  <a:lnTo>
                    <a:pt x="75845" y="2587239"/>
                  </a:lnTo>
                  <a:lnTo>
                    <a:pt x="63942" y="2546946"/>
                  </a:lnTo>
                  <a:lnTo>
                    <a:pt x="53020" y="2506356"/>
                  </a:lnTo>
                  <a:lnTo>
                    <a:pt x="43087" y="2465477"/>
                  </a:lnTo>
                  <a:lnTo>
                    <a:pt x="34156" y="2424318"/>
                  </a:lnTo>
                  <a:lnTo>
                    <a:pt x="26236" y="2382888"/>
                  </a:lnTo>
                  <a:lnTo>
                    <a:pt x="19339" y="2341195"/>
                  </a:lnTo>
                  <a:lnTo>
                    <a:pt x="13473" y="2299246"/>
                  </a:lnTo>
                  <a:lnTo>
                    <a:pt x="8651" y="2257051"/>
                  </a:lnTo>
                  <a:lnTo>
                    <a:pt x="4881" y="2214618"/>
                  </a:lnTo>
                  <a:lnTo>
                    <a:pt x="2176" y="2171955"/>
                  </a:lnTo>
                  <a:lnTo>
                    <a:pt x="545" y="2129071"/>
                  </a:lnTo>
                  <a:lnTo>
                    <a:pt x="0" y="2085975"/>
                  </a:lnTo>
                  <a:close/>
                </a:path>
              </a:pathLst>
            </a:custGeom>
            <a:ln w="25400">
              <a:solidFill>
                <a:srgbClr val="BA60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057650" y="2566670"/>
            <a:ext cx="3299460" cy="10331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600" b="1" spc="-10" dirty="0">
                <a:solidFill>
                  <a:srgbClr val="000000"/>
                </a:solidFill>
                <a:latin typeface="Century Schoolbook" panose="02040604050505020304"/>
                <a:cs typeface="Century Schoolbook" panose="02040604050505020304"/>
              </a:rPr>
              <a:t>History</a:t>
            </a:r>
            <a:endParaRPr sz="6600">
              <a:latin typeface="Century Schoolbook" panose="02040604050505020304"/>
              <a:cs typeface="Century Schoolbook" panose="020406040505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87751" y="1001775"/>
            <a:ext cx="5245100" cy="4197350"/>
            <a:chOff x="3087751" y="1001775"/>
            <a:chExt cx="5245100" cy="4197350"/>
          </a:xfrm>
        </p:grpSpPr>
        <p:sp>
          <p:nvSpPr>
            <p:cNvPr id="3" name="object 3"/>
            <p:cNvSpPr/>
            <p:nvPr/>
          </p:nvSpPr>
          <p:spPr>
            <a:xfrm>
              <a:off x="3100451" y="1014475"/>
              <a:ext cx="5219700" cy="4171950"/>
            </a:xfrm>
            <a:custGeom>
              <a:avLst/>
              <a:gdLst/>
              <a:ahLst/>
              <a:cxnLst/>
              <a:rect l="l" t="t" r="r" b="b"/>
              <a:pathLst>
                <a:path w="5219700" h="4171950">
                  <a:moveTo>
                    <a:pt x="2609850" y="0"/>
                  </a:moveTo>
                  <a:lnTo>
                    <a:pt x="2555925" y="436"/>
                  </a:lnTo>
                  <a:lnTo>
                    <a:pt x="2502267" y="1739"/>
                  </a:lnTo>
                  <a:lnTo>
                    <a:pt x="2448886" y="3901"/>
                  </a:lnTo>
                  <a:lnTo>
                    <a:pt x="2395792" y="6914"/>
                  </a:lnTo>
                  <a:lnTo>
                    <a:pt x="2342996" y="10768"/>
                  </a:lnTo>
                  <a:lnTo>
                    <a:pt x="2290509" y="15456"/>
                  </a:lnTo>
                  <a:lnTo>
                    <a:pt x="2238340" y="20969"/>
                  </a:lnTo>
                  <a:lnTo>
                    <a:pt x="2186501" y="27299"/>
                  </a:lnTo>
                  <a:lnTo>
                    <a:pt x="2135002" y="34437"/>
                  </a:lnTo>
                  <a:lnTo>
                    <a:pt x="2083854" y="42375"/>
                  </a:lnTo>
                  <a:lnTo>
                    <a:pt x="2033066" y="51105"/>
                  </a:lnTo>
                  <a:lnTo>
                    <a:pt x="1982650" y="60618"/>
                  </a:lnTo>
                  <a:lnTo>
                    <a:pt x="1932615" y="70906"/>
                  </a:lnTo>
                  <a:lnTo>
                    <a:pt x="1882973" y="81960"/>
                  </a:lnTo>
                  <a:lnTo>
                    <a:pt x="1833734" y="93773"/>
                  </a:lnTo>
                  <a:lnTo>
                    <a:pt x="1784908" y="106335"/>
                  </a:lnTo>
                  <a:lnTo>
                    <a:pt x="1736506" y="119639"/>
                  </a:lnTo>
                  <a:lnTo>
                    <a:pt x="1688539" y="133675"/>
                  </a:lnTo>
                  <a:lnTo>
                    <a:pt x="1641016" y="148436"/>
                  </a:lnTo>
                  <a:lnTo>
                    <a:pt x="1593949" y="163913"/>
                  </a:lnTo>
                  <a:lnTo>
                    <a:pt x="1547347" y="180098"/>
                  </a:lnTo>
                  <a:lnTo>
                    <a:pt x="1501222" y="196982"/>
                  </a:lnTo>
                  <a:lnTo>
                    <a:pt x="1455584" y="214557"/>
                  </a:lnTo>
                  <a:lnTo>
                    <a:pt x="1410442" y="232815"/>
                  </a:lnTo>
                  <a:lnTo>
                    <a:pt x="1365809" y="251747"/>
                  </a:lnTo>
                  <a:lnTo>
                    <a:pt x="1321694" y="271345"/>
                  </a:lnTo>
                  <a:lnTo>
                    <a:pt x="1278108" y="291600"/>
                  </a:lnTo>
                  <a:lnTo>
                    <a:pt x="1235061" y="312505"/>
                  </a:lnTo>
                  <a:lnTo>
                    <a:pt x="1192564" y="334050"/>
                  </a:lnTo>
                  <a:lnTo>
                    <a:pt x="1150627" y="356227"/>
                  </a:lnTo>
                  <a:lnTo>
                    <a:pt x="1109261" y="379028"/>
                  </a:lnTo>
                  <a:lnTo>
                    <a:pt x="1068476" y="402445"/>
                  </a:lnTo>
                  <a:lnTo>
                    <a:pt x="1028283" y="426469"/>
                  </a:lnTo>
                  <a:lnTo>
                    <a:pt x="988692" y="451092"/>
                  </a:lnTo>
                  <a:lnTo>
                    <a:pt x="949714" y="476305"/>
                  </a:lnTo>
                  <a:lnTo>
                    <a:pt x="911359" y="502100"/>
                  </a:lnTo>
                  <a:lnTo>
                    <a:pt x="873637" y="528469"/>
                  </a:lnTo>
                  <a:lnTo>
                    <a:pt x="836560" y="555403"/>
                  </a:lnTo>
                  <a:lnTo>
                    <a:pt x="800138" y="582894"/>
                  </a:lnTo>
                  <a:lnTo>
                    <a:pt x="764381" y="610933"/>
                  </a:lnTo>
                  <a:lnTo>
                    <a:pt x="729299" y="639512"/>
                  </a:lnTo>
                  <a:lnTo>
                    <a:pt x="694904" y="668623"/>
                  </a:lnTo>
                  <a:lnTo>
                    <a:pt x="661205" y="698258"/>
                  </a:lnTo>
                  <a:lnTo>
                    <a:pt x="628214" y="728407"/>
                  </a:lnTo>
                  <a:lnTo>
                    <a:pt x="595940" y="759063"/>
                  </a:lnTo>
                  <a:lnTo>
                    <a:pt x="564394" y="790216"/>
                  </a:lnTo>
                  <a:lnTo>
                    <a:pt x="533587" y="821860"/>
                  </a:lnTo>
                  <a:lnTo>
                    <a:pt x="503529" y="853985"/>
                  </a:lnTo>
                  <a:lnTo>
                    <a:pt x="474231" y="886583"/>
                  </a:lnTo>
                  <a:lnTo>
                    <a:pt x="445703" y="919646"/>
                  </a:lnTo>
                  <a:lnTo>
                    <a:pt x="417955" y="953165"/>
                  </a:lnTo>
                  <a:lnTo>
                    <a:pt x="390998" y="987131"/>
                  </a:lnTo>
                  <a:lnTo>
                    <a:pt x="364843" y="1021537"/>
                  </a:lnTo>
                  <a:lnTo>
                    <a:pt x="339501" y="1056374"/>
                  </a:lnTo>
                  <a:lnTo>
                    <a:pt x="314980" y="1091634"/>
                  </a:lnTo>
                  <a:lnTo>
                    <a:pt x="291293" y="1127308"/>
                  </a:lnTo>
                  <a:lnTo>
                    <a:pt x="268449" y="1163388"/>
                  </a:lnTo>
                  <a:lnTo>
                    <a:pt x="246460" y="1199866"/>
                  </a:lnTo>
                  <a:lnTo>
                    <a:pt x="225335" y="1236733"/>
                  </a:lnTo>
                  <a:lnTo>
                    <a:pt x="205085" y="1273980"/>
                  </a:lnTo>
                  <a:lnTo>
                    <a:pt x="185720" y="1311600"/>
                  </a:lnTo>
                  <a:lnTo>
                    <a:pt x="167252" y="1349584"/>
                  </a:lnTo>
                  <a:lnTo>
                    <a:pt x="149690" y="1387923"/>
                  </a:lnTo>
                  <a:lnTo>
                    <a:pt x="133045" y="1426610"/>
                  </a:lnTo>
                  <a:lnTo>
                    <a:pt x="117327" y="1465635"/>
                  </a:lnTo>
                  <a:lnTo>
                    <a:pt x="102548" y="1504991"/>
                  </a:lnTo>
                  <a:lnTo>
                    <a:pt x="88717" y="1544669"/>
                  </a:lnTo>
                  <a:lnTo>
                    <a:pt x="75845" y="1584661"/>
                  </a:lnTo>
                  <a:lnTo>
                    <a:pt x="63942" y="1624958"/>
                  </a:lnTo>
                  <a:lnTo>
                    <a:pt x="53020" y="1665551"/>
                  </a:lnTo>
                  <a:lnTo>
                    <a:pt x="43087" y="1706434"/>
                  </a:lnTo>
                  <a:lnTo>
                    <a:pt x="34156" y="1747596"/>
                  </a:lnTo>
                  <a:lnTo>
                    <a:pt x="26236" y="1789030"/>
                  </a:lnTo>
                  <a:lnTo>
                    <a:pt x="19339" y="1830728"/>
                  </a:lnTo>
                  <a:lnTo>
                    <a:pt x="13473" y="1872681"/>
                  </a:lnTo>
                  <a:lnTo>
                    <a:pt x="8651" y="1914880"/>
                  </a:lnTo>
                  <a:lnTo>
                    <a:pt x="4881" y="1957317"/>
                  </a:lnTo>
                  <a:lnTo>
                    <a:pt x="2176" y="1999984"/>
                  </a:lnTo>
                  <a:lnTo>
                    <a:pt x="545" y="2042873"/>
                  </a:lnTo>
                  <a:lnTo>
                    <a:pt x="0" y="2085975"/>
                  </a:lnTo>
                  <a:lnTo>
                    <a:pt x="545" y="2129071"/>
                  </a:lnTo>
                  <a:lnTo>
                    <a:pt x="2176" y="2171955"/>
                  </a:lnTo>
                  <a:lnTo>
                    <a:pt x="4881" y="2214618"/>
                  </a:lnTo>
                  <a:lnTo>
                    <a:pt x="8651" y="2257051"/>
                  </a:lnTo>
                  <a:lnTo>
                    <a:pt x="13473" y="2299246"/>
                  </a:lnTo>
                  <a:lnTo>
                    <a:pt x="19339" y="2341195"/>
                  </a:lnTo>
                  <a:lnTo>
                    <a:pt x="26236" y="2382888"/>
                  </a:lnTo>
                  <a:lnTo>
                    <a:pt x="34156" y="2424318"/>
                  </a:lnTo>
                  <a:lnTo>
                    <a:pt x="43087" y="2465477"/>
                  </a:lnTo>
                  <a:lnTo>
                    <a:pt x="53020" y="2506356"/>
                  </a:lnTo>
                  <a:lnTo>
                    <a:pt x="63942" y="2546946"/>
                  </a:lnTo>
                  <a:lnTo>
                    <a:pt x="75845" y="2587239"/>
                  </a:lnTo>
                  <a:lnTo>
                    <a:pt x="88717" y="2627228"/>
                  </a:lnTo>
                  <a:lnTo>
                    <a:pt x="102548" y="2666902"/>
                  </a:lnTo>
                  <a:lnTo>
                    <a:pt x="117327" y="2706255"/>
                  </a:lnTo>
                  <a:lnTo>
                    <a:pt x="133045" y="2745277"/>
                  </a:lnTo>
                  <a:lnTo>
                    <a:pt x="149690" y="2783961"/>
                  </a:lnTo>
                  <a:lnTo>
                    <a:pt x="167252" y="2822297"/>
                  </a:lnTo>
                  <a:lnTo>
                    <a:pt x="185720" y="2860278"/>
                  </a:lnTo>
                  <a:lnTo>
                    <a:pt x="205085" y="2897895"/>
                  </a:lnTo>
                  <a:lnTo>
                    <a:pt x="225335" y="2935140"/>
                  </a:lnTo>
                  <a:lnTo>
                    <a:pt x="246460" y="2972004"/>
                  </a:lnTo>
                  <a:lnTo>
                    <a:pt x="268449" y="3008479"/>
                  </a:lnTo>
                  <a:lnTo>
                    <a:pt x="291293" y="3044557"/>
                  </a:lnTo>
                  <a:lnTo>
                    <a:pt x="314980" y="3080229"/>
                  </a:lnTo>
                  <a:lnTo>
                    <a:pt x="339501" y="3115487"/>
                  </a:lnTo>
                  <a:lnTo>
                    <a:pt x="364843" y="3150322"/>
                  </a:lnTo>
                  <a:lnTo>
                    <a:pt x="390998" y="3184726"/>
                  </a:lnTo>
                  <a:lnTo>
                    <a:pt x="417955" y="3218690"/>
                  </a:lnTo>
                  <a:lnTo>
                    <a:pt x="445703" y="3252207"/>
                  </a:lnTo>
                  <a:lnTo>
                    <a:pt x="474231" y="3285268"/>
                  </a:lnTo>
                  <a:lnTo>
                    <a:pt x="503529" y="3317864"/>
                  </a:lnTo>
                  <a:lnTo>
                    <a:pt x="533587" y="3349988"/>
                  </a:lnTo>
                  <a:lnTo>
                    <a:pt x="564394" y="3381630"/>
                  </a:lnTo>
                  <a:lnTo>
                    <a:pt x="595940" y="3412782"/>
                  </a:lnTo>
                  <a:lnTo>
                    <a:pt x="628214" y="3443436"/>
                  </a:lnTo>
                  <a:lnTo>
                    <a:pt x="661205" y="3473584"/>
                  </a:lnTo>
                  <a:lnTo>
                    <a:pt x="694904" y="3503217"/>
                  </a:lnTo>
                  <a:lnTo>
                    <a:pt x="729299" y="3532327"/>
                  </a:lnTo>
                  <a:lnTo>
                    <a:pt x="764381" y="3560905"/>
                  </a:lnTo>
                  <a:lnTo>
                    <a:pt x="800138" y="3588943"/>
                  </a:lnTo>
                  <a:lnTo>
                    <a:pt x="836560" y="3616433"/>
                  </a:lnTo>
                  <a:lnTo>
                    <a:pt x="873637" y="3643366"/>
                  </a:lnTo>
                  <a:lnTo>
                    <a:pt x="911359" y="3669733"/>
                  </a:lnTo>
                  <a:lnTo>
                    <a:pt x="949714" y="3695528"/>
                  </a:lnTo>
                  <a:lnTo>
                    <a:pt x="988692" y="3720740"/>
                  </a:lnTo>
                  <a:lnTo>
                    <a:pt x="1028283" y="3745362"/>
                  </a:lnTo>
                  <a:lnTo>
                    <a:pt x="1068476" y="3769385"/>
                  </a:lnTo>
                  <a:lnTo>
                    <a:pt x="1109261" y="3792801"/>
                  </a:lnTo>
                  <a:lnTo>
                    <a:pt x="1150627" y="3815602"/>
                  </a:lnTo>
                  <a:lnTo>
                    <a:pt x="1192564" y="3837778"/>
                  </a:lnTo>
                  <a:lnTo>
                    <a:pt x="1235061" y="3859323"/>
                  </a:lnTo>
                  <a:lnTo>
                    <a:pt x="1278108" y="3880227"/>
                  </a:lnTo>
                  <a:lnTo>
                    <a:pt x="1321694" y="3900482"/>
                  </a:lnTo>
                  <a:lnTo>
                    <a:pt x="1365809" y="3920079"/>
                  </a:lnTo>
                  <a:lnTo>
                    <a:pt x="1410442" y="3939011"/>
                  </a:lnTo>
                  <a:lnTo>
                    <a:pt x="1455584" y="3957268"/>
                  </a:lnTo>
                  <a:lnTo>
                    <a:pt x="1501222" y="3974843"/>
                  </a:lnTo>
                  <a:lnTo>
                    <a:pt x="1547347" y="3991727"/>
                  </a:lnTo>
                  <a:lnTo>
                    <a:pt x="1593949" y="4007911"/>
                  </a:lnTo>
                  <a:lnTo>
                    <a:pt x="1641016" y="4023388"/>
                  </a:lnTo>
                  <a:lnTo>
                    <a:pt x="1688539" y="4038149"/>
                  </a:lnTo>
                  <a:lnTo>
                    <a:pt x="1736506" y="4052185"/>
                  </a:lnTo>
                  <a:lnTo>
                    <a:pt x="1784908" y="4065488"/>
                  </a:lnTo>
                  <a:lnTo>
                    <a:pt x="1833734" y="4078050"/>
                  </a:lnTo>
                  <a:lnTo>
                    <a:pt x="1882973" y="4089862"/>
                  </a:lnTo>
                  <a:lnTo>
                    <a:pt x="1932615" y="4100916"/>
                  </a:lnTo>
                  <a:lnTo>
                    <a:pt x="1982650" y="4111204"/>
                  </a:lnTo>
                  <a:lnTo>
                    <a:pt x="2033066" y="4120717"/>
                  </a:lnTo>
                  <a:lnTo>
                    <a:pt x="2083854" y="4129447"/>
                  </a:lnTo>
                  <a:lnTo>
                    <a:pt x="2135002" y="4137385"/>
                  </a:lnTo>
                  <a:lnTo>
                    <a:pt x="2186501" y="4144523"/>
                  </a:lnTo>
                  <a:lnTo>
                    <a:pt x="2238340" y="4150853"/>
                  </a:lnTo>
                  <a:lnTo>
                    <a:pt x="2290509" y="4156366"/>
                  </a:lnTo>
                  <a:lnTo>
                    <a:pt x="2342996" y="4161054"/>
                  </a:lnTo>
                  <a:lnTo>
                    <a:pt x="2395792" y="4164908"/>
                  </a:lnTo>
                  <a:lnTo>
                    <a:pt x="2448886" y="4167921"/>
                  </a:lnTo>
                  <a:lnTo>
                    <a:pt x="2502267" y="4170083"/>
                  </a:lnTo>
                  <a:lnTo>
                    <a:pt x="2555925" y="4171386"/>
                  </a:lnTo>
                  <a:lnTo>
                    <a:pt x="2609850" y="4171823"/>
                  </a:lnTo>
                  <a:lnTo>
                    <a:pt x="2663769" y="4171386"/>
                  </a:lnTo>
                  <a:lnTo>
                    <a:pt x="2717423" y="4170083"/>
                  </a:lnTo>
                  <a:lnTo>
                    <a:pt x="2770800" y="4167921"/>
                  </a:lnTo>
                  <a:lnTo>
                    <a:pt x="2823890" y="4164908"/>
                  </a:lnTo>
                  <a:lnTo>
                    <a:pt x="2876682" y="4161054"/>
                  </a:lnTo>
                  <a:lnTo>
                    <a:pt x="2929166" y="4156366"/>
                  </a:lnTo>
                  <a:lnTo>
                    <a:pt x="2981331" y="4150853"/>
                  </a:lnTo>
                  <a:lnTo>
                    <a:pt x="3033167" y="4144523"/>
                  </a:lnTo>
                  <a:lnTo>
                    <a:pt x="3084663" y="4137385"/>
                  </a:lnTo>
                  <a:lnTo>
                    <a:pt x="3135809" y="4129447"/>
                  </a:lnTo>
                  <a:lnTo>
                    <a:pt x="3186594" y="4120717"/>
                  </a:lnTo>
                  <a:lnTo>
                    <a:pt x="3237008" y="4111204"/>
                  </a:lnTo>
                  <a:lnTo>
                    <a:pt x="3287040" y="4100916"/>
                  </a:lnTo>
                  <a:lnTo>
                    <a:pt x="3336680" y="4089862"/>
                  </a:lnTo>
                  <a:lnTo>
                    <a:pt x="3385918" y="4078050"/>
                  </a:lnTo>
                  <a:lnTo>
                    <a:pt x="3434742" y="4065488"/>
                  </a:lnTo>
                  <a:lnTo>
                    <a:pt x="3483142" y="4052185"/>
                  </a:lnTo>
                  <a:lnTo>
                    <a:pt x="3531109" y="4038149"/>
                  </a:lnTo>
                  <a:lnTo>
                    <a:pt x="3578630" y="4023388"/>
                  </a:lnTo>
                  <a:lnTo>
                    <a:pt x="3625697" y="4007911"/>
                  </a:lnTo>
                  <a:lnTo>
                    <a:pt x="3672297" y="3991727"/>
                  </a:lnTo>
                  <a:lnTo>
                    <a:pt x="3718422" y="3974843"/>
                  </a:lnTo>
                  <a:lnTo>
                    <a:pt x="3764060" y="3957268"/>
                  </a:lnTo>
                  <a:lnTo>
                    <a:pt x="3809201" y="3939011"/>
                  </a:lnTo>
                  <a:lnTo>
                    <a:pt x="3853834" y="3920079"/>
                  </a:lnTo>
                  <a:lnTo>
                    <a:pt x="3897948" y="3900482"/>
                  </a:lnTo>
                  <a:lnTo>
                    <a:pt x="3941535" y="3880227"/>
                  </a:lnTo>
                  <a:lnTo>
                    <a:pt x="3984582" y="3859323"/>
                  </a:lnTo>
                  <a:lnTo>
                    <a:pt x="4027079" y="3837778"/>
                  </a:lnTo>
                  <a:lnTo>
                    <a:pt x="4069016" y="3815602"/>
                  </a:lnTo>
                  <a:lnTo>
                    <a:pt x="4110383" y="3792801"/>
                  </a:lnTo>
                  <a:lnTo>
                    <a:pt x="4151168" y="3769385"/>
                  </a:lnTo>
                  <a:lnTo>
                    <a:pt x="4191362" y="3745362"/>
                  </a:lnTo>
                  <a:lnTo>
                    <a:pt x="4230954" y="3720740"/>
                  </a:lnTo>
                  <a:lnTo>
                    <a:pt x="4269933" y="3695528"/>
                  </a:lnTo>
                  <a:lnTo>
                    <a:pt x="4308288" y="3669733"/>
                  </a:lnTo>
                  <a:lnTo>
                    <a:pt x="4346011" y="3643366"/>
                  </a:lnTo>
                  <a:lnTo>
                    <a:pt x="4383089" y="3616433"/>
                  </a:lnTo>
                  <a:lnTo>
                    <a:pt x="4419512" y="3588943"/>
                  </a:lnTo>
                  <a:lnTo>
                    <a:pt x="4455271" y="3560905"/>
                  </a:lnTo>
                  <a:lnTo>
                    <a:pt x="4490353" y="3532327"/>
                  </a:lnTo>
                  <a:lnTo>
                    <a:pt x="4524750" y="3503217"/>
                  </a:lnTo>
                  <a:lnTo>
                    <a:pt x="4558450" y="3473584"/>
                  </a:lnTo>
                  <a:lnTo>
                    <a:pt x="4591443" y="3443436"/>
                  </a:lnTo>
                  <a:lnTo>
                    <a:pt x="4623718" y="3412782"/>
                  </a:lnTo>
                  <a:lnTo>
                    <a:pt x="4655265" y="3381630"/>
                  </a:lnTo>
                  <a:lnTo>
                    <a:pt x="4686074" y="3349988"/>
                  </a:lnTo>
                  <a:lnTo>
                    <a:pt x="4716133" y="3317864"/>
                  </a:lnTo>
                  <a:lnTo>
                    <a:pt x="4745433" y="3285268"/>
                  </a:lnTo>
                  <a:lnTo>
                    <a:pt x="4773963" y="3252207"/>
                  </a:lnTo>
                  <a:lnTo>
                    <a:pt x="4801712" y="3218690"/>
                  </a:lnTo>
                  <a:lnTo>
                    <a:pt x="4828670" y="3184726"/>
                  </a:lnTo>
                  <a:lnTo>
                    <a:pt x="4854827" y="3150322"/>
                  </a:lnTo>
                  <a:lnTo>
                    <a:pt x="4880171" y="3115487"/>
                  </a:lnTo>
                  <a:lnTo>
                    <a:pt x="4904693" y="3080229"/>
                  </a:lnTo>
                  <a:lnTo>
                    <a:pt x="4928382" y="3044557"/>
                  </a:lnTo>
                  <a:lnTo>
                    <a:pt x="4951227" y="3008479"/>
                  </a:lnTo>
                  <a:lnTo>
                    <a:pt x="4973218" y="2972004"/>
                  </a:lnTo>
                  <a:lnTo>
                    <a:pt x="4994345" y="2935140"/>
                  </a:lnTo>
                  <a:lnTo>
                    <a:pt x="5014596" y="2897895"/>
                  </a:lnTo>
                  <a:lnTo>
                    <a:pt x="5033962" y="2860278"/>
                  </a:lnTo>
                  <a:lnTo>
                    <a:pt x="5052432" y="2822297"/>
                  </a:lnTo>
                  <a:lnTo>
                    <a:pt x="5069996" y="2783961"/>
                  </a:lnTo>
                  <a:lnTo>
                    <a:pt x="5086642" y="2745277"/>
                  </a:lnTo>
                  <a:lnTo>
                    <a:pt x="5102361" y="2706255"/>
                  </a:lnTo>
                  <a:lnTo>
                    <a:pt x="5117142" y="2666902"/>
                  </a:lnTo>
                  <a:lnTo>
                    <a:pt x="5130974" y="2627228"/>
                  </a:lnTo>
                  <a:lnTo>
                    <a:pt x="5143847" y="2587239"/>
                  </a:lnTo>
                  <a:lnTo>
                    <a:pt x="5155751" y="2546946"/>
                  </a:lnTo>
                  <a:lnTo>
                    <a:pt x="5166674" y="2506356"/>
                  </a:lnTo>
                  <a:lnTo>
                    <a:pt x="5176607" y="2465477"/>
                  </a:lnTo>
                  <a:lnTo>
                    <a:pt x="5185539" y="2424318"/>
                  </a:lnTo>
                  <a:lnTo>
                    <a:pt x="5193460" y="2382888"/>
                  </a:lnTo>
                  <a:lnTo>
                    <a:pt x="5200358" y="2341195"/>
                  </a:lnTo>
                  <a:lnTo>
                    <a:pt x="5206225" y="2299246"/>
                  </a:lnTo>
                  <a:lnTo>
                    <a:pt x="5211048" y="2257051"/>
                  </a:lnTo>
                  <a:lnTo>
                    <a:pt x="5214817" y="2214618"/>
                  </a:lnTo>
                  <a:lnTo>
                    <a:pt x="5217523" y="2171955"/>
                  </a:lnTo>
                  <a:lnTo>
                    <a:pt x="5219154" y="2129071"/>
                  </a:lnTo>
                  <a:lnTo>
                    <a:pt x="5219700" y="2085975"/>
                  </a:lnTo>
                  <a:lnTo>
                    <a:pt x="5219154" y="2042873"/>
                  </a:lnTo>
                  <a:lnTo>
                    <a:pt x="5217523" y="1999984"/>
                  </a:lnTo>
                  <a:lnTo>
                    <a:pt x="5214817" y="1957317"/>
                  </a:lnTo>
                  <a:lnTo>
                    <a:pt x="5211048" y="1914880"/>
                  </a:lnTo>
                  <a:lnTo>
                    <a:pt x="5206225" y="1872681"/>
                  </a:lnTo>
                  <a:lnTo>
                    <a:pt x="5200358" y="1830728"/>
                  </a:lnTo>
                  <a:lnTo>
                    <a:pt x="5193460" y="1789030"/>
                  </a:lnTo>
                  <a:lnTo>
                    <a:pt x="5185539" y="1747596"/>
                  </a:lnTo>
                  <a:lnTo>
                    <a:pt x="5176607" y="1706434"/>
                  </a:lnTo>
                  <a:lnTo>
                    <a:pt x="5166674" y="1665551"/>
                  </a:lnTo>
                  <a:lnTo>
                    <a:pt x="5155751" y="1624958"/>
                  </a:lnTo>
                  <a:lnTo>
                    <a:pt x="5143847" y="1584661"/>
                  </a:lnTo>
                  <a:lnTo>
                    <a:pt x="5130974" y="1544669"/>
                  </a:lnTo>
                  <a:lnTo>
                    <a:pt x="5117142" y="1504991"/>
                  </a:lnTo>
                  <a:lnTo>
                    <a:pt x="5102361" y="1465635"/>
                  </a:lnTo>
                  <a:lnTo>
                    <a:pt x="5086642" y="1426610"/>
                  </a:lnTo>
                  <a:lnTo>
                    <a:pt x="5069996" y="1387923"/>
                  </a:lnTo>
                  <a:lnTo>
                    <a:pt x="5052432" y="1349584"/>
                  </a:lnTo>
                  <a:lnTo>
                    <a:pt x="5033962" y="1311600"/>
                  </a:lnTo>
                  <a:lnTo>
                    <a:pt x="5014596" y="1273980"/>
                  </a:lnTo>
                  <a:lnTo>
                    <a:pt x="4994345" y="1236733"/>
                  </a:lnTo>
                  <a:lnTo>
                    <a:pt x="4973218" y="1199866"/>
                  </a:lnTo>
                  <a:lnTo>
                    <a:pt x="4951227" y="1163388"/>
                  </a:lnTo>
                  <a:lnTo>
                    <a:pt x="4928382" y="1127308"/>
                  </a:lnTo>
                  <a:lnTo>
                    <a:pt x="4904693" y="1091634"/>
                  </a:lnTo>
                  <a:lnTo>
                    <a:pt x="4880171" y="1056374"/>
                  </a:lnTo>
                  <a:lnTo>
                    <a:pt x="4854827" y="1021537"/>
                  </a:lnTo>
                  <a:lnTo>
                    <a:pt x="4828670" y="987131"/>
                  </a:lnTo>
                  <a:lnTo>
                    <a:pt x="4801712" y="953165"/>
                  </a:lnTo>
                  <a:lnTo>
                    <a:pt x="4773963" y="919646"/>
                  </a:lnTo>
                  <a:lnTo>
                    <a:pt x="4745433" y="886583"/>
                  </a:lnTo>
                  <a:lnTo>
                    <a:pt x="4716133" y="853985"/>
                  </a:lnTo>
                  <a:lnTo>
                    <a:pt x="4686074" y="821860"/>
                  </a:lnTo>
                  <a:lnTo>
                    <a:pt x="4655265" y="790216"/>
                  </a:lnTo>
                  <a:lnTo>
                    <a:pt x="4623718" y="759063"/>
                  </a:lnTo>
                  <a:lnTo>
                    <a:pt x="4591443" y="728407"/>
                  </a:lnTo>
                  <a:lnTo>
                    <a:pt x="4558450" y="698258"/>
                  </a:lnTo>
                  <a:lnTo>
                    <a:pt x="4524750" y="668623"/>
                  </a:lnTo>
                  <a:lnTo>
                    <a:pt x="4490353" y="639512"/>
                  </a:lnTo>
                  <a:lnTo>
                    <a:pt x="4455271" y="610933"/>
                  </a:lnTo>
                  <a:lnTo>
                    <a:pt x="4419512" y="582894"/>
                  </a:lnTo>
                  <a:lnTo>
                    <a:pt x="4383089" y="555403"/>
                  </a:lnTo>
                  <a:lnTo>
                    <a:pt x="4346011" y="528469"/>
                  </a:lnTo>
                  <a:lnTo>
                    <a:pt x="4308288" y="502100"/>
                  </a:lnTo>
                  <a:lnTo>
                    <a:pt x="4269933" y="476305"/>
                  </a:lnTo>
                  <a:lnTo>
                    <a:pt x="4230954" y="451092"/>
                  </a:lnTo>
                  <a:lnTo>
                    <a:pt x="4191362" y="426469"/>
                  </a:lnTo>
                  <a:lnTo>
                    <a:pt x="4151168" y="402445"/>
                  </a:lnTo>
                  <a:lnTo>
                    <a:pt x="4110383" y="379028"/>
                  </a:lnTo>
                  <a:lnTo>
                    <a:pt x="4069016" y="356227"/>
                  </a:lnTo>
                  <a:lnTo>
                    <a:pt x="4027079" y="334050"/>
                  </a:lnTo>
                  <a:lnTo>
                    <a:pt x="3984582" y="312505"/>
                  </a:lnTo>
                  <a:lnTo>
                    <a:pt x="3941535" y="291600"/>
                  </a:lnTo>
                  <a:lnTo>
                    <a:pt x="3897948" y="271345"/>
                  </a:lnTo>
                  <a:lnTo>
                    <a:pt x="3853834" y="251747"/>
                  </a:lnTo>
                  <a:lnTo>
                    <a:pt x="3809201" y="232815"/>
                  </a:lnTo>
                  <a:lnTo>
                    <a:pt x="3764060" y="214557"/>
                  </a:lnTo>
                  <a:lnTo>
                    <a:pt x="3718422" y="196982"/>
                  </a:lnTo>
                  <a:lnTo>
                    <a:pt x="3672297" y="180098"/>
                  </a:lnTo>
                  <a:lnTo>
                    <a:pt x="3625697" y="163913"/>
                  </a:lnTo>
                  <a:lnTo>
                    <a:pt x="3578630" y="148436"/>
                  </a:lnTo>
                  <a:lnTo>
                    <a:pt x="3531109" y="133675"/>
                  </a:lnTo>
                  <a:lnTo>
                    <a:pt x="3483142" y="119639"/>
                  </a:lnTo>
                  <a:lnTo>
                    <a:pt x="3434742" y="106335"/>
                  </a:lnTo>
                  <a:lnTo>
                    <a:pt x="3385918" y="93773"/>
                  </a:lnTo>
                  <a:lnTo>
                    <a:pt x="3336680" y="81960"/>
                  </a:lnTo>
                  <a:lnTo>
                    <a:pt x="3287040" y="70906"/>
                  </a:lnTo>
                  <a:lnTo>
                    <a:pt x="3237008" y="60618"/>
                  </a:lnTo>
                  <a:lnTo>
                    <a:pt x="3186594" y="51105"/>
                  </a:lnTo>
                  <a:lnTo>
                    <a:pt x="3135809" y="42375"/>
                  </a:lnTo>
                  <a:lnTo>
                    <a:pt x="3084663" y="34437"/>
                  </a:lnTo>
                  <a:lnTo>
                    <a:pt x="3033167" y="27299"/>
                  </a:lnTo>
                  <a:lnTo>
                    <a:pt x="2981331" y="20969"/>
                  </a:lnTo>
                  <a:lnTo>
                    <a:pt x="2929166" y="15456"/>
                  </a:lnTo>
                  <a:lnTo>
                    <a:pt x="2876682" y="10768"/>
                  </a:lnTo>
                  <a:lnTo>
                    <a:pt x="2823890" y="6914"/>
                  </a:lnTo>
                  <a:lnTo>
                    <a:pt x="2770800" y="3901"/>
                  </a:lnTo>
                  <a:lnTo>
                    <a:pt x="2717423" y="1739"/>
                  </a:lnTo>
                  <a:lnTo>
                    <a:pt x="2663769" y="436"/>
                  </a:lnTo>
                  <a:lnTo>
                    <a:pt x="2609850" y="0"/>
                  </a:lnTo>
                  <a:close/>
                </a:path>
              </a:pathLst>
            </a:custGeom>
            <a:solidFill>
              <a:srgbClr val="FD8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100451" y="1014475"/>
              <a:ext cx="5219700" cy="4171950"/>
            </a:xfrm>
            <a:custGeom>
              <a:avLst/>
              <a:gdLst/>
              <a:ahLst/>
              <a:cxnLst/>
              <a:rect l="l" t="t" r="r" b="b"/>
              <a:pathLst>
                <a:path w="5219700" h="4171950">
                  <a:moveTo>
                    <a:pt x="0" y="2085975"/>
                  </a:moveTo>
                  <a:lnTo>
                    <a:pt x="545" y="2042873"/>
                  </a:lnTo>
                  <a:lnTo>
                    <a:pt x="2176" y="1999984"/>
                  </a:lnTo>
                  <a:lnTo>
                    <a:pt x="4881" y="1957317"/>
                  </a:lnTo>
                  <a:lnTo>
                    <a:pt x="8651" y="1914880"/>
                  </a:lnTo>
                  <a:lnTo>
                    <a:pt x="13473" y="1872681"/>
                  </a:lnTo>
                  <a:lnTo>
                    <a:pt x="19339" y="1830728"/>
                  </a:lnTo>
                  <a:lnTo>
                    <a:pt x="26236" y="1789030"/>
                  </a:lnTo>
                  <a:lnTo>
                    <a:pt x="34156" y="1747596"/>
                  </a:lnTo>
                  <a:lnTo>
                    <a:pt x="43087" y="1706434"/>
                  </a:lnTo>
                  <a:lnTo>
                    <a:pt x="53020" y="1665551"/>
                  </a:lnTo>
                  <a:lnTo>
                    <a:pt x="63942" y="1624958"/>
                  </a:lnTo>
                  <a:lnTo>
                    <a:pt x="75845" y="1584661"/>
                  </a:lnTo>
                  <a:lnTo>
                    <a:pt x="88717" y="1544669"/>
                  </a:lnTo>
                  <a:lnTo>
                    <a:pt x="102548" y="1504991"/>
                  </a:lnTo>
                  <a:lnTo>
                    <a:pt x="117327" y="1465635"/>
                  </a:lnTo>
                  <a:lnTo>
                    <a:pt x="133045" y="1426610"/>
                  </a:lnTo>
                  <a:lnTo>
                    <a:pt x="149690" y="1387923"/>
                  </a:lnTo>
                  <a:lnTo>
                    <a:pt x="167252" y="1349584"/>
                  </a:lnTo>
                  <a:lnTo>
                    <a:pt x="185720" y="1311600"/>
                  </a:lnTo>
                  <a:lnTo>
                    <a:pt x="205085" y="1273980"/>
                  </a:lnTo>
                  <a:lnTo>
                    <a:pt x="225335" y="1236733"/>
                  </a:lnTo>
                  <a:lnTo>
                    <a:pt x="246460" y="1199866"/>
                  </a:lnTo>
                  <a:lnTo>
                    <a:pt x="268449" y="1163388"/>
                  </a:lnTo>
                  <a:lnTo>
                    <a:pt x="291293" y="1127308"/>
                  </a:lnTo>
                  <a:lnTo>
                    <a:pt x="314980" y="1091634"/>
                  </a:lnTo>
                  <a:lnTo>
                    <a:pt x="339501" y="1056374"/>
                  </a:lnTo>
                  <a:lnTo>
                    <a:pt x="364843" y="1021537"/>
                  </a:lnTo>
                  <a:lnTo>
                    <a:pt x="390998" y="987131"/>
                  </a:lnTo>
                  <a:lnTo>
                    <a:pt x="417955" y="953165"/>
                  </a:lnTo>
                  <a:lnTo>
                    <a:pt x="445703" y="919646"/>
                  </a:lnTo>
                  <a:lnTo>
                    <a:pt x="474231" y="886583"/>
                  </a:lnTo>
                  <a:lnTo>
                    <a:pt x="503529" y="853985"/>
                  </a:lnTo>
                  <a:lnTo>
                    <a:pt x="533587" y="821860"/>
                  </a:lnTo>
                  <a:lnTo>
                    <a:pt x="564394" y="790216"/>
                  </a:lnTo>
                  <a:lnTo>
                    <a:pt x="595940" y="759063"/>
                  </a:lnTo>
                  <a:lnTo>
                    <a:pt x="628214" y="728407"/>
                  </a:lnTo>
                  <a:lnTo>
                    <a:pt x="661205" y="698258"/>
                  </a:lnTo>
                  <a:lnTo>
                    <a:pt x="694904" y="668623"/>
                  </a:lnTo>
                  <a:lnTo>
                    <a:pt x="729299" y="639512"/>
                  </a:lnTo>
                  <a:lnTo>
                    <a:pt x="764381" y="610933"/>
                  </a:lnTo>
                  <a:lnTo>
                    <a:pt x="800138" y="582894"/>
                  </a:lnTo>
                  <a:lnTo>
                    <a:pt x="836560" y="555403"/>
                  </a:lnTo>
                  <a:lnTo>
                    <a:pt x="873637" y="528469"/>
                  </a:lnTo>
                  <a:lnTo>
                    <a:pt x="911359" y="502100"/>
                  </a:lnTo>
                  <a:lnTo>
                    <a:pt x="949714" y="476305"/>
                  </a:lnTo>
                  <a:lnTo>
                    <a:pt x="988692" y="451092"/>
                  </a:lnTo>
                  <a:lnTo>
                    <a:pt x="1028283" y="426469"/>
                  </a:lnTo>
                  <a:lnTo>
                    <a:pt x="1068476" y="402445"/>
                  </a:lnTo>
                  <a:lnTo>
                    <a:pt x="1109261" y="379028"/>
                  </a:lnTo>
                  <a:lnTo>
                    <a:pt x="1150627" y="356227"/>
                  </a:lnTo>
                  <a:lnTo>
                    <a:pt x="1192564" y="334050"/>
                  </a:lnTo>
                  <a:lnTo>
                    <a:pt x="1235061" y="312505"/>
                  </a:lnTo>
                  <a:lnTo>
                    <a:pt x="1278108" y="291600"/>
                  </a:lnTo>
                  <a:lnTo>
                    <a:pt x="1321694" y="271345"/>
                  </a:lnTo>
                  <a:lnTo>
                    <a:pt x="1365809" y="251747"/>
                  </a:lnTo>
                  <a:lnTo>
                    <a:pt x="1410442" y="232815"/>
                  </a:lnTo>
                  <a:lnTo>
                    <a:pt x="1455584" y="214557"/>
                  </a:lnTo>
                  <a:lnTo>
                    <a:pt x="1501222" y="196982"/>
                  </a:lnTo>
                  <a:lnTo>
                    <a:pt x="1547347" y="180098"/>
                  </a:lnTo>
                  <a:lnTo>
                    <a:pt x="1593949" y="163913"/>
                  </a:lnTo>
                  <a:lnTo>
                    <a:pt x="1641016" y="148436"/>
                  </a:lnTo>
                  <a:lnTo>
                    <a:pt x="1688539" y="133675"/>
                  </a:lnTo>
                  <a:lnTo>
                    <a:pt x="1736506" y="119639"/>
                  </a:lnTo>
                  <a:lnTo>
                    <a:pt x="1784908" y="106335"/>
                  </a:lnTo>
                  <a:lnTo>
                    <a:pt x="1833734" y="93773"/>
                  </a:lnTo>
                  <a:lnTo>
                    <a:pt x="1882973" y="81960"/>
                  </a:lnTo>
                  <a:lnTo>
                    <a:pt x="1932615" y="70906"/>
                  </a:lnTo>
                  <a:lnTo>
                    <a:pt x="1982650" y="60618"/>
                  </a:lnTo>
                  <a:lnTo>
                    <a:pt x="2033066" y="51105"/>
                  </a:lnTo>
                  <a:lnTo>
                    <a:pt x="2083854" y="42375"/>
                  </a:lnTo>
                  <a:lnTo>
                    <a:pt x="2135002" y="34437"/>
                  </a:lnTo>
                  <a:lnTo>
                    <a:pt x="2186501" y="27299"/>
                  </a:lnTo>
                  <a:lnTo>
                    <a:pt x="2238340" y="20969"/>
                  </a:lnTo>
                  <a:lnTo>
                    <a:pt x="2290509" y="15456"/>
                  </a:lnTo>
                  <a:lnTo>
                    <a:pt x="2342996" y="10768"/>
                  </a:lnTo>
                  <a:lnTo>
                    <a:pt x="2395792" y="6914"/>
                  </a:lnTo>
                  <a:lnTo>
                    <a:pt x="2448886" y="3901"/>
                  </a:lnTo>
                  <a:lnTo>
                    <a:pt x="2502267" y="1739"/>
                  </a:lnTo>
                  <a:lnTo>
                    <a:pt x="2555925" y="436"/>
                  </a:lnTo>
                  <a:lnTo>
                    <a:pt x="2609850" y="0"/>
                  </a:lnTo>
                  <a:lnTo>
                    <a:pt x="2663769" y="436"/>
                  </a:lnTo>
                  <a:lnTo>
                    <a:pt x="2717423" y="1739"/>
                  </a:lnTo>
                  <a:lnTo>
                    <a:pt x="2770800" y="3901"/>
                  </a:lnTo>
                  <a:lnTo>
                    <a:pt x="2823890" y="6914"/>
                  </a:lnTo>
                  <a:lnTo>
                    <a:pt x="2876682" y="10768"/>
                  </a:lnTo>
                  <a:lnTo>
                    <a:pt x="2929166" y="15456"/>
                  </a:lnTo>
                  <a:lnTo>
                    <a:pt x="2981331" y="20969"/>
                  </a:lnTo>
                  <a:lnTo>
                    <a:pt x="3033167" y="27299"/>
                  </a:lnTo>
                  <a:lnTo>
                    <a:pt x="3084663" y="34437"/>
                  </a:lnTo>
                  <a:lnTo>
                    <a:pt x="3135809" y="42375"/>
                  </a:lnTo>
                  <a:lnTo>
                    <a:pt x="3186594" y="51105"/>
                  </a:lnTo>
                  <a:lnTo>
                    <a:pt x="3237008" y="60618"/>
                  </a:lnTo>
                  <a:lnTo>
                    <a:pt x="3287040" y="70906"/>
                  </a:lnTo>
                  <a:lnTo>
                    <a:pt x="3336680" y="81960"/>
                  </a:lnTo>
                  <a:lnTo>
                    <a:pt x="3385918" y="93773"/>
                  </a:lnTo>
                  <a:lnTo>
                    <a:pt x="3434742" y="106335"/>
                  </a:lnTo>
                  <a:lnTo>
                    <a:pt x="3483142" y="119639"/>
                  </a:lnTo>
                  <a:lnTo>
                    <a:pt x="3531109" y="133675"/>
                  </a:lnTo>
                  <a:lnTo>
                    <a:pt x="3578630" y="148436"/>
                  </a:lnTo>
                  <a:lnTo>
                    <a:pt x="3625697" y="163913"/>
                  </a:lnTo>
                  <a:lnTo>
                    <a:pt x="3672297" y="180098"/>
                  </a:lnTo>
                  <a:lnTo>
                    <a:pt x="3718422" y="196982"/>
                  </a:lnTo>
                  <a:lnTo>
                    <a:pt x="3764060" y="214557"/>
                  </a:lnTo>
                  <a:lnTo>
                    <a:pt x="3809201" y="232815"/>
                  </a:lnTo>
                  <a:lnTo>
                    <a:pt x="3853834" y="251747"/>
                  </a:lnTo>
                  <a:lnTo>
                    <a:pt x="3897948" y="271345"/>
                  </a:lnTo>
                  <a:lnTo>
                    <a:pt x="3941535" y="291600"/>
                  </a:lnTo>
                  <a:lnTo>
                    <a:pt x="3984582" y="312505"/>
                  </a:lnTo>
                  <a:lnTo>
                    <a:pt x="4027079" y="334050"/>
                  </a:lnTo>
                  <a:lnTo>
                    <a:pt x="4069016" y="356227"/>
                  </a:lnTo>
                  <a:lnTo>
                    <a:pt x="4110383" y="379028"/>
                  </a:lnTo>
                  <a:lnTo>
                    <a:pt x="4151168" y="402445"/>
                  </a:lnTo>
                  <a:lnTo>
                    <a:pt x="4191362" y="426469"/>
                  </a:lnTo>
                  <a:lnTo>
                    <a:pt x="4230954" y="451092"/>
                  </a:lnTo>
                  <a:lnTo>
                    <a:pt x="4269933" y="476305"/>
                  </a:lnTo>
                  <a:lnTo>
                    <a:pt x="4308288" y="502100"/>
                  </a:lnTo>
                  <a:lnTo>
                    <a:pt x="4346011" y="528469"/>
                  </a:lnTo>
                  <a:lnTo>
                    <a:pt x="4383089" y="555403"/>
                  </a:lnTo>
                  <a:lnTo>
                    <a:pt x="4419512" y="582894"/>
                  </a:lnTo>
                  <a:lnTo>
                    <a:pt x="4455271" y="610933"/>
                  </a:lnTo>
                  <a:lnTo>
                    <a:pt x="4490353" y="639512"/>
                  </a:lnTo>
                  <a:lnTo>
                    <a:pt x="4524750" y="668623"/>
                  </a:lnTo>
                  <a:lnTo>
                    <a:pt x="4558450" y="698258"/>
                  </a:lnTo>
                  <a:lnTo>
                    <a:pt x="4591443" y="728407"/>
                  </a:lnTo>
                  <a:lnTo>
                    <a:pt x="4623718" y="759063"/>
                  </a:lnTo>
                  <a:lnTo>
                    <a:pt x="4655265" y="790216"/>
                  </a:lnTo>
                  <a:lnTo>
                    <a:pt x="4686074" y="821860"/>
                  </a:lnTo>
                  <a:lnTo>
                    <a:pt x="4716133" y="853985"/>
                  </a:lnTo>
                  <a:lnTo>
                    <a:pt x="4745433" y="886583"/>
                  </a:lnTo>
                  <a:lnTo>
                    <a:pt x="4773963" y="919646"/>
                  </a:lnTo>
                  <a:lnTo>
                    <a:pt x="4801712" y="953165"/>
                  </a:lnTo>
                  <a:lnTo>
                    <a:pt x="4828670" y="987131"/>
                  </a:lnTo>
                  <a:lnTo>
                    <a:pt x="4854827" y="1021537"/>
                  </a:lnTo>
                  <a:lnTo>
                    <a:pt x="4880171" y="1056374"/>
                  </a:lnTo>
                  <a:lnTo>
                    <a:pt x="4904693" y="1091634"/>
                  </a:lnTo>
                  <a:lnTo>
                    <a:pt x="4928382" y="1127308"/>
                  </a:lnTo>
                  <a:lnTo>
                    <a:pt x="4951227" y="1163388"/>
                  </a:lnTo>
                  <a:lnTo>
                    <a:pt x="4973218" y="1199866"/>
                  </a:lnTo>
                  <a:lnTo>
                    <a:pt x="4994345" y="1236733"/>
                  </a:lnTo>
                  <a:lnTo>
                    <a:pt x="5014596" y="1273980"/>
                  </a:lnTo>
                  <a:lnTo>
                    <a:pt x="5033962" y="1311600"/>
                  </a:lnTo>
                  <a:lnTo>
                    <a:pt x="5052432" y="1349584"/>
                  </a:lnTo>
                  <a:lnTo>
                    <a:pt x="5069996" y="1387923"/>
                  </a:lnTo>
                  <a:lnTo>
                    <a:pt x="5086642" y="1426610"/>
                  </a:lnTo>
                  <a:lnTo>
                    <a:pt x="5102361" y="1465635"/>
                  </a:lnTo>
                  <a:lnTo>
                    <a:pt x="5117142" y="1504991"/>
                  </a:lnTo>
                  <a:lnTo>
                    <a:pt x="5130974" y="1544669"/>
                  </a:lnTo>
                  <a:lnTo>
                    <a:pt x="5143847" y="1584661"/>
                  </a:lnTo>
                  <a:lnTo>
                    <a:pt x="5155751" y="1624958"/>
                  </a:lnTo>
                  <a:lnTo>
                    <a:pt x="5166674" y="1665551"/>
                  </a:lnTo>
                  <a:lnTo>
                    <a:pt x="5176607" y="1706434"/>
                  </a:lnTo>
                  <a:lnTo>
                    <a:pt x="5185539" y="1747596"/>
                  </a:lnTo>
                  <a:lnTo>
                    <a:pt x="5193460" y="1789030"/>
                  </a:lnTo>
                  <a:lnTo>
                    <a:pt x="5200358" y="1830728"/>
                  </a:lnTo>
                  <a:lnTo>
                    <a:pt x="5206225" y="1872681"/>
                  </a:lnTo>
                  <a:lnTo>
                    <a:pt x="5211048" y="1914880"/>
                  </a:lnTo>
                  <a:lnTo>
                    <a:pt x="5214817" y="1957317"/>
                  </a:lnTo>
                  <a:lnTo>
                    <a:pt x="5217523" y="1999984"/>
                  </a:lnTo>
                  <a:lnTo>
                    <a:pt x="5219154" y="2042873"/>
                  </a:lnTo>
                  <a:lnTo>
                    <a:pt x="5219700" y="2085975"/>
                  </a:lnTo>
                  <a:lnTo>
                    <a:pt x="5219154" y="2129071"/>
                  </a:lnTo>
                  <a:lnTo>
                    <a:pt x="5217523" y="2171955"/>
                  </a:lnTo>
                  <a:lnTo>
                    <a:pt x="5214817" y="2214618"/>
                  </a:lnTo>
                  <a:lnTo>
                    <a:pt x="5211048" y="2257051"/>
                  </a:lnTo>
                  <a:lnTo>
                    <a:pt x="5206225" y="2299246"/>
                  </a:lnTo>
                  <a:lnTo>
                    <a:pt x="5200358" y="2341195"/>
                  </a:lnTo>
                  <a:lnTo>
                    <a:pt x="5193460" y="2382888"/>
                  </a:lnTo>
                  <a:lnTo>
                    <a:pt x="5185539" y="2424318"/>
                  </a:lnTo>
                  <a:lnTo>
                    <a:pt x="5176607" y="2465477"/>
                  </a:lnTo>
                  <a:lnTo>
                    <a:pt x="5166674" y="2506356"/>
                  </a:lnTo>
                  <a:lnTo>
                    <a:pt x="5155751" y="2546946"/>
                  </a:lnTo>
                  <a:lnTo>
                    <a:pt x="5143847" y="2587239"/>
                  </a:lnTo>
                  <a:lnTo>
                    <a:pt x="5130974" y="2627228"/>
                  </a:lnTo>
                  <a:lnTo>
                    <a:pt x="5117142" y="2666902"/>
                  </a:lnTo>
                  <a:lnTo>
                    <a:pt x="5102361" y="2706255"/>
                  </a:lnTo>
                  <a:lnTo>
                    <a:pt x="5086642" y="2745277"/>
                  </a:lnTo>
                  <a:lnTo>
                    <a:pt x="5069996" y="2783961"/>
                  </a:lnTo>
                  <a:lnTo>
                    <a:pt x="5052432" y="2822297"/>
                  </a:lnTo>
                  <a:lnTo>
                    <a:pt x="5033962" y="2860278"/>
                  </a:lnTo>
                  <a:lnTo>
                    <a:pt x="5014596" y="2897895"/>
                  </a:lnTo>
                  <a:lnTo>
                    <a:pt x="4994345" y="2935140"/>
                  </a:lnTo>
                  <a:lnTo>
                    <a:pt x="4973218" y="2972004"/>
                  </a:lnTo>
                  <a:lnTo>
                    <a:pt x="4951227" y="3008479"/>
                  </a:lnTo>
                  <a:lnTo>
                    <a:pt x="4928382" y="3044557"/>
                  </a:lnTo>
                  <a:lnTo>
                    <a:pt x="4904693" y="3080229"/>
                  </a:lnTo>
                  <a:lnTo>
                    <a:pt x="4880171" y="3115487"/>
                  </a:lnTo>
                  <a:lnTo>
                    <a:pt x="4854827" y="3150322"/>
                  </a:lnTo>
                  <a:lnTo>
                    <a:pt x="4828670" y="3184726"/>
                  </a:lnTo>
                  <a:lnTo>
                    <a:pt x="4801712" y="3218690"/>
                  </a:lnTo>
                  <a:lnTo>
                    <a:pt x="4773963" y="3252207"/>
                  </a:lnTo>
                  <a:lnTo>
                    <a:pt x="4745433" y="3285268"/>
                  </a:lnTo>
                  <a:lnTo>
                    <a:pt x="4716133" y="3317864"/>
                  </a:lnTo>
                  <a:lnTo>
                    <a:pt x="4686074" y="3349988"/>
                  </a:lnTo>
                  <a:lnTo>
                    <a:pt x="4655265" y="3381630"/>
                  </a:lnTo>
                  <a:lnTo>
                    <a:pt x="4623718" y="3412782"/>
                  </a:lnTo>
                  <a:lnTo>
                    <a:pt x="4591443" y="3443436"/>
                  </a:lnTo>
                  <a:lnTo>
                    <a:pt x="4558450" y="3473584"/>
                  </a:lnTo>
                  <a:lnTo>
                    <a:pt x="4524750" y="3503217"/>
                  </a:lnTo>
                  <a:lnTo>
                    <a:pt x="4490353" y="3532327"/>
                  </a:lnTo>
                  <a:lnTo>
                    <a:pt x="4455271" y="3560905"/>
                  </a:lnTo>
                  <a:lnTo>
                    <a:pt x="4419512" y="3588943"/>
                  </a:lnTo>
                  <a:lnTo>
                    <a:pt x="4383089" y="3616433"/>
                  </a:lnTo>
                  <a:lnTo>
                    <a:pt x="4346011" y="3643366"/>
                  </a:lnTo>
                  <a:lnTo>
                    <a:pt x="4308288" y="3669733"/>
                  </a:lnTo>
                  <a:lnTo>
                    <a:pt x="4269933" y="3695528"/>
                  </a:lnTo>
                  <a:lnTo>
                    <a:pt x="4230954" y="3720740"/>
                  </a:lnTo>
                  <a:lnTo>
                    <a:pt x="4191362" y="3745362"/>
                  </a:lnTo>
                  <a:lnTo>
                    <a:pt x="4151168" y="3769385"/>
                  </a:lnTo>
                  <a:lnTo>
                    <a:pt x="4110383" y="3792801"/>
                  </a:lnTo>
                  <a:lnTo>
                    <a:pt x="4069016" y="3815602"/>
                  </a:lnTo>
                  <a:lnTo>
                    <a:pt x="4027079" y="3837778"/>
                  </a:lnTo>
                  <a:lnTo>
                    <a:pt x="3984582" y="3859323"/>
                  </a:lnTo>
                  <a:lnTo>
                    <a:pt x="3941535" y="3880227"/>
                  </a:lnTo>
                  <a:lnTo>
                    <a:pt x="3897948" y="3900482"/>
                  </a:lnTo>
                  <a:lnTo>
                    <a:pt x="3853834" y="3920079"/>
                  </a:lnTo>
                  <a:lnTo>
                    <a:pt x="3809201" y="3939011"/>
                  </a:lnTo>
                  <a:lnTo>
                    <a:pt x="3764060" y="3957268"/>
                  </a:lnTo>
                  <a:lnTo>
                    <a:pt x="3718422" y="3974843"/>
                  </a:lnTo>
                  <a:lnTo>
                    <a:pt x="3672297" y="3991727"/>
                  </a:lnTo>
                  <a:lnTo>
                    <a:pt x="3625697" y="4007911"/>
                  </a:lnTo>
                  <a:lnTo>
                    <a:pt x="3578630" y="4023388"/>
                  </a:lnTo>
                  <a:lnTo>
                    <a:pt x="3531109" y="4038149"/>
                  </a:lnTo>
                  <a:lnTo>
                    <a:pt x="3483142" y="4052185"/>
                  </a:lnTo>
                  <a:lnTo>
                    <a:pt x="3434742" y="4065488"/>
                  </a:lnTo>
                  <a:lnTo>
                    <a:pt x="3385918" y="4078050"/>
                  </a:lnTo>
                  <a:lnTo>
                    <a:pt x="3336680" y="4089862"/>
                  </a:lnTo>
                  <a:lnTo>
                    <a:pt x="3287040" y="4100916"/>
                  </a:lnTo>
                  <a:lnTo>
                    <a:pt x="3237008" y="4111204"/>
                  </a:lnTo>
                  <a:lnTo>
                    <a:pt x="3186594" y="4120717"/>
                  </a:lnTo>
                  <a:lnTo>
                    <a:pt x="3135809" y="4129447"/>
                  </a:lnTo>
                  <a:lnTo>
                    <a:pt x="3084663" y="4137385"/>
                  </a:lnTo>
                  <a:lnTo>
                    <a:pt x="3033167" y="4144523"/>
                  </a:lnTo>
                  <a:lnTo>
                    <a:pt x="2981331" y="4150853"/>
                  </a:lnTo>
                  <a:lnTo>
                    <a:pt x="2929166" y="4156366"/>
                  </a:lnTo>
                  <a:lnTo>
                    <a:pt x="2876682" y="4161054"/>
                  </a:lnTo>
                  <a:lnTo>
                    <a:pt x="2823890" y="4164908"/>
                  </a:lnTo>
                  <a:lnTo>
                    <a:pt x="2770800" y="4167921"/>
                  </a:lnTo>
                  <a:lnTo>
                    <a:pt x="2717423" y="4170083"/>
                  </a:lnTo>
                  <a:lnTo>
                    <a:pt x="2663769" y="4171386"/>
                  </a:lnTo>
                  <a:lnTo>
                    <a:pt x="2609850" y="4171823"/>
                  </a:lnTo>
                  <a:lnTo>
                    <a:pt x="2555925" y="4171386"/>
                  </a:lnTo>
                  <a:lnTo>
                    <a:pt x="2502267" y="4170083"/>
                  </a:lnTo>
                  <a:lnTo>
                    <a:pt x="2448886" y="4167921"/>
                  </a:lnTo>
                  <a:lnTo>
                    <a:pt x="2395792" y="4164908"/>
                  </a:lnTo>
                  <a:lnTo>
                    <a:pt x="2342996" y="4161054"/>
                  </a:lnTo>
                  <a:lnTo>
                    <a:pt x="2290509" y="4156366"/>
                  </a:lnTo>
                  <a:lnTo>
                    <a:pt x="2238340" y="4150853"/>
                  </a:lnTo>
                  <a:lnTo>
                    <a:pt x="2186501" y="4144523"/>
                  </a:lnTo>
                  <a:lnTo>
                    <a:pt x="2135002" y="4137385"/>
                  </a:lnTo>
                  <a:lnTo>
                    <a:pt x="2083854" y="4129447"/>
                  </a:lnTo>
                  <a:lnTo>
                    <a:pt x="2033066" y="4120717"/>
                  </a:lnTo>
                  <a:lnTo>
                    <a:pt x="1982650" y="4111204"/>
                  </a:lnTo>
                  <a:lnTo>
                    <a:pt x="1932615" y="4100916"/>
                  </a:lnTo>
                  <a:lnTo>
                    <a:pt x="1882973" y="4089862"/>
                  </a:lnTo>
                  <a:lnTo>
                    <a:pt x="1833734" y="4078050"/>
                  </a:lnTo>
                  <a:lnTo>
                    <a:pt x="1784908" y="4065488"/>
                  </a:lnTo>
                  <a:lnTo>
                    <a:pt x="1736506" y="4052185"/>
                  </a:lnTo>
                  <a:lnTo>
                    <a:pt x="1688539" y="4038149"/>
                  </a:lnTo>
                  <a:lnTo>
                    <a:pt x="1641016" y="4023388"/>
                  </a:lnTo>
                  <a:lnTo>
                    <a:pt x="1593949" y="4007911"/>
                  </a:lnTo>
                  <a:lnTo>
                    <a:pt x="1547347" y="3991727"/>
                  </a:lnTo>
                  <a:lnTo>
                    <a:pt x="1501222" y="3974843"/>
                  </a:lnTo>
                  <a:lnTo>
                    <a:pt x="1455584" y="3957268"/>
                  </a:lnTo>
                  <a:lnTo>
                    <a:pt x="1410442" y="3939011"/>
                  </a:lnTo>
                  <a:lnTo>
                    <a:pt x="1365809" y="3920079"/>
                  </a:lnTo>
                  <a:lnTo>
                    <a:pt x="1321694" y="3900482"/>
                  </a:lnTo>
                  <a:lnTo>
                    <a:pt x="1278108" y="3880227"/>
                  </a:lnTo>
                  <a:lnTo>
                    <a:pt x="1235061" y="3859323"/>
                  </a:lnTo>
                  <a:lnTo>
                    <a:pt x="1192564" y="3837778"/>
                  </a:lnTo>
                  <a:lnTo>
                    <a:pt x="1150627" y="3815602"/>
                  </a:lnTo>
                  <a:lnTo>
                    <a:pt x="1109261" y="3792801"/>
                  </a:lnTo>
                  <a:lnTo>
                    <a:pt x="1068476" y="3769385"/>
                  </a:lnTo>
                  <a:lnTo>
                    <a:pt x="1028283" y="3745362"/>
                  </a:lnTo>
                  <a:lnTo>
                    <a:pt x="988692" y="3720740"/>
                  </a:lnTo>
                  <a:lnTo>
                    <a:pt x="949714" y="3695528"/>
                  </a:lnTo>
                  <a:lnTo>
                    <a:pt x="911359" y="3669733"/>
                  </a:lnTo>
                  <a:lnTo>
                    <a:pt x="873637" y="3643366"/>
                  </a:lnTo>
                  <a:lnTo>
                    <a:pt x="836560" y="3616433"/>
                  </a:lnTo>
                  <a:lnTo>
                    <a:pt x="800138" y="3588943"/>
                  </a:lnTo>
                  <a:lnTo>
                    <a:pt x="764381" y="3560905"/>
                  </a:lnTo>
                  <a:lnTo>
                    <a:pt x="729299" y="3532327"/>
                  </a:lnTo>
                  <a:lnTo>
                    <a:pt x="694904" y="3503217"/>
                  </a:lnTo>
                  <a:lnTo>
                    <a:pt x="661205" y="3473584"/>
                  </a:lnTo>
                  <a:lnTo>
                    <a:pt x="628214" y="3443436"/>
                  </a:lnTo>
                  <a:lnTo>
                    <a:pt x="595940" y="3412782"/>
                  </a:lnTo>
                  <a:lnTo>
                    <a:pt x="564394" y="3381630"/>
                  </a:lnTo>
                  <a:lnTo>
                    <a:pt x="533587" y="3349988"/>
                  </a:lnTo>
                  <a:lnTo>
                    <a:pt x="503529" y="3317864"/>
                  </a:lnTo>
                  <a:lnTo>
                    <a:pt x="474231" y="3285268"/>
                  </a:lnTo>
                  <a:lnTo>
                    <a:pt x="445703" y="3252207"/>
                  </a:lnTo>
                  <a:lnTo>
                    <a:pt x="417955" y="3218690"/>
                  </a:lnTo>
                  <a:lnTo>
                    <a:pt x="390998" y="3184726"/>
                  </a:lnTo>
                  <a:lnTo>
                    <a:pt x="364843" y="3150322"/>
                  </a:lnTo>
                  <a:lnTo>
                    <a:pt x="339501" y="3115487"/>
                  </a:lnTo>
                  <a:lnTo>
                    <a:pt x="314980" y="3080229"/>
                  </a:lnTo>
                  <a:lnTo>
                    <a:pt x="291293" y="3044557"/>
                  </a:lnTo>
                  <a:lnTo>
                    <a:pt x="268449" y="3008479"/>
                  </a:lnTo>
                  <a:lnTo>
                    <a:pt x="246460" y="2972004"/>
                  </a:lnTo>
                  <a:lnTo>
                    <a:pt x="225335" y="2935140"/>
                  </a:lnTo>
                  <a:lnTo>
                    <a:pt x="205085" y="2897895"/>
                  </a:lnTo>
                  <a:lnTo>
                    <a:pt x="185720" y="2860278"/>
                  </a:lnTo>
                  <a:lnTo>
                    <a:pt x="167252" y="2822297"/>
                  </a:lnTo>
                  <a:lnTo>
                    <a:pt x="149690" y="2783961"/>
                  </a:lnTo>
                  <a:lnTo>
                    <a:pt x="133045" y="2745277"/>
                  </a:lnTo>
                  <a:lnTo>
                    <a:pt x="117327" y="2706255"/>
                  </a:lnTo>
                  <a:lnTo>
                    <a:pt x="102548" y="2666902"/>
                  </a:lnTo>
                  <a:lnTo>
                    <a:pt x="88717" y="2627228"/>
                  </a:lnTo>
                  <a:lnTo>
                    <a:pt x="75845" y="2587239"/>
                  </a:lnTo>
                  <a:lnTo>
                    <a:pt x="63942" y="2546946"/>
                  </a:lnTo>
                  <a:lnTo>
                    <a:pt x="53020" y="2506356"/>
                  </a:lnTo>
                  <a:lnTo>
                    <a:pt x="43087" y="2465477"/>
                  </a:lnTo>
                  <a:lnTo>
                    <a:pt x="34156" y="2424318"/>
                  </a:lnTo>
                  <a:lnTo>
                    <a:pt x="26236" y="2382888"/>
                  </a:lnTo>
                  <a:lnTo>
                    <a:pt x="19339" y="2341195"/>
                  </a:lnTo>
                  <a:lnTo>
                    <a:pt x="13473" y="2299246"/>
                  </a:lnTo>
                  <a:lnTo>
                    <a:pt x="8651" y="2257051"/>
                  </a:lnTo>
                  <a:lnTo>
                    <a:pt x="4881" y="2214618"/>
                  </a:lnTo>
                  <a:lnTo>
                    <a:pt x="2176" y="2171955"/>
                  </a:lnTo>
                  <a:lnTo>
                    <a:pt x="545" y="2129071"/>
                  </a:lnTo>
                  <a:lnTo>
                    <a:pt x="0" y="2085975"/>
                  </a:lnTo>
                  <a:close/>
                </a:path>
              </a:pathLst>
            </a:custGeom>
            <a:ln w="25400">
              <a:solidFill>
                <a:srgbClr val="BA60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956050" y="2063114"/>
            <a:ext cx="3500754" cy="2044064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594995" marR="5080" indent="-582930">
              <a:lnSpc>
                <a:spcPct val="100000"/>
              </a:lnSpc>
              <a:spcBef>
                <a:spcPts val="70"/>
              </a:spcBef>
            </a:pPr>
            <a:r>
              <a:rPr sz="6600" b="1" spc="-10" dirty="0">
                <a:solidFill>
                  <a:srgbClr val="000000"/>
                </a:solidFill>
                <a:latin typeface="Century Schoolbook" panose="02040604050505020304"/>
                <a:cs typeface="Century Schoolbook" panose="02040604050505020304"/>
              </a:rPr>
              <a:t>General </a:t>
            </a:r>
            <a:r>
              <a:rPr sz="6600" b="1" spc="-20" dirty="0">
                <a:solidFill>
                  <a:srgbClr val="000000"/>
                </a:solidFill>
                <a:latin typeface="Century Schoolbook" panose="02040604050505020304"/>
                <a:cs typeface="Century Schoolbook" panose="02040604050505020304"/>
              </a:rPr>
              <a:t>exam</a:t>
            </a:r>
            <a:endParaRPr sz="6600">
              <a:latin typeface="Century Schoolbook" panose="02040604050505020304"/>
              <a:cs typeface="Century Schoolbook" panose="020406040505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300" cap="small" spc="-70" dirty="0">
                <a:solidFill>
                  <a:srgbClr val="9A3C00"/>
                </a:solidFill>
              </a:rPr>
              <a:t>Mentality</a:t>
            </a:r>
            <a:endParaRPr sz="5300"/>
          </a:p>
        </p:txBody>
      </p:sp>
      <p:sp>
        <p:nvSpPr>
          <p:cNvPr id="3" name="object 3"/>
          <p:cNvSpPr txBox="1"/>
          <p:nvPr/>
        </p:nvSpPr>
        <p:spPr>
          <a:xfrm>
            <a:off x="688975" y="1530603"/>
            <a:ext cx="9283700" cy="3383279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377825" indent="-365125">
              <a:lnSpc>
                <a:spcPct val="100000"/>
              </a:lnSpc>
              <a:spcBef>
                <a:spcPts val="855"/>
              </a:spcBef>
              <a:buClr>
                <a:srgbClr val="FD8537"/>
              </a:buClr>
              <a:buSzPct val="69000"/>
              <a:buFont typeface="Wingdings" panose="05000000000000000000"/>
              <a:buChar char=""/>
              <a:tabLst>
                <a:tab pos="377825" algn="l"/>
              </a:tabLst>
            </a:pPr>
            <a:r>
              <a:rPr sz="3750" dirty="0">
                <a:latin typeface="Century Schoolbook" panose="02040604050505020304"/>
                <a:cs typeface="Century Schoolbook" panose="02040604050505020304"/>
              </a:rPr>
              <a:t>The</a:t>
            </a:r>
            <a:r>
              <a:rPr sz="3750" spc="-13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750" dirty="0">
                <a:latin typeface="Century Schoolbook" panose="02040604050505020304"/>
                <a:cs typeface="Century Schoolbook" panose="02040604050505020304"/>
              </a:rPr>
              <a:t>patient</a:t>
            </a:r>
            <a:r>
              <a:rPr sz="3750" spc="-9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750" dirty="0">
                <a:latin typeface="Century Schoolbook" panose="02040604050505020304"/>
                <a:cs typeface="Century Schoolbook" panose="02040604050505020304"/>
              </a:rPr>
              <a:t>is</a:t>
            </a:r>
            <a:r>
              <a:rPr sz="3750" spc="-7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750" dirty="0">
                <a:latin typeface="Century Schoolbook" panose="02040604050505020304"/>
                <a:cs typeface="Century Schoolbook" panose="02040604050505020304"/>
              </a:rPr>
              <a:t>fully</a:t>
            </a:r>
            <a:r>
              <a:rPr sz="3750" spc="-4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750" spc="-10" dirty="0">
                <a:latin typeface="Century Schoolbook" panose="02040604050505020304"/>
                <a:cs typeface="Century Schoolbook" panose="02040604050505020304"/>
              </a:rPr>
              <a:t>conscious</a:t>
            </a:r>
            <a:endParaRPr sz="3750">
              <a:latin typeface="Century Schoolbook" panose="02040604050505020304"/>
              <a:cs typeface="Century Schoolbook" panose="02040604050505020304"/>
            </a:endParaRPr>
          </a:p>
          <a:p>
            <a:pPr marL="377825" indent="-365125">
              <a:lnSpc>
                <a:spcPct val="100000"/>
              </a:lnSpc>
              <a:spcBef>
                <a:spcPts val="755"/>
              </a:spcBef>
              <a:buClr>
                <a:srgbClr val="FD8537"/>
              </a:buClr>
              <a:buSzPct val="69000"/>
              <a:buFont typeface="Wingdings" panose="05000000000000000000"/>
              <a:buChar char=""/>
              <a:tabLst>
                <a:tab pos="377825" algn="l"/>
              </a:tabLst>
            </a:pPr>
            <a:r>
              <a:rPr sz="3750" spc="-10" dirty="0">
                <a:latin typeface="Century Schoolbook" panose="02040604050505020304"/>
                <a:cs typeface="Century Schoolbook" panose="02040604050505020304"/>
              </a:rPr>
              <a:t>Well</a:t>
            </a:r>
            <a:r>
              <a:rPr sz="3750" spc="-12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750" dirty="0">
                <a:latin typeface="Century Schoolbook" panose="02040604050505020304"/>
                <a:cs typeface="Century Schoolbook" panose="02040604050505020304"/>
              </a:rPr>
              <a:t>oriented</a:t>
            </a:r>
            <a:r>
              <a:rPr sz="3750" spc="-114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750" dirty="0">
                <a:latin typeface="Century Schoolbook" panose="02040604050505020304"/>
                <a:cs typeface="Century Schoolbook" panose="02040604050505020304"/>
              </a:rPr>
              <a:t>to</a:t>
            </a:r>
            <a:r>
              <a:rPr sz="3750" spc="-13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750" dirty="0">
                <a:latin typeface="Century Schoolbook" panose="02040604050505020304"/>
                <a:cs typeface="Century Schoolbook" panose="02040604050505020304"/>
              </a:rPr>
              <a:t>time,</a:t>
            </a:r>
            <a:r>
              <a:rPr sz="3750" spc="-13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750" dirty="0">
                <a:latin typeface="Century Schoolbook" panose="02040604050505020304"/>
                <a:cs typeface="Century Schoolbook" panose="02040604050505020304"/>
              </a:rPr>
              <a:t>place,</a:t>
            </a:r>
            <a:r>
              <a:rPr sz="3750" spc="-6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750" dirty="0">
                <a:latin typeface="Century Schoolbook" panose="02040604050505020304"/>
                <a:cs typeface="Century Schoolbook" panose="02040604050505020304"/>
              </a:rPr>
              <a:t>and</a:t>
            </a:r>
            <a:r>
              <a:rPr sz="3750" spc="-12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750" spc="-10" dirty="0">
                <a:latin typeface="Century Schoolbook" panose="02040604050505020304"/>
                <a:cs typeface="Century Schoolbook" panose="02040604050505020304"/>
              </a:rPr>
              <a:t>persons</a:t>
            </a:r>
            <a:endParaRPr sz="3750">
              <a:latin typeface="Century Schoolbook" panose="02040604050505020304"/>
              <a:cs typeface="Century Schoolbook" panose="02040604050505020304"/>
            </a:endParaRPr>
          </a:p>
          <a:p>
            <a:pPr marL="377825" indent="-365125">
              <a:lnSpc>
                <a:spcPct val="100000"/>
              </a:lnSpc>
              <a:spcBef>
                <a:spcPts val="835"/>
              </a:spcBef>
              <a:buClr>
                <a:srgbClr val="FD8537"/>
              </a:buClr>
              <a:buSzPct val="69000"/>
              <a:buFont typeface="Wingdings" panose="05000000000000000000"/>
              <a:buChar char=""/>
              <a:tabLst>
                <a:tab pos="377825" algn="l"/>
              </a:tabLst>
            </a:pPr>
            <a:r>
              <a:rPr sz="3750" dirty="0">
                <a:latin typeface="Century Schoolbook" panose="02040604050505020304"/>
                <a:cs typeface="Century Schoolbook" panose="02040604050505020304"/>
              </a:rPr>
              <a:t>With</a:t>
            </a:r>
            <a:r>
              <a:rPr sz="3750" spc="-15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750" dirty="0">
                <a:latin typeface="Century Schoolbook" panose="02040604050505020304"/>
                <a:cs typeface="Century Schoolbook" panose="02040604050505020304"/>
              </a:rPr>
              <a:t>normal</a:t>
            </a:r>
            <a:r>
              <a:rPr sz="3750" spc="-9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750" dirty="0">
                <a:latin typeface="Century Schoolbook" panose="02040604050505020304"/>
                <a:cs typeface="Century Schoolbook" panose="02040604050505020304"/>
              </a:rPr>
              <a:t>memory</a:t>
            </a:r>
            <a:r>
              <a:rPr sz="3750" spc="-10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750" dirty="0">
                <a:latin typeface="Century Schoolbook" panose="02040604050505020304"/>
                <a:cs typeface="Century Schoolbook" panose="02040604050505020304"/>
              </a:rPr>
              <a:t>and</a:t>
            </a:r>
            <a:r>
              <a:rPr sz="3750" spc="-16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750" spc="-20" dirty="0">
                <a:latin typeface="Century Schoolbook" panose="02040604050505020304"/>
                <a:cs typeface="Century Schoolbook" panose="02040604050505020304"/>
              </a:rPr>
              <a:t>mood</a:t>
            </a:r>
            <a:endParaRPr sz="3750">
              <a:latin typeface="Century Schoolbook" panose="02040604050505020304"/>
              <a:cs typeface="Century Schoolbook" panose="02040604050505020304"/>
            </a:endParaRPr>
          </a:p>
          <a:p>
            <a:pPr marL="378460" indent="-365760">
              <a:lnSpc>
                <a:spcPct val="100000"/>
              </a:lnSpc>
              <a:spcBef>
                <a:spcPts val="755"/>
              </a:spcBef>
              <a:buClr>
                <a:srgbClr val="FD8537"/>
              </a:buClr>
              <a:buSzPct val="69000"/>
              <a:buFont typeface="Wingdings" panose="05000000000000000000"/>
              <a:buChar char=""/>
              <a:tabLst>
                <a:tab pos="378460" algn="l"/>
              </a:tabLst>
            </a:pPr>
            <a:r>
              <a:rPr sz="3750" dirty="0">
                <a:latin typeface="Century Schoolbook" panose="02040604050505020304"/>
                <a:cs typeface="Century Schoolbook" panose="02040604050505020304"/>
              </a:rPr>
              <a:t>He</a:t>
            </a:r>
            <a:r>
              <a:rPr sz="3750" spc="-6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750" dirty="0">
                <a:latin typeface="Century Schoolbook" panose="02040604050505020304"/>
                <a:cs typeface="Century Schoolbook" panose="02040604050505020304"/>
              </a:rPr>
              <a:t>is</a:t>
            </a:r>
            <a:r>
              <a:rPr sz="3750" spc="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750" spc="-10" dirty="0">
                <a:latin typeface="Century Schoolbook" panose="02040604050505020304"/>
                <a:cs typeface="Century Schoolbook" panose="02040604050505020304"/>
              </a:rPr>
              <a:t>cooperative</a:t>
            </a:r>
            <a:endParaRPr sz="3750">
              <a:latin typeface="Century Schoolbook" panose="02040604050505020304"/>
              <a:cs typeface="Century Schoolbook" panose="02040604050505020304"/>
            </a:endParaRPr>
          </a:p>
          <a:p>
            <a:pPr marL="378460" indent="-365760">
              <a:lnSpc>
                <a:spcPct val="100000"/>
              </a:lnSpc>
              <a:spcBef>
                <a:spcPts val="835"/>
              </a:spcBef>
              <a:buClr>
                <a:srgbClr val="FD8537"/>
              </a:buClr>
              <a:buSzPct val="69000"/>
              <a:buFont typeface="Wingdings" panose="05000000000000000000"/>
              <a:buChar char=""/>
              <a:tabLst>
                <a:tab pos="378460" algn="l"/>
              </a:tabLst>
            </a:pPr>
            <a:r>
              <a:rPr sz="3750" dirty="0">
                <a:latin typeface="Century Schoolbook" panose="02040604050505020304"/>
                <a:cs typeface="Century Schoolbook" panose="02040604050505020304"/>
              </a:rPr>
              <a:t>And</a:t>
            </a:r>
            <a:r>
              <a:rPr sz="3750" spc="-4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750" dirty="0">
                <a:latin typeface="Century Schoolbook" panose="02040604050505020304"/>
                <a:cs typeface="Century Schoolbook" panose="02040604050505020304"/>
              </a:rPr>
              <a:t>of</a:t>
            </a:r>
            <a:r>
              <a:rPr sz="3750" spc="-9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750" dirty="0">
                <a:latin typeface="Century Schoolbook" panose="02040604050505020304"/>
                <a:cs typeface="Century Schoolbook" panose="02040604050505020304"/>
              </a:rPr>
              <a:t>average</a:t>
            </a:r>
            <a:r>
              <a:rPr sz="3750" spc="-11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750" spc="-10" dirty="0">
                <a:latin typeface="Century Schoolbook" panose="02040604050505020304"/>
                <a:cs typeface="Century Schoolbook" panose="02040604050505020304"/>
              </a:rPr>
              <a:t>intelligence</a:t>
            </a:r>
            <a:endParaRPr sz="3750">
              <a:latin typeface="Century Schoolbook" panose="02040604050505020304"/>
              <a:cs typeface="Century Schoolbook" panose="02040604050505020304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29625" y="3181350"/>
            <a:ext cx="2343150" cy="2686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300" cap="small" dirty="0">
                <a:solidFill>
                  <a:srgbClr val="9A3C00"/>
                </a:solidFill>
              </a:rPr>
              <a:t>Vital</a:t>
            </a:r>
            <a:r>
              <a:rPr sz="5300" cap="small" spc="60" dirty="0">
                <a:solidFill>
                  <a:srgbClr val="9A3C00"/>
                </a:solidFill>
              </a:rPr>
              <a:t> </a:t>
            </a:r>
            <a:r>
              <a:rPr sz="5300" cap="small" dirty="0">
                <a:solidFill>
                  <a:srgbClr val="9A3C00"/>
                </a:solidFill>
              </a:rPr>
              <a:t>signs:</a:t>
            </a:r>
            <a:r>
              <a:rPr sz="5300" cap="small" spc="-90" dirty="0">
                <a:solidFill>
                  <a:srgbClr val="9A3C00"/>
                </a:solidFill>
              </a:rPr>
              <a:t> </a:t>
            </a:r>
            <a:r>
              <a:rPr sz="5300" cap="small" spc="-10" dirty="0">
                <a:solidFill>
                  <a:srgbClr val="9A3C00"/>
                </a:solidFill>
              </a:rPr>
              <a:t>Pulse</a:t>
            </a:r>
            <a:endParaRPr sz="5300"/>
          </a:p>
        </p:txBody>
      </p:sp>
      <p:sp>
        <p:nvSpPr>
          <p:cNvPr id="3" name="object 3"/>
          <p:cNvSpPr txBox="1"/>
          <p:nvPr/>
        </p:nvSpPr>
        <p:spPr>
          <a:xfrm>
            <a:off x="688975" y="1528698"/>
            <a:ext cx="6526530" cy="489966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378460" indent="-365760">
              <a:lnSpc>
                <a:spcPct val="100000"/>
              </a:lnSpc>
              <a:spcBef>
                <a:spcPts val="520"/>
              </a:spcBef>
              <a:buClr>
                <a:srgbClr val="FD8537"/>
              </a:buClr>
              <a:buSzPct val="71000"/>
              <a:buFont typeface="Wingdings" panose="05000000000000000000"/>
              <a:buChar char=""/>
              <a:tabLst>
                <a:tab pos="378460" algn="l"/>
              </a:tabLst>
            </a:pPr>
            <a:r>
              <a:rPr sz="3650" dirty="0">
                <a:latin typeface="Century Schoolbook" panose="02040604050505020304"/>
                <a:cs typeface="Century Schoolbook" panose="02040604050505020304"/>
              </a:rPr>
              <a:t>Regular</a:t>
            </a:r>
            <a:r>
              <a:rPr sz="3650" spc="10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650" spc="-20" dirty="0">
                <a:latin typeface="Century Schoolbook" panose="02040604050505020304"/>
                <a:cs typeface="Century Schoolbook" panose="02040604050505020304"/>
              </a:rPr>
              <a:t>pulse</a:t>
            </a:r>
            <a:endParaRPr sz="3650">
              <a:latin typeface="Century Schoolbook" panose="02040604050505020304"/>
              <a:cs typeface="Century Schoolbook" panose="02040604050505020304"/>
            </a:endParaRPr>
          </a:p>
          <a:p>
            <a:pPr marL="378460" indent="-365760">
              <a:lnSpc>
                <a:spcPct val="100000"/>
              </a:lnSpc>
              <a:spcBef>
                <a:spcPts val="425"/>
              </a:spcBef>
              <a:buClr>
                <a:srgbClr val="FD8537"/>
              </a:buClr>
              <a:buSzPct val="71000"/>
              <a:buFont typeface="Wingdings" panose="05000000000000000000"/>
              <a:buChar char=""/>
              <a:tabLst>
                <a:tab pos="378460" algn="l"/>
              </a:tabLst>
            </a:pPr>
            <a:r>
              <a:rPr sz="3650" spc="-10" dirty="0">
                <a:latin typeface="Century Schoolbook" panose="02040604050505020304"/>
                <a:cs typeface="Century Schoolbook" panose="02040604050505020304"/>
              </a:rPr>
              <a:t>70/minute</a:t>
            </a:r>
            <a:endParaRPr sz="3650">
              <a:latin typeface="Century Schoolbook" panose="02040604050505020304"/>
              <a:cs typeface="Century Schoolbook" panose="02040604050505020304"/>
            </a:endParaRPr>
          </a:p>
          <a:p>
            <a:pPr marL="377825" indent="-365125">
              <a:lnSpc>
                <a:spcPct val="100000"/>
              </a:lnSpc>
              <a:spcBef>
                <a:spcPts val="425"/>
              </a:spcBef>
              <a:buClr>
                <a:srgbClr val="FD8537"/>
              </a:buClr>
              <a:buSzPct val="71000"/>
              <a:buFont typeface="Wingdings" panose="05000000000000000000"/>
              <a:buChar char=""/>
              <a:tabLst>
                <a:tab pos="377825" algn="l"/>
              </a:tabLst>
            </a:pPr>
            <a:r>
              <a:rPr sz="3650" dirty="0">
                <a:solidFill>
                  <a:srgbClr val="FF0000"/>
                </a:solidFill>
                <a:latin typeface="Century Schoolbook" panose="02040604050505020304"/>
                <a:cs typeface="Century Schoolbook" panose="02040604050505020304"/>
              </a:rPr>
              <a:t>Small</a:t>
            </a:r>
            <a:r>
              <a:rPr sz="3650" spc="50" dirty="0">
                <a:solidFill>
                  <a:srgbClr val="FF0000"/>
                </a:solidFill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650" spc="-10" dirty="0">
                <a:solidFill>
                  <a:srgbClr val="FF0000"/>
                </a:solidFill>
                <a:latin typeface="Century Schoolbook" panose="02040604050505020304"/>
                <a:cs typeface="Century Schoolbook" panose="02040604050505020304"/>
              </a:rPr>
              <a:t>volume</a:t>
            </a:r>
            <a:endParaRPr sz="3650">
              <a:latin typeface="Century Schoolbook" panose="02040604050505020304"/>
              <a:cs typeface="Century Schoolbook" panose="02040604050505020304"/>
            </a:endParaRPr>
          </a:p>
          <a:p>
            <a:pPr marL="378460" indent="-365760">
              <a:lnSpc>
                <a:spcPct val="100000"/>
              </a:lnSpc>
              <a:spcBef>
                <a:spcPts val="355"/>
              </a:spcBef>
              <a:buClr>
                <a:srgbClr val="FD8537"/>
              </a:buClr>
              <a:buSzPct val="71000"/>
              <a:buFont typeface="Wingdings" panose="05000000000000000000"/>
              <a:buChar char=""/>
              <a:tabLst>
                <a:tab pos="378460" algn="l"/>
              </a:tabLst>
            </a:pPr>
            <a:r>
              <a:rPr sz="3650" spc="-20" dirty="0">
                <a:latin typeface="Century Schoolbook" panose="02040604050505020304"/>
                <a:cs typeface="Century Schoolbook" panose="02040604050505020304"/>
              </a:rPr>
              <a:t>Vessel</a:t>
            </a:r>
            <a:r>
              <a:rPr sz="3650" spc="-3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650" dirty="0">
                <a:latin typeface="Century Schoolbook" panose="02040604050505020304"/>
                <a:cs typeface="Century Schoolbook" panose="02040604050505020304"/>
              </a:rPr>
              <a:t>wall</a:t>
            </a:r>
            <a:r>
              <a:rPr sz="3650" spc="-3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650" dirty="0">
                <a:latin typeface="Century Schoolbook" panose="02040604050505020304"/>
                <a:cs typeface="Century Schoolbook" panose="02040604050505020304"/>
              </a:rPr>
              <a:t>not</a:t>
            </a:r>
            <a:r>
              <a:rPr sz="3650" spc="-7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650" spc="-20" dirty="0">
                <a:latin typeface="Century Schoolbook" panose="02040604050505020304"/>
                <a:cs typeface="Century Schoolbook" panose="02040604050505020304"/>
              </a:rPr>
              <a:t>felt</a:t>
            </a:r>
            <a:endParaRPr sz="3650">
              <a:latin typeface="Century Schoolbook" panose="02040604050505020304"/>
              <a:cs typeface="Century Schoolbook" panose="02040604050505020304"/>
            </a:endParaRPr>
          </a:p>
          <a:p>
            <a:pPr marL="378460" indent="-365760">
              <a:lnSpc>
                <a:spcPct val="100000"/>
              </a:lnSpc>
              <a:spcBef>
                <a:spcPts val="425"/>
              </a:spcBef>
              <a:buClr>
                <a:srgbClr val="FD8537"/>
              </a:buClr>
              <a:buSzPct val="71000"/>
              <a:buFont typeface="Wingdings" panose="05000000000000000000"/>
              <a:buChar char=""/>
              <a:tabLst>
                <a:tab pos="378460" algn="l"/>
              </a:tabLst>
            </a:pPr>
            <a:r>
              <a:rPr sz="3650" dirty="0">
                <a:latin typeface="Century Schoolbook" panose="02040604050505020304"/>
                <a:cs typeface="Century Schoolbook" panose="02040604050505020304"/>
              </a:rPr>
              <a:t>No</a:t>
            </a:r>
            <a:r>
              <a:rPr sz="3650" spc="6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650" dirty="0">
                <a:latin typeface="Century Schoolbook" panose="02040604050505020304"/>
                <a:cs typeface="Century Schoolbook" panose="02040604050505020304"/>
              </a:rPr>
              <a:t>special</a:t>
            </a:r>
            <a:r>
              <a:rPr sz="3650" spc="5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650" spc="-20" dirty="0">
                <a:latin typeface="Century Schoolbook" panose="02040604050505020304"/>
                <a:cs typeface="Century Schoolbook" panose="02040604050505020304"/>
              </a:rPr>
              <a:t>chch</a:t>
            </a:r>
            <a:endParaRPr sz="3650">
              <a:latin typeface="Century Schoolbook" panose="02040604050505020304"/>
              <a:cs typeface="Century Schoolbook" panose="02040604050505020304"/>
            </a:endParaRPr>
          </a:p>
          <a:p>
            <a:pPr marL="377825" indent="-365125">
              <a:lnSpc>
                <a:spcPct val="100000"/>
              </a:lnSpc>
              <a:spcBef>
                <a:spcPts val="425"/>
              </a:spcBef>
              <a:buClr>
                <a:srgbClr val="FD8537"/>
              </a:buClr>
              <a:buSzPct val="71000"/>
              <a:buFont typeface="Wingdings" panose="05000000000000000000"/>
              <a:buChar char=""/>
              <a:tabLst>
                <a:tab pos="377825" algn="l"/>
              </a:tabLst>
            </a:pPr>
            <a:r>
              <a:rPr sz="3650" dirty="0">
                <a:latin typeface="Century Schoolbook" panose="02040604050505020304"/>
                <a:cs typeface="Century Schoolbook" panose="02040604050505020304"/>
              </a:rPr>
              <a:t>Equal</a:t>
            </a:r>
            <a:r>
              <a:rPr sz="3650" spc="6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650" dirty="0">
                <a:latin typeface="Century Schoolbook" panose="02040604050505020304"/>
                <a:cs typeface="Century Schoolbook" panose="02040604050505020304"/>
              </a:rPr>
              <a:t>on</a:t>
            </a:r>
            <a:r>
              <a:rPr sz="3650" spc="10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650" dirty="0">
                <a:latin typeface="Century Schoolbook" panose="02040604050505020304"/>
                <a:cs typeface="Century Schoolbook" panose="02040604050505020304"/>
              </a:rPr>
              <a:t>both</a:t>
            </a:r>
            <a:r>
              <a:rPr sz="3650" spc="9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650" spc="-10" dirty="0">
                <a:latin typeface="Century Schoolbook" panose="02040604050505020304"/>
                <a:cs typeface="Century Schoolbook" panose="02040604050505020304"/>
              </a:rPr>
              <a:t>sides</a:t>
            </a:r>
            <a:endParaRPr sz="3650">
              <a:latin typeface="Century Schoolbook" panose="02040604050505020304"/>
              <a:cs typeface="Century Schoolbook" panose="02040604050505020304"/>
            </a:endParaRPr>
          </a:p>
          <a:p>
            <a:pPr marL="378460" indent="-365760">
              <a:lnSpc>
                <a:spcPct val="100000"/>
              </a:lnSpc>
              <a:spcBef>
                <a:spcPts val="430"/>
              </a:spcBef>
              <a:buClr>
                <a:srgbClr val="FD8537"/>
              </a:buClr>
              <a:buSzPct val="71000"/>
              <a:buFont typeface="Wingdings" panose="05000000000000000000"/>
              <a:buChar char=""/>
              <a:tabLst>
                <a:tab pos="378460" algn="l"/>
              </a:tabLst>
            </a:pPr>
            <a:r>
              <a:rPr sz="3650" dirty="0">
                <a:latin typeface="Century Schoolbook" panose="02040604050505020304"/>
                <a:cs typeface="Century Schoolbook" panose="02040604050505020304"/>
              </a:rPr>
              <a:t>Intact</a:t>
            </a:r>
            <a:r>
              <a:rPr sz="3650" spc="7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650" dirty="0">
                <a:latin typeface="Century Schoolbook" panose="02040604050505020304"/>
                <a:cs typeface="Century Schoolbook" panose="02040604050505020304"/>
              </a:rPr>
              <a:t>Peripheral</a:t>
            </a:r>
            <a:r>
              <a:rPr sz="3650" spc="4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650" spc="-10" dirty="0">
                <a:latin typeface="Century Schoolbook" panose="02040604050505020304"/>
                <a:cs typeface="Century Schoolbook" panose="02040604050505020304"/>
              </a:rPr>
              <a:t>pulsations</a:t>
            </a:r>
            <a:endParaRPr sz="3650">
              <a:latin typeface="Century Schoolbook" panose="02040604050505020304"/>
              <a:cs typeface="Century Schoolbook" panose="02040604050505020304"/>
            </a:endParaRPr>
          </a:p>
          <a:p>
            <a:pPr marL="377825" indent="-365125">
              <a:lnSpc>
                <a:spcPct val="100000"/>
              </a:lnSpc>
              <a:spcBef>
                <a:spcPts val="425"/>
              </a:spcBef>
              <a:buClr>
                <a:srgbClr val="FD8537"/>
              </a:buClr>
              <a:buSzPct val="71000"/>
              <a:buFont typeface="Wingdings" panose="05000000000000000000"/>
              <a:buChar char=""/>
              <a:tabLst>
                <a:tab pos="377825" algn="l"/>
              </a:tabLst>
            </a:pPr>
            <a:r>
              <a:rPr sz="3650" dirty="0">
                <a:latin typeface="Century Schoolbook" panose="02040604050505020304"/>
                <a:cs typeface="Century Schoolbook" panose="02040604050505020304"/>
              </a:rPr>
              <a:t>No</a:t>
            </a:r>
            <a:r>
              <a:rPr sz="3650" spc="12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650" dirty="0">
                <a:latin typeface="Century Schoolbook" panose="02040604050505020304"/>
                <a:cs typeface="Century Schoolbook" panose="02040604050505020304"/>
              </a:rPr>
              <a:t>Radio-femoral</a:t>
            </a:r>
            <a:r>
              <a:rPr sz="3650" spc="6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650" spc="-10" dirty="0">
                <a:latin typeface="Century Schoolbook" panose="02040604050505020304"/>
                <a:cs typeface="Century Schoolbook" panose="02040604050505020304"/>
              </a:rPr>
              <a:t>delay</a:t>
            </a:r>
            <a:endParaRPr sz="3650">
              <a:latin typeface="Century Schoolbook" panose="02040604050505020304"/>
              <a:cs typeface="Century Schoolbook" panose="02040604050505020304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10375" y="1905000"/>
            <a:ext cx="4286250" cy="2847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300" cap="small" dirty="0">
                <a:solidFill>
                  <a:srgbClr val="9A3C00"/>
                </a:solidFill>
              </a:rPr>
              <a:t>Vital</a:t>
            </a:r>
            <a:r>
              <a:rPr sz="5300" cap="small" spc="90" dirty="0">
                <a:solidFill>
                  <a:srgbClr val="9A3C00"/>
                </a:solidFill>
              </a:rPr>
              <a:t> </a:t>
            </a:r>
            <a:r>
              <a:rPr sz="5300" cap="small" dirty="0">
                <a:solidFill>
                  <a:srgbClr val="9A3C00"/>
                </a:solidFill>
              </a:rPr>
              <a:t>signs:</a:t>
            </a:r>
            <a:r>
              <a:rPr sz="5300" cap="small" spc="-65" dirty="0">
                <a:solidFill>
                  <a:srgbClr val="9A3C00"/>
                </a:solidFill>
              </a:rPr>
              <a:t> </a:t>
            </a:r>
            <a:r>
              <a:rPr sz="5300" cap="small" dirty="0">
                <a:solidFill>
                  <a:srgbClr val="9A3C00"/>
                </a:solidFill>
              </a:rPr>
              <a:t>Blood</a:t>
            </a:r>
            <a:r>
              <a:rPr sz="5300" cap="small" spc="180" dirty="0">
                <a:solidFill>
                  <a:srgbClr val="9A3C00"/>
                </a:solidFill>
              </a:rPr>
              <a:t> </a:t>
            </a:r>
            <a:r>
              <a:rPr sz="5300" cap="small" spc="-10" dirty="0">
                <a:solidFill>
                  <a:srgbClr val="9A3C00"/>
                </a:solidFill>
              </a:rPr>
              <a:t>pressure</a:t>
            </a:r>
            <a:endParaRPr sz="5300"/>
          </a:p>
        </p:txBody>
      </p:sp>
      <p:sp>
        <p:nvSpPr>
          <p:cNvPr id="3" name="object 3"/>
          <p:cNvSpPr txBox="1"/>
          <p:nvPr/>
        </p:nvSpPr>
        <p:spPr>
          <a:xfrm>
            <a:off x="688975" y="1521204"/>
            <a:ext cx="9598025" cy="163249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866140" lvl="1" indent="-365760">
              <a:lnSpc>
                <a:spcPct val="100000"/>
              </a:lnSpc>
              <a:spcBef>
                <a:spcPts val="5"/>
              </a:spcBef>
              <a:buClr>
                <a:srgbClr val="FD8537"/>
              </a:buClr>
              <a:buSzPct val="79000"/>
              <a:buFont typeface="Wingdings 2" panose="05020102010507070707"/>
              <a:buChar char=""/>
              <a:tabLst>
                <a:tab pos="866140" algn="l"/>
              </a:tabLst>
            </a:pPr>
            <a:r>
              <a:rPr sz="3500" dirty="0" smtClean="0">
                <a:latin typeface="Century Schoolbook" panose="02040604050505020304"/>
                <a:cs typeface="Century Schoolbook" panose="02040604050505020304"/>
              </a:rPr>
              <a:t>Setting</a:t>
            </a:r>
            <a:r>
              <a:rPr sz="3500" spc="-75" dirty="0" smtClean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500" dirty="0">
                <a:latin typeface="Century Schoolbook" panose="02040604050505020304"/>
                <a:cs typeface="Century Schoolbook" panose="02040604050505020304"/>
              </a:rPr>
              <a:t>palpatory</a:t>
            </a:r>
            <a:r>
              <a:rPr sz="3500" spc="-6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500" dirty="0">
                <a:latin typeface="Century Schoolbook" panose="02040604050505020304"/>
                <a:cs typeface="Century Schoolbook" panose="02040604050505020304"/>
              </a:rPr>
              <a:t>SBP</a:t>
            </a:r>
            <a:r>
              <a:rPr sz="3500" spc="-14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500" dirty="0">
                <a:latin typeface="Century Schoolbook" panose="02040604050505020304"/>
                <a:cs typeface="Century Schoolbook" panose="02040604050505020304"/>
              </a:rPr>
              <a:t>120</a:t>
            </a:r>
            <a:r>
              <a:rPr sz="3500" spc="-7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500" spc="-20" dirty="0">
                <a:latin typeface="Century Schoolbook" panose="02040604050505020304"/>
                <a:cs typeface="Century Schoolbook" panose="02040604050505020304"/>
              </a:rPr>
              <a:t>mmHg</a:t>
            </a:r>
            <a:endParaRPr sz="3500" dirty="0">
              <a:latin typeface="Century Schoolbook" panose="02040604050505020304"/>
              <a:cs typeface="Century Schoolbook" panose="02040604050505020304"/>
            </a:endParaRPr>
          </a:p>
          <a:p>
            <a:pPr marL="866140" lvl="1" indent="-365760">
              <a:lnSpc>
                <a:spcPct val="100000"/>
              </a:lnSpc>
              <a:spcBef>
                <a:spcPts val="5"/>
              </a:spcBef>
              <a:buClr>
                <a:srgbClr val="FD8537"/>
              </a:buClr>
              <a:buSzPct val="79000"/>
              <a:buFont typeface="Wingdings 2" panose="05020102010507070707"/>
              <a:buChar char=""/>
              <a:tabLst>
                <a:tab pos="866140" algn="l"/>
              </a:tabLst>
            </a:pPr>
            <a:r>
              <a:rPr sz="3500" dirty="0">
                <a:latin typeface="Century Schoolbook" panose="02040604050505020304"/>
                <a:cs typeface="Century Schoolbook" panose="02040604050505020304"/>
              </a:rPr>
              <a:t>Setting</a:t>
            </a:r>
            <a:r>
              <a:rPr sz="3500" spc="-11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500" dirty="0">
                <a:latin typeface="Century Schoolbook" panose="02040604050505020304"/>
                <a:cs typeface="Century Schoolbook" panose="02040604050505020304"/>
              </a:rPr>
              <a:t>auscultatory</a:t>
            </a:r>
            <a:r>
              <a:rPr sz="3500" spc="-10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500" dirty="0">
                <a:latin typeface="Century Schoolbook" panose="02040604050505020304"/>
                <a:cs typeface="Century Schoolbook" panose="02040604050505020304"/>
              </a:rPr>
              <a:t>BP</a:t>
            </a:r>
            <a:r>
              <a:rPr sz="3500" spc="-18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500" dirty="0">
                <a:latin typeface="Century Schoolbook" panose="02040604050505020304"/>
                <a:cs typeface="Century Schoolbook" panose="02040604050505020304"/>
              </a:rPr>
              <a:t>125/105</a:t>
            </a:r>
            <a:r>
              <a:rPr sz="3500" spc="-10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500" spc="-20" dirty="0">
                <a:latin typeface="Century Schoolbook" panose="02040604050505020304"/>
                <a:cs typeface="Century Schoolbook" panose="02040604050505020304"/>
              </a:rPr>
              <a:t>mmHg</a:t>
            </a:r>
            <a:endParaRPr sz="3500" dirty="0">
              <a:latin typeface="Century Schoolbook" panose="02040604050505020304"/>
              <a:cs typeface="Century Schoolbook" panose="02040604050505020304"/>
            </a:endParaRPr>
          </a:p>
          <a:p>
            <a:pPr marL="866140" lvl="1" indent="-365760">
              <a:lnSpc>
                <a:spcPts val="4165"/>
              </a:lnSpc>
              <a:spcBef>
                <a:spcPts val="5"/>
              </a:spcBef>
              <a:buClr>
                <a:srgbClr val="FD8537"/>
              </a:buClr>
              <a:buSzPct val="79000"/>
              <a:buFont typeface="Wingdings 2" panose="05020102010507070707"/>
              <a:buChar char=""/>
              <a:tabLst>
                <a:tab pos="866140" algn="l"/>
              </a:tabLst>
            </a:pPr>
            <a:r>
              <a:rPr sz="3500" dirty="0">
                <a:latin typeface="Century Schoolbook" panose="02040604050505020304"/>
                <a:cs typeface="Century Schoolbook" panose="02040604050505020304"/>
              </a:rPr>
              <a:t>Standing</a:t>
            </a:r>
            <a:r>
              <a:rPr sz="3500" spc="-11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500" dirty="0">
                <a:latin typeface="Century Schoolbook" panose="02040604050505020304"/>
                <a:cs typeface="Century Schoolbook" panose="02040604050505020304"/>
              </a:rPr>
              <a:t>auscultatory</a:t>
            </a:r>
            <a:r>
              <a:rPr sz="3500" spc="-11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500" dirty="0">
                <a:latin typeface="Century Schoolbook" panose="02040604050505020304"/>
                <a:cs typeface="Century Schoolbook" panose="02040604050505020304"/>
              </a:rPr>
              <a:t>BP</a:t>
            </a:r>
            <a:r>
              <a:rPr sz="3500" spc="-18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500" dirty="0">
                <a:latin typeface="Century Schoolbook" panose="02040604050505020304"/>
                <a:cs typeface="Century Schoolbook" panose="02040604050505020304"/>
              </a:rPr>
              <a:t>120/100</a:t>
            </a:r>
            <a:r>
              <a:rPr sz="3500" spc="-10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500" spc="-20" dirty="0" smtClean="0">
                <a:latin typeface="Century Schoolbook" panose="02040604050505020304"/>
                <a:cs typeface="Century Schoolbook" panose="02040604050505020304"/>
              </a:rPr>
              <a:t>mmHg</a:t>
            </a:r>
            <a:endParaRPr sz="3500" dirty="0">
              <a:latin typeface="Century Schoolbook" panose="02040604050505020304"/>
              <a:cs typeface="Century Schoolbook" panose="020406040505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238750" y="3171825"/>
            <a:ext cx="6543675" cy="3095625"/>
            <a:chOff x="5238750" y="3171825"/>
            <a:chExt cx="6543675" cy="30956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96275" y="3228975"/>
              <a:ext cx="3486150" cy="26289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38750" y="3171825"/>
              <a:ext cx="3095625" cy="28956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300" cap="small" dirty="0">
                <a:solidFill>
                  <a:srgbClr val="9A3C00"/>
                </a:solidFill>
              </a:rPr>
              <a:t>Vital</a:t>
            </a:r>
            <a:r>
              <a:rPr sz="5300" cap="small" spc="60" dirty="0">
                <a:solidFill>
                  <a:srgbClr val="9A3C00"/>
                </a:solidFill>
              </a:rPr>
              <a:t> </a:t>
            </a:r>
            <a:r>
              <a:rPr sz="5300" cap="small" dirty="0">
                <a:solidFill>
                  <a:srgbClr val="9A3C00"/>
                </a:solidFill>
              </a:rPr>
              <a:t>signs</a:t>
            </a:r>
            <a:r>
              <a:rPr sz="5300" cap="small" dirty="0" smtClean="0">
                <a:solidFill>
                  <a:srgbClr val="9A3C00"/>
                </a:solidFill>
              </a:rPr>
              <a:t>:</a:t>
            </a:r>
            <a:endParaRPr sz="5300" dirty="0"/>
          </a:p>
        </p:txBody>
      </p:sp>
      <p:sp>
        <p:nvSpPr>
          <p:cNvPr id="6" name="object 6"/>
          <p:cNvSpPr txBox="1"/>
          <p:nvPr/>
        </p:nvSpPr>
        <p:spPr>
          <a:xfrm>
            <a:off x="688975" y="1606930"/>
            <a:ext cx="6231255" cy="598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77825" indent="-365125">
              <a:lnSpc>
                <a:spcPct val="100000"/>
              </a:lnSpc>
              <a:spcBef>
                <a:spcPts val="105"/>
              </a:spcBef>
              <a:buClr>
                <a:srgbClr val="FD8537"/>
              </a:buClr>
              <a:buSzPct val="69000"/>
              <a:buFont typeface="Wingdings" panose="05000000000000000000"/>
              <a:buChar char=""/>
              <a:tabLst>
                <a:tab pos="377825" algn="l"/>
              </a:tabLst>
            </a:pPr>
            <a:r>
              <a:rPr sz="3750" dirty="0">
                <a:latin typeface="Century Schoolbook" panose="02040604050505020304"/>
                <a:cs typeface="Century Schoolbook" panose="02040604050505020304"/>
              </a:rPr>
              <a:t>Axillary</a:t>
            </a:r>
            <a:r>
              <a:rPr sz="3750" spc="-20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750" dirty="0">
                <a:latin typeface="Century Schoolbook" panose="02040604050505020304"/>
                <a:cs typeface="Century Schoolbook" panose="02040604050505020304"/>
              </a:rPr>
              <a:t>temperature:</a:t>
            </a:r>
            <a:r>
              <a:rPr sz="3750" spc="-7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750" spc="-20" dirty="0">
                <a:latin typeface="Century Schoolbook" panose="02040604050505020304"/>
                <a:cs typeface="Century Schoolbook" panose="02040604050505020304"/>
              </a:rPr>
              <a:t>36.8</a:t>
            </a:r>
            <a:endParaRPr sz="3750">
              <a:latin typeface="Century Schoolbook" panose="02040604050505020304"/>
              <a:cs typeface="Century Schoolbook" panose="02040604050505020304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47975" y="3314700"/>
            <a:ext cx="2228850" cy="265747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9550" y="3324225"/>
            <a:ext cx="2562225" cy="2562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300" cap="small" dirty="0">
                <a:solidFill>
                  <a:srgbClr val="9A3C00"/>
                </a:solidFill>
              </a:rPr>
              <a:t>Vital</a:t>
            </a:r>
            <a:r>
              <a:rPr sz="5300" cap="small" spc="-55" dirty="0">
                <a:solidFill>
                  <a:srgbClr val="9A3C00"/>
                </a:solidFill>
              </a:rPr>
              <a:t> </a:t>
            </a:r>
            <a:r>
              <a:rPr sz="5300" cap="small" dirty="0">
                <a:solidFill>
                  <a:srgbClr val="9A3C00"/>
                </a:solidFill>
              </a:rPr>
              <a:t>signs:</a:t>
            </a:r>
            <a:r>
              <a:rPr sz="5300" cap="small" spc="-215" dirty="0">
                <a:solidFill>
                  <a:srgbClr val="9A3C00"/>
                </a:solidFill>
              </a:rPr>
              <a:t> </a:t>
            </a:r>
            <a:r>
              <a:rPr sz="5300" cap="small" dirty="0">
                <a:solidFill>
                  <a:srgbClr val="9A3C00"/>
                </a:solidFill>
              </a:rPr>
              <a:t>Respiratory</a:t>
            </a:r>
            <a:r>
              <a:rPr sz="5300" cap="small" spc="5" dirty="0">
                <a:solidFill>
                  <a:srgbClr val="9A3C00"/>
                </a:solidFill>
              </a:rPr>
              <a:t> </a:t>
            </a:r>
            <a:r>
              <a:rPr sz="5300" cap="small" spc="-20" dirty="0">
                <a:solidFill>
                  <a:srgbClr val="9A3C00"/>
                </a:solidFill>
              </a:rPr>
              <a:t>rate</a:t>
            </a:r>
            <a:endParaRPr sz="5300"/>
          </a:p>
        </p:txBody>
      </p:sp>
      <p:sp>
        <p:nvSpPr>
          <p:cNvPr id="3" name="object 3"/>
          <p:cNvSpPr txBox="1"/>
          <p:nvPr/>
        </p:nvSpPr>
        <p:spPr>
          <a:xfrm>
            <a:off x="688975" y="1530603"/>
            <a:ext cx="6165215" cy="1946910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377825" indent="-365125">
              <a:lnSpc>
                <a:spcPct val="100000"/>
              </a:lnSpc>
              <a:spcBef>
                <a:spcPts val="855"/>
              </a:spcBef>
              <a:buClr>
                <a:srgbClr val="FD8537"/>
              </a:buClr>
              <a:buSzPct val="69000"/>
              <a:buFont typeface="Wingdings" panose="05000000000000000000"/>
              <a:buChar char=""/>
              <a:tabLst>
                <a:tab pos="377825" algn="l"/>
              </a:tabLst>
            </a:pPr>
            <a:r>
              <a:rPr lang="en-US" altLang="" sz="3750" spc="-130" dirty="0">
                <a:latin typeface="Century Schoolbook" panose="02040604050505020304"/>
                <a:cs typeface="Century Schoolbook" panose="02040604050505020304"/>
              </a:rPr>
              <a:t>symmetrical </a:t>
            </a:r>
            <a:r>
              <a:rPr sz="3750" spc="-13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750" dirty="0">
                <a:latin typeface="Century Schoolbook" panose="02040604050505020304"/>
                <a:cs typeface="Century Schoolbook" panose="02040604050505020304"/>
              </a:rPr>
              <a:t>chest</a:t>
            </a:r>
            <a:r>
              <a:rPr sz="3750" spc="-9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750" spc="-10" dirty="0">
                <a:latin typeface="Century Schoolbook" panose="02040604050505020304"/>
                <a:cs typeface="Century Schoolbook" panose="02040604050505020304"/>
              </a:rPr>
              <a:t>movement</a:t>
            </a:r>
            <a:endParaRPr sz="3750">
              <a:latin typeface="Century Schoolbook" panose="02040604050505020304"/>
              <a:cs typeface="Century Schoolbook" panose="02040604050505020304"/>
            </a:endParaRPr>
          </a:p>
          <a:p>
            <a:pPr marL="377825" indent="-365125">
              <a:lnSpc>
                <a:spcPct val="100000"/>
              </a:lnSpc>
              <a:spcBef>
                <a:spcPts val="835"/>
              </a:spcBef>
              <a:buClr>
                <a:srgbClr val="FD8537"/>
              </a:buClr>
              <a:buSzPct val="69000"/>
              <a:buFont typeface="Wingdings" panose="05000000000000000000"/>
              <a:buChar char=""/>
              <a:tabLst>
                <a:tab pos="377825" algn="l"/>
              </a:tabLst>
            </a:pPr>
            <a:r>
              <a:rPr sz="3750" dirty="0">
                <a:latin typeface="Century Schoolbook" panose="02040604050505020304"/>
                <a:cs typeface="Century Schoolbook" panose="02040604050505020304"/>
              </a:rPr>
              <a:t>RR</a:t>
            </a:r>
            <a:r>
              <a:rPr sz="3750" spc="-8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750" spc="-10" dirty="0">
                <a:latin typeface="Century Schoolbook" panose="02040604050505020304"/>
                <a:cs typeface="Century Schoolbook" panose="02040604050505020304"/>
              </a:rPr>
              <a:t>14/minute</a:t>
            </a:r>
            <a:endParaRPr sz="3750">
              <a:latin typeface="Century Schoolbook" panose="02040604050505020304"/>
              <a:cs typeface="Century Schoolbook" panose="02040604050505020304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15200" y="1800225"/>
            <a:ext cx="4067175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300" cap="small" spc="-10" dirty="0" smtClean="0">
                <a:solidFill>
                  <a:srgbClr val="9A3C00"/>
                </a:solidFill>
              </a:rPr>
              <a:t>Appearance</a:t>
            </a:r>
            <a:endParaRPr sz="5300" dirty="0"/>
          </a:p>
        </p:txBody>
      </p:sp>
      <p:sp>
        <p:nvSpPr>
          <p:cNvPr id="3" name="object 3"/>
          <p:cNvSpPr txBox="1"/>
          <p:nvPr/>
        </p:nvSpPr>
        <p:spPr>
          <a:xfrm>
            <a:off x="688975" y="1506795"/>
            <a:ext cx="4331335" cy="1325880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377825" indent="-365125">
              <a:lnSpc>
                <a:spcPct val="100000"/>
              </a:lnSpc>
              <a:spcBef>
                <a:spcPts val="1040"/>
              </a:spcBef>
              <a:buClr>
                <a:srgbClr val="FD8537"/>
              </a:buClr>
              <a:buSzPct val="69000"/>
              <a:buFont typeface="Wingdings" panose="05000000000000000000"/>
              <a:buChar char=""/>
              <a:tabLst>
                <a:tab pos="377825" algn="l"/>
              </a:tabLst>
            </a:pPr>
            <a:r>
              <a:rPr sz="3750" dirty="0">
                <a:latin typeface="Century Schoolbook" panose="02040604050505020304"/>
                <a:cs typeface="Century Schoolbook" panose="02040604050505020304"/>
              </a:rPr>
              <a:t>The</a:t>
            </a:r>
            <a:r>
              <a:rPr sz="3750" spc="-12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750" dirty="0">
                <a:latin typeface="Century Schoolbook" panose="02040604050505020304"/>
                <a:cs typeface="Century Schoolbook" panose="02040604050505020304"/>
              </a:rPr>
              <a:t>patient</a:t>
            </a:r>
            <a:r>
              <a:rPr sz="3750" spc="-8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750" spc="-10" dirty="0">
                <a:latin typeface="Century Schoolbook" panose="02040604050505020304"/>
                <a:cs typeface="Century Schoolbook" panose="02040604050505020304"/>
              </a:rPr>
              <a:t>looks:</a:t>
            </a:r>
            <a:endParaRPr sz="3750">
              <a:latin typeface="Century Schoolbook" panose="02040604050505020304"/>
              <a:cs typeface="Century Schoolbook" panose="02040604050505020304"/>
            </a:endParaRPr>
          </a:p>
          <a:p>
            <a:pPr marL="866140" lvl="1" indent="-365760">
              <a:lnSpc>
                <a:spcPct val="100000"/>
              </a:lnSpc>
              <a:spcBef>
                <a:spcPts val="835"/>
              </a:spcBef>
              <a:buClr>
                <a:srgbClr val="FD8537"/>
              </a:buClr>
              <a:buSzPct val="82000"/>
              <a:buFont typeface="Wingdings 2" panose="05020102010507070707"/>
              <a:buChar char=""/>
              <a:tabLst>
                <a:tab pos="866140" algn="l"/>
              </a:tabLst>
            </a:pPr>
            <a:r>
              <a:rPr sz="3300" spc="-20" dirty="0">
                <a:latin typeface="Century Schoolbook" panose="02040604050505020304"/>
                <a:cs typeface="Century Schoolbook" panose="02040604050505020304"/>
              </a:rPr>
              <a:t>Good</a:t>
            </a:r>
            <a:endParaRPr sz="3300">
              <a:latin typeface="Century Schoolbook" panose="02040604050505020304"/>
              <a:cs typeface="Century Schoolbook" panose="020406040505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300" dirty="0">
                <a:solidFill>
                  <a:srgbClr val="9A3C00"/>
                </a:solidFill>
              </a:rPr>
              <a:t>ABCD:</a:t>
            </a:r>
            <a:r>
              <a:rPr sz="5300" spc="-10" dirty="0">
                <a:solidFill>
                  <a:srgbClr val="9A3C00"/>
                </a:solidFill>
              </a:rPr>
              <a:t> B</a:t>
            </a:r>
            <a:r>
              <a:rPr sz="4250" spc="-10" dirty="0">
                <a:solidFill>
                  <a:srgbClr val="9A3C00"/>
                </a:solidFill>
              </a:rPr>
              <a:t>UILT</a:t>
            </a:r>
            <a:endParaRPr sz="4250"/>
          </a:p>
        </p:txBody>
      </p:sp>
      <p:sp>
        <p:nvSpPr>
          <p:cNvPr id="3" name="object 3"/>
          <p:cNvSpPr txBox="1"/>
          <p:nvPr/>
        </p:nvSpPr>
        <p:spPr>
          <a:xfrm>
            <a:off x="688975" y="1625980"/>
            <a:ext cx="3405504" cy="598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77825" indent="-365125">
              <a:lnSpc>
                <a:spcPct val="100000"/>
              </a:lnSpc>
              <a:spcBef>
                <a:spcPts val="105"/>
              </a:spcBef>
              <a:buClr>
                <a:srgbClr val="FD8537"/>
              </a:buClr>
              <a:buSzPct val="69000"/>
              <a:buFont typeface="Wingdings" panose="05000000000000000000"/>
              <a:buChar char=""/>
              <a:tabLst>
                <a:tab pos="377825" algn="l"/>
              </a:tabLst>
            </a:pPr>
            <a:r>
              <a:rPr sz="3750" spc="-30" dirty="0">
                <a:latin typeface="Century Schoolbook" panose="02040604050505020304"/>
                <a:cs typeface="Century Schoolbook" panose="02040604050505020304"/>
              </a:rPr>
              <a:t>Average</a:t>
            </a:r>
            <a:r>
              <a:rPr sz="3750" spc="-22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750" spc="-20" dirty="0">
                <a:latin typeface="Century Schoolbook" panose="02040604050505020304"/>
                <a:cs typeface="Century Schoolbook" panose="02040604050505020304"/>
              </a:rPr>
              <a:t>Built</a:t>
            </a:r>
            <a:endParaRPr sz="3750">
              <a:latin typeface="Century Schoolbook" panose="02040604050505020304"/>
              <a:cs typeface="Century Schoolbook" panose="02040604050505020304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514834" y="1752504"/>
            <a:ext cx="5843905" cy="4129404"/>
            <a:chOff x="4514834" y="1752504"/>
            <a:chExt cx="5843905" cy="4129404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14834" y="1752504"/>
              <a:ext cx="5843688" cy="412921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1800225"/>
              <a:ext cx="5686425" cy="398145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552950" y="1781175"/>
              <a:ext cx="5724525" cy="4019550"/>
            </a:xfrm>
            <a:custGeom>
              <a:avLst/>
              <a:gdLst/>
              <a:ahLst/>
              <a:cxnLst/>
              <a:rect l="l" t="t" r="r" b="b"/>
              <a:pathLst>
                <a:path w="5724525" h="4019550">
                  <a:moveTo>
                    <a:pt x="0" y="4019550"/>
                  </a:moveTo>
                  <a:lnTo>
                    <a:pt x="5724525" y="4019550"/>
                  </a:lnTo>
                  <a:lnTo>
                    <a:pt x="5724525" y="0"/>
                  </a:lnTo>
                  <a:lnTo>
                    <a:pt x="0" y="0"/>
                  </a:lnTo>
                  <a:lnTo>
                    <a:pt x="0" y="401955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300" spc="-10" dirty="0" smtClean="0">
                <a:solidFill>
                  <a:srgbClr val="9A3C00"/>
                </a:solidFill>
              </a:rPr>
              <a:t>C</a:t>
            </a:r>
            <a:r>
              <a:rPr sz="4250" spc="-10" dirty="0" smtClean="0">
                <a:solidFill>
                  <a:srgbClr val="9A3C00"/>
                </a:solidFill>
              </a:rPr>
              <a:t>OLOR</a:t>
            </a:r>
            <a:endParaRPr sz="4250" dirty="0"/>
          </a:p>
        </p:txBody>
      </p:sp>
      <p:sp>
        <p:nvSpPr>
          <p:cNvPr id="3" name="object 3"/>
          <p:cNvSpPr txBox="1"/>
          <p:nvPr/>
        </p:nvSpPr>
        <p:spPr>
          <a:xfrm>
            <a:off x="688975" y="1530603"/>
            <a:ext cx="2999105" cy="2038350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377825" indent="-365125">
              <a:lnSpc>
                <a:spcPct val="100000"/>
              </a:lnSpc>
              <a:spcBef>
                <a:spcPts val="855"/>
              </a:spcBef>
              <a:buClr>
                <a:srgbClr val="FD8537"/>
              </a:buClr>
              <a:buSzPct val="69000"/>
              <a:buFont typeface="Wingdings" panose="05000000000000000000"/>
              <a:buChar char=""/>
              <a:tabLst>
                <a:tab pos="377825" algn="l"/>
              </a:tabLst>
            </a:pPr>
            <a:r>
              <a:rPr sz="3750" dirty="0">
                <a:latin typeface="Century Schoolbook" panose="02040604050505020304"/>
                <a:cs typeface="Century Schoolbook" panose="02040604050505020304"/>
              </a:rPr>
              <a:t>No</a:t>
            </a:r>
            <a:r>
              <a:rPr sz="3750" spc="-6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750" spc="-10" dirty="0">
                <a:latin typeface="Century Schoolbook" panose="02040604050505020304"/>
                <a:cs typeface="Century Schoolbook" panose="02040604050505020304"/>
              </a:rPr>
              <a:t>Pallor</a:t>
            </a:r>
            <a:endParaRPr sz="3750">
              <a:latin typeface="Century Schoolbook" panose="02040604050505020304"/>
              <a:cs typeface="Century Schoolbook" panose="02040604050505020304"/>
            </a:endParaRPr>
          </a:p>
          <a:p>
            <a:pPr marL="377825" indent="-365125">
              <a:lnSpc>
                <a:spcPct val="100000"/>
              </a:lnSpc>
              <a:spcBef>
                <a:spcPts val="755"/>
              </a:spcBef>
              <a:buClr>
                <a:srgbClr val="FD8537"/>
              </a:buClr>
              <a:buSzPct val="69000"/>
              <a:buFont typeface="Wingdings" panose="05000000000000000000"/>
              <a:buChar char=""/>
              <a:tabLst>
                <a:tab pos="377825" algn="l"/>
              </a:tabLst>
            </a:pPr>
            <a:r>
              <a:rPr sz="3750" dirty="0">
                <a:latin typeface="Century Schoolbook" panose="02040604050505020304"/>
                <a:cs typeface="Century Schoolbook" panose="02040604050505020304"/>
              </a:rPr>
              <a:t>No</a:t>
            </a:r>
            <a:r>
              <a:rPr sz="3750" spc="-6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750" spc="-10" dirty="0">
                <a:latin typeface="Century Schoolbook" panose="02040604050505020304"/>
                <a:cs typeface="Century Schoolbook" panose="02040604050505020304"/>
              </a:rPr>
              <a:t>jaundice</a:t>
            </a:r>
            <a:endParaRPr sz="3750">
              <a:latin typeface="Century Schoolbook" panose="02040604050505020304"/>
              <a:cs typeface="Century Schoolbook" panose="02040604050505020304"/>
            </a:endParaRPr>
          </a:p>
          <a:p>
            <a:pPr marL="377825" indent="-365125">
              <a:lnSpc>
                <a:spcPct val="100000"/>
              </a:lnSpc>
              <a:spcBef>
                <a:spcPts val="835"/>
              </a:spcBef>
              <a:buClr>
                <a:srgbClr val="FD8537"/>
              </a:buClr>
              <a:buSzPct val="69000"/>
              <a:buFont typeface="Wingdings" panose="05000000000000000000"/>
              <a:buChar char=""/>
              <a:tabLst>
                <a:tab pos="377825" algn="l"/>
              </a:tabLst>
            </a:pPr>
            <a:r>
              <a:rPr sz="3750" dirty="0">
                <a:latin typeface="Century Schoolbook" panose="02040604050505020304"/>
                <a:cs typeface="Century Schoolbook" panose="02040604050505020304"/>
              </a:rPr>
              <a:t>No</a:t>
            </a:r>
            <a:r>
              <a:rPr sz="3750" spc="-6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750" spc="-10" dirty="0">
                <a:latin typeface="Century Schoolbook" panose="02040604050505020304"/>
                <a:cs typeface="Century Schoolbook" panose="02040604050505020304"/>
              </a:rPr>
              <a:t>cyanosis</a:t>
            </a:r>
            <a:endParaRPr sz="3750">
              <a:latin typeface="Century Schoolbook" panose="02040604050505020304"/>
              <a:cs typeface="Century Schoolbook" panose="02040604050505020304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467225" y="76200"/>
            <a:ext cx="7219950" cy="6705600"/>
            <a:chOff x="4467225" y="76200"/>
            <a:chExt cx="7219950" cy="67056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29600" y="76200"/>
              <a:ext cx="3457575" cy="20574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00800" y="2105025"/>
              <a:ext cx="3581400" cy="239077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67225" y="4467223"/>
              <a:ext cx="3257550" cy="231457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300" cap="small" spc="-10" dirty="0" smtClean="0">
                <a:solidFill>
                  <a:srgbClr val="9A3C00"/>
                </a:solidFill>
              </a:rPr>
              <a:t>Decubitus</a:t>
            </a:r>
            <a:endParaRPr sz="5300" dirty="0"/>
          </a:p>
        </p:txBody>
      </p:sp>
      <p:sp>
        <p:nvSpPr>
          <p:cNvPr id="3" name="object 3"/>
          <p:cNvSpPr txBox="1"/>
          <p:nvPr/>
        </p:nvSpPr>
        <p:spPr>
          <a:xfrm>
            <a:off x="688975" y="1625980"/>
            <a:ext cx="5647690" cy="598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77825" indent="-365125">
              <a:lnSpc>
                <a:spcPct val="100000"/>
              </a:lnSpc>
              <a:spcBef>
                <a:spcPts val="105"/>
              </a:spcBef>
              <a:buClr>
                <a:srgbClr val="FD8537"/>
              </a:buClr>
              <a:buSzPct val="69000"/>
              <a:buFont typeface="Wingdings" panose="05000000000000000000"/>
              <a:buChar char=""/>
              <a:tabLst>
                <a:tab pos="377825" algn="l"/>
              </a:tabLst>
            </a:pPr>
            <a:r>
              <a:rPr sz="3750" dirty="0">
                <a:latin typeface="Century Schoolbook" panose="02040604050505020304"/>
                <a:cs typeface="Century Schoolbook" panose="02040604050505020304"/>
              </a:rPr>
              <a:t>The</a:t>
            </a:r>
            <a:r>
              <a:rPr sz="3750" spc="-12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750" dirty="0">
                <a:latin typeface="Century Schoolbook" panose="02040604050505020304"/>
                <a:cs typeface="Century Schoolbook" panose="02040604050505020304"/>
              </a:rPr>
              <a:t>patient</a:t>
            </a:r>
            <a:r>
              <a:rPr sz="3750" spc="-9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750" dirty="0">
                <a:latin typeface="Century Schoolbook" panose="02040604050505020304"/>
                <a:cs typeface="Century Schoolbook" panose="02040604050505020304"/>
              </a:rPr>
              <a:t>is</a:t>
            </a:r>
            <a:r>
              <a:rPr sz="3750" spc="-6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750" spc="-10" dirty="0">
                <a:latin typeface="Century Schoolbook" panose="02040604050505020304"/>
                <a:cs typeface="Century Schoolbook" panose="02040604050505020304"/>
              </a:rPr>
              <a:t>orthopnic</a:t>
            </a:r>
            <a:endParaRPr sz="3750">
              <a:latin typeface="Century Schoolbook" panose="02040604050505020304"/>
              <a:cs typeface="Century Schoolbook" panose="02040604050505020304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33775" y="2905125"/>
            <a:ext cx="60960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34275" y="1600200"/>
            <a:ext cx="3924227" cy="43434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400" cap="small" dirty="0">
                <a:solidFill>
                  <a:srgbClr val="9A3C00"/>
                </a:solidFill>
              </a:rPr>
              <a:t>Personal</a:t>
            </a:r>
            <a:r>
              <a:rPr sz="5400" cap="small" spc="275" dirty="0">
                <a:solidFill>
                  <a:srgbClr val="9A3C00"/>
                </a:solidFill>
              </a:rPr>
              <a:t> </a:t>
            </a:r>
            <a:r>
              <a:rPr sz="5400" cap="small" spc="-55" dirty="0">
                <a:solidFill>
                  <a:srgbClr val="9A3C00"/>
                </a:solidFill>
              </a:rPr>
              <a:t>history</a:t>
            </a:r>
            <a:endParaRPr sz="5400"/>
          </a:p>
        </p:txBody>
      </p:sp>
      <p:sp>
        <p:nvSpPr>
          <p:cNvPr id="4" name="object 4"/>
          <p:cNvSpPr txBox="1"/>
          <p:nvPr/>
        </p:nvSpPr>
        <p:spPr>
          <a:xfrm>
            <a:off x="688975" y="1635823"/>
            <a:ext cx="7007225" cy="216535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77190" marR="5080" indent="-365125" algn="just">
              <a:lnSpc>
                <a:spcPct val="102000"/>
              </a:lnSpc>
              <a:spcBef>
                <a:spcPts val="65"/>
              </a:spcBef>
              <a:buClr>
                <a:srgbClr val="FD8537"/>
              </a:buClr>
              <a:buSzPct val="71000"/>
              <a:buFont typeface="Wingdings" panose="05000000000000000000"/>
              <a:buChar char=""/>
              <a:tabLst>
                <a:tab pos="378460" algn="l"/>
              </a:tabLst>
            </a:pPr>
            <a:r>
              <a:rPr sz="2750" dirty="0">
                <a:latin typeface="Century Schoolbook" panose="02040604050505020304"/>
                <a:cs typeface="Century Schoolbook" panose="02040604050505020304"/>
              </a:rPr>
              <a:t>Personal</a:t>
            </a:r>
            <a:r>
              <a:rPr sz="2750" spc="35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history:</a:t>
            </a:r>
            <a:r>
              <a:rPr sz="2750" spc="35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dirty="0" err="1">
                <a:latin typeface="Century Schoolbook" panose="02040604050505020304"/>
                <a:cs typeface="Century Schoolbook" panose="02040604050505020304"/>
              </a:rPr>
              <a:t>Mr</a:t>
            </a:r>
            <a:r>
              <a:rPr sz="2750" spc="36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lang="en-US" sz="2750" dirty="0" smtClean="0">
                <a:latin typeface="Century Schoolbook" panose="02040604050505020304"/>
                <a:cs typeface="Century Schoolbook" panose="02040604050505020304"/>
              </a:rPr>
              <a:t>Ahmed ALI</a:t>
            </a:r>
            <a:r>
              <a:rPr sz="2750" spc="370" dirty="0" smtClean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45</a:t>
            </a:r>
            <a:r>
              <a:rPr sz="2750" spc="35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spc="-10" dirty="0">
                <a:latin typeface="Century Schoolbook" panose="02040604050505020304"/>
                <a:cs typeface="Century Schoolbook" panose="02040604050505020304"/>
              </a:rPr>
              <a:t>years 	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old</a:t>
            </a:r>
            <a:r>
              <a:rPr sz="2750" spc="10" dirty="0">
                <a:latin typeface="Century Schoolbook" panose="02040604050505020304"/>
                <a:cs typeface="Century Schoolbook" panose="02040604050505020304"/>
              </a:rPr>
              <a:t>  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male</a:t>
            </a:r>
            <a:r>
              <a:rPr sz="2750" spc="25" dirty="0">
                <a:latin typeface="Century Schoolbook" panose="02040604050505020304"/>
                <a:cs typeface="Century Schoolbook" panose="02040604050505020304"/>
              </a:rPr>
              <a:t>  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patient</a:t>
            </a:r>
            <a:r>
              <a:rPr sz="2750" spc="35" dirty="0">
                <a:latin typeface="Century Schoolbook" panose="02040604050505020304"/>
                <a:cs typeface="Century Schoolbook" panose="02040604050505020304"/>
              </a:rPr>
              <a:t>  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from</a:t>
            </a:r>
            <a:r>
              <a:rPr sz="2750" spc="20" dirty="0">
                <a:latin typeface="Century Schoolbook" panose="02040604050505020304"/>
                <a:cs typeface="Century Schoolbook" panose="02040604050505020304"/>
              </a:rPr>
              <a:t>  </a:t>
            </a:r>
            <a:r>
              <a:rPr lang="en-US" sz="2750" spc="-10" dirty="0" err="1" smtClean="0">
                <a:latin typeface="Century Schoolbook" panose="02040604050505020304"/>
                <a:cs typeface="Century Schoolbook" panose="02040604050505020304"/>
              </a:rPr>
              <a:t>karak</a:t>
            </a:r>
            <a:r>
              <a:rPr sz="2750" spc="-10" dirty="0" smtClean="0">
                <a:latin typeface="Century Schoolbook" panose="02040604050505020304"/>
                <a:cs typeface="Century Schoolbook" panose="02040604050505020304"/>
              </a:rPr>
              <a:t>. </a:t>
            </a:r>
            <a:r>
              <a:rPr sz="2750" spc="-10" dirty="0">
                <a:latin typeface="Century Schoolbook" panose="02040604050505020304"/>
                <a:cs typeface="Century Schoolbook" panose="02040604050505020304"/>
              </a:rPr>
              <a:t>	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He</a:t>
            </a:r>
            <a:r>
              <a:rPr sz="2750" spc="53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is</a:t>
            </a:r>
            <a:r>
              <a:rPr sz="2750" spc="50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a</a:t>
            </a:r>
            <a:r>
              <a:rPr sz="2750" spc="52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carpenter</a:t>
            </a:r>
            <a:r>
              <a:rPr sz="2750" spc="52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,</a:t>
            </a:r>
            <a:r>
              <a:rPr sz="2750" spc="509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marr</a:t>
            </a:r>
            <a:r>
              <a:rPr lang="en-US" sz="2750" dirty="0">
                <a:latin typeface="Century Schoolbook" panose="02040604050505020304"/>
                <a:cs typeface="Century Schoolbook" panose="02040604050505020304"/>
              </a:rPr>
              <a:t>i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ed</a:t>
            </a:r>
            <a:r>
              <a:rPr sz="2750" spc="49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spc="-25" dirty="0">
                <a:latin typeface="Century Schoolbook" panose="02040604050505020304"/>
                <a:cs typeface="Century Schoolbook" panose="02040604050505020304"/>
              </a:rPr>
              <a:t>and 	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has</a:t>
            </a:r>
            <a:r>
              <a:rPr sz="2750" spc="58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two</a:t>
            </a:r>
            <a:r>
              <a:rPr sz="2750" spc="57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offspring,</a:t>
            </a:r>
            <a:r>
              <a:rPr sz="2750" spc="60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the</a:t>
            </a:r>
            <a:r>
              <a:rPr sz="2750" spc="64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spc="-10" dirty="0">
                <a:latin typeface="Century Schoolbook" panose="02040604050505020304"/>
                <a:cs typeface="Century Schoolbook" panose="02040604050505020304"/>
              </a:rPr>
              <a:t>youngest 	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is</a:t>
            </a:r>
            <a:r>
              <a:rPr sz="2750" spc="7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5</a:t>
            </a:r>
            <a:r>
              <a:rPr sz="2750" spc="10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years</a:t>
            </a:r>
            <a:r>
              <a:rPr sz="2750" spc="10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old.</a:t>
            </a:r>
            <a:r>
              <a:rPr sz="2750" spc="8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No</a:t>
            </a:r>
            <a:r>
              <a:rPr sz="2750" spc="5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special</a:t>
            </a:r>
            <a:r>
              <a:rPr sz="2750" spc="8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spc="-10" dirty="0">
                <a:latin typeface="Century Schoolbook" panose="02040604050505020304"/>
                <a:cs typeface="Century Schoolbook" panose="02040604050505020304"/>
              </a:rPr>
              <a:t>habits</a:t>
            </a:r>
            <a:endParaRPr sz="2750" dirty="0">
              <a:latin typeface="Century Schoolbook" panose="02040604050505020304"/>
              <a:cs typeface="Century Schoolbook" panose="020406040505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300" cap="small" spc="-45" dirty="0">
                <a:solidFill>
                  <a:srgbClr val="9A3C00"/>
                </a:solidFill>
              </a:rPr>
              <a:t>Regional</a:t>
            </a:r>
            <a:endParaRPr sz="5300"/>
          </a:p>
        </p:txBody>
      </p:sp>
      <p:sp>
        <p:nvSpPr>
          <p:cNvPr id="3" name="object 3"/>
          <p:cNvSpPr txBox="1"/>
          <p:nvPr/>
        </p:nvSpPr>
        <p:spPr>
          <a:xfrm>
            <a:off x="688975" y="1530603"/>
            <a:ext cx="2884170" cy="270573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377825" indent="-365125">
              <a:lnSpc>
                <a:spcPct val="100000"/>
              </a:lnSpc>
              <a:spcBef>
                <a:spcPts val="855"/>
              </a:spcBef>
              <a:buClr>
                <a:srgbClr val="FD8537"/>
              </a:buClr>
              <a:buSzPct val="69000"/>
              <a:buFont typeface="Wingdings" panose="05000000000000000000"/>
              <a:buChar char=""/>
              <a:tabLst>
                <a:tab pos="377825" algn="l"/>
              </a:tabLst>
            </a:pPr>
            <a:r>
              <a:rPr sz="3750" spc="-20" dirty="0">
                <a:latin typeface="Century Schoolbook" panose="02040604050505020304"/>
                <a:cs typeface="Century Schoolbook" panose="02040604050505020304"/>
              </a:rPr>
              <a:t>Head</a:t>
            </a:r>
            <a:endParaRPr sz="3750">
              <a:latin typeface="Century Schoolbook" panose="02040604050505020304"/>
              <a:cs typeface="Century Schoolbook" panose="02040604050505020304"/>
            </a:endParaRPr>
          </a:p>
          <a:p>
            <a:pPr marL="377825" indent="-365125">
              <a:lnSpc>
                <a:spcPct val="100000"/>
              </a:lnSpc>
              <a:spcBef>
                <a:spcPts val="755"/>
              </a:spcBef>
              <a:buClr>
                <a:srgbClr val="FD8537"/>
              </a:buClr>
              <a:buSzPct val="69000"/>
              <a:buFont typeface="Wingdings" panose="05000000000000000000"/>
              <a:buChar char=""/>
              <a:tabLst>
                <a:tab pos="377825" algn="l"/>
              </a:tabLst>
            </a:pPr>
            <a:r>
              <a:rPr sz="3750" spc="-20" dirty="0">
                <a:latin typeface="Century Schoolbook" panose="02040604050505020304"/>
                <a:cs typeface="Century Schoolbook" panose="02040604050505020304"/>
              </a:rPr>
              <a:t>Neck</a:t>
            </a:r>
            <a:endParaRPr sz="3750">
              <a:latin typeface="Century Schoolbook" panose="02040604050505020304"/>
              <a:cs typeface="Century Schoolbook" panose="02040604050505020304"/>
            </a:endParaRPr>
          </a:p>
          <a:p>
            <a:pPr marL="377825" indent="-365125">
              <a:lnSpc>
                <a:spcPct val="100000"/>
              </a:lnSpc>
              <a:spcBef>
                <a:spcPts val="835"/>
              </a:spcBef>
              <a:buClr>
                <a:srgbClr val="FD8537"/>
              </a:buClr>
              <a:buSzPct val="69000"/>
              <a:buFont typeface="Wingdings" panose="05000000000000000000"/>
              <a:buChar char=""/>
              <a:tabLst>
                <a:tab pos="377825" algn="l"/>
              </a:tabLst>
            </a:pPr>
            <a:r>
              <a:rPr sz="3750" dirty="0">
                <a:latin typeface="Century Schoolbook" panose="02040604050505020304"/>
                <a:cs typeface="Century Schoolbook" panose="02040604050505020304"/>
              </a:rPr>
              <a:t>Upper</a:t>
            </a:r>
            <a:r>
              <a:rPr sz="3750" spc="-14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750" spc="-20" dirty="0">
                <a:latin typeface="Century Schoolbook" panose="02040604050505020304"/>
                <a:cs typeface="Century Schoolbook" panose="02040604050505020304"/>
              </a:rPr>
              <a:t>limb</a:t>
            </a:r>
            <a:endParaRPr sz="3750">
              <a:latin typeface="Century Schoolbook" panose="02040604050505020304"/>
              <a:cs typeface="Century Schoolbook" panose="02040604050505020304"/>
            </a:endParaRPr>
          </a:p>
          <a:p>
            <a:pPr marL="378460" indent="-365760">
              <a:lnSpc>
                <a:spcPct val="100000"/>
              </a:lnSpc>
              <a:spcBef>
                <a:spcPts val="755"/>
              </a:spcBef>
              <a:buClr>
                <a:srgbClr val="FD8537"/>
              </a:buClr>
              <a:buSzPct val="69000"/>
              <a:buFont typeface="Wingdings" panose="05000000000000000000"/>
              <a:buChar char=""/>
              <a:tabLst>
                <a:tab pos="378460" algn="l"/>
              </a:tabLst>
            </a:pPr>
            <a:r>
              <a:rPr sz="3750" dirty="0">
                <a:latin typeface="Century Schoolbook" panose="02040604050505020304"/>
                <a:cs typeface="Century Schoolbook" panose="02040604050505020304"/>
              </a:rPr>
              <a:t>Lower</a:t>
            </a:r>
            <a:r>
              <a:rPr sz="3750" spc="-5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750" spc="-20" dirty="0">
                <a:latin typeface="Century Schoolbook" panose="02040604050505020304"/>
                <a:cs typeface="Century Schoolbook" panose="02040604050505020304"/>
              </a:rPr>
              <a:t>limb</a:t>
            </a:r>
            <a:endParaRPr sz="3750">
              <a:latin typeface="Century Schoolbook" panose="02040604050505020304"/>
              <a:cs typeface="Century Schoolbook" panose="020406040505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300" cap="small" dirty="0">
                <a:solidFill>
                  <a:srgbClr val="9A3C00"/>
                </a:solidFill>
              </a:rPr>
              <a:t>Regional:</a:t>
            </a:r>
            <a:r>
              <a:rPr sz="5300" cap="small" spc="-50" dirty="0">
                <a:solidFill>
                  <a:srgbClr val="9A3C00"/>
                </a:solidFill>
              </a:rPr>
              <a:t> </a:t>
            </a:r>
            <a:r>
              <a:rPr sz="5300" cap="small" spc="-20" dirty="0">
                <a:solidFill>
                  <a:srgbClr val="9A3C00"/>
                </a:solidFill>
              </a:rPr>
              <a:t>head</a:t>
            </a:r>
            <a:endParaRPr sz="5300"/>
          </a:p>
        </p:txBody>
      </p:sp>
      <p:sp>
        <p:nvSpPr>
          <p:cNvPr id="3" name="object 3"/>
          <p:cNvSpPr txBox="1"/>
          <p:nvPr/>
        </p:nvSpPr>
        <p:spPr>
          <a:xfrm>
            <a:off x="688975" y="1625980"/>
            <a:ext cx="2064385" cy="598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77825" indent="-365125">
              <a:lnSpc>
                <a:spcPct val="100000"/>
              </a:lnSpc>
              <a:spcBef>
                <a:spcPts val="105"/>
              </a:spcBef>
              <a:buClr>
                <a:srgbClr val="FD8537"/>
              </a:buClr>
              <a:buSzPct val="69000"/>
              <a:buFont typeface="Wingdings" panose="05000000000000000000"/>
              <a:buChar char=""/>
              <a:tabLst>
                <a:tab pos="377825" algn="l"/>
              </a:tabLst>
            </a:pPr>
            <a:r>
              <a:rPr sz="3750" spc="-10" dirty="0">
                <a:latin typeface="Century Schoolbook" panose="02040604050505020304"/>
                <a:cs typeface="Century Schoolbook" panose="02040604050505020304"/>
              </a:rPr>
              <a:t>Normal</a:t>
            </a:r>
            <a:endParaRPr sz="3750">
              <a:latin typeface="Century Schoolbook" panose="02040604050505020304"/>
              <a:cs typeface="Century Schoolbook" panose="02040604050505020304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94887" y="1954994"/>
            <a:ext cx="3198780" cy="4150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43875" y="1704975"/>
            <a:ext cx="2724150" cy="45213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300" cap="small" dirty="0">
                <a:solidFill>
                  <a:srgbClr val="9A3C00"/>
                </a:solidFill>
              </a:rPr>
              <a:t>Regional:</a:t>
            </a:r>
            <a:r>
              <a:rPr sz="5300" cap="small" spc="-20" dirty="0">
                <a:solidFill>
                  <a:srgbClr val="9A3C00"/>
                </a:solidFill>
              </a:rPr>
              <a:t> Neck</a:t>
            </a:r>
            <a:endParaRPr sz="53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4400" y="1800225"/>
            <a:ext cx="2438400" cy="425767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67200" y="1800225"/>
            <a:ext cx="3152775" cy="4200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29625" y="1495425"/>
            <a:ext cx="3152775" cy="420052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300" cap="small" dirty="0">
                <a:solidFill>
                  <a:srgbClr val="9A3C00"/>
                </a:solidFill>
              </a:rPr>
              <a:t>Regional:</a:t>
            </a:r>
            <a:r>
              <a:rPr sz="5300" cap="small" spc="-20" dirty="0">
                <a:solidFill>
                  <a:srgbClr val="9A3C00"/>
                </a:solidFill>
              </a:rPr>
              <a:t> </a:t>
            </a:r>
            <a:r>
              <a:rPr sz="5300" cap="small" dirty="0">
                <a:solidFill>
                  <a:srgbClr val="9A3C00"/>
                </a:solidFill>
              </a:rPr>
              <a:t>Neck:</a:t>
            </a:r>
            <a:r>
              <a:rPr sz="5300" cap="small" spc="-40" dirty="0">
                <a:solidFill>
                  <a:srgbClr val="9A3C00"/>
                </a:solidFill>
              </a:rPr>
              <a:t> </a:t>
            </a:r>
            <a:r>
              <a:rPr sz="5300" cap="small" dirty="0">
                <a:solidFill>
                  <a:srgbClr val="9A3C00"/>
                </a:solidFill>
              </a:rPr>
              <a:t>neck</a:t>
            </a:r>
            <a:r>
              <a:rPr sz="5300" cap="small" spc="235" dirty="0">
                <a:solidFill>
                  <a:srgbClr val="9A3C00"/>
                </a:solidFill>
              </a:rPr>
              <a:t> </a:t>
            </a:r>
            <a:r>
              <a:rPr sz="5300" cap="small" spc="-10" dirty="0">
                <a:solidFill>
                  <a:srgbClr val="9A3C00"/>
                </a:solidFill>
              </a:rPr>
              <a:t>veins</a:t>
            </a:r>
            <a:endParaRPr sz="5300"/>
          </a:p>
        </p:txBody>
      </p:sp>
      <p:sp>
        <p:nvSpPr>
          <p:cNvPr id="4" name="object 4"/>
          <p:cNvSpPr txBox="1"/>
          <p:nvPr/>
        </p:nvSpPr>
        <p:spPr>
          <a:xfrm>
            <a:off x="688975" y="1829435"/>
            <a:ext cx="7499350" cy="45847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84200" indent="-571500">
              <a:lnSpc>
                <a:spcPct val="100000"/>
              </a:lnSpc>
              <a:spcBef>
                <a:spcPts val="105"/>
              </a:spcBef>
              <a:buFont typeface="Arial" panose="020B0604020202020204"/>
              <a:buChar char="•"/>
              <a:tabLst>
                <a:tab pos="584200" algn="l"/>
              </a:tabLst>
            </a:pPr>
            <a:r>
              <a:rPr sz="3750" dirty="0">
                <a:latin typeface="Century Schoolbook" panose="02040604050505020304"/>
                <a:cs typeface="Century Schoolbook" panose="02040604050505020304"/>
              </a:rPr>
              <a:t>Congested</a:t>
            </a:r>
            <a:r>
              <a:rPr sz="3750" spc="-12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750" dirty="0">
                <a:latin typeface="Century Schoolbook" panose="02040604050505020304"/>
                <a:cs typeface="Century Schoolbook" panose="02040604050505020304"/>
              </a:rPr>
              <a:t>pulsating</a:t>
            </a:r>
            <a:r>
              <a:rPr sz="3750" spc="-13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750" dirty="0">
                <a:latin typeface="Century Schoolbook" panose="02040604050505020304"/>
                <a:cs typeface="Century Schoolbook" panose="02040604050505020304"/>
              </a:rPr>
              <a:t>neck</a:t>
            </a:r>
            <a:r>
              <a:rPr sz="3750" spc="-114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750" spc="-10" dirty="0">
                <a:latin typeface="Century Schoolbook" panose="02040604050505020304"/>
                <a:cs typeface="Century Schoolbook" panose="02040604050505020304"/>
              </a:rPr>
              <a:t>veins</a:t>
            </a:r>
            <a:endParaRPr sz="3750" dirty="0">
              <a:latin typeface="Century Schoolbook" panose="02040604050505020304"/>
              <a:cs typeface="Century Schoolbook" panose="02040604050505020304"/>
            </a:endParaRPr>
          </a:p>
          <a:p>
            <a:pPr marL="584200" marR="300355" indent="-572135">
              <a:lnSpc>
                <a:spcPts val="4430"/>
              </a:lnSpc>
              <a:spcBef>
                <a:spcPts val="210"/>
              </a:spcBef>
              <a:buFont typeface="Arial" panose="020B0604020202020204"/>
              <a:buChar char="•"/>
              <a:tabLst>
                <a:tab pos="584200" algn="l"/>
              </a:tabLst>
            </a:pPr>
            <a:r>
              <a:rPr sz="3750" dirty="0">
                <a:latin typeface="Century Schoolbook" panose="02040604050505020304"/>
                <a:cs typeface="Century Schoolbook" panose="02040604050505020304"/>
              </a:rPr>
              <a:t>Congestion</a:t>
            </a:r>
            <a:r>
              <a:rPr sz="3750" spc="-10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750" dirty="0">
                <a:latin typeface="Century Schoolbook" panose="02040604050505020304"/>
                <a:cs typeface="Century Schoolbook" panose="02040604050505020304"/>
              </a:rPr>
              <a:t>reach</a:t>
            </a:r>
            <a:r>
              <a:rPr sz="3750" spc="-10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750" dirty="0">
                <a:latin typeface="Century Schoolbook" panose="02040604050505020304"/>
                <a:cs typeface="Century Schoolbook" panose="02040604050505020304"/>
              </a:rPr>
              <a:t>lobule</a:t>
            </a:r>
            <a:r>
              <a:rPr sz="3750" spc="-6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750" dirty="0">
                <a:latin typeface="Century Schoolbook" panose="02040604050505020304"/>
                <a:cs typeface="Century Schoolbook" panose="02040604050505020304"/>
              </a:rPr>
              <a:t>of</a:t>
            </a:r>
            <a:r>
              <a:rPr sz="3750" spc="-4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750" spc="-25" dirty="0">
                <a:latin typeface="Century Schoolbook" panose="02040604050505020304"/>
                <a:cs typeface="Century Schoolbook" panose="02040604050505020304"/>
              </a:rPr>
              <a:t>the ear</a:t>
            </a:r>
            <a:endParaRPr sz="3750" dirty="0">
              <a:latin typeface="Century Schoolbook" panose="02040604050505020304"/>
              <a:cs typeface="Century Schoolbook" panose="02040604050505020304"/>
            </a:endParaRPr>
          </a:p>
          <a:p>
            <a:pPr marL="584200" marR="1323975" indent="-572135">
              <a:lnSpc>
                <a:spcPts val="4510"/>
              </a:lnSpc>
              <a:spcBef>
                <a:spcPts val="15"/>
              </a:spcBef>
              <a:buFont typeface="Arial" panose="020B0604020202020204"/>
              <a:buChar char="•"/>
              <a:tabLst>
                <a:tab pos="584200" algn="l"/>
              </a:tabLst>
            </a:pPr>
            <a:r>
              <a:rPr sz="3750" dirty="0">
                <a:latin typeface="Century Schoolbook" panose="02040604050505020304"/>
                <a:cs typeface="Century Schoolbook" panose="02040604050505020304"/>
              </a:rPr>
              <a:t>Congestion</a:t>
            </a:r>
            <a:r>
              <a:rPr sz="3750" spc="-12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750" dirty="0">
                <a:latin typeface="Century Schoolbook" panose="02040604050505020304"/>
                <a:cs typeface="Century Schoolbook" panose="02040604050505020304"/>
              </a:rPr>
              <a:t>decrease</a:t>
            </a:r>
            <a:r>
              <a:rPr sz="3750" spc="-8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750" spc="-20" dirty="0">
                <a:latin typeface="Century Schoolbook" panose="02040604050505020304"/>
                <a:cs typeface="Century Schoolbook" panose="02040604050505020304"/>
              </a:rPr>
              <a:t>with </a:t>
            </a:r>
            <a:r>
              <a:rPr sz="3750" spc="-10" dirty="0">
                <a:latin typeface="Century Schoolbook" panose="02040604050505020304"/>
                <a:cs typeface="Century Schoolbook" panose="02040604050505020304"/>
              </a:rPr>
              <a:t>inspiration</a:t>
            </a:r>
            <a:endParaRPr sz="3750" dirty="0">
              <a:latin typeface="Century Schoolbook" panose="02040604050505020304"/>
              <a:cs typeface="Century Schoolbook" panose="02040604050505020304"/>
            </a:endParaRPr>
          </a:p>
          <a:p>
            <a:pPr marL="584200" indent="-571500">
              <a:lnSpc>
                <a:spcPts val="4315"/>
              </a:lnSpc>
              <a:buFont typeface="Arial" panose="020B0604020202020204"/>
              <a:buChar char="•"/>
              <a:tabLst>
                <a:tab pos="584200" algn="l"/>
              </a:tabLst>
            </a:pPr>
            <a:r>
              <a:rPr sz="3750" dirty="0">
                <a:latin typeface="Century Schoolbook" panose="02040604050505020304"/>
                <a:cs typeface="Century Schoolbook" panose="02040604050505020304"/>
              </a:rPr>
              <a:t>Positive</a:t>
            </a:r>
            <a:r>
              <a:rPr sz="3750" spc="-11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750" spc="-25" dirty="0">
                <a:latin typeface="Century Schoolbook" panose="02040604050505020304"/>
                <a:cs typeface="Century Schoolbook" panose="02040604050505020304"/>
              </a:rPr>
              <a:t>hepato-</a:t>
            </a:r>
            <a:r>
              <a:rPr sz="3750" dirty="0">
                <a:latin typeface="Century Schoolbook" panose="02040604050505020304"/>
                <a:cs typeface="Century Schoolbook" panose="02040604050505020304"/>
              </a:rPr>
              <a:t>jugular</a:t>
            </a:r>
            <a:r>
              <a:rPr sz="3750" spc="-14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750" spc="-10" dirty="0">
                <a:latin typeface="Century Schoolbook" panose="02040604050505020304"/>
                <a:cs typeface="Century Schoolbook" panose="02040604050505020304"/>
              </a:rPr>
              <a:t>reflux</a:t>
            </a:r>
            <a:endParaRPr sz="3750" dirty="0">
              <a:latin typeface="Century Schoolbook" panose="02040604050505020304"/>
              <a:cs typeface="Century Schoolbook" panose="02040604050505020304"/>
            </a:endParaRPr>
          </a:p>
          <a:p>
            <a:pPr marL="584200" indent="-571500">
              <a:lnSpc>
                <a:spcPts val="4465"/>
              </a:lnSpc>
              <a:buFont typeface="Arial" panose="020B0604020202020204"/>
              <a:buChar char="•"/>
              <a:tabLst>
                <a:tab pos="584200" algn="l"/>
              </a:tabLst>
            </a:pPr>
            <a:r>
              <a:rPr sz="3750" dirty="0">
                <a:latin typeface="Century Schoolbook" panose="02040604050505020304"/>
                <a:cs typeface="Century Schoolbook" panose="02040604050505020304"/>
              </a:rPr>
              <a:t>Systolic</a:t>
            </a:r>
            <a:r>
              <a:rPr sz="3750" spc="-7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750" spc="-10" dirty="0">
                <a:latin typeface="Century Schoolbook" panose="02040604050505020304"/>
                <a:cs typeface="Century Schoolbook" panose="02040604050505020304"/>
              </a:rPr>
              <a:t>expansion</a:t>
            </a:r>
            <a:endParaRPr sz="3750" dirty="0">
              <a:latin typeface="Century Schoolbook" panose="02040604050505020304"/>
              <a:cs typeface="Century Schoolbook" panose="02040604050505020304"/>
            </a:endParaRPr>
          </a:p>
          <a:p>
            <a:pPr marL="584200" indent="-571500">
              <a:lnSpc>
                <a:spcPct val="100000"/>
              </a:lnSpc>
              <a:spcBef>
                <a:spcPts val="5"/>
              </a:spcBef>
              <a:buFont typeface="Arial" panose="020B0604020202020204"/>
              <a:buChar char="•"/>
              <a:tabLst>
                <a:tab pos="584200" algn="l"/>
              </a:tabLst>
            </a:pPr>
            <a:r>
              <a:rPr sz="3750" dirty="0">
                <a:latin typeface="Century Schoolbook" panose="02040604050505020304"/>
                <a:cs typeface="Century Schoolbook" panose="02040604050505020304"/>
              </a:rPr>
              <a:t>JVP</a:t>
            </a:r>
            <a:r>
              <a:rPr sz="3750" spc="-10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750" spc="-25" dirty="0">
                <a:latin typeface="Century Schoolbook" panose="02040604050505020304"/>
                <a:cs typeface="Century Schoolbook" panose="02040604050505020304"/>
              </a:rPr>
              <a:t>15</a:t>
            </a:r>
            <a:endParaRPr sz="3750" dirty="0">
              <a:latin typeface="Century Schoolbook" panose="02040604050505020304"/>
              <a:cs typeface="Century Schoolbook" panose="020406040505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15300" y="1800225"/>
            <a:ext cx="3400425" cy="43053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300" cap="small" dirty="0">
                <a:solidFill>
                  <a:srgbClr val="9A3C00"/>
                </a:solidFill>
              </a:rPr>
              <a:t>Regional:</a:t>
            </a:r>
            <a:r>
              <a:rPr sz="5300" cap="small" spc="-10" dirty="0">
                <a:solidFill>
                  <a:srgbClr val="9A3C00"/>
                </a:solidFill>
              </a:rPr>
              <a:t> </a:t>
            </a:r>
            <a:r>
              <a:rPr sz="5300" cap="small" dirty="0">
                <a:solidFill>
                  <a:srgbClr val="9A3C00"/>
                </a:solidFill>
              </a:rPr>
              <a:t>Lower</a:t>
            </a:r>
            <a:r>
              <a:rPr sz="5300" cap="small" spc="220" dirty="0">
                <a:solidFill>
                  <a:srgbClr val="9A3C00"/>
                </a:solidFill>
              </a:rPr>
              <a:t> </a:t>
            </a:r>
            <a:r>
              <a:rPr sz="5300" cap="small" spc="-20" dirty="0">
                <a:solidFill>
                  <a:srgbClr val="9A3C00"/>
                </a:solidFill>
              </a:rPr>
              <a:t>Iimb</a:t>
            </a:r>
            <a:endParaRPr sz="5300"/>
          </a:p>
        </p:txBody>
      </p:sp>
      <p:sp>
        <p:nvSpPr>
          <p:cNvPr id="4" name="object 4"/>
          <p:cNvSpPr txBox="1"/>
          <p:nvPr/>
        </p:nvSpPr>
        <p:spPr>
          <a:xfrm>
            <a:off x="688975" y="1829435"/>
            <a:ext cx="7185025" cy="23056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84200" indent="-571500">
              <a:lnSpc>
                <a:spcPct val="100000"/>
              </a:lnSpc>
              <a:spcBef>
                <a:spcPts val="105"/>
              </a:spcBef>
              <a:buFont typeface="Arial" panose="020B0604020202020204"/>
              <a:buChar char="•"/>
              <a:tabLst>
                <a:tab pos="584200" algn="l"/>
              </a:tabLst>
            </a:pPr>
            <a:r>
              <a:rPr sz="3750" dirty="0">
                <a:latin typeface="Century Schoolbook" panose="02040604050505020304"/>
                <a:cs typeface="Century Schoolbook" panose="02040604050505020304"/>
              </a:rPr>
              <a:t>Bilateral</a:t>
            </a:r>
            <a:r>
              <a:rPr sz="3750" spc="-8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750" dirty="0">
                <a:latin typeface="Century Schoolbook" panose="02040604050505020304"/>
                <a:cs typeface="Century Schoolbook" panose="02040604050505020304"/>
              </a:rPr>
              <a:t>pitting</a:t>
            </a:r>
            <a:r>
              <a:rPr sz="3750" spc="-8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750" dirty="0">
                <a:latin typeface="Century Schoolbook" panose="02040604050505020304"/>
                <a:cs typeface="Century Schoolbook" panose="02040604050505020304"/>
              </a:rPr>
              <a:t>LL</a:t>
            </a:r>
            <a:r>
              <a:rPr sz="3750" spc="-19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750" spc="-10" dirty="0">
                <a:latin typeface="Century Schoolbook" panose="02040604050505020304"/>
                <a:cs typeface="Century Schoolbook" panose="02040604050505020304"/>
              </a:rPr>
              <a:t>edema</a:t>
            </a:r>
            <a:endParaRPr sz="3750">
              <a:latin typeface="Century Schoolbook" panose="02040604050505020304"/>
              <a:cs typeface="Century Schoolbook" panose="02040604050505020304"/>
            </a:endParaRPr>
          </a:p>
          <a:p>
            <a:pPr marL="584200" indent="-571500">
              <a:lnSpc>
                <a:spcPts val="4465"/>
              </a:lnSpc>
              <a:spcBef>
                <a:spcPts val="5"/>
              </a:spcBef>
              <a:buFont typeface="Arial" panose="020B0604020202020204"/>
              <a:buChar char="•"/>
              <a:tabLst>
                <a:tab pos="584200" algn="l"/>
              </a:tabLst>
            </a:pPr>
            <a:r>
              <a:rPr sz="3750" dirty="0">
                <a:latin typeface="Century Schoolbook" panose="02040604050505020304"/>
                <a:cs typeface="Century Schoolbook" panose="02040604050505020304"/>
              </a:rPr>
              <a:t>Reaching</a:t>
            </a:r>
            <a:r>
              <a:rPr sz="3750" spc="-5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750" dirty="0">
                <a:latin typeface="Century Schoolbook" panose="02040604050505020304"/>
                <a:cs typeface="Century Schoolbook" panose="02040604050505020304"/>
              </a:rPr>
              <a:t>the</a:t>
            </a:r>
            <a:r>
              <a:rPr sz="3750" spc="-6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750" dirty="0">
                <a:latin typeface="Century Schoolbook" panose="02040604050505020304"/>
                <a:cs typeface="Century Schoolbook" panose="02040604050505020304"/>
              </a:rPr>
              <a:t>level</a:t>
            </a:r>
            <a:r>
              <a:rPr sz="3750" spc="-10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750" dirty="0">
                <a:latin typeface="Century Schoolbook" panose="02040604050505020304"/>
                <a:cs typeface="Century Schoolbook" panose="02040604050505020304"/>
              </a:rPr>
              <a:t>of</a:t>
            </a:r>
            <a:r>
              <a:rPr sz="3750" spc="-4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750" dirty="0">
                <a:latin typeface="Century Schoolbook" panose="02040604050505020304"/>
                <a:cs typeface="Century Schoolbook" panose="02040604050505020304"/>
              </a:rPr>
              <a:t>the</a:t>
            </a:r>
            <a:r>
              <a:rPr sz="3750" spc="-6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750" spc="-20" dirty="0">
                <a:latin typeface="Century Schoolbook" panose="02040604050505020304"/>
                <a:cs typeface="Century Schoolbook" panose="02040604050505020304"/>
              </a:rPr>
              <a:t>knee</a:t>
            </a:r>
            <a:endParaRPr sz="3750">
              <a:latin typeface="Century Schoolbook" panose="02040604050505020304"/>
              <a:cs typeface="Century Schoolbook" panose="02040604050505020304"/>
            </a:endParaRPr>
          </a:p>
          <a:p>
            <a:pPr marL="584200" marR="768350" indent="-572135">
              <a:lnSpc>
                <a:spcPts val="4510"/>
              </a:lnSpc>
              <a:spcBef>
                <a:spcPts val="55"/>
              </a:spcBef>
              <a:buFont typeface="Arial" panose="020B0604020202020204"/>
              <a:buChar char="•"/>
              <a:tabLst>
                <a:tab pos="584200" algn="l"/>
              </a:tabLst>
            </a:pPr>
            <a:r>
              <a:rPr sz="3750" dirty="0">
                <a:latin typeface="Century Schoolbook" panose="02040604050505020304"/>
                <a:cs typeface="Century Schoolbook" panose="02040604050505020304"/>
              </a:rPr>
              <a:t>No</a:t>
            </a:r>
            <a:r>
              <a:rPr sz="3750" spc="-13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750" dirty="0">
                <a:latin typeface="Century Schoolbook" panose="02040604050505020304"/>
                <a:cs typeface="Century Schoolbook" panose="02040604050505020304"/>
              </a:rPr>
              <a:t>redness,</a:t>
            </a:r>
            <a:r>
              <a:rPr sz="3750" spc="-5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750" dirty="0">
                <a:latin typeface="Century Schoolbook" panose="02040604050505020304"/>
                <a:cs typeface="Century Schoolbook" panose="02040604050505020304"/>
              </a:rPr>
              <a:t>no</a:t>
            </a:r>
            <a:r>
              <a:rPr sz="3750" spc="-6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750" dirty="0">
                <a:latin typeface="Century Schoolbook" panose="02040604050505020304"/>
                <a:cs typeface="Century Schoolbook" panose="02040604050505020304"/>
              </a:rPr>
              <a:t>hotness,</a:t>
            </a:r>
            <a:r>
              <a:rPr sz="3750" spc="-5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750" spc="-25" dirty="0">
                <a:latin typeface="Century Schoolbook" panose="02040604050505020304"/>
                <a:cs typeface="Century Schoolbook" panose="02040604050505020304"/>
              </a:rPr>
              <a:t>no </a:t>
            </a:r>
            <a:r>
              <a:rPr sz="3750" spc="-10" dirty="0">
                <a:latin typeface="Century Schoolbook" panose="02040604050505020304"/>
                <a:cs typeface="Century Schoolbook" panose="02040604050505020304"/>
              </a:rPr>
              <a:t>tenderness</a:t>
            </a:r>
            <a:endParaRPr sz="3750">
              <a:latin typeface="Century Schoolbook" panose="02040604050505020304"/>
              <a:cs typeface="Century Schoolbook" panose="020406040505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300" cap="small" dirty="0">
                <a:solidFill>
                  <a:srgbClr val="9A3C00"/>
                </a:solidFill>
              </a:rPr>
              <a:t>Other</a:t>
            </a:r>
            <a:r>
              <a:rPr sz="5300" cap="small" spc="220" dirty="0">
                <a:solidFill>
                  <a:srgbClr val="9A3C00"/>
                </a:solidFill>
              </a:rPr>
              <a:t> </a:t>
            </a:r>
            <a:r>
              <a:rPr sz="5300" cap="small" dirty="0">
                <a:solidFill>
                  <a:srgbClr val="9A3C00"/>
                </a:solidFill>
              </a:rPr>
              <a:t>systems</a:t>
            </a:r>
            <a:r>
              <a:rPr sz="5300" cap="small" spc="254" dirty="0">
                <a:solidFill>
                  <a:srgbClr val="9A3C00"/>
                </a:solidFill>
              </a:rPr>
              <a:t> </a:t>
            </a:r>
            <a:r>
              <a:rPr sz="5300" cap="small" spc="-25" dirty="0">
                <a:solidFill>
                  <a:srgbClr val="9A3C00"/>
                </a:solidFill>
              </a:rPr>
              <a:t>examination</a:t>
            </a:r>
            <a:endParaRPr sz="5300"/>
          </a:p>
        </p:txBody>
      </p:sp>
      <p:sp>
        <p:nvSpPr>
          <p:cNvPr id="3" name="object 3"/>
          <p:cNvSpPr txBox="1"/>
          <p:nvPr/>
        </p:nvSpPr>
        <p:spPr>
          <a:xfrm>
            <a:off x="688975" y="1625980"/>
            <a:ext cx="9440545" cy="2515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77190" marR="5080" indent="-365125">
              <a:lnSpc>
                <a:spcPct val="100000"/>
              </a:lnSpc>
              <a:spcBef>
                <a:spcPts val="105"/>
              </a:spcBef>
              <a:buClr>
                <a:srgbClr val="FD8537"/>
              </a:buClr>
              <a:buSzPct val="69000"/>
              <a:buFont typeface="Wingdings" panose="05000000000000000000"/>
              <a:buChar char=""/>
              <a:tabLst>
                <a:tab pos="378460" algn="l"/>
              </a:tabLst>
            </a:pPr>
            <a:r>
              <a:rPr sz="3750" dirty="0">
                <a:latin typeface="Century Schoolbook" panose="02040604050505020304"/>
                <a:cs typeface="Century Schoolbook" panose="02040604050505020304"/>
              </a:rPr>
              <a:t>Chest:</a:t>
            </a:r>
            <a:r>
              <a:rPr sz="3750" spc="-14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750" dirty="0">
                <a:latin typeface="Century Schoolbook" panose="02040604050505020304"/>
                <a:cs typeface="Century Schoolbook" panose="02040604050505020304"/>
              </a:rPr>
              <a:t>bilateral</a:t>
            </a:r>
            <a:r>
              <a:rPr sz="3750" spc="-13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750" dirty="0">
                <a:latin typeface="Century Schoolbook" panose="02040604050505020304"/>
                <a:cs typeface="Century Schoolbook" panose="02040604050505020304"/>
              </a:rPr>
              <a:t>fine</a:t>
            </a:r>
            <a:r>
              <a:rPr sz="3750" spc="-8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750" dirty="0">
                <a:latin typeface="Century Schoolbook" panose="02040604050505020304"/>
                <a:cs typeface="Century Schoolbook" panose="02040604050505020304"/>
              </a:rPr>
              <a:t>basal</a:t>
            </a:r>
            <a:r>
              <a:rPr sz="3750" spc="-13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750" dirty="0">
                <a:latin typeface="Century Schoolbook" panose="02040604050505020304"/>
                <a:cs typeface="Century Schoolbook" panose="02040604050505020304"/>
              </a:rPr>
              <a:t>crepitations</a:t>
            </a:r>
            <a:r>
              <a:rPr sz="3750" spc="-16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750" spc="-25" dirty="0">
                <a:latin typeface="Century Schoolbook" panose="02040604050505020304"/>
                <a:cs typeface="Century Schoolbook" panose="02040604050505020304"/>
              </a:rPr>
              <a:t>on 	</a:t>
            </a:r>
            <a:r>
              <a:rPr sz="3750" dirty="0">
                <a:latin typeface="Century Schoolbook" panose="02040604050505020304"/>
                <a:cs typeface="Century Schoolbook" panose="02040604050505020304"/>
              </a:rPr>
              <a:t>2</a:t>
            </a:r>
            <a:r>
              <a:rPr sz="3750" spc="-1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750" spc="-20" dirty="0">
                <a:latin typeface="Century Schoolbook" panose="02040604050505020304"/>
                <a:cs typeface="Century Schoolbook" panose="02040604050505020304"/>
              </a:rPr>
              <a:t>ribs</a:t>
            </a:r>
            <a:endParaRPr sz="3750">
              <a:latin typeface="Century Schoolbook" panose="02040604050505020304"/>
              <a:cs typeface="Century Schoolbook" panose="02040604050505020304"/>
            </a:endParaRPr>
          </a:p>
          <a:p>
            <a:pPr marL="378460" indent="-365760">
              <a:lnSpc>
                <a:spcPct val="100000"/>
              </a:lnSpc>
              <a:spcBef>
                <a:spcPts val="765"/>
              </a:spcBef>
              <a:buClr>
                <a:srgbClr val="FD8537"/>
              </a:buClr>
              <a:buSzPct val="69000"/>
              <a:buFont typeface="Wingdings" panose="05000000000000000000"/>
              <a:buChar char=""/>
              <a:tabLst>
                <a:tab pos="378460" algn="l"/>
              </a:tabLst>
            </a:pPr>
            <a:r>
              <a:rPr sz="3750" spc="-10" dirty="0">
                <a:latin typeface="Century Schoolbook" panose="02040604050505020304"/>
                <a:cs typeface="Century Schoolbook" panose="02040604050505020304"/>
              </a:rPr>
              <a:t>Neurology</a:t>
            </a:r>
            <a:endParaRPr sz="3750">
              <a:latin typeface="Century Schoolbook" panose="02040604050505020304"/>
              <a:cs typeface="Century Schoolbook" panose="02040604050505020304"/>
            </a:endParaRPr>
          </a:p>
          <a:p>
            <a:pPr marL="378460" indent="-365760">
              <a:lnSpc>
                <a:spcPct val="100000"/>
              </a:lnSpc>
              <a:spcBef>
                <a:spcPts val="830"/>
              </a:spcBef>
              <a:buClr>
                <a:srgbClr val="FD8537"/>
              </a:buClr>
              <a:buSzPct val="69000"/>
              <a:buFont typeface="Wingdings" panose="05000000000000000000"/>
              <a:buChar char=""/>
              <a:tabLst>
                <a:tab pos="378460" algn="l"/>
              </a:tabLst>
            </a:pPr>
            <a:r>
              <a:rPr sz="3750" spc="-10" dirty="0">
                <a:latin typeface="Century Schoolbook" panose="02040604050505020304"/>
                <a:cs typeface="Century Schoolbook" panose="02040604050505020304"/>
              </a:rPr>
              <a:t>Abdomen</a:t>
            </a:r>
            <a:endParaRPr sz="3750">
              <a:latin typeface="Century Schoolbook" panose="02040604050505020304"/>
              <a:cs typeface="Century Schoolbook" panose="020406040505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87751" y="1001775"/>
            <a:ext cx="5245100" cy="4197350"/>
            <a:chOff x="3087751" y="1001775"/>
            <a:chExt cx="5245100" cy="4197350"/>
          </a:xfrm>
        </p:grpSpPr>
        <p:sp>
          <p:nvSpPr>
            <p:cNvPr id="3" name="object 3"/>
            <p:cNvSpPr/>
            <p:nvPr/>
          </p:nvSpPr>
          <p:spPr>
            <a:xfrm>
              <a:off x="3100451" y="1014475"/>
              <a:ext cx="5219700" cy="4171950"/>
            </a:xfrm>
            <a:custGeom>
              <a:avLst/>
              <a:gdLst/>
              <a:ahLst/>
              <a:cxnLst/>
              <a:rect l="l" t="t" r="r" b="b"/>
              <a:pathLst>
                <a:path w="5219700" h="4171950">
                  <a:moveTo>
                    <a:pt x="2609850" y="0"/>
                  </a:moveTo>
                  <a:lnTo>
                    <a:pt x="2555925" y="436"/>
                  </a:lnTo>
                  <a:lnTo>
                    <a:pt x="2502267" y="1739"/>
                  </a:lnTo>
                  <a:lnTo>
                    <a:pt x="2448886" y="3901"/>
                  </a:lnTo>
                  <a:lnTo>
                    <a:pt x="2395792" y="6914"/>
                  </a:lnTo>
                  <a:lnTo>
                    <a:pt x="2342996" y="10768"/>
                  </a:lnTo>
                  <a:lnTo>
                    <a:pt x="2290509" y="15456"/>
                  </a:lnTo>
                  <a:lnTo>
                    <a:pt x="2238340" y="20969"/>
                  </a:lnTo>
                  <a:lnTo>
                    <a:pt x="2186501" y="27299"/>
                  </a:lnTo>
                  <a:lnTo>
                    <a:pt x="2135002" y="34437"/>
                  </a:lnTo>
                  <a:lnTo>
                    <a:pt x="2083854" y="42375"/>
                  </a:lnTo>
                  <a:lnTo>
                    <a:pt x="2033066" y="51105"/>
                  </a:lnTo>
                  <a:lnTo>
                    <a:pt x="1982650" y="60618"/>
                  </a:lnTo>
                  <a:lnTo>
                    <a:pt x="1932615" y="70906"/>
                  </a:lnTo>
                  <a:lnTo>
                    <a:pt x="1882973" y="81960"/>
                  </a:lnTo>
                  <a:lnTo>
                    <a:pt x="1833734" y="93773"/>
                  </a:lnTo>
                  <a:lnTo>
                    <a:pt x="1784908" y="106335"/>
                  </a:lnTo>
                  <a:lnTo>
                    <a:pt x="1736506" y="119639"/>
                  </a:lnTo>
                  <a:lnTo>
                    <a:pt x="1688539" y="133675"/>
                  </a:lnTo>
                  <a:lnTo>
                    <a:pt x="1641016" y="148436"/>
                  </a:lnTo>
                  <a:lnTo>
                    <a:pt x="1593949" y="163913"/>
                  </a:lnTo>
                  <a:lnTo>
                    <a:pt x="1547347" y="180098"/>
                  </a:lnTo>
                  <a:lnTo>
                    <a:pt x="1501222" y="196982"/>
                  </a:lnTo>
                  <a:lnTo>
                    <a:pt x="1455584" y="214557"/>
                  </a:lnTo>
                  <a:lnTo>
                    <a:pt x="1410442" y="232815"/>
                  </a:lnTo>
                  <a:lnTo>
                    <a:pt x="1365809" y="251747"/>
                  </a:lnTo>
                  <a:lnTo>
                    <a:pt x="1321694" y="271345"/>
                  </a:lnTo>
                  <a:lnTo>
                    <a:pt x="1278108" y="291600"/>
                  </a:lnTo>
                  <a:lnTo>
                    <a:pt x="1235061" y="312505"/>
                  </a:lnTo>
                  <a:lnTo>
                    <a:pt x="1192564" y="334050"/>
                  </a:lnTo>
                  <a:lnTo>
                    <a:pt x="1150627" y="356227"/>
                  </a:lnTo>
                  <a:lnTo>
                    <a:pt x="1109261" y="379028"/>
                  </a:lnTo>
                  <a:lnTo>
                    <a:pt x="1068476" y="402445"/>
                  </a:lnTo>
                  <a:lnTo>
                    <a:pt x="1028283" y="426469"/>
                  </a:lnTo>
                  <a:lnTo>
                    <a:pt x="988692" y="451092"/>
                  </a:lnTo>
                  <a:lnTo>
                    <a:pt x="949714" y="476305"/>
                  </a:lnTo>
                  <a:lnTo>
                    <a:pt x="911359" y="502100"/>
                  </a:lnTo>
                  <a:lnTo>
                    <a:pt x="873637" y="528469"/>
                  </a:lnTo>
                  <a:lnTo>
                    <a:pt x="836560" y="555403"/>
                  </a:lnTo>
                  <a:lnTo>
                    <a:pt x="800138" y="582894"/>
                  </a:lnTo>
                  <a:lnTo>
                    <a:pt x="764381" y="610933"/>
                  </a:lnTo>
                  <a:lnTo>
                    <a:pt x="729299" y="639512"/>
                  </a:lnTo>
                  <a:lnTo>
                    <a:pt x="694904" y="668623"/>
                  </a:lnTo>
                  <a:lnTo>
                    <a:pt x="661205" y="698258"/>
                  </a:lnTo>
                  <a:lnTo>
                    <a:pt x="628214" y="728407"/>
                  </a:lnTo>
                  <a:lnTo>
                    <a:pt x="595940" y="759063"/>
                  </a:lnTo>
                  <a:lnTo>
                    <a:pt x="564394" y="790216"/>
                  </a:lnTo>
                  <a:lnTo>
                    <a:pt x="533587" y="821860"/>
                  </a:lnTo>
                  <a:lnTo>
                    <a:pt x="503529" y="853985"/>
                  </a:lnTo>
                  <a:lnTo>
                    <a:pt x="474231" y="886583"/>
                  </a:lnTo>
                  <a:lnTo>
                    <a:pt x="445703" y="919646"/>
                  </a:lnTo>
                  <a:lnTo>
                    <a:pt x="417955" y="953165"/>
                  </a:lnTo>
                  <a:lnTo>
                    <a:pt x="390998" y="987131"/>
                  </a:lnTo>
                  <a:lnTo>
                    <a:pt x="364843" y="1021537"/>
                  </a:lnTo>
                  <a:lnTo>
                    <a:pt x="339501" y="1056374"/>
                  </a:lnTo>
                  <a:lnTo>
                    <a:pt x="314980" y="1091634"/>
                  </a:lnTo>
                  <a:lnTo>
                    <a:pt x="291293" y="1127308"/>
                  </a:lnTo>
                  <a:lnTo>
                    <a:pt x="268449" y="1163388"/>
                  </a:lnTo>
                  <a:lnTo>
                    <a:pt x="246460" y="1199866"/>
                  </a:lnTo>
                  <a:lnTo>
                    <a:pt x="225335" y="1236733"/>
                  </a:lnTo>
                  <a:lnTo>
                    <a:pt x="205085" y="1273980"/>
                  </a:lnTo>
                  <a:lnTo>
                    <a:pt x="185720" y="1311600"/>
                  </a:lnTo>
                  <a:lnTo>
                    <a:pt x="167252" y="1349584"/>
                  </a:lnTo>
                  <a:lnTo>
                    <a:pt x="149690" y="1387923"/>
                  </a:lnTo>
                  <a:lnTo>
                    <a:pt x="133045" y="1426610"/>
                  </a:lnTo>
                  <a:lnTo>
                    <a:pt x="117327" y="1465635"/>
                  </a:lnTo>
                  <a:lnTo>
                    <a:pt x="102548" y="1504991"/>
                  </a:lnTo>
                  <a:lnTo>
                    <a:pt x="88717" y="1544669"/>
                  </a:lnTo>
                  <a:lnTo>
                    <a:pt x="75845" y="1584661"/>
                  </a:lnTo>
                  <a:lnTo>
                    <a:pt x="63942" y="1624958"/>
                  </a:lnTo>
                  <a:lnTo>
                    <a:pt x="53020" y="1665551"/>
                  </a:lnTo>
                  <a:lnTo>
                    <a:pt x="43087" y="1706434"/>
                  </a:lnTo>
                  <a:lnTo>
                    <a:pt x="34156" y="1747596"/>
                  </a:lnTo>
                  <a:lnTo>
                    <a:pt x="26236" y="1789030"/>
                  </a:lnTo>
                  <a:lnTo>
                    <a:pt x="19339" y="1830728"/>
                  </a:lnTo>
                  <a:lnTo>
                    <a:pt x="13473" y="1872681"/>
                  </a:lnTo>
                  <a:lnTo>
                    <a:pt x="8651" y="1914880"/>
                  </a:lnTo>
                  <a:lnTo>
                    <a:pt x="4881" y="1957317"/>
                  </a:lnTo>
                  <a:lnTo>
                    <a:pt x="2176" y="1999984"/>
                  </a:lnTo>
                  <a:lnTo>
                    <a:pt x="545" y="2042873"/>
                  </a:lnTo>
                  <a:lnTo>
                    <a:pt x="0" y="2085975"/>
                  </a:lnTo>
                  <a:lnTo>
                    <a:pt x="545" y="2129071"/>
                  </a:lnTo>
                  <a:lnTo>
                    <a:pt x="2176" y="2171955"/>
                  </a:lnTo>
                  <a:lnTo>
                    <a:pt x="4881" y="2214618"/>
                  </a:lnTo>
                  <a:lnTo>
                    <a:pt x="8651" y="2257051"/>
                  </a:lnTo>
                  <a:lnTo>
                    <a:pt x="13473" y="2299246"/>
                  </a:lnTo>
                  <a:lnTo>
                    <a:pt x="19339" y="2341195"/>
                  </a:lnTo>
                  <a:lnTo>
                    <a:pt x="26236" y="2382888"/>
                  </a:lnTo>
                  <a:lnTo>
                    <a:pt x="34156" y="2424318"/>
                  </a:lnTo>
                  <a:lnTo>
                    <a:pt x="43087" y="2465477"/>
                  </a:lnTo>
                  <a:lnTo>
                    <a:pt x="53020" y="2506356"/>
                  </a:lnTo>
                  <a:lnTo>
                    <a:pt x="63942" y="2546946"/>
                  </a:lnTo>
                  <a:lnTo>
                    <a:pt x="75845" y="2587239"/>
                  </a:lnTo>
                  <a:lnTo>
                    <a:pt x="88717" y="2627228"/>
                  </a:lnTo>
                  <a:lnTo>
                    <a:pt x="102548" y="2666902"/>
                  </a:lnTo>
                  <a:lnTo>
                    <a:pt x="117327" y="2706255"/>
                  </a:lnTo>
                  <a:lnTo>
                    <a:pt x="133045" y="2745277"/>
                  </a:lnTo>
                  <a:lnTo>
                    <a:pt x="149690" y="2783961"/>
                  </a:lnTo>
                  <a:lnTo>
                    <a:pt x="167252" y="2822297"/>
                  </a:lnTo>
                  <a:lnTo>
                    <a:pt x="185720" y="2860278"/>
                  </a:lnTo>
                  <a:lnTo>
                    <a:pt x="205085" y="2897895"/>
                  </a:lnTo>
                  <a:lnTo>
                    <a:pt x="225335" y="2935140"/>
                  </a:lnTo>
                  <a:lnTo>
                    <a:pt x="246460" y="2972004"/>
                  </a:lnTo>
                  <a:lnTo>
                    <a:pt x="268449" y="3008479"/>
                  </a:lnTo>
                  <a:lnTo>
                    <a:pt x="291293" y="3044557"/>
                  </a:lnTo>
                  <a:lnTo>
                    <a:pt x="314980" y="3080229"/>
                  </a:lnTo>
                  <a:lnTo>
                    <a:pt x="339501" y="3115487"/>
                  </a:lnTo>
                  <a:lnTo>
                    <a:pt x="364843" y="3150322"/>
                  </a:lnTo>
                  <a:lnTo>
                    <a:pt x="390998" y="3184726"/>
                  </a:lnTo>
                  <a:lnTo>
                    <a:pt x="417955" y="3218690"/>
                  </a:lnTo>
                  <a:lnTo>
                    <a:pt x="445703" y="3252207"/>
                  </a:lnTo>
                  <a:lnTo>
                    <a:pt x="474231" y="3285268"/>
                  </a:lnTo>
                  <a:lnTo>
                    <a:pt x="503529" y="3317864"/>
                  </a:lnTo>
                  <a:lnTo>
                    <a:pt x="533587" y="3349988"/>
                  </a:lnTo>
                  <a:lnTo>
                    <a:pt x="564394" y="3381630"/>
                  </a:lnTo>
                  <a:lnTo>
                    <a:pt x="595940" y="3412782"/>
                  </a:lnTo>
                  <a:lnTo>
                    <a:pt x="628214" y="3443436"/>
                  </a:lnTo>
                  <a:lnTo>
                    <a:pt x="661205" y="3473584"/>
                  </a:lnTo>
                  <a:lnTo>
                    <a:pt x="694904" y="3503217"/>
                  </a:lnTo>
                  <a:lnTo>
                    <a:pt x="729299" y="3532327"/>
                  </a:lnTo>
                  <a:lnTo>
                    <a:pt x="764381" y="3560905"/>
                  </a:lnTo>
                  <a:lnTo>
                    <a:pt x="800138" y="3588943"/>
                  </a:lnTo>
                  <a:lnTo>
                    <a:pt x="836560" y="3616433"/>
                  </a:lnTo>
                  <a:lnTo>
                    <a:pt x="873637" y="3643366"/>
                  </a:lnTo>
                  <a:lnTo>
                    <a:pt x="911359" y="3669733"/>
                  </a:lnTo>
                  <a:lnTo>
                    <a:pt x="949714" y="3695528"/>
                  </a:lnTo>
                  <a:lnTo>
                    <a:pt x="988692" y="3720740"/>
                  </a:lnTo>
                  <a:lnTo>
                    <a:pt x="1028283" y="3745362"/>
                  </a:lnTo>
                  <a:lnTo>
                    <a:pt x="1068476" y="3769385"/>
                  </a:lnTo>
                  <a:lnTo>
                    <a:pt x="1109261" y="3792801"/>
                  </a:lnTo>
                  <a:lnTo>
                    <a:pt x="1150627" y="3815602"/>
                  </a:lnTo>
                  <a:lnTo>
                    <a:pt x="1192564" y="3837778"/>
                  </a:lnTo>
                  <a:lnTo>
                    <a:pt x="1235061" y="3859323"/>
                  </a:lnTo>
                  <a:lnTo>
                    <a:pt x="1278108" y="3880227"/>
                  </a:lnTo>
                  <a:lnTo>
                    <a:pt x="1321694" y="3900482"/>
                  </a:lnTo>
                  <a:lnTo>
                    <a:pt x="1365809" y="3920079"/>
                  </a:lnTo>
                  <a:lnTo>
                    <a:pt x="1410442" y="3939011"/>
                  </a:lnTo>
                  <a:lnTo>
                    <a:pt x="1455584" y="3957268"/>
                  </a:lnTo>
                  <a:lnTo>
                    <a:pt x="1501222" y="3974843"/>
                  </a:lnTo>
                  <a:lnTo>
                    <a:pt x="1547347" y="3991727"/>
                  </a:lnTo>
                  <a:lnTo>
                    <a:pt x="1593949" y="4007911"/>
                  </a:lnTo>
                  <a:lnTo>
                    <a:pt x="1641016" y="4023388"/>
                  </a:lnTo>
                  <a:lnTo>
                    <a:pt x="1688539" y="4038149"/>
                  </a:lnTo>
                  <a:lnTo>
                    <a:pt x="1736506" y="4052185"/>
                  </a:lnTo>
                  <a:lnTo>
                    <a:pt x="1784908" y="4065488"/>
                  </a:lnTo>
                  <a:lnTo>
                    <a:pt x="1833734" y="4078050"/>
                  </a:lnTo>
                  <a:lnTo>
                    <a:pt x="1882973" y="4089862"/>
                  </a:lnTo>
                  <a:lnTo>
                    <a:pt x="1932615" y="4100916"/>
                  </a:lnTo>
                  <a:lnTo>
                    <a:pt x="1982650" y="4111204"/>
                  </a:lnTo>
                  <a:lnTo>
                    <a:pt x="2033066" y="4120717"/>
                  </a:lnTo>
                  <a:lnTo>
                    <a:pt x="2083854" y="4129447"/>
                  </a:lnTo>
                  <a:lnTo>
                    <a:pt x="2135002" y="4137385"/>
                  </a:lnTo>
                  <a:lnTo>
                    <a:pt x="2186501" y="4144523"/>
                  </a:lnTo>
                  <a:lnTo>
                    <a:pt x="2238340" y="4150853"/>
                  </a:lnTo>
                  <a:lnTo>
                    <a:pt x="2290509" y="4156366"/>
                  </a:lnTo>
                  <a:lnTo>
                    <a:pt x="2342996" y="4161054"/>
                  </a:lnTo>
                  <a:lnTo>
                    <a:pt x="2395792" y="4164908"/>
                  </a:lnTo>
                  <a:lnTo>
                    <a:pt x="2448886" y="4167921"/>
                  </a:lnTo>
                  <a:lnTo>
                    <a:pt x="2502267" y="4170083"/>
                  </a:lnTo>
                  <a:lnTo>
                    <a:pt x="2555925" y="4171386"/>
                  </a:lnTo>
                  <a:lnTo>
                    <a:pt x="2609850" y="4171823"/>
                  </a:lnTo>
                  <a:lnTo>
                    <a:pt x="2663769" y="4171386"/>
                  </a:lnTo>
                  <a:lnTo>
                    <a:pt x="2717423" y="4170083"/>
                  </a:lnTo>
                  <a:lnTo>
                    <a:pt x="2770800" y="4167921"/>
                  </a:lnTo>
                  <a:lnTo>
                    <a:pt x="2823890" y="4164908"/>
                  </a:lnTo>
                  <a:lnTo>
                    <a:pt x="2876682" y="4161054"/>
                  </a:lnTo>
                  <a:lnTo>
                    <a:pt x="2929166" y="4156366"/>
                  </a:lnTo>
                  <a:lnTo>
                    <a:pt x="2981331" y="4150853"/>
                  </a:lnTo>
                  <a:lnTo>
                    <a:pt x="3033167" y="4144523"/>
                  </a:lnTo>
                  <a:lnTo>
                    <a:pt x="3084663" y="4137385"/>
                  </a:lnTo>
                  <a:lnTo>
                    <a:pt x="3135809" y="4129447"/>
                  </a:lnTo>
                  <a:lnTo>
                    <a:pt x="3186594" y="4120717"/>
                  </a:lnTo>
                  <a:lnTo>
                    <a:pt x="3237008" y="4111204"/>
                  </a:lnTo>
                  <a:lnTo>
                    <a:pt x="3287040" y="4100916"/>
                  </a:lnTo>
                  <a:lnTo>
                    <a:pt x="3336680" y="4089862"/>
                  </a:lnTo>
                  <a:lnTo>
                    <a:pt x="3385918" y="4078050"/>
                  </a:lnTo>
                  <a:lnTo>
                    <a:pt x="3434742" y="4065488"/>
                  </a:lnTo>
                  <a:lnTo>
                    <a:pt x="3483142" y="4052185"/>
                  </a:lnTo>
                  <a:lnTo>
                    <a:pt x="3531109" y="4038149"/>
                  </a:lnTo>
                  <a:lnTo>
                    <a:pt x="3578630" y="4023388"/>
                  </a:lnTo>
                  <a:lnTo>
                    <a:pt x="3625697" y="4007911"/>
                  </a:lnTo>
                  <a:lnTo>
                    <a:pt x="3672297" y="3991727"/>
                  </a:lnTo>
                  <a:lnTo>
                    <a:pt x="3718422" y="3974843"/>
                  </a:lnTo>
                  <a:lnTo>
                    <a:pt x="3764060" y="3957268"/>
                  </a:lnTo>
                  <a:lnTo>
                    <a:pt x="3809201" y="3939011"/>
                  </a:lnTo>
                  <a:lnTo>
                    <a:pt x="3853834" y="3920079"/>
                  </a:lnTo>
                  <a:lnTo>
                    <a:pt x="3897948" y="3900482"/>
                  </a:lnTo>
                  <a:lnTo>
                    <a:pt x="3941535" y="3880227"/>
                  </a:lnTo>
                  <a:lnTo>
                    <a:pt x="3984582" y="3859323"/>
                  </a:lnTo>
                  <a:lnTo>
                    <a:pt x="4027079" y="3837778"/>
                  </a:lnTo>
                  <a:lnTo>
                    <a:pt x="4069016" y="3815602"/>
                  </a:lnTo>
                  <a:lnTo>
                    <a:pt x="4110383" y="3792801"/>
                  </a:lnTo>
                  <a:lnTo>
                    <a:pt x="4151168" y="3769385"/>
                  </a:lnTo>
                  <a:lnTo>
                    <a:pt x="4191362" y="3745362"/>
                  </a:lnTo>
                  <a:lnTo>
                    <a:pt x="4230954" y="3720740"/>
                  </a:lnTo>
                  <a:lnTo>
                    <a:pt x="4269933" y="3695528"/>
                  </a:lnTo>
                  <a:lnTo>
                    <a:pt x="4308288" y="3669733"/>
                  </a:lnTo>
                  <a:lnTo>
                    <a:pt x="4346011" y="3643366"/>
                  </a:lnTo>
                  <a:lnTo>
                    <a:pt x="4383089" y="3616433"/>
                  </a:lnTo>
                  <a:lnTo>
                    <a:pt x="4419512" y="3588943"/>
                  </a:lnTo>
                  <a:lnTo>
                    <a:pt x="4455271" y="3560905"/>
                  </a:lnTo>
                  <a:lnTo>
                    <a:pt x="4490353" y="3532327"/>
                  </a:lnTo>
                  <a:lnTo>
                    <a:pt x="4524750" y="3503217"/>
                  </a:lnTo>
                  <a:lnTo>
                    <a:pt x="4558450" y="3473584"/>
                  </a:lnTo>
                  <a:lnTo>
                    <a:pt x="4591443" y="3443436"/>
                  </a:lnTo>
                  <a:lnTo>
                    <a:pt x="4623718" y="3412782"/>
                  </a:lnTo>
                  <a:lnTo>
                    <a:pt x="4655265" y="3381630"/>
                  </a:lnTo>
                  <a:lnTo>
                    <a:pt x="4686074" y="3349988"/>
                  </a:lnTo>
                  <a:lnTo>
                    <a:pt x="4716133" y="3317864"/>
                  </a:lnTo>
                  <a:lnTo>
                    <a:pt x="4745433" y="3285268"/>
                  </a:lnTo>
                  <a:lnTo>
                    <a:pt x="4773963" y="3252207"/>
                  </a:lnTo>
                  <a:lnTo>
                    <a:pt x="4801712" y="3218690"/>
                  </a:lnTo>
                  <a:lnTo>
                    <a:pt x="4828670" y="3184726"/>
                  </a:lnTo>
                  <a:lnTo>
                    <a:pt x="4854827" y="3150322"/>
                  </a:lnTo>
                  <a:lnTo>
                    <a:pt x="4880171" y="3115487"/>
                  </a:lnTo>
                  <a:lnTo>
                    <a:pt x="4904693" y="3080229"/>
                  </a:lnTo>
                  <a:lnTo>
                    <a:pt x="4928382" y="3044557"/>
                  </a:lnTo>
                  <a:lnTo>
                    <a:pt x="4951227" y="3008479"/>
                  </a:lnTo>
                  <a:lnTo>
                    <a:pt x="4973218" y="2972004"/>
                  </a:lnTo>
                  <a:lnTo>
                    <a:pt x="4994345" y="2935140"/>
                  </a:lnTo>
                  <a:lnTo>
                    <a:pt x="5014596" y="2897895"/>
                  </a:lnTo>
                  <a:lnTo>
                    <a:pt x="5033962" y="2860278"/>
                  </a:lnTo>
                  <a:lnTo>
                    <a:pt x="5052432" y="2822297"/>
                  </a:lnTo>
                  <a:lnTo>
                    <a:pt x="5069996" y="2783961"/>
                  </a:lnTo>
                  <a:lnTo>
                    <a:pt x="5086642" y="2745277"/>
                  </a:lnTo>
                  <a:lnTo>
                    <a:pt x="5102361" y="2706255"/>
                  </a:lnTo>
                  <a:lnTo>
                    <a:pt x="5117142" y="2666902"/>
                  </a:lnTo>
                  <a:lnTo>
                    <a:pt x="5130974" y="2627228"/>
                  </a:lnTo>
                  <a:lnTo>
                    <a:pt x="5143847" y="2587239"/>
                  </a:lnTo>
                  <a:lnTo>
                    <a:pt x="5155751" y="2546946"/>
                  </a:lnTo>
                  <a:lnTo>
                    <a:pt x="5166674" y="2506356"/>
                  </a:lnTo>
                  <a:lnTo>
                    <a:pt x="5176607" y="2465477"/>
                  </a:lnTo>
                  <a:lnTo>
                    <a:pt x="5185539" y="2424318"/>
                  </a:lnTo>
                  <a:lnTo>
                    <a:pt x="5193460" y="2382888"/>
                  </a:lnTo>
                  <a:lnTo>
                    <a:pt x="5200358" y="2341195"/>
                  </a:lnTo>
                  <a:lnTo>
                    <a:pt x="5206225" y="2299246"/>
                  </a:lnTo>
                  <a:lnTo>
                    <a:pt x="5211048" y="2257051"/>
                  </a:lnTo>
                  <a:lnTo>
                    <a:pt x="5214817" y="2214618"/>
                  </a:lnTo>
                  <a:lnTo>
                    <a:pt x="5217523" y="2171955"/>
                  </a:lnTo>
                  <a:lnTo>
                    <a:pt x="5219154" y="2129071"/>
                  </a:lnTo>
                  <a:lnTo>
                    <a:pt x="5219700" y="2085975"/>
                  </a:lnTo>
                  <a:lnTo>
                    <a:pt x="5219154" y="2042873"/>
                  </a:lnTo>
                  <a:lnTo>
                    <a:pt x="5217523" y="1999984"/>
                  </a:lnTo>
                  <a:lnTo>
                    <a:pt x="5214817" y="1957317"/>
                  </a:lnTo>
                  <a:lnTo>
                    <a:pt x="5211048" y="1914880"/>
                  </a:lnTo>
                  <a:lnTo>
                    <a:pt x="5206225" y="1872681"/>
                  </a:lnTo>
                  <a:lnTo>
                    <a:pt x="5200358" y="1830728"/>
                  </a:lnTo>
                  <a:lnTo>
                    <a:pt x="5193460" y="1789030"/>
                  </a:lnTo>
                  <a:lnTo>
                    <a:pt x="5185539" y="1747596"/>
                  </a:lnTo>
                  <a:lnTo>
                    <a:pt x="5176607" y="1706434"/>
                  </a:lnTo>
                  <a:lnTo>
                    <a:pt x="5166674" y="1665551"/>
                  </a:lnTo>
                  <a:lnTo>
                    <a:pt x="5155751" y="1624958"/>
                  </a:lnTo>
                  <a:lnTo>
                    <a:pt x="5143847" y="1584661"/>
                  </a:lnTo>
                  <a:lnTo>
                    <a:pt x="5130974" y="1544669"/>
                  </a:lnTo>
                  <a:lnTo>
                    <a:pt x="5117142" y="1504991"/>
                  </a:lnTo>
                  <a:lnTo>
                    <a:pt x="5102361" y="1465635"/>
                  </a:lnTo>
                  <a:lnTo>
                    <a:pt x="5086642" y="1426610"/>
                  </a:lnTo>
                  <a:lnTo>
                    <a:pt x="5069996" y="1387923"/>
                  </a:lnTo>
                  <a:lnTo>
                    <a:pt x="5052432" y="1349584"/>
                  </a:lnTo>
                  <a:lnTo>
                    <a:pt x="5033962" y="1311600"/>
                  </a:lnTo>
                  <a:lnTo>
                    <a:pt x="5014596" y="1273980"/>
                  </a:lnTo>
                  <a:lnTo>
                    <a:pt x="4994345" y="1236733"/>
                  </a:lnTo>
                  <a:lnTo>
                    <a:pt x="4973218" y="1199866"/>
                  </a:lnTo>
                  <a:lnTo>
                    <a:pt x="4951227" y="1163388"/>
                  </a:lnTo>
                  <a:lnTo>
                    <a:pt x="4928382" y="1127308"/>
                  </a:lnTo>
                  <a:lnTo>
                    <a:pt x="4904693" y="1091634"/>
                  </a:lnTo>
                  <a:lnTo>
                    <a:pt x="4880171" y="1056374"/>
                  </a:lnTo>
                  <a:lnTo>
                    <a:pt x="4854827" y="1021537"/>
                  </a:lnTo>
                  <a:lnTo>
                    <a:pt x="4828670" y="987131"/>
                  </a:lnTo>
                  <a:lnTo>
                    <a:pt x="4801712" y="953165"/>
                  </a:lnTo>
                  <a:lnTo>
                    <a:pt x="4773963" y="919646"/>
                  </a:lnTo>
                  <a:lnTo>
                    <a:pt x="4745433" y="886583"/>
                  </a:lnTo>
                  <a:lnTo>
                    <a:pt x="4716133" y="853985"/>
                  </a:lnTo>
                  <a:lnTo>
                    <a:pt x="4686074" y="821860"/>
                  </a:lnTo>
                  <a:lnTo>
                    <a:pt x="4655265" y="790216"/>
                  </a:lnTo>
                  <a:lnTo>
                    <a:pt x="4623718" y="759063"/>
                  </a:lnTo>
                  <a:lnTo>
                    <a:pt x="4591443" y="728407"/>
                  </a:lnTo>
                  <a:lnTo>
                    <a:pt x="4558450" y="698258"/>
                  </a:lnTo>
                  <a:lnTo>
                    <a:pt x="4524750" y="668623"/>
                  </a:lnTo>
                  <a:lnTo>
                    <a:pt x="4490353" y="639512"/>
                  </a:lnTo>
                  <a:lnTo>
                    <a:pt x="4455271" y="610933"/>
                  </a:lnTo>
                  <a:lnTo>
                    <a:pt x="4419512" y="582894"/>
                  </a:lnTo>
                  <a:lnTo>
                    <a:pt x="4383089" y="555403"/>
                  </a:lnTo>
                  <a:lnTo>
                    <a:pt x="4346011" y="528469"/>
                  </a:lnTo>
                  <a:lnTo>
                    <a:pt x="4308288" y="502100"/>
                  </a:lnTo>
                  <a:lnTo>
                    <a:pt x="4269933" y="476305"/>
                  </a:lnTo>
                  <a:lnTo>
                    <a:pt x="4230954" y="451092"/>
                  </a:lnTo>
                  <a:lnTo>
                    <a:pt x="4191362" y="426469"/>
                  </a:lnTo>
                  <a:lnTo>
                    <a:pt x="4151168" y="402445"/>
                  </a:lnTo>
                  <a:lnTo>
                    <a:pt x="4110383" y="379028"/>
                  </a:lnTo>
                  <a:lnTo>
                    <a:pt x="4069016" y="356227"/>
                  </a:lnTo>
                  <a:lnTo>
                    <a:pt x="4027079" y="334050"/>
                  </a:lnTo>
                  <a:lnTo>
                    <a:pt x="3984582" y="312505"/>
                  </a:lnTo>
                  <a:lnTo>
                    <a:pt x="3941535" y="291600"/>
                  </a:lnTo>
                  <a:lnTo>
                    <a:pt x="3897948" y="271345"/>
                  </a:lnTo>
                  <a:lnTo>
                    <a:pt x="3853834" y="251747"/>
                  </a:lnTo>
                  <a:lnTo>
                    <a:pt x="3809201" y="232815"/>
                  </a:lnTo>
                  <a:lnTo>
                    <a:pt x="3764060" y="214557"/>
                  </a:lnTo>
                  <a:lnTo>
                    <a:pt x="3718422" y="196982"/>
                  </a:lnTo>
                  <a:lnTo>
                    <a:pt x="3672297" y="180098"/>
                  </a:lnTo>
                  <a:lnTo>
                    <a:pt x="3625697" y="163913"/>
                  </a:lnTo>
                  <a:lnTo>
                    <a:pt x="3578630" y="148436"/>
                  </a:lnTo>
                  <a:lnTo>
                    <a:pt x="3531109" y="133675"/>
                  </a:lnTo>
                  <a:lnTo>
                    <a:pt x="3483142" y="119639"/>
                  </a:lnTo>
                  <a:lnTo>
                    <a:pt x="3434742" y="106335"/>
                  </a:lnTo>
                  <a:lnTo>
                    <a:pt x="3385918" y="93773"/>
                  </a:lnTo>
                  <a:lnTo>
                    <a:pt x="3336680" y="81960"/>
                  </a:lnTo>
                  <a:lnTo>
                    <a:pt x="3287040" y="70906"/>
                  </a:lnTo>
                  <a:lnTo>
                    <a:pt x="3237008" y="60618"/>
                  </a:lnTo>
                  <a:lnTo>
                    <a:pt x="3186594" y="51105"/>
                  </a:lnTo>
                  <a:lnTo>
                    <a:pt x="3135809" y="42375"/>
                  </a:lnTo>
                  <a:lnTo>
                    <a:pt x="3084663" y="34437"/>
                  </a:lnTo>
                  <a:lnTo>
                    <a:pt x="3033167" y="27299"/>
                  </a:lnTo>
                  <a:lnTo>
                    <a:pt x="2981331" y="20969"/>
                  </a:lnTo>
                  <a:lnTo>
                    <a:pt x="2929166" y="15456"/>
                  </a:lnTo>
                  <a:lnTo>
                    <a:pt x="2876682" y="10768"/>
                  </a:lnTo>
                  <a:lnTo>
                    <a:pt x="2823890" y="6914"/>
                  </a:lnTo>
                  <a:lnTo>
                    <a:pt x="2770800" y="3901"/>
                  </a:lnTo>
                  <a:lnTo>
                    <a:pt x="2717423" y="1739"/>
                  </a:lnTo>
                  <a:lnTo>
                    <a:pt x="2663769" y="436"/>
                  </a:lnTo>
                  <a:lnTo>
                    <a:pt x="2609850" y="0"/>
                  </a:lnTo>
                  <a:close/>
                </a:path>
              </a:pathLst>
            </a:custGeom>
            <a:solidFill>
              <a:srgbClr val="FD8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100451" y="1014475"/>
              <a:ext cx="5219700" cy="4171950"/>
            </a:xfrm>
            <a:custGeom>
              <a:avLst/>
              <a:gdLst/>
              <a:ahLst/>
              <a:cxnLst/>
              <a:rect l="l" t="t" r="r" b="b"/>
              <a:pathLst>
                <a:path w="5219700" h="4171950">
                  <a:moveTo>
                    <a:pt x="0" y="2085975"/>
                  </a:moveTo>
                  <a:lnTo>
                    <a:pt x="545" y="2042873"/>
                  </a:lnTo>
                  <a:lnTo>
                    <a:pt x="2176" y="1999984"/>
                  </a:lnTo>
                  <a:lnTo>
                    <a:pt x="4881" y="1957317"/>
                  </a:lnTo>
                  <a:lnTo>
                    <a:pt x="8651" y="1914880"/>
                  </a:lnTo>
                  <a:lnTo>
                    <a:pt x="13473" y="1872681"/>
                  </a:lnTo>
                  <a:lnTo>
                    <a:pt x="19339" y="1830728"/>
                  </a:lnTo>
                  <a:lnTo>
                    <a:pt x="26236" y="1789030"/>
                  </a:lnTo>
                  <a:lnTo>
                    <a:pt x="34156" y="1747596"/>
                  </a:lnTo>
                  <a:lnTo>
                    <a:pt x="43087" y="1706434"/>
                  </a:lnTo>
                  <a:lnTo>
                    <a:pt x="53020" y="1665551"/>
                  </a:lnTo>
                  <a:lnTo>
                    <a:pt x="63942" y="1624958"/>
                  </a:lnTo>
                  <a:lnTo>
                    <a:pt x="75845" y="1584661"/>
                  </a:lnTo>
                  <a:lnTo>
                    <a:pt x="88717" y="1544669"/>
                  </a:lnTo>
                  <a:lnTo>
                    <a:pt x="102548" y="1504991"/>
                  </a:lnTo>
                  <a:lnTo>
                    <a:pt x="117327" y="1465635"/>
                  </a:lnTo>
                  <a:lnTo>
                    <a:pt x="133045" y="1426610"/>
                  </a:lnTo>
                  <a:lnTo>
                    <a:pt x="149690" y="1387923"/>
                  </a:lnTo>
                  <a:lnTo>
                    <a:pt x="167252" y="1349584"/>
                  </a:lnTo>
                  <a:lnTo>
                    <a:pt x="185720" y="1311600"/>
                  </a:lnTo>
                  <a:lnTo>
                    <a:pt x="205085" y="1273980"/>
                  </a:lnTo>
                  <a:lnTo>
                    <a:pt x="225335" y="1236733"/>
                  </a:lnTo>
                  <a:lnTo>
                    <a:pt x="246460" y="1199866"/>
                  </a:lnTo>
                  <a:lnTo>
                    <a:pt x="268449" y="1163388"/>
                  </a:lnTo>
                  <a:lnTo>
                    <a:pt x="291293" y="1127308"/>
                  </a:lnTo>
                  <a:lnTo>
                    <a:pt x="314980" y="1091634"/>
                  </a:lnTo>
                  <a:lnTo>
                    <a:pt x="339501" y="1056374"/>
                  </a:lnTo>
                  <a:lnTo>
                    <a:pt x="364843" y="1021537"/>
                  </a:lnTo>
                  <a:lnTo>
                    <a:pt x="390998" y="987131"/>
                  </a:lnTo>
                  <a:lnTo>
                    <a:pt x="417955" y="953165"/>
                  </a:lnTo>
                  <a:lnTo>
                    <a:pt x="445703" y="919646"/>
                  </a:lnTo>
                  <a:lnTo>
                    <a:pt x="474231" y="886583"/>
                  </a:lnTo>
                  <a:lnTo>
                    <a:pt x="503529" y="853985"/>
                  </a:lnTo>
                  <a:lnTo>
                    <a:pt x="533587" y="821860"/>
                  </a:lnTo>
                  <a:lnTo>
                    <a:pt x="564394" y="790216"/>
                  </a:lnTo>
                  <a:lnTo>
                    <a:pt x="595940" y="759063"/>
                  </a:lnTo>
                  <a:lnTo>
                    <a:pt x="628214" y="728407"/>
                  </a:lnTo>
                  <a:lnTo>
                    <a:pt x="661205" y="698258"/>
                  </a:lnTo>
                  <a:lnTo>
                    <a:pt x="694904" y="668623"/>
                  </a:lnTo>
                  <a:lnTo>
                    <a:pt x="729299" y="639512"/>
                  </a:lnTo>
                  <a:lnTo>
                    <a:pt x="764381" y="610933"/>
                  </a:lnTo>
                  <a:lnTo>
                    <a:pt x="800138" y="582894"/>
                  </a:lnTo>
                  <a:lnTo>
                    <a:pt x="836560" y="555403"/>
                  </a:lnTo>
                  <a:lnTo>
                    <a:pt x="873637" y="528469"/>
                  </a:lnTo>
                  <a:lnTo>
                    <a:pt x="911359" y="502100"/>
                  </a:lnTo>
                  <a:lnTo>
                    <a:pt x="949714" y="476305"/>
                  </a:lnTo>
                  <a:lnTo>
                    <a:pt x="988692" y="451092"/>
                  </a:lnTo>
                  <a:lnTo>
                    <a:pt x="1028283" y="426469"/>
                  </a:lnTo>
                  <a:lnTo>
                    <a:pt x="1068476" y="402445"/>
                  </a:lnTo>
                  <a:lnTo>
                    <a:pt x="1109261" y="379028"/>
                  </a:lnTo>
                  <a:lnTo>
                    <a:pt x="1150627" y="356227"/>
                  </a:lnTo>
                  <a:lnTo>
                    <a:pt x="1192564" y="334050"/>
                  </a:lnTo>
                  <a:lnTo>
                    <a:pt x="1235061" y="312505"/>
                  </a:lnTo>
                  <a:lnTo>
                    <a:pt x="1278108" y="291600"/>
                  </a:lnTo>
                  <a:lnTo>
                    <a:pt x="1321694" y="271345"/>
                  </a:lnTo>
                  <a:lnTo>
                    <a:pt x="1365809" y="251747"/>
                  </a:lnTo>
                  <a:lnTo>
                    <a:pt x="1410442" y="232815"/>
                  </a:lnTo>
                  <a:lnTo>
                    <a:pt x="1455584" y="214557"/>
                  </a:lnTo>
                  <a:lnTo>
                    <a:pt x="1501222" y="196982"/>
                  </a:lnTo>
                  <a:lnTo>
                    <a:pt x="1547347" y="180098"/>
                  </a:lnTo>
                  <a:lnTo>
                    <a:pt x="1593949" y="163913"/>
                  </a:lnTo>
                  <a:lnTo>
                    <a:pt x="1641016" y="148436"/>
                  </a:lnTo>
                  <a:lnTo>
                    <a:pt x="1688539" y="133675"/>
                  </a:lnTo>
                  <a:lnTo>
                    <a:pt x="1736506" y="119639"/>
                  </a:lnTo>
                  <a:lnTo>
                    <a:pt x="1784908" y="106335"/>
                  </a:lnTo>
                  <a:lnTo>
                    <a:pt x="1833734" y="93773"/>
                  </a:lnTo>
                  <a:lnTo>
                    <a:pt x="1882973" y="81960"/>
                  </a:lnTo>
                  <a:lnTo>
                    <a:pt x="1932615" y="70906"/>
                  </a:lnTo>
                  <a:lnTo>
                    <a:pt x="1982650" y="60618"/>
                  </a:lnTo>
                  <a:lnTo>
                    <a:pt x="2033066" y="51105"/>
                  </a:lnTo>
                  <a:lnTo>
                    <a:pt x="2083854" y="42375"/>
                  </a:lnTo>
                  <a:lnTo>
                    <a:pt x="2135002" y="34437"/>
                  </a:lnTo>
                  <a:lnTo>
                    <a:pt x="2186501" y="27299"/>
                  </a:lnTo>
                  <a:lnTo>
                    <a:pt x="2238340" y="20969"/>
                  </a:lnTo>
                  <a:lnTo>
                    <a:pt x="2290509" y="15456"/>
                  </a:lnTo>
                  <a:lnTo>
                    <a:pt x="2342996" y="10768"/>
                  </a:lnTo>
                  <a:lnTo>
                    <a:pt x="2395792" y="6914"/>
                  </a:lnTo>
                  <a:lnTo>
                    <a:pt x="2448886" y="3901"/>
                  </a:lnTo>
                  <a:lnTo>
                    <a:pt x="2502267" y="1739"/>
                  </a:lnTo>
                  <a:lnTo>
                    <a:pt x="2555925" y="436"/>
                  </a:lnTo>
                  <a:lnTo>
                    <a:pt x="2609850" y="0"/>
                  </a:lnTo>
                  <a:lnTo>
                    <a:pt x="2663769" y="436"/>
                  </a:lnTo>
                  <a:lnTo>
                    <a:pt x="2717423" y="1739"/>
                  </a:lnTo>
                  <a:lnTo>
                    <a:pt x="2770800" y="3901"/>
                  </a:lnTo>
                  <a:lnTo>
                    <a:pt x="2823890" y="6914"/>
                  </a:lnTo>
                  <a:lnTo>
                    <a:pt x="2876682" y="10768"/>
                  </a:lnTo>
                  <a:lnTo>
                    <a:pt x="2929166" y="15456"/>
                  </a:lnTo>
                  <a:lnTo>
                    <a:pt x="2981331" y="20969"/>
                  </a:lnTo>
                  <a:lnTo>
                    <a:pt x="3033167" y="27299"/>
                  </a:lnTo>
                  <a:lnTo>
                    <a:pt x="3084663" y="34437"/>
                  </a:lnTo>
                  <a:lnTo>
                    <a:pt x="3135809" y="42375"/>
                  </a:lnTo>
                  <a:lnTo>
                    <a:pt x="3186594" y="51105"/>
                  </a:lnTo>
                  <a:lnTo>
                    <a:pt x="3237008" y="60618"/>
                  </a:lnTo>
                  <a:lnTo>
                    <a:pt x="3287040" y="70906"/>
                  </a:lnTo>
                  <a:lnTo>
                    <a:pt x="3336680" y="81960"/>
                  </a:lnTo>
                  <a:lnTo>
                    <a:pt x="3385918" y="93773"/>
                  </a:lnTo>
                  <a:lnTo>
                    <a:pt x="3434742" y="106335"/>
                  </a:lnTo>
                  <a:lnTo>
                    <a:pt x="3483142" y="119639"/>
                  </a:lnTo>
                  <a:lnTo>
                    <a:pt x="3531109" y="133675"/>
                  </a:lnTo>
                  <a:lnTo>
                    <a:pt x="3578630" y="148436"/>
                  </a:lnTo>
                  <a:lnTo>
                    <a:pt x="3625697" y="163913"/>
                  </a:lnTo>
                  <a:lnTo>
                    <a:pt x="3672297" y="180098"/>
                  </a:lnTo>
                  <a:lnTo>
                    <a:pt x="3718422" y="196982"/>
                  </a:lnTo>
                  <a:lnTo>
                    <a:pt x="3764060" y="214557"/>
                  </a:lnTo>
                  <a:lnTo>
                    <a:pt x="3809201" y="232815"/>
                  </a:lnTo>
                  <a:lnTo>
                    <a:pt x="3853834" y="251747"/>
                  </a:lnTo>
                  <a:lnTo>
                    <a:pt x="3897948" y="271345"/>
                  </a:lnTo>
                  <a:lnTo>
                    <a:pt x="3941535" y="291600"/>
                  </a:lnTo>
                  <a:lnTo>
                    <a:pt x="3984582" y="312505"/>
                  </a:lnTo>
                  <a:lnTo>
                    <a:pt x="4027079" y="334050"/>
                  </a:lnTo>
                  <a:lnTo>
                    <a:pt x="4069016" y="356227"/>
                  </a:lnTo>
                  <a:lnTo>
                    <a:pt x="4110383" y="379028"/>
                  </a:lnTo>
                  <a:lnTo>
                    <a:pt x="4151168" y="402445"/>
                  </a:lnTo>
                  <a:lnTo>
                    <a:pt x="4191362" y="426469"/>
                  </a:lnTo>
                  <a:lnTo>
                    <a:pt x="4230954" y="451092"/>
                  </a:lnTo>
                  <a:lnTo>
                    <a:pt x="4269933" y="476305"/>
                  </a:lnTo>
                  <a:lnTo>
                    <a:pt x="4308288" y="502100"/>
                  </a:lnTo>
                  <a:lnTo>
                    <a:pt x="4346011" y="528469"/>
                  </a:lnTo>
                  <a:lnTo>
                    <a:pt x="4383089" y="555403"/>
                  </a:lnTo>
                  <a:lnTo>
                    <a:pt x="4419512" y="582894"/>
                  </a:lnTo>
                  <a:lnTo>
                    <a:pt x="4455271" y="610933"/>
                  </a:lnTo>
                  <a:lnTo>
                    <a:pt x="4490353" y="639512"/>
                  </a:lnTo>
                  <a:lnTo>
                    <a:pt x="4524750" y="668623"/>
                  </a:lnTo>
                  <a:lnTo>
                    <a:pt x="4558450" y="698258"/>
                  </a:lnTo>
                  <a:lnTo>
                    <a:pt x="4591443" y="728407"/>
                  </a:lnTo>
                  <a:lnTo>
                    <a:pt x="4623718" y="759063"/>
                  </a:lnTo>
                  <a:lnTo>
                    <a:pt x="4655265" y="790216"/>
                  </a:lnTo>
                  <a:lnTo>
                    <a:pt x="4686074" y="821860"/>
                  </a:lnTo>
                  <a:lnTo>
                    <a:pt x="4716133" y="853985"/>
                  </a:lnTo>
                  <a:lnTo>
                    <a:pt x="4745433" y="886583"/>
                  </a:lnTo>
                  <a:lnTo>
                    <a:pt x="4773963" y="919646"/>
                  </a:lnTo>
                  <a:lnTo>
                    <a:pt x="4801712" y="953165"/>
                  </a:lnTo>
                  <a:lnTo>
                    <a:pt x="4828670" y="987131"/>
                  </a:lnTo>
                  <a:lnTo>
                    <a:pt x="4854827" y="1021537"/>
                  </a:lnTo>
                  <a:lnTo>
                    <a:pt x="4880171" y="1056374"/>
                  </a:lnTo>
                  <a:lnTo>
                    <a:pt x="4904693" y="1091634"/>
                  </a:lnTo>
                  <a:lnTo>
                    <a:pt x="4928382" y="1127308"/>
                  </a:lnTo>
                  <a:lnTo>
                    <a:pt x="4951227" y="1163388"/>
                  </a:lnTo>
                  <a:lnTo>
                    <a:pt x="4973218" y="1199866"/>
                  </a:lnTo>
                  <a:lnTo>
                    <a:pt x="4994345" y="1236733"/>
                  </a:lnTo>
                  <a:lnTo>
                    <a:pt x="5014596" y="1273980"/>
                  </a:lnTo>
                  <a:lnTo>
                    <a:pt x="5033962" y="1311600"/>
                  </a:lnTo>
                  <a:lnTo>
                    <a:pt x="5052432" y="1349584"/>
                  </a:lnTo>
                  <a:lnTo>
                    <a:pt x="5069996" y="1387923"/>
                  </a:lnTo>
                  <a:lnTo>
                    <a:pt x="5086642" y="1426610"/>
                  </a:lnTo>
                  <a:lnTo>
                    <a:pt x="5102361" y="1465635"/>
                  </a:lnTo>
                  <a:lnTo>
                    <a:pt x="5117142" y="1504991"/>
                  </a:lnTo>
                  <a:lnTo>
                    <a:pt x="5130974" y="1544669"/>
                  </a:lnTo>
                  <a:lnTo>
                    <a:pt x="5143847" y="1584661"/>
                  </a:lnTo>
                  <a:lnTo>
                    <a:pt x="5155751" y="1624958"/>
                  </a:lnTo>
                  <a:lnTo>
                    <a:pt x="5166674" y="1665551"/>
                  </a:lnTo>
                  <a:lnTo>
                    <a:pt x="5176607" y="1706434"/>
                  </a:lnTo>
                  <a:lnTo>
                    <a:pt x="5185539" y="1747596"/>
                  </a:lnTo>
                  <a:lnTo>
                    <a:pt x="5193460" y="1789030"/>
                  </a:lnTo>
                  <a:lnTo>
                    <a:pt x="5200358" y="1830728"/>
                  </a:lnTo>
                  <a:lnTo>
                    <a:pt x="5206225" y="1872681"/>
                  </a:lnTo>
                  <a:lnTo>
                    <a:pt x="5211048" y="1914880"/>
                  </a:lnTo>
                  <a:lnTo>
                    <a:pt x="5214817" y="1957317"/>
                  </a:lnTo>
                  <a:lnTo>
                    <a:pt x="5217523" y="1999984"/>
                  </a:lnTo>
                  <a:lnTo>
                    <a:pt x="5219154" y="2042873"/>
                  </a:lnTo>
                  <a:lnTo>
                    <a:pt x="5219700" y="2085975"/>
                  </a:lnTo>
                  <a:lnTo>
                    <a:pt x="5219154" y="2129071"/>
                  </a:lnTo>
                  <a:lnTo>
                    <a:pt x="5217523" y="2171955"/>
                  </a:lnTo>
                  <a:lnTo>
                    <a:pt x="5214817" y="2214618"/>
                  </a:lnTo>
                  <a:lnTo>
                    <a:pt x="5211048" y="2257051"/>
                  </a:lnTo>
                  <a:lnTo>
                    <a:pt x="5206225" y="2299246"/>
                  </a:lnTo>
                  <a:lnTo>
                    <a:pt x="5200358" y="2341195"/>
                  </a:lnTo>
                  <a:lnTo>
                    <a:pt x="5193460" y="2382888"/>
                  </a:lnTo>
                  <a:lnTo>
                    <a:pt x="5185539" y="2424318"/>
                  </a:lnTo>
                  <a:lnTo>
                    <a:pt x="5176607" y="2465477"/>
                  </a:lnTo>
                  <a:lnTo>
                    <a:pt x="5166674" y="2506356"/>
                  </a:lnTo>
                  <a:lnTo>
                    <a:pt x="5155751" y="2546946"/>
                  </a:lnTo>
                  <a:lnTo>
                    <a:pt x="5143847" y="2587239"/>
                  </a:lnTo>
                  <a:lnTo>
                    <a:pt x="5130974" y="2627228"/>
                  </a:lnTo>
                  <a:lnTo>
                    <a:pt x="5117142" y="2666902"/>
                  </a:lnTo>
                  <a:lnTo>
                    <a:pt x="5102361" y="2706255"/>
                  </a:lnTo>
                  <a:lnTo>
                    <a:pt x="5086642" y="2745277"/>
                  </a:lnTo>
                  <a:lnTo>
                    <a:pt x="5069996" y="2783961"/>
                  </a:lnTo>
                  <a:lnTo>
                    <a:pt x="5052432" y="2822297"/>
                  </a:lnTo>
                  <a:lnTo>
                    <a:pt x="5033962" y="2860278"/>
                  </a:lnTo>
                  <a:lnTo>
                    <a:pt x="5014596" y="2897895"/>
                  </a:lnTo>
                  <a:lnTo>
                    <a:pt x="4994345" y="2935140"/>
                  </a:lnTo>
                  <a:lnTo>
                    <a:pt x="4973218" y="2972004"/>
                  </a:lnTo>
                  <a:lnTo>
                    <a:pt x="4951227" y="3008479"/>
                  </a:lnTo>
                  <a:lnTo>
                    <a:pt x="4928382" y="3044557"/>
                  </a:lnTo>
                  <a:lnTo>
                    <a:pt x="4904693" y="3080229"/>
                  </a:lnTo>
                  <a:lnTo>
                    <a:pt x="4880171" y="3115487"/>
                  </a:lnTo>
                  <a:lnTo>
                    <a:pt x="4854827" y="3150322"/>
                  </a:lnTo>
                  <a:lnTo>
                    <a:pt x="4828670" y="3184726"/>
                  </a:lnTo>
                  <a:lnTo>
                    <a:pt x="4801712" y="3218690"/>
                  </a:lnTo>
                  <a:lnTo>
                    <a:pt x="4773963" y="3252207"/>
                  </a:lnTo>
                  <a:lnTo>
                    <a:pt x="4745433" y="3285268"/>
                  </a:lnTo>
                  <a:lnTo>
                    <a:pt x="4716133" y="3317864"/>
                  </a:lnTo>
                  <a:lnTo>
                    <a:pt x="4686074" y="3349988"/>
                  </a:lnTo>
                  <a:lnTo>
                    <a:pt x="4655265" y="3381630"/>
                  </a:lnTo>
                  <a:lnTo>
                    <a:pt x="4623718" y="3412782"/>
                  </a:lnTo>
                  <a:lnTo>
                    <a:pt x="4591443" y="3443436"/>
                  </a:lnTo>
                  <a:lnTo>
                    <a:pt x="4558450" y="3473584"/>
                  </a:lnTo>
                  <a:lnTo>
                    <a:pt x="4524750" y="3503217"/>
                  </a:lnTo>
                  <a:lnTo>
                    <a:pt x="4490353" y="3532327"/>
                  </a:lnTo>
                  <a:lnTo>
                    <a:pt x="4455271" y="3560905"/>
                  </a:lnTo>
                  <a:lnTo>
                    <a:pt x="4419512" y="3588943"/>
                  </a:lnTo>
                  <a:lnTo>
                    <a:pt x="4383089" y="3616433"/>
                  </a:lnTo>
                  <a:lnTo>
                    <a:pt x="4346011" y="3643366"/>
                  </a:lnTo>
                  <a:lnTo>
                    <a:pt x="4308288" y="3669733"/>
                  </a:lnTo>
                  <a:lnTo>
                    <a:pt x="4269933" y="3695528"/>
                  </a:lnTo>
                  <a:lnTo>
                    <a:pt x="4230954" y="3720740"/>
                  </a:lnTo>
                  <a:lnTo>
                    <a:pt x="4191362" y="3745362"/>
                  </a:lnTo>
                  <a:lnTo>
                    <a:pt x="4151168" y="3769385"/>
                  </a:lnTo>
                  <a:lnTo>
                    <a:pt x="4110383" y="3792801"/>
                  </a:lnTo>
                  <a:lnTo>
                    <a:pt x="4069016" y="3815602"/>
                  </a:lnTo>
                  <a:lnTo>
                    <a:pt x="4027079" y="3837778"/>
                  </a:lnTo>
                  <a:lnTo>
                    <a:pt x="3984582" y="3859323"/>
                  </a:lnTo>
                  <a:lnTo>
                    <a:pt x="3941535" y="3880227"/>
                  </a:lnTo>
                  <a:lnTo>
                    <a:pt x="3897948" y="3900482"/>
                  </a:lnTo>
                  <a:lnTo>
                    <a:pt x="3853834" y="3920079"/>
                  </a:lnTo>
                  <a:lnTo>
                    <a:pt x="3809201" y="3939011"/>
                  </a:lnTo>
                  <a:lnTo>
                    <a:pt x="3764060" y="3957268"/>
                  </a:lnTo>
                  <a:lnTo>
                    <a:pt x="3718422" y="3974843"/>
                  </a:lnTo>
                  <a:lnTo>
                    <a:pt x="3672297" y="3991727"/>
                  </a:lnTo>
                  <a:lnTo>
                    <a:pt x="3625697" y="4007911"/>
                  </a:lnTo>
                  <a:lnTo>
                    <a:pt x="3578630" y="4023388"/>
                  </a:lnTo>
                  <a:lnTo>
                    <a:pt x="3531109" y="4038149"/>
                  </a:lnTo>
                  <a:lnTo>
                    <a:pt x="3483142" y="4052185"/>
                  </a:lnTo>
                  <a:lnTo>
                    <a:pt x="3434742" y="4065488"/>
                  </a:lnTo>
                  <a:lnTo>
                    <a:pt x="3385918" y="4078050"/>
                  </a:lnTo>
                  <a:lnTo>
                    <a:pt x="3336680" y="4089862"/>
                  </a:lnTo>
                  <a:lnTo>
                    <a:pt x="3287040" y="4100916"/>
                  </a:lnTo>
                  <a:lnTo>
                    <a:pt x="3237008" y="4111204"/>
                  </a:lnTo>
                  <a:lnTo>
                    <a:pt x="3186594" y="4120717"/>
                  </a:lnTo>
                  <a:lnTo>
                    <a:pt x="3135809" y="4129447"/>
                  </a:lnTo>
                  <a:lnTo>
                    <a:pt x="3084663" y="4137385"/>
                  </a:lnTo>
                  <a:lnTo>
                    <a:pt x="3033167" y="4144523"/>
                  </a:lnTo>
                  <a:lnTo>
                    <a:pt x="2981331" y="4150853"/>
                  </a:lnTo>
                  <a:lnTo>
                    <a:pt x="2929166" y="4156366"/>
                  </a:lnTo>
                  <a:lnTo>
                    <a:pt x="2876682" y="4161054"/>
                  </a:lnTo>
                  <a:lnTo>
                    <a:pt x="2823890" y="4164908"/>
                  </a:lnTo>
                  <a:lnTo>
                    <a:pt x="2770800" y="4167921"/>
                  </a:lnTo>
                  <a:lnTo>
                    <a:pt x="2717423" y="4170083"/>
                  </a:lnTo>
                  <a:lnTo>
                    <a:pt x="2663769" y="4171386"/>
                  </a:lnTo>
                  <a:lnTo>
                    <a:pt x="2609850" y="4171823"/>
                  </a:lnTo>
                  <a:lnTo>
                    <a:pt x="2555925" y="4171386"/>
                  </a:lnTo>
                  <a:lnTo>
                    <a:pt x="2502267" y="4170083"/>
                  </a:lnTo>
                  <a:lnTo>
                    <a:pt x="2448886" y="4167921"/>
                  </a:lnTo>
                  <a:lnTo>
                    <a:pt x="2395792" y="4164908"/>
                  </a:lnTo>
                  <a:lnTo>
                    <a:pt x="2342996" y="4161054"/>
                  </a:lnTo>
                  <a:lnTo>
                    <a:pt x="2290509" y="4156366"/>
                  </a:lnTo>
                  <a:lnTo>
                    <a:pt x="2238340" y="4150853"/>
                  </a:lnTo>
                  <a:lnTo>
                    <a:pt x="2186501" y="4144523"/>
                  </a:lnTo>
                  <a:lnTo>
                    <a:pt x="2135002" y="4137385"/>
                  </a:lnTo>
                  <a:lnTo>
                    <a:pt x="2083854" y="4129447"/>
                  </a:lnTo>
                  <a:lnTo>
                    <a:pt x="2033066" y="4120717"/>
                  </a:lnTo>
                  <a:lnTo>
                    <a:pt x="1982650" y="4111204"/>
                  </a:lnTo>
                  <a:lnTo>
                    <a:pt x="1932615" y="4100916"/>
                  </a:lnTo>
                  <a:lnTo>
                    <a:pt x="1882973" y="4089862"/>
                  </a:lnTo>
                  <a:lnTo>
                    <a:pt x="1833734" y="4078050"/>
                  </a:lnTo>
                  <a:lnTo>
                    <a:pt x="1784908" y="4065488"/>
                  </a:lnTo>
                  <a:lnTo>
                    <a:pt x="1736506" y="4052185"/>
                  </a:lnTo>
                  <a:lnTo>
                    <a:pt x="1688539" y="4038149"/>
                  </a:lnTo>
                  <a:lnTo>
                    <a:pt x="1641016" y="4023388"/>
                  </a:lnTo>
                  <a:lnTo>
                    <a:pt x="1593949" y="4007911"/>
                  </a:lnTo>
                  <a:lnTo>
                    <a:pt x="1547347" y="3991727"/>
                  </a:lnTo>
                  <a:lnTo>
                    <a:pt x="1501222" y="3974843"/>
                  </a:lnTo>
                  <a:lnTo>
                    <a:pt x="1455584" y="3957268"/>
                  </a:lnTo>
                  <a:lnTo>
                    <a:pt x="1410442" y="3939011"/>
                  </a:lnTo>
                  <a:lnTo>
                    <a:pt x="1365809" y="3920079"/>
                  </a:lnTo>
                  <a:lnTo>
                    <a:pt x="1321694" y="3900482"/>
                  </a:lnTo>
                  <a:lnTo>
                    <a:pt x="1278108" y="3880227"/>
                  </a:lnTo>
                  <a:lnTo>
                    <a:pt x="1235061" y="3859323"/>
                  </a:lnTo>
                  <a:lnTo>
                    <a:pt x="1192564" y="3837778"/>
                  </a:lnTo>
                  <a:lnTo>
                    <a:pt x="1150627" y="3815602"/>
                  </a:lnTo>
                  <a:lnTo>
                    <a:pt x="1109261" y="3792801"/>
                  </a:lnTo>
                  <a:lnTo>
                    <a:pt x="1068476" y="3769385"/>
                  </a:lnTo>
                  <a:lnTo>
                    <a:pt x="1028283" y="3745362"/>
                  </a:lnTo>
                  <a:lnTo>
                    <a:pt x="988692" y="3720740"/>
                  </a:lnTo>
                  <a:lnTo>
                    <a:pt x="949714" y="3695528"/>
                  </a:lnTo>
                  <a:lnTo>
                    <a:pt x="911359" y="3669733"/>
                  </a:lnTo>
                  <a:lnTo>
                    <a:pt x="873637" y="3643366"/>
                  </a:lnTo>
                  <a:lnTo>
                    <a:pt x="836560" y="3616433"/>
                  </a:lnTo>
                  <a:lnTo>
                    <a:pt x="800138" y="3588943"/>
                  </a:lnTo>
                  <a:lnTo>
                    <a:pt x="764381" y="3560905"/>
                  </a:lnTo>
                  <a:lnTo>
                    <a:pt x="729299" y="3532327"/>
                  </a:lnTo>
                  <a:lnTo>
                    <a:pt x="694904" y="3503217"/>
                  </a:lnTo>
                  <a:lnTo>
                    <a:pt x="661205" y="3473584"/>
                  </a:lnTo>
                  <a:lnTo>
                    <a:pt x="628214" y="3443436"/>
                  </a:lnTo>
                  <a:lnTo>
                    <a:pt x="595940" y="3412782"/>
                  </a:lnTo>
                  <a:lnTo>
                    <a:pt x="564394" y="3381630"/>
                  </a:lnTo>
                  <a:lnTo>
                    <a:pt x="533587" y="3349988"/>
                  </a:lnTo>
                  <a:lnTo>
                    <a:pt x="503529" y="3317864"/>
                  </a:lnTo>
                  <a:lnTo>
                    <a:pt x="474231" y="3285268"/>
                  </a:lnTo>
                  <a:lnTo>
                    <a:pt x="445703" y="3252207"/>
                  </a:lnTo>
                  <a:lnTo>
                    <a:pt x="417955" y="3218690"/>
                  </a:lnTo>
                  <a:lnTo>
                    <a:pt x="390998" y="3184726"/>
                  </a:lnTo>
                  <a:lnTo>
                    <a:pt x="364843" y="3150322"/>
                  </a:lnTo>
                  <a:lnTo>
                    <a:pt x="339501" y="3115487"/>
                  </a:lnTo>
                  <a:lnTo>
                    <a:pt x="314980" y="3080229"/>
                  </a:lnTo>
                  <a:lnTo>
                    <a:pt x="291293" y="3044557"/>
                  </a:lnTo>
                  <a:lnTo>
                    <a:pt x="268449" y="3008479"/>
                  </a:lnTo>
                  <a:lnTo>
                    <a:pt x="246460" y="2972004"/>
                  </a:lnTo>
                  <a:lnTo>
                    <a:pt x="225335" y="2935140"/>
                  </a:lnTo>
                  <a:lnTo>
                    <a:pt x="205085" y="2897895"/>
                  </a:lnTo>
                  <a:lnTo>
                    <a:pt x="185720" y="2860278"/>
                  </a:lnTo>
                  <a:lnTo>
                    <a:pt x="167252" y="2822297"/>
                  </a:lnTo>
                  <a:lnTo>
                    <a:pt x="149690" y="2783961"/>
                  </a:lnTo>
                  <a:lnTo>
                    <a:pt x="133045" y="2745277"/>
                  </a:lnTo>
                  <a:lnTo>
                    <a:pt x="117327" y="2706255"/>
                  </a:lnTo>
                  <a:lnTo>
                    <a:pt x="102548" y="2666902"/>
                  </a:lnTo>
                  <a:lnTo>
                    <a:pt x="88717" y="2627228"/>
                  </a:lnTo>
                  <a:lnTo>
                    <a:pt x="75845" y="2587239"/>
                  </a:lnTo>
                  <a:lnTo>
                    <a:pt x="63942" y="2546946"/>
                  </a:lnTo>
                  <a:lnTo>
                    <a:pt x="53020" y="2506356"/>
                  </a:lnTo>
                  <a:lnTo>
                    <a:pt x="43087" y="2465477"/>
                  </a:lnTo>
                  <a:lnTo>
                    <a:pt x="34156" y="2424318"/>
                  </a:lnTo>
                  <a:lnTo>
                    <a:pt x="26236" y="2382888"/>
                  </a:lnTo>
                  <a:lnTo>
                    <a:pt x="19339" y="2341195"/>
                  </a:lnTo>
                  <a:lnTo>
                    <a:pt x="13473" y="2299246"/>
                  </a:lnTo>
                  <a:lnTo>
                    <a:pt x="8651" y="2257051"/>
                  </a:lnTo>
                  <a:lnTo>
                    <a:pt x="4881" y="2214618"/>
                  </a:lnTo>
                  <a:lnTo>
                    <a:pt x="2176" y="2171955"/>
                  </a:lnTo>
                  <a:lnTo>
                    <a:pt x="545" y="2129071"/>
                  </a:lnTo>
                  <a:lnTo>
                    <a:pt x="0" y="2085975"/>
                  </a:lnTo>
                  <a:close/>
                </a:path>
              </a:pathLst>
            </a:custGeom>
            <a:ln w="25400">
              <a:solidFill>
                <a:srgbClr val="BA60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99228" y="2063114"/>
            <a:ext cx="2415540" cy="2044064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52070" marR="5080" indent="-40005">
              <a:lnSpc>
                <a:spcPct val="100000"/>
              </a:lnSpc>
              <a:spcBef>
                <a:spcPts val="70"/>
              </a:spcBef>
            </a:pPr>
            <a:r>
              <a:rPr sz="6600" b="1" spc="-20" dirty="0">
                <a:solidFill>
                  <a:srgbClr val="000000"/>
                </a:solidFill>
                <a:latin typeface="Century Schoolbook" panose="02040604050505020304"/>
                <a:cs typeface="Century Schoolbook" panose="02040604050505020304"/>
              </a:rPr>
              <a:t>Local exam</a:t>
            </a:r>
            <a:endParaRPr sz="6600">
              <a:latin typeface="Century Schoolbook" panose="02040604050505020304"/>
              <a:cs typeface="Century Schoolbook" panose="020406040505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300" cap="small" dirty="0">
                <a:solidFill>
                  <a:srgbClr val="9A3C00"/>
                </a:solidFill>
              </a:rPr>
              <a:t>Inspection</a:t>
            </a:r>
            <a:r>
              <a:rPr sz="5300" cap="small" spc="-80" dirty="0">
                <a:solidFill>
                  <a:srgbClr val="9A3C00"/>
                </a:solidFill>
              </a:rPr>
              <a:t> </a:t>
            </a:r>
            <a:r>
              <a:rPr sz="5300" cap="small" dirty="0">
                <a:solidFill>
                  <a:srgbClr val="9A3C00"/>
                </a:solidFill>
              </a:rPr>
              <a:t>and</a:t>
            </a:r>
            <a:r>
              <a:rPr sz="5300" cap="small" spc="254" dirty="0">
                <a:solidFill>
                  <a:srgbClr val="9A3C00"/>
                </a:solidFill>
              </a:rPr>
              <a:t> </a:t>
            </a:r>
            <a:r>
              <a:rPr sz="5300" cap="small" spc="-105" dirty="0">
                <a:solidFill>
                  <a:srgbClr val="9A3C00"/>
                </a:solidFill>
              </a:rPr>
              <a:t>palpation</a:t>
            </a:r>
            <a:endParaRPr sz="5300"/>
          </a:p>
        </p:txBody>
      </p:sp>
      <p:sp>
        <p:nvSpPr>
          <p:cNvPr id="3" name="object 3"/>
          <p:cNvSpPr txBox="1"/>
          <p:nvPr/>
        </p:nvSpPr>
        <p:spPr>
          <a:xfrm>
            <a:off x="688975" y="1526399"/>
            <a:ext cx="5302250" cy="2391410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378460" indent="-365760">
              <a:lnSpc>
                <a:spcPct val="100000"/>
              </a:lnSpc>
              <a:spcBef>
                <a:spcPts val="915"/>
              </a:spcBef>
              <a:buClr>
                <a:srgbClr val="FD8537"/>
              </a:buClr>
              <a:buSzPct val="70000"/>
              <a:buFont typeface="Wingdings" panose="05000000000000000000"/>
              <a:buChar char=""/>
              <a:tabLst>
                <a:tab pos="378460" algn="l"/>
              </a:tabLst>
            </a:pPr>
            <a:r>
              <a:rPr sz="3200" dirty="0">
                <a:latin typeface="Century Schoolbook" panose="02040604050505020304"/>
                <a:cs typeface="Century Schoolbook" panose="02040604050505020304"/>
              </a:rPr>
              <a:t>Normal</a:t>
            </a:r>
            <a:r>
              <a:rPr sz="3200" spc="-4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200" dirty="0">
                <a:latin typeface="Century Schoolbook" panose="02040604050505020304"/>
                <a:cs typeface="Century Schoolbook" panose="02040604050505020304"/>
              </a:rPr>
              <a:t>shape</a:t>
            </a:r>
            <a:r>
              <a:rPr sz="3200" spc="-5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200" dirty="0">
                <a:latin typeface="Century Schoolbook" panose="02040604050505020304"/>
                <a:cs typeface="Century Schoolbook" panose="02040604050505020304"/>
              </a:rPr>
              <a:t>of</a:t>
            </a:r>
            <a:r>
              <a:rPr sz="3200" spc="-2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200" dirty="0">
                <a:latin typeface="Century Schoolbook" panose="02040604050505020304"/>
                <a:cs typeface="Century Schoolbook" panose="02040604050505020304"/>
              </a:rPr>
              <a:t>the</a:t>
            </a:r>
            <a:r>
              <a:rPr sz="3200" spc="-7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200" spc="-10" dirty="0">
                <a:latin typeface="Century Schoolbook" panose="02040604050505020304"/>
                <a:cs typeface="Century Schoolbook" panose="02040604050505020304"/>
              </a:rPr>
              <a:t>chest</a:t>
            </a:r>
            <a:endParaRPr sz="3200">
              <a:latin typeface="Century Schoolbook" panose="02040604050505020304"/>
              <a:cs typeface="Century Schoolbook" panose="02040604050505020304"/>
            </a:endParaRPr>
          </a:p>
          <a:p>
            <a:pPr marL="378460" indent="-365760">
              <a:lnSpc>
                <a:spcPct val="100000"/>
              </a:lnSpc>
              <a:spcBef>
                <a:spcPts val="815"/>
              </a:spcBef>
              <a:buClr>
                <a:srgbClr val="FD8537"/>
              </a:buClr>
              <a:buSzPct val="70000"/>
              <a:buFont typeface="Wingdings" panose="05000000000000000000"/>
              <a:buChar char=""/>
              <a:tabLst>
                <a:tab pos="378460" algn="l"/>
              </a:tabLst>
            </a:pPr>
            <a:r>
              <a:rPr sz="3200" dirty="0">
                <a:latin typeface="Century Schoolbook" panose="02040604050505020304"/>
                <a:cs typeface="Century Schoolbook" panose="02040604050505020304"/>
              </a:rPr>
              <a:t>No</a:t>
            </a:r>
            <a:r>
              <a:rPr sz="3200" spc="-9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200" dirty="0">
                <a:latin typeface="Century Schoolbook" panose="02040604050505020304"/>
                <a:cs typeface="Century Schoolbook" panose="02040604050505020304"/>
              </a:rPr>
              <a:t>precordial</a:t>
            </a:r>
            <a:r>
              <a:rPr sz="3200" spc="-6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200" spc="-20" dirty="0">
                <a:latin typeface="Century Schoolbook" panose="02040604050505020304"/>
                <a:cs typeface="Century Schoolbook" panose="02040604050505020304"/>
              </a:rPr>
              <a:t>bulge</a:t>
            </a:r>
            <a:endParaRPr sz="3200">
              <a:latin typeface="Century Schoolbook" panose="02040604050505020304"/>
              <a:cs typeface="Century Schoolbook" panose="02040604050505020304"/>
            </a:endParaRPr>
          </a:p>
          <a:p>
            <a:pPr marL="378460" indent="-365760">
              <a:lnSpc>
                <a:spcPct val="100000"/>
              </a:lnSpc>
              <a:spcBef>
                <a:spcPts val="815"/>
              </a:spcBef>
              <a:buClr>
                <a:srgbClr val="FD8537"/>
              </a:buClr>
              <a:buSzPct val="70000"/>
              <a:buFont typeface="Wingdings" panose="05000000000000000000"/>
              <a:buChar char=""/>
              <a:tabLst>
                <a:tab pos="378460" algn="l"/>
              </a:tabLst>
            </a:pPr>
            <a:r>
              <a:rPr sz="3200" dirty="0">
                <a:latin typeface="Century Schoolbook" panose="02040604050505020304"/>
                <a:cs typeface="Century Schoolbook" panose="02040604050505020304"/>
              </a:rPr>
              <a:t>No</a:t>
            </a:r>
            <a:r>
              <a:rPr sz="3200" spc="-8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200" dirty="0">
                <a:latin typeface="Century Schoolbook" panose="02040604050505020304"/>
                <a:cs typeface="Century Schoolbook" panose="02040604050505020304"/>
              </a:rPr>
              <a:t>dilated</a:t>
            </a:r>
            <a:r>
              <a:rPr sz="3200" spc="-4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200" spc="-20" dirty="0">
                <a:latin typeface="Century Schoolbook" panose="02040604050505020304"/>
                <a:cs typeface="Century Schoolbook" panose="02040604050505020304"/>
              </a:rPr>
              <a:t>veins</a:t>
            </a:r>
            <a:endParaRPr sz="3200">
              <a:latin typeface="Century Schoolbook" panose="02040604050505020304"/>
              <a:cs typeface="Century Schoolbook" panose="02040604050505020304"/>
            </a:endParaRPr>
          </a:p>
          <a:p>
            <a:pPr marL="378460" indent="-365760">
              <a:lnSpc>
                <a:spcPct val="100000"/>
              </a:lnSpc>
              <a:spcBef>
                <a:spcPts val="820"/>
              </a:spcBef>
              <a:buClr>
                <a:srgbClr val="FD8537"/>
              </a:buClr>
              <a:buSzPct val="70000"/>
              <a:buFont typeface="Wingdings" panose="05000000000000000000"/>
              <a:buChar char=""/>
              <a:tabLst>
                <a:tab pos="378460" algn="l"/>
              </a:tabLst>
            </a:pPr>
            <a:r>
              <a:rPr sz="3200" dirty="0">
                <a:latin typeface="Century Schoolbook" panose="02040604050505020304"/>
                <a:cs typeface="Century Schoolbook" panose="02040604050505020304"/>
              </a:rPr>
              <a:t>No</a:t>
            </a:r>
            <a:r>
              <a:rPr sz="3200" spc="-4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200" spc="-10" dirty="0">
                <a:latin typeface="Century Schoolbook" panose="02040604050505020304"/>
                <a:cs typeface="Century Schoolbook" panose="02040604050505020304"/>
              </a:rPr>
              <a:t>pigmentations</a:t>
            </a:r>
            <a:endParaRPr sz="3200">
              <a:latin typeface="Century Schoolbook" panose="02040604050505020304"/>
              <a:cs typeface="Century Schoolbook" panose="02040604050505020304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0575" y="1600200"/>
            <a:ext cx="4445000" cy="3181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300" cap="small" dirty="0">
                <a:solidFill>
                  <a:srgbClr val="9A3C00"/>
                </a:solidFill>
              </a:rPr>
              <a:t>Inspection</a:t>
            </a:r>
            <a:r>
              <a:rPr sz="5300" cap="small" spc="-80" dirty="0">
                <a:solidFill>
                  <a:srgbClr val="9A3C00"/>
                </a:solidFill>
              </a:rPr>
              <a:t> </a:t>
            </a:r>
            <a:r>
              <a:rPr sz="5300" cap="small" dirty="0">
                <a:solidFill>
                  <a:srgbClr val="9A3C00"/>
                </a:solidFill>
              </a:rPr>
              <a:t>and</a:t>
            </a:r>
            <a:r>
              <a:rPr sz="5300" cap="small" spc="254" dirty="0">
                <a:solidFill>
                  <a:srgbClr val="9A3C00"/>
                </a:solidFill>
              </a:rPr>
              <a:t> </a:t>
            </a:r>
            <a:r>
              <a:rPr sz="5300" cap="small" spc="-105" dirty="0">
                <a:solidFill>
                  <a:srgbClr val="9A3C00"/>
                </a:solidFill>
              </a:rPr>
              <a:t>palpation</a:t>
            </a:r>
            <a:endParaRPr sz="5300"/>
          </a:p>
        </p:txBody>
      </p:sp>
      <p:sp>
        <p:nvSpPr>
          <p:cNvPr id="3" name="object 3"/>
          <p:cNvSpPr txBox="1"/>
          <p:nvPr/>
        </p:nvSpPr>
        <p:spPr>
          <a:xfrm>
            <a:off x="638175" y="1625980"/>
            <a:ext cx="6311265" cy="247824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429260" marR="55880" indent="-366395" algn="just">
              <a:lnSpc>
                <a:spcPct val="100000"/>
              </a:lnSpc>
              <a:spcBef>
                <a:spcPts val="125"/>
              </a:spcBef>
              <a:buClr>
                <a:srgbClr val="FD8537"/>
              </a:buClr>
              <a:buSzPct val="70000"/>
              <a:buFont typeface="Wingdings" panose="05000000000000000000"/>
              <a:buChar char=""/>
              <a:tabLst>
                <a:tab pos="428625" algn="l"/>
              </a:tabLst>
            </a:pPr>
            <a:r>
              <a:rPr sz="3200" dirty="0">
                <a:latin typeface="Century Schoolbook" panose="02040604050505020304"/>
                <a:cs typeface="Century Schoolbook" panose="02040604050505020304"/>
              </a:rPr>
              <a:t>Regular</a:t>
            </a:r>
            <a:r>
              <a:rPr sz="3200" spc="170" dirty="0">
                <a:latin typeface="Century Schoolbook" panose="02040604050505020304"/>
                <a:cs typeface="Century Schoolbook" panose="02040604050505020304"/>
              </a:rPr>
              <a:t>  </a:t>
            </a:r>
            <a:r>
              <a:rPr sz="3200" dirty="0">
                <a:latin typeface="Century Schoolbook" panose="02040604050505020304"/>
                <a:cs typeface="Century Schoolbook" panose="02040604050505020304"/>
              </a:rPr>
              <a:t>apex</a:t>
            </a:r>
            <a:r>
              <a:rPr sz="3200" spc="140" dirty="0">
                <a:latin typeface="Century Schoolbook" panose="02040604050505020304"/>
                <a:cs typeface="Century Schoolbook" panose="02040604050505020304"/>
              </a:rPr>
              <a:t>  </a:t>
            </a:r>
            <a:r>
              <a:rPr sz="3200" dirty="0">
                <a:latin typeface="Century Schoolbook" panose="02040604050505020304"/>
                <a:cs typeface="Century Schoolbook" panose="02040604050505020304"/>
              </a:rPr>
              <a:t>70/min</a:t>
            </a:r>
            <a:r>
              <a:rPr sz="3200" spc="160" dirty="0">
                <a:latin typeface="Century Schoolbook" panose="02040604050505020304"/>
                <a:cs typeface="Century Schoolbook" panose="02040604050505020304"/>
              </a:rPr>
              <a:t>  </a:t>
            </a:r>
            <a:r>
              <a:rPr sz="3200" dirty="0">
                <a:latin typeface="Century Schoolbook" panose="02040604050505020304"/>
                <a:cs typeface="Century Schoolbook" panose="02040604050505020304"/>
              </a:rPr>
              <a:t>lies</a:t>
            </a:r>
            <a:r>
              <a:rPr sz="3200" spc="170" dirty="0">
                <a:latin typeface="Century Schoolbook" panose="02040604050505020304"/>
                <a:cs typeface="Century Schoolbook" panose="02040604050505020304"/>
              </a:rPr>
              <a:t>  </a:t>
            </a:r>
            <a:r>
              <a:rPr sz="3200" spc="-25" dirty="0">
                <a:latin typeface="Century Schoolbook" panose="02040604050505020304"/>
                <a:cs typeface="Century Schoolbook" panose="02040604050505020304"/>
              </a:rPr>
              <a:t>in </a:t>
            </a:r>
            <a:r>
              <a:rPr sz="3200" dirty="0">
                <a:latin typeface="Century Schoolbook" panose="02040604050505020304"/>
                <a:cs typeface="Century Schoolbook" panose="02040604050505020304"/>
              </a:rPr>
              <a:t>the</a:t>
            </a:r>
            <a:r>
              <a:rPr sz="3200" spc="90" dirty="0">
                <a:latin typeface="Century Schoolbook" panose="02040604050505020304"/>
                <a:cs typeface="Century Schoolbook" panose="02040604050505020304"/>
              </a:rPr>
              <a:t>  </a:t>
            </a:r>
            <a:r>
              <a:rPr sz="3200" dirty="0">
                <a:latin typeface="Century Schoolbook" panose="02040604050505020304"/>
                <a:cs typeface="Century Schoolbook" panose="02040604050505020304"/>
              </a:rPr>
              <a:t>left</a:t>
            </a:r>
            <a:r>
              <a:rPr sz="3200" spc="110" dirty="0">
                <a:latin typeface="Century Schoolbook" panose="02040604050505020304"/>
                <a:cs typeface="Century Schoolbook" panose="02040604050505020304"/>
              </a:rPr>
              <a:t>  </a:t>
            </a:r>
            <a:r>
              <a:rPr sz="3200" dirty="0">
                <a:latin typeface="Century Schoolbook" panose="02040604050505020304"/>
                <a:cs typeface="Century Schoolbook" panose="02040604050505020304"/>
              </a:rPr>
              <a:t>6</a:t>
            </a:r>
            <a:r>
              <a:rPr sz="3150" baseline="25000" dirty="0">
                <a:latin typeface="Century Schoolbook" panose="02040604050505020304"/>
                <a:cs typeface="Century Schoolbook" panose="02040604050505020304"/>
              </a:rPr>
              <a:t>th</a:t>
            </a:r>
            <a:r>
              <a:rPr sz="3150" spc="644" baseline="25000" dirty="0">
                <a:latin typeface="Century Schoolbook" panose="02040604050505020304"/>
                <a:cs typeface="Century Schoolbook" panose="02040604050505020304"/>
              </a:rPr>
              <a:t>  </a:t>
            </a:r>
            <a:r>
              <a:rPr sz="3200" dirty="0">
                <a:latin typeface="Century Schoolbook" panose="02040604050505020304"/>
                <a:cs typeface="Century Schoolbook" panose="02040604050505020304"/>
              </a:rPr>
              <a:t>intercostal</a:t>
            </a:r>
            <a:r>
              <a:rPr sz="3200" spc="110" dirty="0">
                <a:latin typeface="Century Schoolbook" panose="02040604050505020304"/>
                <a:cs typeface="Century Schoolbook" panose="02040604050505020304"/>
              </a:rPr>
              <a:t>  </a:t>
            </a:r>
            <a:r>
              <a:rPr sz="3200" spc="-10" dirty="0">
                <a:latin typeface="Century Schoolbook" panose="02040604050505020304"/>
                <a:cs typeface="Century Schoolbook" panose="02040604050505020304"/>
              </a:rPr>
              <a:t>space </a:t>
            </a:r>
            <a:r>
              <a:rPr sz="3200" dirty="0">
                <a:latin typeface="Century Schoolbook" panose="02040604050505020304"/>
                <a:cs typeface="Century Schoolbook" panose="02040604050505020304"/>
              </a:rPr>
              <a:t>Ant</a:t>
            </a:r>
            <a:r>
              <a:rPr sz="3200" spc="525" dirty="0">
                <a:latin typeface="Century Schoolbook" panose="02040604050505020304"/>
                <a:cs typeface="Century Schoolbook" panose="02040604050505020304"/>
              </a:rPr>
              <a:t>   </a:t>
            </a:r>
            <a:r>
              <a:rPr sz="3200" dirty="0">
                <a:latin typeface="Century Schoolbook" panose="02040604050505020304"/>
                <a:cs typeface="Century Schoolbook" panose="02040604050505020304"/>
              </a:rPr>
              <a:t>axillary</a:t>
            </a:r>
            <a:r>
              <a:rPr sz="3200" spc="525" dirty="0">
                <a:latin typeface="Century Schoolbook" panose="02040604050505020304"/>
                <a:cs typeface="Century Schoolbook" panose="02040604050505020304"/>
              </a:rPr>
              <a:t>   </a:t>
            </a:r>
            <a:r>
              <a:rPr sz="3200" dirty="0">
                <a:latin typeface="Century Schoolbook" panose="02040604050505020304"/>
                <a:cs typeface="Century Schoolbook" panose="02040604050505020304"/>
              </a:rPr>
              <a:t>line.</a:t>
            </a:r>
            <a:r>
              <a:rPr sz="3200" spc="530" dirty="0">
                <a:latin typeface="Century Schoolbook" panose="02040604050505020304"/>
                <a:cs typeface="Century Schoolbook" panose="02040604050505020304"/>
              </a:rPr>
              <a:t>   </a:t>
            </a:r>
            <a:r>
              <a:rPr sz="3200" dirty="0">
                <a:latin typeface="Century Schoolbook" panose="02040604050505020304"/>
                <a:cs typeface="Century Schoolbook" panose="02040604050505020304"/>
              </a:rPr>
              <a:t>It</a:t>
            </a:r>
            <a:r>
              <a:rPr sz="3200" spc="540" dirty="0">
                <a:latin typeface="Century Schoolbook" panose="02040604050505020304"/>
                <a:cs typeface="Century Schoolbook" panose="02040604050505020304"/>
              </a:rPr>
              <a:t>   </a:t>
            </a:r>
            <a:r>
              <a:rPr sz="3200" spc="-25" dirty="0">
                <a:latin typeface="Century Schoolbook" panose="02040604050505020304"/>
                <a:cs typeface="Century Schoolbook" panose="02040604050505020304"/>
              </a:rPr>
              <a:t>is </a:t>
            </a:r>
            <a:r>
              <a:rPr sz="3200" dirty="0">
                <a:latin typeface="Century Schoolbook" panose="02040604050505020304"/>
                <a:cs typeface="Century Schoolbook" panose="02040604050505020304"/>
              </a:rPr>
              <a:t>localized</a:t>
            </a:r>
            <a:r>
              <a:rPr sz="3200" spc="655" dirty="0">
                <a:latin typeface="Century Schoolbook" panose="02040604050505020304"/>
                <a:cs typeface="Century Schoolbook" panose="02040604050505020304"/>
              </a:rPr>
              <a:t>     </a:t>
            </a:r>
            <a:r>
              <a:rPr sz="3200" dirty="0">
                <a:latin typeface="Century Schoolbook" panose="02040604050505020304"/>
                <a:cs typeface="Century Schoolbook" panose="02040604050505020304"/>
              </a:rPr>
              <a:t>with</a:t>
            </a:r>
            <a:r>
              <a:rPr sz="3200" spc="650" dirty="0">
                <a:latin typeface="Century Schoolbook" panose="02040604050505020304"/>
                <a:cs typeface="Century Schoolbook" panose="02040604050505020304"/>
              </a:rPr>
              <a:t>     </a:t>
            </a:r>
            <a:r>
              <a:rPr sz="3200" spc="-10" dirty="0">
                <a:latin typeface="Century Schoolbook" panose="02040604050505020304"/>
                <a:cs typeface="Century Schoolbook" panose="02040604050505020304"/>
              </a:rPr>
              <a:t>normal </a:t>
            </a:r>
            <a:r>
              <a:rPr sz="3200" dirty="0">
                <a:latin typeface="Century Schoolbook" panose="02040604050505020304"/>
                <a:cs typeface="Century Schoolbook" panose="02040604050505020304"/>
              </a:rPr>
              <a:t>character</a:t>
            </a:r>
            <a:r>
              <a:rPr sz="3200" spc="440" dirty="0">
                <a:latin typeface="Century Schoolbook" panose="02040604050505020304"/>
                <a:cs typeface="Century Schoolbook" panose="02040604050505020304"/>
              </a:rPr>
              <a:t>  </a:t>
            </a:r>
            <a:r>
              <a:rPr sz="3200" dirty="0">
                <a:latin typeface="Century Schoolbook" panose="02040604050505020304"/>
                <a:cs typeface="Century Schoolbook" panose="02040604050505020304"/>
              </a:rPr>
              <a:t>with</a:t>
            </a:r>
            <a:r>
              <a:rPr sz="3200" spc="434" dirty="0">
                <a:latin typeface="Century Schoolbook" panose="02040604050505020304"/>
                <a:cs typeface="Century Schoolbook" panose="02040604050505020304"/>
              </a:rPr>
              <a:t>  </a:t>
            </a:r>
            <a:r>
              <a:rPr sz="3200" dirty="0">
                <a:latin typeface="Century Schoolbook" panose="02040604050505020304"/>
                <a:cs typeface="Century Schoolbook" panose="02040604050505020304"/>
              </a:rPr>
              <a:t>no</a:t>
            </a:r>
            <a:r>
              <a:rPr sz="3200" spc="425" dirty="0">
                <a:latin typeface="Century Schoolbook" panose="02040604050505020304"/>
                <a:cs typeface="Century Schoolbook" panose="02040604050505020304"/>
              </a:rPr>
              <a:t>  </a:t>
            </a:r>
            <a:r>
              <a:rPr sz="3200" dirty="0" smtClean="0">
                <a:latin typeface="Century Schoolbook" panose="02040604050505020304"/>
                <a:cs typeface="Century Schoolbook" panose="02040604050505020304"/>
              </a:rPr>
              <a:t>thrill</a:t>
            </a:r>
            <a:endParaRPr sz="3200" dirty="0">
              <a:latin typeface="Century Schoolbook" panose="02040604050505020304"/>
              <a:cs typeface="Century Schoolbook" panose="02040604050505020304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00900" y="1600200"/>
            <a:ext cx="4238625" cy="3924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300" cap="small" dirty="0">
                <a:solidFill>
                  <a:srgbClr val="9A3C00"/>
                </a:solidFill>
              </a:rPr>
              <a:t>Inspection</a:t>
            </a:r>
            <a:r>
              <a:rPr sz="5300" cap="small" spc="-80" dirty="0">
                <a:solidFill>
                  <a:srgbClr val="9A3C00"/>
                </a:solidFill>
              </a:rPr>
              <a:t> </a:t>
            </a:r>
            <a:r>
              <a:rPr sz="5300" cap="small" dirty="0">
                <a:solidFill>
                  <a:srgbClr val="9A3C00"/>
                </a:solidFill>
              </a:rPr>
              <a:t>and</a:t>
            </a:r>
            <a:r>
              <a:rPr sz="5300" cap="small" spc="254" dirty="0">
                <a:solidFill>
                  <a:srgbClr val="9A3C00"/>
                </a:solidFill>
              </a:rPr>
              <a:t> </a:t>
            </a:r>
            <a:r>
              <a:rPr sz="5300" cap="small" spc="-105" dirty="0">
                <a:solidFill>
                  <a:srgbClr val="9A3C00"/>
                </a:solidFill>
              </a:rPr>
              <a:t>palpation</a:t>
            </a:r>
            <a:endParaRPr sz="5300"/>
          </a:p>
        </p:txBody>
      </p:sp>
      <p:sp>
        <p:nvSpPr>
          <p:cNvPr id="3" name="object 3"/>
          <p:cNvSpPr txBox="1"/>
          <p:nvPr/>
        </p:nvSpPr>
        <p:spPr>
          <a:xfrm>
            <a:off x="688975" y="1625980"/>
            <a:ext cx="6064885" cy="267335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378460" marR="6985" indent="-366395">
              <a:lnSpc>
                <a:spcPts val="3830"/>
              </a:lnSpc>
              <a:spcBef>
                <a:spcPts val="265"/>
              </a:spcBef>
              <a:buClr>
                <a:srgbClr val="FD8537"/>
              </a:buClr>
              <a:buSzPct val="70000"/>
              <a:buFont typeface="Wingdings" panose="05000000000000000000"/>
              <a:buChar char=""/>
              <a:tabLst>
                <a:tab pos="378460" algn="l"/>
                <a:tab pos="1471295" algn="l"/>
                <a:tab pos="3252470" algn="l"/>
                <a:tab pos="4443095" algn="l"/>
              </a:tabLst>
            </a:pPr>
            <a:r>
              <a:rPr sz="3200" spc="-25" dirty="0">
                <a:latin typeface="Century Schoolbook" panose="02040604050505020304"/>
                <a:cs typeface="Century Schoolbook" panose="02040604050505020304"/>
              </a:rPr>
              <a:t>No</a:t>
            </a:r>
            <a:r>
              <a:rPr sz="3200" dirty="0">
                <a:latin typeface="Century Schoolbook" panose="02040604050505020304"/>
                <a:cs typeface="Century Schoolbook" panose="02040604050505020304"/>
              </a:rPr>
              <a:t>	</a:t>
            </a:r>
            <a:r>
              <a:rPr sz="3200" spc="-10" dirty="0">
                <a:latin typeface="Century Schoolbook" panose="02040604050505020304"/>
                <a:cs typeface="Century Schoolbook" panose="02040604050505020304"/>
              </a:rPr>
              <a:t>visible</a:t>
            </a:r>
            <a:r>
              <a:rPr sz="3200" dirty="0">
                <a:latin typeface="Century Schoolbook" panose="02040604050505020304"/>
                <a:cs typeface="Century Schoolbook" panose="02040604050505020304"/>
              </a:rPr>
              <a:t>	</a:t>
            </a:r>
            <a:r>
              <a:rPr sz="3200" spc="-25" dirty="0">
                <a:latin typeface="Century Schoolbook" panose="02040604050505020304"/>
                <a:cs typeface="Century Schoolbook" panose="02040604050505020304"/>
              </a:rPr>
              <a:t>nor</a:t>
            </a:r>
            <a:r>
              <a:rPr sz="3200" dirty="0">
                <a:latin typeface="Century Schoolbook" panose="02040604050505020304"/>
                <a:cs typeface="Century Schoolbook" panose="02040604050505020304"/>
              </a:rPr>
              <a:t>	</a:t>
            </a:r>
            <a:r>
              <a:rPr sz="3200" spc="-10" dirty="0">
                <a:latin typeface="Century Schoolbook" panose="02040604050505020304"/>
                <a:cs typeface="Century Schoolbook" panose="02040604050505020304"/>
              </a:rPr>
              <a:t>palpable pulsations</a:t>
            </a:r>
            <a:endParaRPr sz="3200">
              <a:latin typeface="Century Schoolbook" panose="02040604050505020304"/>
              <a:cs typeface="Century Schoolbook" panose="02040604050505020304"/>
            </a:endParaRPr>
          </a:p>
          <a:p>
            <a:pPr marL="378460" indent="-365760">
              <a:lnSpc>
                <a:spcPct val="100000"/>
              </a:lnSpc>
              <a:spcBef>
                <a:spcPts val="690"/>
              </a:spcBef>
              <a:buClr>
                <a:srgbClr val="FD8537"/>
              </a:buClr>
              <a:buSzPct val="70000"/>
              <a:buFont typeface="Wingdings" panose="05000000000000000000"/>
              <a:buChar char=""/>
              <a:tabLst>
                <a:tab pos="378460" algn="l"/>
              </a:tabLst>
            </a:pPr>
            <a:r>
              <a:rPr sz="3200" dirty="0">
                <a:latin typeface="Century Schoolbook" panose="02040604050505020304"/>
                <a:cs typeface="Century Schoolbook" panose="02040604050505020304"/>
              </a:rPr>
              <a:t>No</a:t>
            </a:r>
            <a:r>
              <a:rPr sz="3200" spc="-7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200" dirty="0">
                <a:latin typeface="Century Schoolbook" panose="02040604050505020304"/>
                <a:cs typeface="Century Schoolbook" panose="02040604050505020304"/>
              </a:rPr>
              <a:t>palpable</a:t>
            </a:r>
            <a:r>
              <a:rPr sz="3200" spc="-4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200" dirty="0">
                <a:latin typeface="Century Schoolbook" panose="02040604050505020304"/>
                <a:cs typeface="Century Schoolbook" panose="02040604050505020304"/>
              </a:rPr>
              <a:t>heart</a:t>
            </a:r>
            <a:r>
              <a:rPr sz="3200" spc="-5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200" spc="-10" dirty="0">
                <a:latin typeface="Century Schoolbook" panose="02040604050505020304"/>
                <a:cs typeface="Century Schoolbook" panose="02040604050505020304"/>
              </a:rPr>
              <a:t>sounds</a:t>
            </a:r>
            <a:endParaRPr sz="3200">
              <a:latin typeface="Century Schoolbook" panose="02040604050505020304"/>
              <a:cs typeface="Century Schoolbook" panose="02040604050505020304"/>
            </a:endParaRPr>
          </a:p>
          <a:p>
            <a:pPr marL="378460" marR="5080" indent="-366395">
              <a:lnSpc>
                <a:spcPct val="100000"/>
              </a:lnSpc>
              <a:spcBef>
                <a:spcPts val="815"/>
              </a:spcBef>
              <a:buClr>
                <a:srgbClr val="FD8537"/>
              </a:buClr>
              <a:buSzPct val="70000"/>
              <a:buFont typeface="Wingdings" panose="05000000000000000000"/>
              <a:buChar char=""/>
              <a:tabLst>
                <a:tab pos="378460" algn="l"/>
                <a:tab pos="2303780" algn="l"/>
                <a:tab pos="3983990" algn="l"/>
                <a:tab pos="5240655" algn="l"/>
              </a:tabLst>
            </a:pPr>
            <a:r>
              <a:rPr sz="3200" spc="-10" dirty="0">
                <a:latin typeface="Century Schoolbook" panose="02040604050505020304"/>
                <a:cs typeface="Century Schoolbook" panose="02040604050505020304"/>
              </a:rPr>
              <a:t>Palpable</a:t>
            </a:r>
            <a:r>
              <a:rPr sz="3200" dirty="0">
                <a:latin typeface="Century Schoolbook" panose="02040604050505020304"/>
                <a:cs typeface="Century Schoolbook" panose="02040604050505020304"/>
              </a:rPr>
              <a:t>	</a:t>
            </a:r>
            <a:r>
              <a:rPr sz="3200" spc="-10" dirty="0">
                <a:latin typeface="Century Schoolbook" panose="02040604050505020304"/>
                <a:cs typeface="Century Schoolbook" panose="02040604050505020304"/>
              </a:rPr>
              <a:t>systolic</a:t>
            </a:r>
            <a:r>
              <a:rPr sz="3200" dirty="0">
                <a:latin typeface="Century Schoolbook" panose="02040604050505020304"/>
                <a:cs typeface="Century Schoolbook" panose="02040604050505020304"/>
              </a:rPr>
              <a:t>	</a:t>
            </a:r>
            <a:r>
              <a:rPr sz="3200" spc="-10" dirty="0">
                <a:latin typeface="Century Schoolbook" panose="02040604050505020304"/>
                <a:cs typeface="Century Schoolbook" panose="02040604050505020304"/>
              </a:rPr>
              <a:t>thrill</a:t>
            </a:r>
            <a:r>
              <a:rPr sz="3200" dirty="0">
                <a:latin typeface="Century Schoolbook" panose="02040604050505020304"/>
                <a:cs typeface="Century Schoolbook" panose="02040604050505020304"/>
              </a:rPr>
              <a:t>	</a:t>
            </a:r>
            <a:r>
              <a:rPr sz="3200" spc="-20" dirty="0">
                <a:latin typeface="Century Schoolbook" panose="02040604050505020304"/>
                <a:cs typeface="Century Schoolbook" panose="02040604050505020304"/>
              </a:rPr>
              <a:t>over </a:t>
            </a:r>
            <a:r>
              <a:rPr sz="3200" dirty="0">
                <a:latin typeface="Century Schoolbook" panose="02040604050505020304"/>
                <a:cs typeface="Century Schoolbook" panose="02040604050505020304"/>
              </a:rPr>
              <a:t>the</a:t>
            </a:r>
            <a:r>
              <a:rPr sz="3200" spc="-5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200" dirty="0">
                <a:latin typeface="Century Schoolbook" panose="02040604050505020304"/>
                <a:cs typeface="Century Schoolbook" panose="02040604050505020304"/>
              </a:rPr>
              <a:t>first</a:t>
            </a:r>
            <a:r>
              <a:rPr sz="3200" spc="-5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200" dirty="0">
                <a:latin typeface="Century Schoolbook" panose="02040604050505020304"/>
                <a:cs typeface="Century Schoolbook" panose="02040604050505020304"/>
              </a:rPr>
              <a:t>aortic</a:t>
            </a:r>
            <a:r>
              <a:rPr sz="3200" spc="-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200" spc="-20" dirty="0">
                <a:latin typeface="Century Schoolbook" panose="02040604050505020304"/>
                <a:cs typeface="Century Schoolbook" panose="02040604050505020304"/>
              </a:rPr>
              <a:t>area</a:t>
            </a:r>
            <a:endParaRPr sz="3200">
              <a:latin typeface="Century Schoolbook" panose="02040604050505020304"/>
              <a:cs typeface="Century Schoolbook" panose="02040604050505020304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0575" y="1600200"/>
            <a:ext cx="4445000" cy="3181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34275" y="1600200"/>
            <a:ext cx="3924227" cy="43434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400" cap="small" spc="-40" dirty="0">
                <a:solidFill>
                  <a:srgbClr val="9A3C00"/>
                </a:solidFill>
              </a:rPr>
              <a:t>Complaint</a:t>
            </a:r>
            <a:endParaRPr sz="5400"/>
          </a:p>
        </p:txBody>
      </p:sp>
      <p:sp>
        <p:nvSpPr>
          <p:cNvPr id="4" name="object 4"/>
          <p:cNvSpPr txBox="1"/>
          <p:nvPr/>
        </p:nvSpPr>
        <p:spPr>
          <a:xfrm>
            <a:off x="688975" y="1635823"/>
            <a:ext cx="5566410" cy="87820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378460" marR="5080" indent="-366395">
              <a:lnSpc>
                <a:spcPct val="102000"/>
              </a:lnSpc>
              <a:spcBef>
                <a:spcPts val="45"/>
              </a:spcBef>
              <a:buClr>
                <a:srgbClr val="FD8537"/>
              </a:buClr>
              <a:buSzPct val="71000"/>
              <a:buFont typeface="Wingdings" panose="05000000000000000000"/>
              <a:buChar char=""/>
              <a:tabLst>
                <a:tab pos="378460" algn="l"/>
                <a:tab pos="2433320" algn="l"/>
                <a:tab pos="3143885" algn="l"/>
                <a:tab pos="4645660" algn="l"/>
                <a:tab pos="5356860" algn="l"/>
              </a:tabLst>
            </a:pPr>
            <a:r>
              <a:rPr sz="2750" spc="-10" dirty="0">
                <a:latin typeface="Century Schoolbook" panose="02040604050505020304"/>
                <a:cs typeface="Century Schoolbook" panose="02040604050505020304"/>
              </a:rPr>
              <a:t>Shortness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	</a:t>
            </a:r>
            <a:r>
              <a:rPr sz="2750" spc="-25" dirty="0">
                <a:latin typeface="Century Schoolbook" panose="02040604050505020304"/>
                <a:cs typeface="Century Schoolbook" panose="02040604050505020304"/>
              </a:rPr>
              <a:t>of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	</a:t>
            </a:r>
            <a:r>
              <a:rPr sz="2750" spc="-10" dirty="0">
                <a:latin typeface="Century Schoolbook" panose="02040604050505020304"/>
                <a:cs typeface="Century Schoolbook" panose="02040604050505020304"/>
              </a:rPr>
              <a:t>breath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	</a:t>
            </a:r>
            <a:r>
              <a:rPr sz="2750" spc="-25" dirty="0">
                <a:latin typeface="Century Schoolbook" panose="02040604050505020304"/>
                <a:cs typeface="Century Schoolbook" panose="02040604050505020304"/>
              </a:rPr>
              <a:t>of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	</a:t>
            </a:r>
            <a:r>
              <a:rPr sz="2750" spc="-50" dirty="0">
                <a:latin typeface="Century Schoolbook" panose="02040604050505020304"/>
                <a:cs typeface="Century Schoolbook" panose="02040604050505020304"/>
              </a:rPr>
              <a:t>6 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months</a:t>
            </a:r>
            <a:r>
              <a:rPr sz="2750" spc="114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spc="-10" dirty="0">
                <a:latin typeface="Century Schoolbook" panose="02040604050505020304"/>
                <a:cs typeface="Century Schoolbook" panose="02040604050505020304"/>
              </a:rPr>
              <a:t>duration</a:t>
            </a:r>
            <a:endParaRPr sz="2750">
              <a:latin typeface="Century Schoolbook" panose="02040604050505020304"/>
              <a:cs typeface="Century Schoolbook" panose="020406040505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300" cap="small" spc="-30" dirty="0">
                <a:solidFill>
                  <a:srgbClr val="9A3C00"/>
                </a:solidFill>
              </a:rPr>
              <a:t>Auscultation</a:t>
            </a:r>
            <a:endParaRPr sz="5300"/>
          </a:p>
        </p:txBody>
      </p:sp>
      <p:sp>
        <p:nvSpPr>
          <p:cNvPr id="3" name="object 3"/>
          <p:cNvSpPr txBox="1"/>
          <p:nvPr/>
        </p:nvSpPr>
        <p:spPr>
          <a:xfrm>
            <a:off x="688975" y="1511707"/>
            <a:ext cx="10317480" cy="4676140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285115" marR="7458710" indent="-285115" algn="r">
              <a:lnSpc>
                <a:spcPct val="100000"/>
              </a:lnSpc>
              <a:spcBef>
                <a:spcPts val="555"/>
              </a:spcBef>
              <a:buClr>
                <a:srgbClr val="FD8537"/>
              </a:buClr>
              <a:buSzPct val="67000"/>
              <a:buFont typeface="Wingdings" panose="05000000000000000000"/>
              <a:buChar char=""/>
              <a:tabLst>
                <a:tab pos="285115" algn="l"/>
              </a:tabLst>
            </a:pPr>
            <a:r>
              <a:rPr sz="3600" dirty="0">
                <a:latin typeface="Century Schoolbook" panose="02040604050505020304"/>
                <a:cs typeface="Century Schoolbook" panose="02040604050505020304"/>
              </a:rPr>
              <a:t>Mitral</a:t>
            </a:r>
            <a:r>
              <a:rPr sz="3600" spc="-3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600" spc="-20" dirty="0">
                <a:latin typeface="Century Schoolbook" panose="02040604050505020304"/>
                <a:cs typeface="Century Schoolbook" panose="02040604050505020304"/>
              </a:rPr>
              <a:t>area:</a:t>
            </a:r>
            <a:endParaRPr sz="3600">
              <a:latin typeface="Century Schoolbook" panose="02040604050505020304"/>
              <a:cs typeface="Century Schoolbook" panose="02040604050505020304"/>
            </a:endParaRPr>
          </a:p>
          <a:p>
            <a:pPr marL="273685" marR="7513320" lvl="1" indent="-273685" algn="r">
              <a:lnSpc>
                <a:spcPct val="100000"/>
              </a:lnSpc>
              <a:spcBef>
                <a:spcPts val="430"/>
              </a:spcBef>
              <a:buClr>
                <a:srgbClr val="FD8537"/>
              </a:buClr>
              <a:buSzPct val="80000"/>
              <a:buFont typeface="Wingdings 2" panose="05020102010507070707"/>
              <a:buChar char=""/>
              <a:tabLst>
                <a:tab pos="273685" algn="l"/>
                <a:tab pos="1932305" algn="l"/>
              </a:tabLst>
            </a:pPr>
            <a:r>
              <a:rPr sz="3200" spc="-10" dirty="0">
                <a:latin typeface="Century Schoolbook" panose="02040604050505020304"/>
                <a:cs typeface="Century Schoolbook" panose="02040604050505020304"/>
              </a:rPr>
              <a:t>Normal</a:t>
            </a:r>
            <a:r>
              <a:rPr sz="3200" dirty="0">
                <a:latin typeface="Century Schoolbook" panose="02040604050505020304"/>
                <a:cs typeface="Century Schoolbook" panose="02040604050505020304"/>
              </a:rPr>
              <a:t>	</a:t>
            </a:r>
            <a:r>
              <a:rPr sz="3200" spc="-25" dirty="0">
                <a:latin typeface="Century Schoolbook" panose="02040604050505020304"/>
                <a:cs typeface="Century Schoolbook" panose="02040604050505020304"/>
              </a:rPr>
              <a:t>S1</a:t>
            </a:r>
            <a:endParaRPr sz="3200">
              <a:latin typeface="Century Schoolbook" panose="02040604050505020304"/>
              <a:cs typeface="Century Schoolbook" panose="02040604050505020304"/>
            </a:endParaRPr>
          </a:p>
          <a:p>
            <a:pPr marL="652145" lvl="1" indent="-273685" algn="just">
              <a:lnSpc>
                <a:spcPct val="100000"/>
              </a:lnSpc>
              <a:spcBef>
                <a:spcPts val="370"/>
              </a:spcBef>
              <a:buClr>
                <a:srgbClr val="FD8537"/>
              </a:buClr>
              <a:buSzPct val="80000"/>
              <a:buFont typeface="Wingdings 2" panose="05020102010507070707"/>
              <a:buChar char=""/>
              <a:tabLst>
                <a:tab pos="652145" algn="l"/>
              </a:tabLst>
            </a:pPr>
            <a:r>
              <a:rPr sz="3200" dirty="0">
                <a:latin typeface="Century Schoolbook" panose="02040604050505020304"/>
                <a:cs typeface="Century Schoolbook" panose="02040604050505020304"/>
              </a:rPr>
              <a:t>No</a:t>
            </a:r>
            <a:r>
              <a:rPr sz="3200" spc="-8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200" dirty="0">
                <a:latin typeface="Century Schoolbook" panose="02040604050505020304"/>
                <a:cs typeface="Century Schoolbook" panose="02040604050505020304"/>
              </a:rPr>
              <a:t>additional</a:t>
            </a:r>
            <a:r>
              <a:rPr sz="3200" spc="-1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200" dirty="0">
                <a:latin typeface="Century Schoolbook" panose="02040604050505020304"/>
                <a:cs typeface="Century Schoolbook" panose="02040604050505020304"/>
              </a:rPr>
              <a:t>sounds</a:t>
            </a:r>
            <a:r>
              <a:rPr sz="3200" spc="-8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200" dirty="0">
                <a:latin typeface="Century Schoolbook" panose="02040604050505020304"/>
                <a:cs typeface="Century Schoolbook" panose="02040604050505020304"/>
              </a:rPr>
              <a:t>or</a:t>
            </a:r>
            <a:r>
              <a:rPr sz="3200" spc="-4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200" spc="-10" dirty="0">
                <a:latin typeface="Century Schoolbook" panose="02040604050505020304"/>
                <a:cs typeface="Century Schoolbook" panose="02040604050505020304"/>
              </a:rPr>
              <a:t>murmurs</a:t>
            </a:r>
            <a:endParaRPr sz="3200">
              <a:latin typeface="Century Schoolbook" panose="02040604050505020304"/>
              <a:cs typeface="Century Schoolbook" panose="02040604050505020304"/>
            </a:endParaRPr>
          </a:p>
          <a:p>
            <a:pPr marL="297815" indent="-285115" algn="just">
              <a:lnSpc>
                <a:spcPct val="100000"/>
              </a:lnSpc>
              <a:spcBef>
                <a:spcPts val="190"/>
              </a:spcBef>
              <a:buClr>
                <a:srgbClr val="FD8537"/>
              </a:buClr>
              <a:buSzPct val="67000"/>
              <a:buFont typeface="Wingdings" panose="05000000000000000000"/>
              <a:buChar char=""/>
              <a:tabLst>
                <a:tab pos="297815" algn="l"/>
              </a:tabLst>
            </a:pPr>
            <a:r>
              <a:rPr sz="3600" spc="-10" dirty="0">
                <a:latin typeface="Century Schoolbook" panose="02040604050505020304"/>
                <a:cs typeface="Century Schoolbook" panose="02040604050505020304"/>
              </a:rPr>
              <a:t>Tricuspid</a:t>
            </a:r>
            <a:r>
              <a:rPr sz="3600" spc="-18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600" spc="-10" dirty="0">
                <a:latin typeface="Century Schoolbook" panose="02040604050505020304"/>
                <a:cs typeface="Century Schoolbook" panose="02040604050505020304"/>
              </a:rPr>
              <a:t>area:</a:t>
            </a:r>
            <a:endParaRPr sz="3600">
              <a:latin typeface="Century Schoolbook" panose="02040604050505020304"/>
              <a:cs typeface="Century Schoolbook" panose="02040604050505020304"/>
            </a:endParaRPr>
          </a:p>
          <a:p>
            <a:pPr marL="652145" lvl="1" indent="-273685" algn="just">
              <a:lnSpc>
                <a:spcPct val="100000"/>
              </a:lnSpc>
              <a:spcBef>
                <a:spcPts val="360"/>
              </a:spcBef>
              <a:buClr>
                <a:srgbClr val="FD8537"/>
              </a:buClr>
              <a:buSzPct val="80000"/>
              <a:buFont typeface="Wingdings 2" panose="05020102010507070707"/>
              <a:buChar char=""/>
              <a:tabLst>
                <a:tab pos="652145" algn="l"/>
              </a:tabLst>
            </a:pPr>
            <a:r>
              <a:rPr sz="3200" dirty="0">
                <a:latin typeface="Century Schoolbook" panose="02040604050505020304"/>
                <a:cs typeface="Century Schoolbook" panose="02040604050505020304"/>
              </a:rPr>
              <a:t>Muffled</a:t>
            </a:r>
            <a:r>
              <a:rPr sz="3200" spc="-7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200" spc="-25" dirty="0">
                <a:latin typeface="Century Schoolbook" panose="02040604050505020304"/>
                <a:cs typeface="Century Schoolbook" panose="02040604050505020304"/>
              </a:rPr>
              <a:t>S1</a:t>
            </a:r>
            <a:endParaRPr sz="3200">
              <a:latin typeface="Century Schoolbook" panose="02040604050505020304"/>
              <a:cs typeface="Century Schoolbook" panose="02040604050505020304"/>
            </a:endParaRPr>
          </a:p>
          <a:p>
            <a:pPr marL="651510" marR="5080" lvl="1" indent="-273685" algn="just">
              <a:lnSpc>
                <a:spcPts val="3460"/>
              </a:lnSpc>
              <a:spcBef>
                <a:spcPts val="875"/>
              </a:spcBef>
              <a:buClr>
                <a:srgbClr val="FD8537"/>
              </a:buClr>
              <a:buSzPct val="80000"/>
              <a:buFont typeface="Wingdings 2" panose="05020102010507070707"/>
              <a:buChar char=""/>
              <a:tabLst>
                <a:tab pos="652780" algn="l"/>
              </a:tabLst>
            </a:pPr>
            <a:r>
              <a:rPr sz="3200" dirty="0">
                <a:latin typeface="Century Schoolbook" panose="02040604050505020304"/>
                <a:cs typeface="Century Schoolbook" panose="02040604050505020304"/>
              </a:rPr>
              <a:t>Systolic</a:t>
            </a:r>
            <a:r>
              <a:rPr sz="3200" spc="3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200" dirty="0">
                <a:latin typeface="Century Schoolbook" panose="02040604050505020304"/>
                <a:cs typeface="Century Schoolbook" panose="02040604050505020304"/>
              </a:rPr>
              <a:t>soft</a:t>
            </a:r>
            <a:r>
              <a:rPr sz="3200" spc="8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200" dirty="0">
                <a:latin typeface="Century Schoolbook" panose="02040604050505020304"/>
                <a:cs typeface="Century Schoolbook" panose="02040604050505020304"/>
              </a:rPr>
              <a:t>blowing</a:t>
            </a:r>
            <a:r>
              <a:rPr sz="3200" spc="8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200" dirty="0">
                <a:latin typeface="Century Schoolbook" panose="02040604050505020304"/>
                <a:cs typeface="Century Schoolbook" panose="02040604050505020304"/>
              </a:rPr>
              <a:t>murmur</a:t>
            </a:r>
            <a:r>
              <a:rPr sz="3200" spc="6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200" dirty="0">
                <a:latin typeface="Century Schoolbook" panose="02040604050505020304"/>
                <a:cs typeface="Century Schoolbook" panose="02040604050505020304"/>
              </a:rPr>
              <a:t>localized</a:t>
            </a:r>
            <a:r>
              <a:rPr sz="3200" spc="7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200" dirty="0">
                <a:latin typeface="Century Schoolbook" panose="02040604050505020304"/>
                <a:cs typeface="Century Schoolbook" panose="02040604050505020304"/>
              </a:rPr>
              <a:t>to</a:t>
            </a:r>
            <a:r>
              <a:rPr sz="3200" spc="3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200" spc="-10" dirty="0">
                <a:latin typeface="Century Schoolbook" panose="02040604050505020304"/>
                <a:cs typeface="Century Schoolbook" panose="02040604050505020304"/>
              </a:rPr>
              <a:t>tricuspid 	</a:t>
            </a:r>
            <a:r>
              <a:rPr sz="3200" dirty="0">
                <a:latin typeface="Century Schoolbook" panose="02040604050505020304"/>
                <a:cs typeface="Century Schoolbook" panose="02040604050505020304"/>
              </a:rPr>
              <a:t>area</a:t>
            </a:r>
            <a:r>
              <a:rPr sz="3200" spc="-7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200" dirty="0">
                <a:latin typeface="Century Schoolbook" panose="02040604050505020304"/>
                <a:cs typeface="Century Schoolbook" panose="02040604050505020304"/>
              </a:rPr>
              <a:t>increase</a:t>
            </a:r>
            <a:r>
              <a:rPr sz="3200" spc="-3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200" dirty="0">
                <a:latin typeface="Century Schoolbook" panose="02040604050505020304"/>
                <a:cs typeface="Century Schoolbook" panose="02040604050505020304"/>
              </a:rPr>
              <a:t>with</a:t>
            </a:r>
            <a:r>
              <a:rPr sz="3200" spc="-4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200" dirty="0">
                <a:latin typeface="Century Schoolbook" panose="02040604050505020304"/>
                <a:cs typeface="Century Schoolbook" panose="02040604050505020304"/>
              </a:rPr>
              <a:t>deep</a:t>
            </a:r>
            <a:r>
              <a:rPr sz="3200" spc="-5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200" dirty="0">
                <a:latin typeface="Century Schoolbook" panose="02040604050505020304"/>
                <a:cs typeface="Century Schoolbook" panose="02040604050505020304"/>
              </a:rPr>
              <a:t>inspiration.</a:t>
            </a:r>
            <a:r>
              <a:rPr sz="3200" spc="-5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200" dirty="0">
                <a:latin typeface="Century Schoolbook" panose="02040604050505020304"/>
                <a:cs typeface="Century Schoolbook" panose="02040604050505020304"/>
              </a:rPr>
              <a:t>It</a:t>
            </a:r>
            <a:r>
              <a:rPr sz="3200" spc="-3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200" dirty="0">
                <a:latin typeface="Century Schoolbook" panose="02040604050505020304"/>
                <a:cs typeface="Century Schoolbook" panose="02040604050505020304"/>
              </a:rPr>
              <a:t>is</a:t>
            </a:r>
            <a:r>
              <a:rPr sz="3200" spc="-9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200" spc="-10" dirty="0">
                <a:latin typeface="Century Schoolbook" panose="02040604050505020304"/>
                <a:cs typeface="Century Schoolbook" panose="02040604050505020304"/>
              </a:rPr>
              <a:t>functional 	</a:t>
            </a:r>
            <a:r>
              <a:rPr sz="3200" dirty="0">
                <a:latin typeface="Century Schoolbook" panose="02040604050505020304"/>
                <a:cs typeface="Century Schoolbook" panose="02040604050505020304"/>
              </a:rPr>
              <a:t>grade</a:t>
            </a:r>
            <a:r>
              <a:rPr sz="3200" spc="39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200" dirty="0">
                <a:latin typeface="Century Schoolbook" panose="02040604050505020304"/>
                <a:cs typeface="Century Schoolbook" panose="02040604050505020304"/>
              </a:rPr>
              <a:t>II/IV</a:t>
            </a:r>
            <a:r>
              <a:rPr sz="3200" spc="37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200" dirty="0">
                <a:latin typeface="Century Schoolbook" panose="02040604050505020304"/>
                <a:cs typeface="Century Schoolbook" panose="02040604050505020304"/>
              </a:rPr>
              <a:t>without</a:t>
            </a:r>
            <a:r>
              <a:rPr sz="3200" spc="37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200" dirty="0">
                <a:latin typeface="Century Schoolbook" panose="02040604050505020304"/>
                <a:cs typeface="Century Schoolbook" panose="02040604050505020304"/>
              </a:rPr>
              <a:t>thrill</a:t>
            </a:r>
            <a:r>
              <a:rPr sz="3200" spc="38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200" dirty="0">
                <a:latin typeface="Century Schoolbook" panose="02040604050505020304"/>
                <a:cs typeface="Century Schoolbook" panose="02040604050505020304"/>
              </a:rPr>
              <a:t>(</a:t>
            </a:r>
            <a:r>
              <a:rPr sz="3200" b="1" dirty="0">
                <a:latin typeface="Century Schoolbook" panose="02040604050505020304"/>
                <a:cs typeface="Century Schoolbook" panose="02040604050505020304"/>
              </a:rPr>
              <a:t>murmur</a:t>
            </a:r>
            <a:r>
              <a:rPr sz="3200" b="1" spc="34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200" b="1" dirty="0">
                <a:latin typeface="Century Schoolbook" panose="02040604050505020304"/>
                <a:cs typeface="Century Schoolbook" panose="02040604050505020304"/>
              </a:rPr>
              <a:t>of</a:t>
            </a:r>
            <a:r>
              <a:rPr sz="3200" b="1" spc="37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200" b="1" spc="-10" dirty="0">
                <a:latin typeface="Century Schoolbook" panose="02040604050505020304"/>
                <a:cs typeface="Century Schoolbook" panose="02040604050505020304"/>
              </a:rPr>
              <a:t>tricuspid 	regurge</a:t>
            </a:r>
            <a:r>
              <a:rPr sz="3200" spc="-10" dirty="0">
                <a:latin typeface="Century Schoolbook" panose="02040604050505020304"/>
                <a:cs typeface="Century Schoolbook" panose="02040604050505020304"/>
              </a:rPr>
              <a:t>)</a:t>
            </a:r>
            <a:endParaRPr sz="3200">
              <a:latin typeface="Century Schoolbook" panose="02040604050505020304"/>
              <a:cs typeface="Century Schoolbook" panose="020406040505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300" cap="small" spc="-90" dirty="0">
                <a:solidFill>
                  <a:srgbClr val="9A3C00"/>
                </a:solidFill>
              </a:rPr>
              <a:t>Auscultation</a:t>
            </a:r>
            <a:endParaRPr sz="5300"/>
          </a:p>
        </p:txBody>
      </p:sp>
      <p:sp>
        <p:nvSpPr>
          <p:cNvPr id="3" name="object 3"/>
          <p:cNvSpPr txBox="1"/>
          <p:nvPr/>
        </p:nvSpPr>
        <p:spPr>
          <a:xfrm>
            <a:off x="688975" y="1515278"/>
            <a:ext cx="7248525" cy="1858645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365125" marR="3319145" indent="-365125" algn="r">
              <a:lnSpc>
                <a:spcPct val="100000"/>
              </a:lnSpc>
              <a:spcBef>
                <a:spcPts val="975"/>
              </a:spcBef>
              <a:buClr>
                <a:srgbClr val="FD8537"/>
              </a:buClr>
              <a:buSzPct val="71000"/>
              <a:buFont typeface="Wingdings" panose="05000000000000000000"/>
              <a:buChar char=""/>
              <a:tabLst>
                <a:tab pos="365125" algn="l"/>
              </a:tabLst>
            </a:pPr>
            <a:r>
              <a:rPr sz="3600" dirty="0">
                <a:latin typeface="Century Schoolbook" panose="02040604050505020304"/>
                <a:cs typeface="Century Schoolbook" panose="02040604050505020304"/>
              </a:rPr>
              <a:t>Pulmonary</a:t>
            </a:r>
            <a:r>
              <a:rPr sz="3600" spc="-5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600" spc="-10" dirty="0">
                <a:latin typeface="Century Schoolbook" panose="02040604050505020304"/>
                <a:cs typeface="Century Schoolbook" panose="02040604050505020304"/>
              </a:rPr>
              <a:t>area:</a:t>
            </a:r>
            <a:endParaRPr sz="3600">
              <a:latin typeface="Century Schoolbook" panose="02040604050505020304"/>
              <a:cs typeface="Century Schoolbook" panose="02040604050505020304"/>
            </a:endParaRPr>
          </a:p>
          <a:p>
            <a:pPr marL="365760" marR="3425825" lvl="1" indent="-365760" algn="r">
              <a:lnSpc>
                <a:spcPct val="100000"/>
              </a:lnSpc>
              <a:spcBef>
                <a:spcPts val="810"/>
              </a:spcBef>
              <a:buClr>
                <a:srgbClr val="FD8537"/>
              </a:buClr>
              <a:buSzPct val="80000"/>
              <a:buFont typeface="Wingdings 2" panose="05020102010507070707"/>
              <a:buChar char=""/>
              <a:tabLst>
                <a:tab pos="365760" algn="l"/>
              </a:tabLst>
            </a:pPr>
            <a:r>
              <a:rPr sz="3200" dirty="0">
                <a:latin typeface="Century Schoolbook" panose="02040604050505020304"/>
                <a:cs typeface="Century Schoolbook" panose="02040604050505020304"/>
              </a:rPr>
              <a:t>Accentuated</a:t>
            </a:r>
            <a:r>
              <a:rPr sz="3200" spc="-14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200" spc="-25" dirty="0">
                <a:latin typeface="Century Schoolbook" panose="02040604050505020304"/>
                <a:cs typeface="Century Schoolbook" panose="02040604050505020304"/>
              </a:rPr>
              <a:t>P2</a:t>
            </a:r>
            <a:endParaRPr sz="3200">
              <a:latin typeface="Century Schoolbook" panose="02040604050505020304"/>
              <a:cs typeface="Century Schoolbook" panose="02040604050505020304"/>
            </a:endParaRPr>
          </a:p>
          <a:p>
            <a:pPr marL="866140" lvl="1" indent="-365760">
              <a:lnSpc>
                <a:spcPct val="100000"/>
              </a:lnSpc>
              <a:spcBef>
                <a:spcPts val="740"/>
              </a:spcBef>
              <a:buClr>
                <a:srgbClr val="FD8537"/>
              </a:buClr>
              <a:buSzPct val="80000"/>
              <a:buFont typeface="Wingdings 2" panose="05020102010507070707"/>
              <a:buChar char=""/>
              <a:tabLst>
                <a:tab pos="866140" algn="l"/>
              </a:tabLst>
            </a:pPr>
            <a:r>
              <a:rPr sz="3200" dirty="0">
                <a:latin typeface="Century Schoolbook" panose="02040604050505020304"/>
                <a:cs typeface="Century Schoolbook" panose="02040604050505020304"/>
              </a:rPr>
              <a:t>No</a:t>
            </a:r>
            <a:r>
              <a:rPr sz="3200" spc="-7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200" dirty="0">
                <a:latin typeface="Century Schoolbook" panose="02040604050505020304"/>
                <a:cs typeface="Century Schoolbook" panose="02040604050505020304"/>
              </a:rPr>
              <a:t>additional</a:t>
            </a:r>
            <a:r>
              <a:rPr sz="3200" spc="-3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200" dirty="0">
                <a:latin typeface="Century Schoolbook" panose="02040604050505020304"/>
                <a:cs typeface="Century Schoolbook" panose="02040604050505020304"/>
              </a:rPr>
              <a:t>sounds</a:t>
            </a:r>
            <a:r>
              <a:rPr sz="3200" spc="-7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200" dirty="0">
                <a:latin typeface="Century Schoolbook" panose="02040604050505020304"/>
                <a:cs typeface="Century Schoolbook" panose="02040604050505020304"/>
              </a:rPr>
              <a:t>or</a:t>
            </a:r>
            <a:r>
              <a:rPr sz="3200" spc="-2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200" spc="-10" dirty="0">
                <a:latin typeface="Century Schoolbook" panose="02040604050505020304"/>
                <a:cs typeface="Century Schoolbook" panose="02040604050505020304"/>
              </a:rPr>
              <a:t>murmurs</a:t>
            </a:r>
            <a:endParaRPr sz="3200">
              <a:latin typeface="Century Schoolbook" panose="02040604050505020304"/>
              <a:cs typeface="Century Schoolbook" panose="020406040505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300" cap="small" spc="-90" dirty="0">
                <a:solidFill>
                  <a:srgbClr val="9A3C00"/>
                </a:solidFill>
              </a:rPr>
              <a:t>Auscultation</a:t>
            </a:r>
            <a:endParaRPr sz="5300"/>
          </a:p>
        </p:txBody>
      </p:sp>
      <p:sp>
        <p:nvSpPr>
          <p:cNvPr id="3" name="object 3"/>
          <p:cNvSpPr txBox="1"/>
          <p:nvPr/>
        </p:nvSpPr>
        <p:spPr>
          <a:xfrm>
            <a:off x="676275" y="1515278"/>
            <a:ext cx="10346690" cy="4396105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390525" indent="-365125" algn="just">
              <a:lnSpc>
                <a:spcPct val="100000"/>
              </a:lnSpc>
              <a:spcBef>
                <a:spcPts val="975"/>
              </a:spcBef>
              <a:buClr>
                <a:srgbClr val="FD8537"/>
              </a:buClr>
              <a:buSzPct val="71000"/>
              <a:buFont typeface="Wingdings" panose="05000000000000000000"/>
              <a:buChar char=""/>
              <a:tabLst>
                <a:tab pos="390525" algn="l"/>
              </a:tabLst>
            </a:pPr>
            <a:r>
              <a:rPr sz="3600" dirty="0">
                <a:latin typeface="Century Schoolbook" panose="02040604050505020304"/>
                <a:cs typeface="Century Schoolbook" panose="02040604050505020304"/>
              </a:rPr>
              <a:t>1</a:t>
            </a:r>
            <a:r>
              <a:rPr sz="3600" baseline="24000" dirty="0">
                <a:latin typeface="Century Schoolbook" panose="02040604050505020304"/>
                <a:cs typeface="Century Schoolbook" panose="02040604050505020304"/>
              </a:rPr>
              <a:t>st</a:t>
            </a:r>
            <a:r>
              <a:rPr sz="3600" spc="157" baseline="2400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600" dirty="0">
                <a:latin typeface="Century Schoolbook" panose="02040604050505020304"/>
                <a:cs typeface="Century Schoolbook" panose="02040604050505020304"/>
              </a:rPr>
              <a:t>Aortic</a:t>
            </a:r>
            <a:r>
              <a:rPr sz="3600" spc="-4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600" spc="-20" dirty="0">
                <a:latin typeface="Century Schoolbook" panose="02040604050505020304"/>
                <a:cs typeface="Century Schoolbook" panose="02040604050505020304"/>
              </a:rPr>
              <a:t>area:</a:t>
            </a:r>
            <a:endParaRPr sz="3600">
              <a:latin typeface="Century Schoolbook" panose="02040604050505020304"/>
              <a:cs typeface="Century Schoolbook" panose="02040604050505020304"/>
            </a:endParaRPr>
          </a:p>
          <a:p>
            <a:pPr marL="878205" lvl="1" indent="-365125" algn="just">
              <a:lnSpc>
                <a:spcPct val="100000"/>
              </a:lnSpc>
              <a:spcBef>
                <a:spcPts val="810"/>
              </a:spcBef>
              <a:buClr>
                <a:srgbClr val="FD8537"/>
              </a:buClr>
              <a:buSzPct val="80000"/>
              <a:buFont typeface="Wingdings 2" panose="05020102010507070707"/>
              <a:buChar char=""/>
              <a:tabLst>
                <a:tab pos="878205" algn="l"/>
              </a:tabLst>
            </a:pPr>
            <a:r>
              <a:rPr sz="3200" spc="-10" dirty="0">
                <a:latin typeface="Century Schoolbook" panose="02040604050505020304"/>
                <a:cs typeface="Century Schoolbook" panose="02040604050505020304"/>
              </a:rPr>
              <a:t>Muffled</a:t>
            </a:r>
            <a:r>
              <a:rPr sz="3200" spc="-18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200" spc="-25" dirty="0">
                <a:latin typeface="Century Schoolbook" panose="02040604050505020304"/>
                <a:cs typeface="Century Schoolbook" panose="02040604050505020304"/>
              </a:rPr>
              <a:t>A2</a:t>
            </a:r>
            <a:endParaRPr sz="3200">
              <a:latin typeface="Century Schoolbook" panose="02040604050505020304"/>
              <a:cs typeface="Century Schoolbook" panose="02040604050505020304"/>
            </a:endParaRPr>
          </a:p>
          <a:p>
            <a:pPr marL="878840" lvl="1" indent="-365760" algn="just">
              <a:lnSpc>
                <a:spcPct val="100000"/>
              </a:lnSpc>
              <a:spcBef>
                <a:spcPts val="740"/>
              </a:spcBef>
              <a:buClr>
                <a:srgbClr val="FD8537"/>
              </a:buClr>
              <a:buSzPct val="80000"/>
              <a:buFont typeface="Wingdings 2" panose="05020102010507070707"/>
              <a:buChar char=""/>
              <a:tabLst>
                <a:tab pos="878840" algn="l"/>
              </a:tabLst>
            </a:pPr>
            <a:r>
              <a:rPr sz="3200" dirty="0">
                <a:latin typeface="Century Schoolbook" panose="02040604050505020304"/>
                <a:cs typeface="Century Schoolbook" panose="02040604050505020304"/>
              </a:rPr>
              <a:t>No</a:t>
            </a:r>
            <a:r>
              <a:rPr sz="3200" spc="-8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200" dirty="0">
                <a:latin typeface="Century Schoolbook" panose="02040604050505020304"/>
                <a:cs typeface="Century Schoolbook" panose="02040604050505020304"/>
              </a:rPr>
              <a:t>additional</a:t>
            </a:r>
            <a:r>
              <a:rPr sz="3200" spc="-3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200" spc="-10" dirty="0">
                <a:latin typeface="Century Schoolbook" panose="02040604050505020304"/>
                <a:cs typeface="Century Schoolbook" panose="02040604050505020304"/>
              </a:rPr>
              <a:t>sounds</a:t>
            </a:r>
            <a:endParaRPr sz="3200">
              <a:latin typeface="Century Schoolbook" panose="02040604050505020304"/>
              <a:cs typeface="Century Schoolbook" panose="02040604050505020304"/>
            </a:endParaRPr>
          </a:p>
          <a:p>
            <a:pPr marL="878205" marR="17780" lvl="1" indent="-365125" algn="just">
              <a:lnSpc>
                <a:spcPct val="100000"/>
              </a:lnSpc>
              <a:spcBef>
                <a:spcPts val="830"/>
              </a:spcBef>
              <a:buClr>
                <a:srgbClr val="FD8537"/>
              </a:buClr>
              <a:buSzPct val="80000"/>
              <a:buFont typeface="Wingdings 2" panose="05020102010507070707"/>
              <a:buChar char=""/>
              <a:tabLst>
                <a:tab pos="879475" algn="l"/>
              </a:tabLst>
            </a:pPr>
            <a:r>
              <a:rPr sz="3200" dirty="0">
                <a:latin typeface="Century Schoolbook" panose="02040604050505020304"/>
                <a:cs typeface="Century Schoolbook" panose="02040604050505020304"/>
              </a:rPr>
              <a:t>Systolic</a:t>
            </a:r>
            <a:r>
              <a:rPr sz="3200" spc="-35" dirty="0">
                <a:latin typeface="Century Schoolbook" panose="02040604050505020304"/>
                <a:cs typeface="Century Schoolbook" panose="02040604050505020304"/>
              </a:rPr>
              <a:t>  </a:t>
            </a:r>
            <a:r>
              <a:rPr sz="3200" dirty="0">
                <a:latin typeface="Century Schoolbook" panose="02040604050505020304"/>
                <a:cs typeface="Century Schoolbook" panose="02040604050505020304"/>
              </a:rPr>
              <a:t>harsh</a:t>
            </a:r>
            <a:r>
              <a:rPr sz="3200" spc="-7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200" spc="-20" dirty="0">
                <a:latin typeface="Century Schoolbook" panose="02040604050505020304"/>
                <a:cs typeface="Century Schoolbook" panose="02040604050505020304"/>
              </a:rPr>
              <a:t>murmur,</a:t>
            </a:r>
            <a:r>
              <a:rPr sz="3200" spc="-4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200" dirty="0">
                <a:latin typeface="Century Schoolbook" panose="02040604050505020304"/>
                <a:cs typeface="Century Schoolbook" panose="02040604050505020304"/>
              </a:rPr>
              <a:t>maximal</a:t>
            </a:r>
            <a:r>
              <a:rPr sz="3200" spc="-3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200" dirty="0">
                <a:latin typeface="Century Schoolbook" panose="02040604050505020304"/>
                <a:cs typeface="Century Schoolbook" panose="02040604050505020304"/>
              </a:rPr>
              <a:t>intensity</a:t>
            </a:r>
            <a:r>
              <a:rPr sz="3200" spc="-6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200" dirty="0">
                <a:latin typeface="Century Schoolbook" panose="02040604050505020304"/>
                <a:cs typeface="Century Schoolbook" panose="02040604050505020304"/>
              </a:rPr>
              <a:t>on</a:t>
            </a:r>
            <a:r>
              <a:rPr sz="3200" spc="-2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200" spc="-25" dirty="0">
                <a:latin typeface="Century Schoolbook" panose="02040604050505020304"/>
                <a:cs typeface="Century Schoolbook" panose="02040604050505020304"/>
              </a:rPr>
              <a:t>the 	</a:t>
            </a:r>
            <a:r>
              <a:rPr sz="3200" dirty="0">
                <a:latin typeface="Century Schoolbook" panose="02040604050505020304"/>
                <a:cs typeface="Century Schoolbook" panose="02040604050505020304"/>
              </a:rPr>
              <a:t>first</a:t>
            </a:r>
            <a:r>
              <a:rPr sz="3200" spc="-2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200" dirty="0">
                <a:latin typeface="Century Schoolbook" panose="02040604050505020304"/>
                <a:cs typeface="Century Schoolbook" panose="02040604050505020304"/>
              </a:rPr>
              <a:t>aortic</a:t>
            </a:r>
            <a:r>
              <a:rPr sz="3200" spc="2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200" dirty="0">
                <a:latin typeface="Century Schoolbook" panose="02040604050505020304"/>
                <a:cs typeface="Century Schoolbook" panose="02040604050505020304"/>
              </a:rPr>
              <a:t>area,</a:t>
            </a:r>
            <a:r>
              <a:rPr sz="3200" spc="-1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200" dirty="0">
                <a:latin typeface="Century Schoolbook" panose="02040604050505020304"/>
                <a:cs typeface="Century Schoolbook" panose="02040604050505020304"/>
              </a:rPr>
              <a:t>propagated</a:t>
            </a:r>
            <a:r>
              <a:rPr sz="3200" spc="-2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200" dirty="0">
                <a:latin typeface="Century Schoolbook" panose="02040604050505020304"/>
                <a:cs typeface="Century Schoolbook" panose="02040604050505020304"/>
              </a:rPr>
              <a:t>to</a:t>
            </a:r>
            <a:r>
              <a:rPr sz="3200" spc="-2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200" dirty="0">
                <a:latin typeface="Century Schoolbook" panose="02040604050505020304"/>
                <a:cs typeface="Century Schoolbook" panose="02040604050505020304"/>
              </a:rPr>
              <a:t>the</a:t>
            </a:r>
            <a:r>
              <a:rPr sz="3200" spc="-1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200" dirty="0">
                <a:latin typeface="Century Schoolbook" panose="02040604050505020304"/>
                <a:cs typeface="Century Schoolbook" panose="02040604050505020304"/>
              </a:rPr>
              <a:t>neck</a:t>
            </a:r>
            <a:r>
              <a:rPr sz="3200" spc="2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200" dirty="0">
                <a:latin typeface="Century Schoolbook" panose="02040604050505020304"/>
                <a:cs typeface="Century Schoolbook" panose="02040604050505020304"/>
              </a:rPr>
              <a:t>and</a:t>
            </a:r>
            <a:r>
              <a:rPr sz="3200" spc="-1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200" spc="-10" dirty="0">
                <a:latin typeface="Century Schoolbook" panose="02040604050505020304"/>
                <a:cs typeface="Century Schoolbook" panose="02040604050505020304"/>
              </a:rPr>
              <a:t>apex, 	</a:t>
            </a:r>
            <a:r>
              <a:rPr sz="3200" dirty="0">
                <a:latin typeface="Century Schoolbook" panose="02040604050505020304"/>
                <a:cs typeface="Century Schoolbook" panose="02040604050505020304"/>
              </a:rPr>
              <a:t>increase</a:t>
            </a:r>
            <a:r>
              <a:rPr sz="3200" spc="6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200" dirty="0">
                <a:latin typeface="Century Schoolbook" panose="02040604050505020304"/>
                <a:cs typeface="Century Schoolbook" panose="02040604050505020304"/>
              </a:rPr>
              <a:t>on</a:t>
            </a:r>
            <a:r>
              <a:rPr sz="3200" spc="4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200" dirty="0">
                <a:latin typeface="Century Schoolbook" panose="02040604050505020304"/>
                <a:cs typeface="Century Schoolbook" panose="02040604050505020304"/>
              </a:rPr>
              <a:t>leaning</a:t>
            </a:r>
            <a:r>
              <a:rPr sz="3200" spc="3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200" dirty="0">
                <a:latin typeface="Century Schoolbook" panose="02040604050505020304"/>
                <a:cs typeface="Century Schoolbook" panose="02040604050505020304"/>
              </a:rPr>
              <a:t>forward</a:t>
            </a:r>
            <a:r>
              <a:rPr sz="3200" spc="5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200" dirty="0">
                <a:latin typeface="Century Schoolbook" panose="02040604050505020304"/>
                <a:cs typeface="Century Schoolbook" panose="02040604050505020304"/>
              </a:rPr>
              <a:t>holding</a:t>
            </a:r>
            <a:r>
              <a:rPr sz="3200" spc="3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200" dirty="0">
                <a:latin typeface="Century Schoolbook" panose="02040604050505020304"/>
                <a:cs typeface="Century Schoolbook" panose="02040604050505020304"/>
              </a:rPr>
              <a:t>breath</a:t>
            </a:r>
            <a:r>
              <a:rPr sz="3200" spc="4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200" dirty="0">
                <a:latin typeface="Century Schoolbook" panose="02040604050505020304"/>
                <a:cs typeface="Century Schoolbook" panose="02040604050505020304"/>
              </a:rPr>
              <a:t>in</a:t>
            </a:r>
            <a:r>
              <a:rPr sz="3200" spc="-1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200" spc="-20" dirty="0">
                <a:latin typeface="Century Schoolbook" panose="02040604050505020304"/>
                <a:cs typeface="Century Schoolbook" panose="02040604050505020304"/>
              </a:rPr>
              <a:t>full 	</a:t>
            </a:r>
            <a:r>
              <a:rPr sz="3200" dirty="0">
                <a:latin typeface="Century Schoolbook" panose="02040604050505020304"/>
                <a:cs typeface="Century Schoolbook" panose="02040604050505020304"/>
              </a:rPr>
              <a:t>expiration,</a:t>
            </a:r>
            <a:r>
              <a:rPr sz="3200" spc="45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200" dirty="0">
                <a:latin typeface="Century Schoolbook" panose="02040604050505020304"/>
                <a:cs typeface="Century Schoolbook" panose="02040604050505020304"/>
              </a:rPr>
              <a:t>it</a:t>
            </a:r>
            <a:r>
              <a:rPr sz="3200" spc="44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200" dirty="0">
                <a:latin typeface="Century Schoolbook" panose="02040604050505020304"/>
                <a:cs typeface="Century Schoolbook" panose="02040604050505020304"/>
              </a:rPr>
              <a:t>is</a:t>
            </a:r>
            <a:r>
              <a:rPr sz="3200" spc="44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200" dirty="0">
                <a:latin typeface="Century Schoolbook" panose="02040604050505020304"/>
                <a:cs typeface="Century Schoolbook" panose="02040604050505020304"/>
              </a:rPr>
              <a:t>organic,</a:t>
            </a:r>
            <a:r>
              <a:rPr sz="3200" spc="434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200" dirty="0">
                <a:latin typeface="Century Schoolbook" panose="02040604050505020304"/>
                <a:cs typeface="Century Schoolbook" panose="02040604050505020304"/>
              </a:rPr>
              <a:t>grade</a:t>
            </a:r>
            <a:r>
              <a:rPr sz="3200" spc="49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200" dirty="0">
                <a:latin typeface="Century Schoolbook" panose="02040604050505020304"/>
                <a:cs typeface="Century Schoolbook" panose="02040604050505020304"/>
              </a:rPr>
              <a:t>IV/VI,</a:t>
            </a:r>
            <a:r>
              <a:rPr sz="3200" spc="50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200" dirty="0">
                <a:latin typeface="Century Schoolbook" panose="02040604050505020304"/>
                <a:cs typeface="Century Schoolbook" panose="02040604050505020304"/>
              </a:rPr>
              <a:t>with</a:t>
            </a:r>
            <a:r>
              <a:rPr sz="3200" spc="49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200" spc="-10" dirty="0">
                <a:latin typeface="Century Schoolbook" panose="02040604050505020304"/>
                <a:cs typeface="Century Schoolbook" panose="02040604050505020304"/>
              </a:rPr>
              <a:t>thrill 	</a:t>
            </a:r>
            <a:r>
              <a:rPr sz="3200" b="1" dirty="0">
                <a:latin typeface="Century Schoolbook" panose="02040604050505020304"/>
                <a:cs typeface="Century Schoolbook" panose="02040604050505020304"/>
              </a:rPr>
              <a:t>(murmur</a:t>
            </a:r>
            <a:r>
              <a:rPr sz="3200" b="1" spc="-8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200" b="1" dirty="0">
                <a:latin typeface="Century Schoolbook" panose="02040604050505020304"/>
                <a:cs typeface="Century Schoolbook" panose="02040604050505020304"/>
              </a:rPr>
              <a:t>of</a:t>
            </a:r>
            <a:r>
              <a:rPr sz="3200" b="1" spc="-5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200" b="1" dirty="0">
                <a:latin typeface="Century Schoolbook" panose="02040604050505020304"/>
                <a:cs typeface="Century Schoolbook" panose="02040604050505020304"/>
              </a:rPr>
              <a:t>aortic</a:t>
            </a:r>
            <a:r>
              <a:rPr sz="3200" b="1" spc="-4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200" b="1" spc="-10" dirty="0">
                <a:latin typeface="Century Schoolbook" panose="02040604050505020304"/>
                <a:cs typeface="Century Schoolbook" panose="02040604050505020304"/>
              </a:rPr>
              <a:t>stenosis)</a:t>
            </a:r>
            <a:endParaRPr sz="3200">
              <a:latin typeface="Century Schoolbook" panose="02040604050505020304"/>
              <a:cs typeface="Century Schoolbook" panose="020406040505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97201" y="658876"/>
            <a:ext cx="6683375" cy="4978400"/>
            <a:chOff x="2497201" y="658876"/>
            <a:chExt cx="6683375" cy="4978400"/>
          </a:xfrm>
        </p:grpSpPr>
        <p:sp>
          <p:nvSpPr>
            <p:cNvPr id="3" name="object 3"/>
            <p:cNvSpPr/>
            <p:nvPr/>
          </p:nvSpPr>
          <p:spPr>
            <a:xfrm>
              <a:off x="2509901" y="671576"/>
              <a:ext cx="6657975" cy="4953000"/>
            </a:xfrm>
            <a:custGeom>
              <a:avLst/>
              <a:gdLst/>
              <a:ahLst/>
              <a:cxnLst/>
              <a:rect l="l" t="t" r="r" b="b"/>
              <a:pathLst>
                <a:path w="6657975" h="4953000">
                  <a:moveTo>
                    <a:pt x="3328924" y="0"/>
                  </a:moveTo>
                  <a:lnTo>
                    <a:pt x="3273872" y="331"/>
                  </a:lnTo>
                  <a:lnTo>
                    <a:pt x="3219036" y="1323"/>
                  </a:lnTo>
                  <a:lnTo>
                    <a:pt x="3164422" y="2970"/>
                  </a:lnTo>
                  <a:lnTo>
                    <a:pt x="3110039" y="5267"/>
                  </a:lnTo>
                  <a:lnTo>
                    <a:pt x="3055891" y="8209"/>
                  </a:lnTo>
                  <a:lnTo>
                    <a:pt x="3001987" y="11790"/>
                  </a:lnTo>
                  <a:lnTo>
                    <a:pt x="2948333" y="16006"/>
                  </a:lnTo>
                  <a:lnTo>
                    <a:pt x="2894935" y="20852"/>
                  </a:lnTo>
                  <a:lnTo>
                    <a:pt x="2841802" y="26322"/>
                  </a:lnTo>
                  <a:lnTo>
                    <a:pt x="2788939" y="32411"/>
                  </a:lnTo>
                  <a:lnTo>
                    <a:pt x="2736353" y="39115"/>
                  </a:lnTo>
                  <a:lnTo>
                    <a:pt x="2684052" y="46428"/>
                  </a:lnTo>
                  <a:lnTo>
                    <a:pt x="2632042" y="54344"/>
                  </a:lnTo>
                  <a:lnTo>
                    <a:pt x="2580330" y="62860"/>
                  </a:lnTo>
                  <a:lnTo>
                    <a:pt x="2528923" y="71970"/>
                  </a:lnTo>
                  <a:lnTo>
                    <a:pt x="2477828" y="81668"/>
                  </a:lnTo>
                  <a:lnTo>
                    <a:pt x="2427051" y="91950"/>
                  </a:lnTo>
                  <a:lnTo>
                    <a:pt x="2376600" y="102811"/>
                  </a:lnTo>
                  <a:lnTo>
                    <a:pt x="2326481" y="114245"/>
                  </a:lnTo>
                  <a:lnTo>
                    <a:pt x="2276701" y="126248"/>
                  </a:lnTo>
                  <a:lnTo>
                    <a:pt x="2227267" y="138813"/>
                  </a:lnTo>
                  <a:lnTo>
                    <a:pt x="2178186" y="151937"/>
                  </a:lnTo>
                  <a:lnTo>
                    <a:pt x="2129465" y="165614"/>
                  </a:lnTo>
                  <a:lnTo>
                    <a:pt x="2081110" y="179839"/>
                  </a:lnTo>
                  <a:lnTo>
                    <a:pt x="2033129" y="194607"/>
                  </a:lnTo>
                  <a:lnTo>
                    <a:pt x="1985527" y="209913"/>
                  </a:lnTo>
                  <a:lnTo>
                    <a:pt x="1938313" y="225751"/>
                  </a:lnTo>
                  <a:lnTo>
                    <a:pt x="1891493" y="242117"/>
                  </a:lnTo>
                  <a:lnTo>
                    <a:pt x="1845074" y="259005"/>
                  </a:lnTo>
                  <a:lnTo>
                    <a:pt x="1799063" y="276411"/>
                  </a:lnTo>
                  <a:lnTo>
                    <a:pt x="1753466" y="294329"/>
                  </a:lnTo>
                  <a:lnTo>
                    <a:pt x="1708290" y="312755"/>
                  </a:lnTo>
                  <a:lnTo>
                    <a:pt x="1663542" y="331682"/>
                  </a:lnTo>
                  <a:lnTo>
                    <a:pt x="1619230" y="351106"/>
                  </a:lnTo>
                  <a:lnTo>
                    <a:pt x="1575360" y="371023"/>
                  </a:lnTo>
                  <a:lnTo>
                    <a:pt x="1531938" y="391426"/>
                  </a:lnTo>
                  <a:lnTo>
                    <a:pt x="1488972" y="412310"/>
                  </a:lnTo>
                  <a:lnTo>
                    <a:pt x="1446468" y="433672"/>
                  </a:lnTo>
                  <a:lnTo>
                    <a:pt x="1404434" y="455505"/>
                  </a:lnTo>
                  <a:lnTo>
                    <a:pt x="1362876" y="477804"/>
                  </a:lnTo>
                  <a:lnTo>
                    <a:pt x="1321801" y="500565"/>
                  </a:lnTo>
                  <a:lnTo>
                    <a:pt x="1281216" y="523781"/>
                  </a:lnTo>
                  <a:lnTo>
                    <a:pt x="1241128" y="547449"/>
                  </a:lnTo>
                  <a:lnTo>
                    <a:pt x="1201543" y="571563"/>
                  </a:lnTo>
                  <a:lnTo>
                    <a:pt x="1162469" y="596118"/>
                  </a:lnTo>
                  <a:lnTo>
                    <a:pt x="1123912" y="621109"/>
                  </a:lnTo>
                  <a:lnTo>
                    <a:pt x="1085879" y="646530"/>
                  </a:lnTo>
                  <a:lnTo>
                    <a:pt x="1048377" y="672378"/>
                  </a:lnTo>
                  <a:lnTo>
                    <a:pt x="1011414" y="698645"/>
                  </a:lnTo>
                  <a:lnTo>
                    <a:pt x="974994" y="725328"/>
                  </a:lnTo>
                  <a:lnTo>
                    <a:pt x="939127" y="752422"/>
                  </a:lnTo>
                  <a:lnTo>
                    <a:pt x="903818" y="779920"/>
                  </a:lnTo>
                  <a:lnTo>
                    <a:pt x="869074" y="807819"/>
                  </a:lnTo>
                  <a:lnTo>
                    <a:pt x="834902" y="836113"/>
                  </a:lnTo>
                  <a:lnTo>
                    <a:pt x="801309" y="864797"/>
                  </a:lnTo>
                  <a:lnTo>
                    <a:pt x="768302" y="893865"/>
                  </a:lnTo>
                  <a:lnTo>
                    <a:pt x="735888" y="923314"/>
                  </a:lnTo>
                  <a:lnTo>
                    <a:pt x="704073" y="953137"/>
                  </a:lnTo>
                  <a:lnTo>
                    <a:pt x="672865" y="983329"/>
                  </a:lnTo>
                  <a:lnTo>
                    <a:pt x="642270" y="1013886"/>
                  </a:lnTo>
                  <a:lnTo>
                    <a:pt x="612295" y="1044803"/>
                  </a:lnTo>
                  <a:lnTo>
                    <a:pt x="582947" y="1076073"/>
                  </a:lnTo>
                  <a:lnTo>
                    <a:pt x="554233" y="1107693"/>
                  </a:lnTo>
                  <a:lnTo>
                    <a:pt x="526159" y="1139657"/>
                  </a:lnTo>
                  <a:lnTo>
                    <a:pt x="498733" y="1171960"/>
                  </a:lnTo>
                  <a:lnTo>
                    <a:pt x="471962" y="1204597"/>
                  </a:lnTo>
                  <a:lnTo>
                    <a:pt x="445851" y="1237562"/>
                  </a:lnTo>
                  <a:lnTo>
                    <a:pt x="420409" y="1270851"/>
                  </a:lnTo>
                  <a:lnTo>
                    <a:pt x="395641" y="1304459"/>
                  </a:lnTo>
                  <a:lnTo>
                    <a:pt x="371556" y="1338380"/>
                  </a:lnTo>
                  <a:lnTo>
                    <a:pt x="348159" y="1372610"/>
                  </a:lnTo>
                  <a:lnTo>
                    <a:pt x="325457" y="1407143"/>
                  </a:lnTo>
                  <a:lnTo>
                    <a:pt x="303458" y="1441974"/>
                  </a:lnTo>
                  <a:lnTo>
                    <a:pt x="282168" y="1477098"/>
                  </a:lnTo>
                  <a:lnTo>
                    <a:pt x="261594" y="1512510"/>
                  </a:lnTo>
                  <a:lnTo>
                    <a:pt x="241743" y="1548205"/>
                  </a:lnTo>
                  <a:lnTo>
                    <a:pt x="222621" y="1584178"/>
                  </a:lnTo>
                  <a:lnTo>
                    <a:pt x="204236" y="1620423"/>
                  </a:lnTo>
                  <a:lnTo>
                    <a:pt x="186595" y="1656937"/>
                  </a:lnTo>
                  <a:lnTo>
                    <a:pt x="169704" y="1693712"/>
                  </a:lnTo>
                  <a:lnTo>
                    <a:pt x="153570" y="1730745"/>
                  </a:lnTo>
                  <a:lnTo>
                    <a:pt x="138200" y="1768031"/>
                  </a:lnTo>
                  <a:lnTo>
                    <a:pt x="123601" y="1805563"/>
                  </a:lnTo>
                  <a:lnTo>
                    <a:pt x="109780" y="1843338"/>
                  </a:lnTo>
                  <a:lnTo>
                    <a:pt x="96743" y="1881349"/>
                  </a:lnTo>
                  <a:lnTo>
                    <a:pt x="84498" y="1919593"/>
                  </a:lnTo>
                  <a:lnTo>
                    <a:pt x="73051" y="1958063"/>
                  </a:lnTo>
                  <a:lnTo>
                    <a:pt x="62409" y="1996756"/>
                  </a:lnTo>
                  <a:lnTo>
                    <a:pt x="52579" y="2035664"/>
                  </a:lnTo>
                  <a:lnTo>
                    <a:pt x="43568" y="2074785"/>
                  </a:lnTo>
                  <a:lnTo>
                    <a:pt x="35382" y="2114111"/>
                  </a:lnTo>
                  <a:lnTo>
                    <a:pt x="28029" y="2153639"/>
                  </a:lnTo>
                  <a:lnTo>
                    <a:pt x="21516" y="2193363"/>
                  </a:lnTo>
                  <a:lnTo>
                    <a:pt x="15849" y="2233279"/>
                  </a:lnTo>
                  <a:lnTo>
                    <a:pt x="11034" y="2273380"/>
                  </a:lnTo>
                  <a:lnTo>
                    <a:pt x="7080" y="2313663"/>
                  </a:lnTo>
                  <a:lnTo>
                    <a:pt x="3993" y="2354121"/>
                  </a:lnTo>
                  <a:lnTo>
                    <a:pt x="1779" y="2394750"/>
                  </a:lnTo>
                  <a:lnTo>
                    <a:pt x="445" y="2435544"/>
                  </a:lnTo>
                  <a:lnTo>
                    <a:pt x="0" y="2476500"/>
                  </a:lnTo>
                  <a:lnTo>
                    <a:pt x="445" y="2517451"/>
                  </a:lnTo>
                  <a:lnTo>
                    <a:pt x="1779" y="2558242"/>
                  </a:lnTo>
                  <a:lnTo>
                    <a:pt x="3993" y="2598867"/>
                  </a:lnTo>
                  <a:lnTo>
                    <a:pt x="7080" y="2639322"/>
                  </a:lnTo>
                  <a:lnTo>
                    <a:pt x="11034" y="2679601"/>
                  </a:lnTo>
                  <a:lnTo>
                    <a:pt x="15849" y="2719699"/>
                  </a:lnTo>
                  <a:lnTo>
                    <a:pt x="21516" y="2759612"/>
                  </a:lnTo>
                  <a:lnTo>
                    <a:pt x="28029" y="2799333"/>
                  </a:lnTo>
                  <a:lnTo>
                    <a:pt x="35382" y="2838858"/>
                  </a:lnTo>
                  <a:lnTo>
                    <a:pt x="43568" y="2878182"/>
                  </a:lnTo>
                  <a:lnTo>
                    <a:pt x="52579" y="2917299"/>
                  </a:lnTo>
                  <a:lnTo>
                    <a:pt x="62409" y="2956206"/>
                  </a:lnTo>
                  <a:lnTo>
                    <a:pt x="73051" y="2994895"/>
                  </a:lnTo>
                  <a:lnTo>
                    <a:pt x="84498" y="3033363"/>
                  </a:lnTo>
                  <a:lnTo>
                    <a:pt x="96743" y="3071604"/>
                  </a:lnTo>
                  <a:lnTo>
                    <a:pt x="109780" y="3109614"/>
                  </a:lnTo>
                  <a:lnTo>
                    <a:pt x="123601" y="3147386"/>
                  </a:lnTo>
                  <a:lnTo>
                    <a:pt x="138200" y="3184917"/>
                  </a:lnTo>
                  <a:lnTo>
                    <a:pt x="153570" y="3222200"/>
                  </a:lnTo>
                  <a:lnTo>
                    <a:pt x="169704" y="3259231"/>
                  </a:lnTo>
                  <a:lnTo>
                    <a:pt x="186595" y="3296005"/>
                  </a:lnTo>
                  <a:lnTo>
                    <a:pt x="204236" y="3332517"/>
                  </a:lnTo>
                  <a:lnTo>
                    <a:pt x="222621" y="3368761"/>
                  </a:lnTo>
                  <a:lnTo>
                    <a:pt x="241743" y="3404732"/>
                  </a:lnTo>
                  <a:lnTo>
                    <a:pt x="261594" y="3440426"/>
                  </a:lnTo>
                  <a:lnTo>
                    <a:pt x="282168" y="3475836"/>
                  </a:lnTo>
                  <a:lnTo>
                    <a:pt x="303458" y="3510959"/>
                  </a:lnTo>
                  <a:lnTo>
                    <a:pt x="325457" y="3545789"/>
                  </a:lnTo>
                  <a:lnTo>
                    <a:pt x="348159" y="3580321"/>
                  </a:lnTo>
                  <a:lnTo>
                    <a:pt x="371556" y="3614549"/>
                  </a:lnTo>
                  <a:lnTo>
                    <a:pt x="395641" y="3648469"/>
                  </a:lnTo>
                  <a:lnTo>
                    <a:pt x="420409" y="3682076"/>
                  </a:lnTo>
                  <a:lnTo>
                    <a:pt x="445851" y="3715364"/>
                  </a:lnTo>
                  <a:lnTo>
                    <a:pt x="471962" y="3748329"/>
                  </a:lnTo>
                  <a:lnTo>
                    <a:pt x="498733" y="3780965"/>
                  </a:lnTo>
                  <a:lnTo>
                    <a:pt x="526159" y="3813267"/>
                  </a:lnTo>
                  <a:lnTo>
                    <a:pt x="554233" y="3845230"/>
                  </a:lnTo>
                  <a:lnTo>
                    <a:pt x="582947" y="3876850"/>
                  </a:lnTo>
                  <a:lnTo>
                    <a:pt x="612295" y="3908120"/>
                  </a:lnTo>
                  <a:lnTo>
                    <a:pt x="642270" y="3939036"/>
                  </a:lnTo>
                  <a:lnTo>
                    <a:pt x="672865" y="3969592"/>
                  </a:lnTo>
                  <a:lnTo>
                    <a:pt x="704073" y="3999784"/>
                  </a:lnTo>
                  <a:lnTo>
                    <a:pt x="735888" y="4029607"/>
                  </a:lnTo>
                  <a:lnTo>
                    <a:pt x="768302" y="4059055"/>
                  </a:lnTo>
                  <a:lnTo>
                    <a:pt x="801309" y="4088123"/>
                  </a:lnTo>
                  <a:lnTo>
                    <a:pt x="834902" y="4116807"/>
                  </a:lnTo>
                  <a:lnTo>
                    <a:pt x="869074" y="4145101"/>
                  </a:lnTo>
                  <a:lnTo>
                    <a:pt x="903818" y="4172999"/>
                  </a:lnTo>
                  <a:lnTo>
                    <a:pt x="939127" y="4200498"/>
                  </a:lnTo>
                  <a:lnTo>
                    <a:pt x="974994" y="4227591"/>
                  </a:lnTo>
                  <a:lnTo>
                    <a:pt x="1011414" y="4254274"/>
                  </a:lnTo>
                  <a:lnTo>
                    <a:pt x="1048377" y="4280542"/>
                  </a:lnTo>
                  <a:lnTo>
                    <a:pt x="1085879" y="4306389"/>
                  </a:lnTo>
                  <a:lnTo>
                    <a:pt x="1123912" y="4331811"/>
                  </a:lnTo>
                  <a:lnTo>
                    <a:pt x="1162469" y="4356802"/>
                  </a:lnTo>
                  <a:lnTo>
                    <a:pt x="1201543" y="4381357"/>
                  </a:lnTo>
                  <a:lnTo>
                    <a:pt x="1241128" y="4405471"/>
                  </a:lnTo>
                  <a:lnTo>
                    <a:pt x="1281216" y="4429139"/>
                  </a:lnTo>
                  <a:lnTo>
                    <a:pt x="1321801" y="4452356"/>
                  </a:lnTo>
                  <a:lnTo>
                    <a:pt x="1362876" y="4475117"/>
                  </a:lnTo>
                  <a:lnTo>
                    <a:pt x="1404434" y="4497417"/>
                  </a:lnTo>
                  <a:lnTo>
                    <a:pt x="1446468" y="4519250"/>
                  </a:lnTo>
                  <a:lnTo>
                    <a:pt x="1488972" y="4540612"/>
                  </a:lnTo>
                  <a:lnTo>
                    <a:pt x="1531938" y="4561497"/>
                  </a:lnTo>
                  <a:lnTo>
                    <a:pt x="1575360" y="4581901"/>
                  </a:lnTo>
                  <a:lnTo>
                    <a:pt x="1619230" y="4601817"/>
                  </a:lnTo>
                  <a:lnTo>
                    <a:pt x="1663542" y="4621242"/>
                  </a:lnTo>
                  <a:lnTo>
                    <a:pt x="1708290" y="4640170"/>
                  </a:lnTo>
                  <a:lnTo>
                    <a:pt x="1753466" y="4658595"/>
                  </a:lnTo>
                  <a:lnTo>
                    <a:pt x="1799063" y="4676514"/>
                  </a:lnTo>
                  <a:lnTo>
                    <a:pt x="1845074" y="4693920"/>
                  </a:lnTo>
                  <a:lnTo>
                    <a:pt x="1891493" y="4710809"/>
                  </a:lnTo>
                  <a:lnTo>
                    <a:pt x="1938313" y="4727176"/>
                  </a:lnTo>
                  <a:lnTo>
                    <a:pt x="1985527" y="4743014"/>
                  </a:lnTo>
                  <a:lnTo>
                    <a:pt x="2033129" y="4758320"/>
                  </a:lnTo>
                  <a:lnTo>
                    <a:pt x="2081110" y="4773089"/>
                  </a:lnTo>
                  <a:lnTo>
                    <a:pt x="2129465" y="4787314"/>
                  </a:lnTo>
                  <a:lnTo>
                    <a:pt x="2178186" y="4800992"/>
                  </a:lnTo>
                  <a:lnTo>
                    <a:pt x="2227267" y="4814116"/>
                  </a:lnTo>
                  <a:lnTo>
                    <a:pt x="2276701" y="4826682"/>
                  </a:lnTo>
                  <a:lnTo>
                    <a:pt x="2326481" y="4838685"/>
                  </a:lnTo>
                  <a:lnTo>
                    <a:pt x="2376600" y="4850120"/>
                  </a:lnTo>
                  <a:lnTo>
                    <a:pt x="2427051" y="4860981"/>
                  </a:lnTo>
                  <a:lnTo>
                    <a:pt x="2477828" y="4871263"/>
                  </a:lnTo>
                  <a:lnTo>
                    <a:pt x="2528923" y="4880962"/>
                  </a:lnTo>
                  <a:lnTo>
                    <a:pt x="2580330" y="4890072"/>
                  </a:lnTo>
                  <a:lnTo>
                    <a:pt x="2632042" y="4898588"/>
                  </a:lnTo>
                  <a:lnTo>
                    <a:pt x="2684052" y="4906506"/>
                  </a:lnTo>
                  <a:lnTo>
                    <a:pt x="2736353" y="4913819"/>
                  </a:lnTo>
                  <a:lnTo>
                    <a:pt x="2788939" y="4920523"/>
                  </a:lnTo>
                  <a:lnTo>
                    <a:pt x="2841802" y="4926612"/>
                  </a:lnTo>
                  <a:lnTo>
                    <a:pt x="2894935" y="4932083"/>
                  </a:lnTo>
                  <a:lnTo>
                    <a:pt x="2948333" y="4936929"/>
                  </a:lnTo>
                  <a:lnTo>
                    <a:pt x="3001987" y="4941145"/>
                  </a:lnTo>
                  <a:lnTo>
                    <a:pt x="3055891" y="4944726"/>
                  </a:lnTo>
                  <a:lnTo>
                    <a:pt x="3110039" y="4947668"/>
                  </a:lnTo>
                  <a:lnTo>
                    <a:pt x="3164422" y="4949965"/>
                  </a:lnTo>
                  <a:lnTo>
                    <a:pt x="3219036" y="4951612"/>
                  </a:lnTo>
                  <a:lnTo>
                    <a:pt x="3273872" y="4952604"/>
                  </a:lnTo>
                  <a:lnTo>
                    <a:pt x="3328924" y="4952936"/>
                  </a:lnTo>
                  <a:lnTo>
                    <a:pt x="3383975" y="4952604"/>
                  </a:lnTo>
                  <a:lnTo>
                    <a:pt x="3438811" y="4951612"/>
                  </a:lnTo>
                  <a:lnTo>
                    <a:pt x="3493425" y="4949965"/>
                  </a:lnTo>
                  <a:lnTo>
                    <a:pt x="3547809" y="4947668"/>
                  </a:lnTo>
                  <a:lnTo>
                    <a:pt x="3601957" y="4944726"/>
                  </a:lnTo>
                  <a:lnTo>
                    <a:pt x="3655861" y="4941145"/>
                  </a:lnTo>
                  <a:lnTo>
                    <a:pt x="3709516" y="4936929"/>
                  </a:lnTo>
                  <a:lnTo>
                    <a:pt x="3762914" y="4932083"/>
                  </a:lnTo>
                  <a:lnTo>
                    <a:pt x="3816048" y="4926612"/>
                  </a:lnTo>
                  <a:lnTo>
                    <a:pt x="3868912" y="4920523"/>
                  </a:lnTo>
                  <a:lnTo>
                    <a:pt x="3921498" y="4913819"/>
                  </a:lnTo>
                  <a:lnTo>
                    <a:pt x="3973800" y="4906506"/>
                  </a:lnTo>
                  <a:lnTo>
                    <a:pt x="4025811" y="4898588"/>
                  </a:lnTo>
                  <a:lnTo>
                    <a:pt x="4077523" y="4890072"/>
                  </a:lnTo>
                  <a:lnTo>
                    <a:pt x="4128931" y="4880962"/>
                  </a:lnTo>
                  <a:lnTo>
                    <a:pt x="4180028" y="4871263"/>
                  </a:lnTo>
                  <a:lnTo>
                    <a:pt x="4230805" y="4860981"/>
                  </a:lnTo>
                  <a:lnTo>
                    <a:pt x="4281258" y="4850120"/>
                  </a:lnTo>
                  <a:lnTo>
                    <a:pt x="4331378" y="4838685"/>
                  </a:lnTo>
                  <a:lnTo>
                    <a:pt x="4381159" y="4826682"/>
                  </a:lnTo>
                  <a:lnTo>
                    <a:pt x="4430594" y="4814116"/>
                  </a:lnTo>
                  <a:lnTo>
                    <a:pt x="4479677" y="4800992"/>
                  </a:lnTo>
                  <a:lnTo>
                    <a:pt x="4528399" y="4787314"/>
                  </a:lnTo>
                  <a:lnTo>
                    <a:pt x="4576755" y="4773089"/>
                  </a:lnTo>
                  <a:lnTo>
                    <a:pt x="4624738" y="4758320"/>
                  </a:lnTo>
                  <a:lnTo>
                    <a:pt x="4672341" y="4743014"/>
                  </a:lnTo>
                  <a:lnTo>
                    <a:pt x="4719556" y="4727176"/>
                  </a:lnTo>
                  <a:lnTo>
                    <a:pt x="4766378" y="4710809"/>
                  </a:lnTo>
                  <a:lnTo>
                    <a:pt x="4812799" y="4693920"/>
                  </a:lnTo>
                  <a:lnTo>
                    <a:pt x="4858812" y="4676514"/>
                  </a:lnTo>
                  <a:lnTo>
                    <a:pt x="4904411" y="4658595"/>
                  </a:lnTo>
                  <a:lnTo>
                    <a:pt x="4949588" y="4640170"/>
                  </a:lnTo>
                  <a:lnTo>
                    <a:pt x="4994337" y="4621242"/>
                  </a:lnTo>
                  <a:lnTo>
                    <a:pt x="5038651" y="4601817"/>
                  </a:lnTo>
                  <a:lnTo>
                    <a:pt x="5082523" y="4581901"/>
                  </a:lnTo>
                  <a:lnTo>
                    <a:pt x="5125947" y="4561497"/>
                  </a:lnTo>
                  <a:lnTo>
                    <a:pt x="5168914" y="4540612"/>
                  </a:lnTo>
                  <a:lnTo>
                    <a:pt x="5211420" y="4519250"/>
                  </a:lnTo>
                  <a:lnTo>
                    <a:pt x="5253456" y="4497417"/>
                  </a:lnTo>
                  <a:lnTo>
                    <a:pt x="5295016" y="4475117"/>
                  </a:lnTo>
                  <a:lnTo>
                    <a:pt x="5336092" y="4452356"/>
                  </a:lnTo>
                  <a:lnTo>
                    <a:pt x="5376679" y="4429139"/>
                  </a:lnTo>
                  <a:lnTo>
                    <a:pt x="5416769" y="4405471"/>
                  </a:lnTo>
                  <a:lnTo>
                    <a:pt x="5456356" y="4381357"/>
                  </a:lnTo>
                  <a:lnTo>
                    <a:pt x="5495432" y="4356802"/>
                  </a:lnTo>
                  <a:lnTo>
                    <a:pt x="5533991" y="4331811"/>
                  </a:lnTo>
                  <a:lnTo>
                    <a:pt x="5572026" y="4306389"/>
                  </a:lnTo>
                  <a:lnTo>
                    <a:pt x="5609529" y="4280542"/>
                  </a:lnTo>
                  <a:lnTo>
                    <a:pt x="5646495" y="4254274"/>
                  </a:lnTo>
                  <a:lnTo>
                    <a:pt x="5682916" y="4227591"/>
                  </a:lnTo>
                  <a:lnTo>
                    <a:pt x="5718786" y="4200498"/>
                  </a:lnTo>
                  <a:lnTo>
                    <a:pt x="5754097" y="4172999"/>
                  </a:lnTo>
                  <a:lnTo>
                    <a:pt x="5788842" y="4145101"/>
                  </a:lnTo>
                  <a:lnTo>
                    <a:pt x="5823016" y="4116807"/>
                  </a:lnTo>
                  <a:lnTo>
                    <a:pt x="5856611" y="4088123"/>
                  </a:lnTo>
                  <a:lnTo>
                    <a:pt x="5889620" y="4059055"/>
                  </a:lnTo>
                  <a:lnTo>
                    <a:pt x="5922036" y="4029607"/>
                  </a:lnTo>
                  <a:lnTo>
                    <a:pt x="5953852" y="3999784"/>
                  </a:lnTo>
                  <a:lnTo>
                    <a:pt x="5985062" y="3969592"/>
                  </a:lnTo>
                  <a:lnTo>
                    <a:pt x="6015659" y="3939036"/>
                  </a:lnTo>
                  <a:lnTo>
                    <a:pt x="6045636" y="3908120"/>
                  </a:lnTo>
                  <a:lnTo>
                    <a:pt x="6074986" y="3876850"/>
                  </a:lnTo>
                  <a:lnTo>
                    <a:pt x="6103702" y="3845230"/>
                  </a:lnTo>
                  <a:lnTo>
                    <a:pt x="6131777" y="3813267"/>
                  </a:lnTo>
                  <a:lnTo>
                    <a:pt x="6159205" y="3780965"/>
                  </a:lnTo>
                  <a:lnTo>
                    <a:pt x="6185978" y="3748329"/>
                  </a:lnTo>
                  <a:lnTo>
                    <a:pt x="6212090" y="3715364"/>
                  </a:lnTo>
                  <a:lnTo>
                    <a:pt x="6237535" y="3682076"/>
                  </a:lnTo>
                  <a:lnTo>
                    <a:pt x="6262304" y="3648469"/>
                  </a:lnTo>
                  <a:lnTo>
                    <a:pt x="6286391" y="3614549"/>
                  </a:lnTo>
                  <a:lnTo>
                    <a:pt x="6309790" y="3580321"/>
                  </a:lnTo>
                  <a:lnTo>
                    <a:pt x="6332493" y="3545789"/>
                  </a:lnTo>
                  <a:lnTo>
                    <a:pt x="6354493" y="3510959"/>
                  </a:lnTo>
                  <a:lnTo>
                    <a:pt x="6375785" y="3475836"/>
                  </a:lnTo>
                  <a:lnTo>
                    <a:pt x="6396360" y="3440426"/>
                  </a:lnTo>
                  <a:lnTo>
                    <a:pt x="6416213" y="3404732"/>
                  </a:lnTo>
                  <a:lnTo>
                    <a:pt x="6435336" y="3368761"/>
                  </a:lnTo>
                  <a:lnTo>
                    <a:pt x="6453722" y="3332517"/>
                  </a:lnTo>
                  <a:lnTo>
                    <a:pt x="6471364" y="3296005"/>
                  </a:lnTo>
                  <a:lnTo>
                    <a:pt x="6488257" y="3259231"/>
                  </a:lnTo>
                  <a:lnTo>
                    <a:pt x="6504392" y="3222200"/>
                  </a:lnTo>
                  <a:lnTo>
                    <a:pt x="6519763" y="3184917"/>
                  </a:lnTo>
                  <a:lnTo>
                    <a:pt x="6534363" y="3147386"/>
                  </a:lnTo>
                  <a:lnTo>
                    <a:pt x="6548185" y="3109614"/>
                  </a:lnTo>
                  <a:lnTo>
                    <a:pt x="6561223" y="3071604"/>
                  </a:lnTo>
                  <a:lnTo>
                    <a:pt x="6573469" y="3033363"/>
                  </a:lnTo>
                  <a:lnTo>
                    <a:pt x="6584917" y="2994895"/>
                  </a:lnTo>
                  <a:lnTo>
                    <a:pt x="6595560" y="2956206"/>
                  </a:lnTo>
                  <a:lnTo>
                    <a:pt x="6605391" y="2917299"/>
                  </a:lnTo>
                  <a:lnTo>
                    <a:pt x="6614403" y="2878182"/>
                  </a:lnTo>
                  <a:lnTo>
                    <a:pt x="6622589" y="2838858"/>
                  </a:lnTo>
                  <a:lnTo>
                    <a:pt x="6629942" y="2799333"/>
                  </a:lnTo>
                  <a:lnTo>
                    <a:pt x="6636456" y="2759612"/>
                  </a:lnTo>
                  <a:lnTo>
                    <a:pt x="6642124" y="2719699"/>
                  </a:lnTo>
                  <a:lnTo>
                    <a:pt x="6646939" y="2679601"/>
                  </a:lnTo>
                  <a:lnTo>
                    <a:pt x="6650893" y="2639322"/>
                  </a:lnTo>
                  <a:lnTo>
                    <a:pt x="6653981" y="2598867"/>
                  </a:lnTo>
                  <a:lnTo>
                    <a:pt x="6656195" y="2558242"/>
                  </a:lnTo>
                  <a:lnTo>
                    <a:pt x="6657529" y="2517451"/>
                  </a:lnTo>
                  <a:lnTo>
                    <a:pt x="6657975" y="2476500"/>
                  </a:lnTo>
                  <a:lnTo>
                    <a:pt x="6657529" y="2435544"/>
                  </a:lnTo>
                  <a:lnTo>
                    <a:pt x="6656195" y="2394750"/>
                  </a:lnTo>
                  <a:lnTo>
                    <a:pt x="6653981" y="2354121"/>
                  </a:lnTo>
                  <a:lnTo>
                    <a:pt x="6650893" y="2313663"/>
                  </a:lnTo>
                  <a:lnTo>
                    <a:pt x="6646939" y="2273380"/>
                  </a:lnTo>
                  <a:lnTo>
                    <a:pt x="6642124" y="2233279"/>
                  </a:lnTo>
                  <a:lnTo>
                    <a:pt x="6636456" y="2193363"/>
                  </a:lnTo>
                  <a:lnTo>
                    <a:pt x="6629942" y="2153639"/>
                  </a:lnTo>
                  <a:lnTo>
                    <a:pt x="6622589" y="2114111"/>
                  </a:lnTo>
                  <a:lnTo>
                    <a:pt x="6614403" y="2074785"/>
                  </a:lnTo>
                  <a:lnTo>
                    <a:pt x="6605391" y="2035664"/>
                  </a:lnTo>
                  <a:lnTo>
                    <a:pt x="6595560" y="1996756"/>
                  </a:lnTo>
                  <a:lnTo>
                    <a:pt x="6584917" y="1958063"/>
                  </a:lnTo>
                  <a:lnTo>
                    <a:pt x="6573469" y="1919593"/>
                  </a:lnTo>
                  <a:lnTo>
                    <a:pt x="6561223" y="1881349"/>
                  </a:lnTo>
                  <a:lnTo>
                    <a:pt x="6548185" y="1843338"/>
                  </a:lnTo>
                  <a:lnTo>
                    <a:pt x="6534363" y="1805563"/>
                  </a:lnTo>
                  <a:lnTo>
                    <a:pt x="6519763" y="1768031"/>
                  </a:lnTo>
                  <a:lnTo>
                    <a:pt x="6504392" y="1730745"/>
                  </a:lnTo>
                  <a:lnTo>
                    <a:pt x="6488257" y="1693712"/>
                  </a:lnTo>
                  <a:lnTo>
                    <a:pt x="6471364" y="1656937"/>
                  </a:lnTo>
                  <a:lnTo>
                    <a:pt x="6453722" y="1620423"/>
                  </a:lnTo>
                  <a:lnTo>
                    <a:pt x="6435336" y="1584178"/>
                  </a:lnTo>
                  <a:lnTo>
                    <a:pt x="6416213" y="1548205"/>
                  </a:lnTo>
                  <a:lnTo>
                    <a:pt x="6396360" y="1512510"/>
                  </a:lnTo>
                  <a:lnTo>
                    <a:pt x="6375785" y="1477098"/>
                  </a:lnTo>
                  <a:lnTo>
                    <a:pt x="6354493" y="1441974"/>
                  </a:lnTo>
                  <a:lnTo>
                    <a:pt x="6332493" y="1407143"/>
                  </a:lnTo>
                  <a:lnTo>
                    <a:pt x="6309790" y="1372610"/>
                  </a:lnTo>
                  <a:lnTo>
                    <a:pt x="6286391" y="1338380"/>
                  </a:lnTo>
                  <a:lnTo>
                    <a:pt x="6262304" y="1304459"/>
                  </a:lnTo>
                  <a:lnTo>
                    <a:pt x="6237535" y="1270851"/>
                  </a:lnTo>
                  <a:lnTo>
                    <a:pt x="6212090" y="1237562"/>
                  </a:lnTo>
                  <a:lnTo>
                    <a:pt x="6185978" y="1204597"/>
                  </a:lnTo>
                  <a:lnTo>
                    <a:pt x="6159205" y="1171960"/>
                  </a:lnTo>
                  <a:lnTo>
                    <a:pt x="6131777" y="1139657"/>
                  </a:lnTo>
                  <a:lnTo>
                    <a:pt x="6103702" y="1107693"/>
                  </a:lnTo>
                  <a:lnTo>
                    <a:pt x="6074986" y="1076073"/>
                  </a:lnTo>
                  <a:lnTo>
                    <a:pt x="6045636" y="1044803"/>
                  </a:lnTo>
                  <a:lnTo>
                    <a:pt x="6015659" y="1013886"/>
                  </a:lnTo>
                  <a:lnTo>
                    <a:pt x="5985062" y="983329"/>
                  </a:lnTo>
                  <a:lnTo>
                    <a:pt x="5953852" y="953137"/>
                  </a:lnTo>
                  <a:lnTo>
                    <a:pt x="5922036" y="923314"/>
                  </a:lnTo>
                  <a:lnTo>
                    <a:pt x="5889620" y="893865"/>
                  </a:lnTo>
                  <a:lnTo>
                    <a:pt x="5856611" y="864797"/>
                  </a:lnTo>
                  <a:lnTo>
                    <a:pt x="5823016" y="836113"/>
                  </a:lnTo>
                  <a:lnTo>
                    <a:pt x="5788842" y="807819"/>
                  </a:lnTo>
                  <a:lnTo>
                    <a:pt x="5754097" y="779920"/>
                  </a:lnTo>
                  <a:lnTo>
                    <a:pt x="5718786" y="752422"/>
                  </a:lnTo>
                  <a:lnTo>
                    <a:pt x="5682916" y="725328"/>
                  </a:lnTo>
                  <a:lnTo>
                    <a:pt x="5646495" y="698645"/>
                  </a:lnTo>
                  <a:lnTo>
                    <a:pt x="5609529" y="672378"/>
                  </a:lnTo>
                  <a:lnTo>
                    <a:pt x="5572026" y="646530"/>
                  </a:lnTo>
                  <a:lnTo>
                    <a:pt x="5533991" y="621109"/>
                  </a:lnTo>
                  <a:lnTo>
                    <a:pt x="5495432" y="596118"/>
                  </a:lnTo>
                  <a:lnTo>
                    <a:pt x="5456356" y="571563"/>
                  </a:lnTo>
                  <a:lnTo>
                    <a:pt x="5416769" y="547449"/>
                  </a:lnTo>
                  <a:lnTo>
                    <a:pt x="5376679" y="523781"/>
                  </a:lnTo>
                  <a:lnTo>
                    <a:pt x="5336092" y="500565"/>
                  </a:lnTo>
                  <a:lnTo>
                    <a:pt x="5295016" y="477804"/>
                  </a:lnTo>
                  <a:lnTo>
                    <a:pt x="5253456" y="455505"/>
                  </a:lnTo>
                  <a:lnTo>
                    <a:pt x="5211420" y="433672"/>
                  </a:lnTo>
                  <a:lnTo>
                    <a:pt x="5168914" y="412310"/>
                  </a:lnTo>
                  <a:lnTo>
                    <a:pt x="5125947" y="391426"/>
                  </a:lnTo>
                  <a:lnTo>
                    <a:pt x="5082523" y="371023"/>
                  </a:lnTo>
                  <a:lnTo>
                    <a:pt x="5038651" y="351106"/>
                  </a:lnTo>
                  <a:lnTo>
                    <a:pt x="4994337" y="331682"/>
                  </a:lnTo>
                  <a:lnTo>
                    <a:pt x="4949588" y="312755"/>
                  </a:lnTo>
                  <a:lnTo>
                    <a:pt x="4904411" y="294329"/>
                  </a:lnTo>
                  <a:lnTo>
                    <a:pt x="4858812" y="276411"/>
                  </a:lnTo>
                  <a:lnTo>
                    <a:pt x="4812799" y="259005"/>
                  </a:lnTo>
                  <a:lnTo>
                    <a:pt x="4766378" y="242117"/>
                  </a:lnTo>
                  <a:lnTo>
                    <a:pt x="4719556" y="225751"/>
                  </a:lnTo>
                  <a:lnTo>
                    <a:pt x="4672341" y="209913"/>
                  </a:lnTo>
                  <a:lnTo>
                    <a:pt x="4624738" y="194607"/>
                  </a:lnTo>
                  <a:lnTo>
                    <a:pt x="4576755" y="179839"/>
                  </a:lnTo>
                  <a:lnTo>
                    <a:pt x="4528399" y="165614"/>
                  </a:lnTo>
                  <a:lnTo>
                    <a:pt x="4479677" y="151937"/>
                  </a:lnTo>
                  <a:lnTo>
                    <a:pt x="4430594" y="138813"/>
                  </a:lnTo>
                  <a:lnTo>
                    <a:pt x="4381159" y="126248"/>
                  </a:lnTo>
                  <a:lnTo>
                    <a:pt x="4331378" y="114245"/>
                  </a:lnTo>
                  <a:lnTo>
                    <a:pt x="4281258" y="102811"/>
                  </a:lnTo>
                  <a:lnTo>
                    <a:pt x="4230805" y="91950"/>
                  </a:lnTo>
                  <a:lnTo>
                    <a:pt x="4180028" y="81668"/>
                  </a:lnTo>
                  <a:lnTo>
                    <a:pt x="4128931" y="71970"/>
                  </a:lnTo>
                  <a:lnTo>
                    <a:pt x="4077523" y="62860"/>
                  </a:lnTo>
                  <a:lnTo>
                    <a:pt x="4025811" y="54344"/>
                  </a:lnTo>
                  <a:lnTo>
                    <a:pt x="3973800" y="46428"/>
                  </a:lnTo>
                  <a:lnTo>
                    <a:pt x="3921498" y="39115"/>
                  </a:lnTo>
                  <a:lnTo>
                    <a:pt x="3868912" y="32411"/>
                  </a:lnTo>
                  <a:lnTo>
                    <a:pt x="3816048" y="26322"/>
                  </a:lnTo>
                  <a:lnTo>
                    <a:pt x="3762914" y="20852"/>
                  </a:lnTo>
                  <a:lnTo>
                    <a:pt x="3709516" y="16006"/>
                  </a:lnTo>
                  <a:lnTo>
                    <a:pt x="3655861" y="11790"/>
                  </a:lnTo>
                  <a:lnTo>
                    <a:pt x="3601957" y="8209"/>
                  </a:lnTo>
                  <a:lnTo>
                    <a:pt x="3547809" y="5267"/>
                  </a:lnTo>
                  <a:lnTo>
                    <a:pt x="3493425" y="2970"/>
                  </a:lnTo>
                  <a:lnTo>
                    <a:pt x="3438811" y="1323"/>
                  </a:lnTo>
                  <a:lnTo>
                    <a:pt x="3383975" y="331"/>
                  </a:lnTo>
                  <a:lnTo>
                    <a:pt x="3328924" y="0"/>
                  </a:lnTo>
                  <a:close/>
                </a:path>
              </a:pathLst>
            </a:custGeom>
            <a:solidFill>
              <a:srgbClr val="FD8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509901" y="671576"/>
              <a:ext cx="6657975" cy="4953000"/>
            </a:xfrm>
            <a:custGeom>
              <a:avLst/>
              <a:gdLst/>
              <a:ahLst/>
              <a:cxnLst/>
              <a:rect l="l" t="t" r="r" b="b"/>
              <a:pathLst>
                <a:path w="6657975" h="4953000">
                  <a:moveTo>
                    <a:pt x="0" y="2476500"/>
                  </a:moveTo>
                  <a:lnTo>
                    <a:pt x="445" y="2435544"/>
                  </a:lnTo>
                  <a:lnTo>
                    <a:pt x="1779" y="2394750"/>
                  </a:lnTo>
                  <a:lnTo>
                    <a:pt x="3993" y="2354121"/>
                  </a:lnTo>
                  <a:lnTo>
                    <a:pt x="7080" y="2313663"/>
                  </a:lnTo>
                  <a:lnTo>
                    <a:pt x="11034" y="2273380"/>
                  </a:lnTo>
                  <a:lnTo>
                    <a:pt x="15849" y="2233279"/>
                  </a:lnTo>
                  <a:lnTo>
                    <a:pt x="21516" y="2193363"/>
                  </a:lnTo>
                  <a:lnTo>
                    <a:pt x="28029" y="2153639"/>
                  </a:lnTo>
                  <a:lnTo>
                    <a:pt x="35382" y="2114111"/>
                  </a:lnTo>
                  <a:lnTo>
                    <a:pt x="43568" y="2074785"/>
                  </a:lnTo>
                  <a:lnTo>
                    <a:pt x="52579" y="2035664"/>
                  </a:lnTo>
                  <a:lnTo>
                    <a:pt x="62409" y="1996756"/>
                  </a:lnTo>
                  <a:lnTo>
                    <a:pt x="73051" y="1958063"/>
                  </a:lnTo>
                  <a:lnTo>
                    <a:pt x="84498" y="1919593"/>
                  </a:lnTo>
                  <a:lnTo>
                    <a:pt x="96743" y="1881349"/>
                  </a:lnTo>
                  <a:lnTo>
                    <a:pt x="109780" y="1843338"/>
                  </a:lnTo>
                  <a:lnTo>
                    <a:pt x="123601" y="1805563"/>
                  </a:lnTo>
                  <a:lnTo>
                    <a:pt x="138200" y="1768031"/>
                  </a:lnTo>
                  <a:lnTo>
                    <a:pt x="153570" y="1730745"/>
                  </a:lnTo>
                  <a:lnTo>
                    <a:pt x="169704" y="1693712"/>
                  </a:lnTo>
                  <a:lnTo>
                    <a:pt x="186595" y="1656937"/>
                  </a:lnTo>
                  <a:lnTo>
                    <a:pt x="204236" y="1620423"/>
                  </a:lnTo>
                  <a:lnTo>
                    <a:pt x="222621" y="1584178"/>
                  </a:lnTo>
                  <a:lnTo>
                    <a:pt x="241743" y="1548205"/>
                  </a:lnTo>
                  <a:lnTo>
                    <a:pt x="261594" y="1512510"/>
                  </a:lnTo>
                  <a:lnTo>
                    <a:pt x="282168" y="1477098"/>
                  </a:lnTo>
                  <a:lnTo>
                    <a:pt x="303458" y="1441974"/>
                  </a:lnTo>
                  <a:lnTo>
                    <a:pt x="325457" y="1407143"/>
                  </a:lnTo>
                  <a:lnTo>
                    <a:pt x="348159" y="1372610"/>
                  </a:lnTo>
                  <a:lnTo>
                    <a:pt x="371556" y="1338380"/>
                  </a:lnTo>
                  <a:lnTo>
                    <a:pt x="395641" y="1304459"/>
                  </a:lnTo>
                  <a:lnTo>
                    <a:pt x="420409" y="1270851"/>
                  </a:lnTo>
                  <a:lnTo>
                    <a:pt x="445851" y="1237562"/>
                  </a:lnTo>
                  <a:lnTo>
                    <a:pt x="471962" y="1204597"/>
                  </a:lnTo>
                  <a:lnTo>
                    <a:pt x="498733" y="1171960"/>
                  </a:lnTo>
                  <a:lnTo>
                    <a:pt x="526159" y="1139657"/>
                  </a:lnTo>
                  <a:lnTo>
                    <a:pt x="554233" y="1107693"/>
                  </a:lnTo>
                  <a:lnTo>
                    <a:pt x="582947" y="1076073"/>
                  </a:lnTo>
                  <a:lnTo>
                    <a:pt x="612295" y="1044803"/>
                  </a:lnTo>
                  <a:lnTo>
                    <a:pt x="642270" y="1013886"/>
                  </a:lnTo>
                  <a:lnTo>
                    <a:pt x="672865" y="983329"/>
                  </a:lnTo>
                  <a:lnTo>
                    <a:pt x="704073" y="953137"/>
                  </a:lnTo>
                  <a:lnTo>
                    <a:pt x="735888" y="923314"/>
                  </a:lnTo>
                  <a:lnTo>
                    <a:pt x="768302" y="893865"/>
                  </a:lnTo>
                  <a:lnTo>
                    <a:pt x="801309" y="864797"/>
                  </a:lnTo>
                  <a:lnTo>
                    <a:pt x="834902" y="836113"/>
                  </a:lnTo>
                  <a:lnTo>
                    <a:pt x="869074" y="807819"/>
                  </a:lnTo>
                  <a:lnTo>
                    <a:pt x="903818" y="779920"/>
                  </a:lnTo>
                  <a:lnTo>
                    <a:pt x="939127" y="752422"/>
                  </a:lnTo>
                  <a:lnTo>
                    <a:pt x="974994" y="725328"/>
                  </a:lnTo>
                  <a:lnTo>
                    <a:pt x="1011414" y="698645"/>
                  </a:lnTo>
                  <a:lnTo>
                    <a:pt x="1048377" y="672378"/>
                  </a:lnTo>
                  <a:lnTo>
                    <a:pt x="1085879" y="646530"/>
                  </a:lnTo>
                  <a:lnTo>
                    <a:pt x="1123912" y="621109"/>
                  </a:lnTo>
                  <a:lnTo>
                    <a:pt x="1162469" y="596118"/>
                  </a:lnTo>
                  <a:lnTo>
                    <a:pt x="1201543" y="571563"/>
                  </a:lnTo>
                  <a:lnTo>
                    <a:pt x="1241128" y="547449"/>
                  </a:lnTo>
                  <a:lnTo>
                    <a:pt x="1281216" y="523781"/>
                  </a:lnTo>
                  <a:lnTo>
                    <a:pt x="1321801" y="500565"/>
                  </a:lnTo>
                  <a:lnTo>
                    <a:pt x="1362876" y="477804"/>
                  </a:lnTo>
                  <a:lnTo>
                    <a:pt x="1404434" y="455505"/>
                  </a:lnTo>
                  <a:lnTo>
                    <a:pt x="1446468" y="433672"/>
                  </a:lnTo>
                  <a:lnTo>
                    <a:pt x="1488972" y="412310"/>
                  </a:lnTo>
                  <a:lnTo>
                    <a:pt x="1531938" y="391426"/>
                  </a:lnTo>
                  <a:lnTo>
                    <a:pt x="1575360" y="371023"/>
                  </a:lnTo>
                  <a:lnTo>
                    <a:pt x="1619230" y="351106"/>
                  </a:lnTo>
                  <a:lnTo>
                    <a:pt x="1663542" y="331682"/>
                  </a:lnTo>
                  <a:lnTo>
                    <a:pt x="1708290" y="312755"/>
                  </a:lnTo>
                  <a:lnTo>
                    <a:pt x="1753466" y="294329"/>
                  </a:lnTo>
                  <a:lnTo>
                    <a:pt x="1799063" y="276411"/>
                  </a:lnTo>
                  <a:lnTo>
                    <a:pt x="1845074" y="259005"/>
                  </a:lnTo>
                  <a:lnTo>
                    <a:pt x="1891493" y="242117"/>
                  </a:lnTo>
                  <a:lnTo>
                    <a:pt x="1938313" y="225751"/>
                  </a:lnTo>
                  <a:lnTo>
                    <a:pt x="1985527" y="209913"/>
                  </a:lnTo>
                  <a:lnTo>
                    <a:pt x="2033129" y="194607"/>
                  </a:lnTo>
                  <a:lnTo>
                    <a:pt x="2081110" y="179839"/>
                  </a:lnTo>
                  <a:lnTo>
                    <a:pt x="2129465" y="165614"/>
                  </a:lnTo>
                  <a:lnTo>
                    <a:pt x="2178186" y="151937"/>
                  </a:lnTo>
                  <a:lnTo>
                    <a:pt x="2227267" y="138813"/>
                  </a:lnTo>
                  <a:lnTo>
                    <a:pt x="2276701" y="126248"/>
                  </a:lnTo>
                  <a:lnTo>
                    <a:pt x="2326481" y="114245"/>
                  </a:lnTo>
                  <a:lnTo>
                    <a:pt x="2376600" y="102811"/>
                  </a:lnTo>
                  <a:lnTo>
                    <a:pt x="2427051" y="91950"/>
                  </a:lnTo>
                  <a:lnTo>
                    <a:pt x="2477828" y="81668"/>
                  </a:lnTo>
                  <a:lnTo>
                    <a:pt x="2528923" y="71970"/>
                  </a:lnTo>
                  <a:lnTo>
                    <a:pt x="2580330" y="62860"/>
                  </a:lnTo>
                  <a:lnTo>
                    <a:pt x="2632042" y="54344"/>
                  </a:lnTo>
                  <a:lnTo>
                    <a:pt x="2684052" y="46428"/>
                  </a:lnTo>
                  <a:lnTo>
                    <a:pt x="2736353" y="39115"/>
                  </a:lnTo>
                  <a:lnTo>
                    <a:pt x="2788939" y="32411"/>
                  </a:lnTo>
                  <a:lnTo>
                    <a:pt x="2841802" y="26322"/>
                  </a:lnTo>
                  <a:lnTo>
                    <a:pt x="2894935" y="20852"/>
                  </a:lnTo>
                  <a:lnTo>
                    <a:pt x="2948333" y="16006"/>
                  </a:lnTo>
                  <a:lnTo>
                    <a:pt x="3001987" y="11790"/>
                  </a:lnTo>
                  <a:lnTo>
                    <a:pt x="3055891" y="8209"/>
                  </a:lnTo>
                  <a:lnTo>
                    <a:pt x="3110039" y="5267"/>
                  </a:lnTo>
                  <a:lnTo>
                    <a:pt x="3164422" y="2970"/>
                  </a:lnTo>
                  <a:lnTo>
                    <a:pt x="3219036" y="1323"/>
                  </a:lnTo>
                  <a:lnTo>
                    <a:pt x="3273872" y="331"/>
                  </a:lnTo>
                  <a:lnTo>
                    <a:pt x="3328924" y="0"/>
                  </a:lnTo>
                  <a:lnTo>
                    <a:pt x="3383975" y="331"/>
                  </a:lnTo>
                  <a:lnTo>
                    <a:pt x="3438811" y="1323"/>
                  </a:lnTo>
                  <a:lnTo>
                    <a:pt x="3493425" y="2970"/>
                  </a:lnTo>
                  <a:lnTo>
                    <a:pt x="3547809" y="5267"/>
                  </a:lnTo>
                  <a:lnTo>
                    <a:pt x="3601957" y="8209"/>
                  </a:lnTo>
                  <a:lnTo>
                    <a:pt x="3655861" y="11790"/>
                  </a:lnTo>
                  <a:lnTo>
                    <a:pt x="3709516" y="16006"/>
                  </a:lnTo>
                  <a:lnTo>
                    <a:pt x="3762914" y="20852"/>
                  </a:lnTo>
                  <a:lnTo>
                    <a:pt x="3816048" y="26322"/>
                  </a:lnTo>
                  <a:lnTo>
                    <a:pt x="3868912" y="32411"/>
                  </a:lnTo>
                  <a:lnTo>
                    <a:pt x="3921498" y="39115"/>
                  </a:lnTo>
                  <a:lnTo>
                    <a:pt x="3973800" y="46428"/>
                  </a:lnTo>
                  <a:lnTo>
                    <a:pt x="4025811" y="54344"/>
                  </a:lnTo>
                  <a:lnTo>
                    <a:pt x="4077523" y="62860"/>
                  </a:lnTo>
                  <a:lnTo>
                    <a:pt x="4128931" y="71970"/>
                  </a:lnTo>
                  <a:lnTo>
                    <a:pt x="4180028" y="81668"/>
                  </a:lnTo>
                  <a:lnTo>
                    <a:pt x="4230805" y="91950"/>
                  </a:lnTo>
                  <a:lnTo>
                    <a:pt x="4281258" y="102811"/>
                  </a:lnTo>
                  <a:lnTo>
                    <a:pt x="4331378" y="114245"/>
                  </a:lnTo>
                  <a:lnTo>
                    <a:pt x="4381159" y="126248"/>
                  </a:lnTo>
                  <a:lnTo>
                    <a:pt x="4430594" y="138813"/>
                  </a:lnTo>
                  <a:lnTo>
                    <a:pt x="4479677" y="151937"/>
                  </a:lnTo>
                  <a:lnTo>
                    <a:pt x="4528399" y="165614"/>
                  </a:lnTo>
                  <a:lnTo>
                    <a:pt x="4576755" y="179839"/>
                  </a:lnTo>
                  <a:lnTo>
                    <a:pt x="4624738" y="194607"/>
                  </a:lnTo>
                  <a:lnTo>
                    <a:pt x="4672341" y="209913"/>
                  </a:lnTo>
                  <a:lnTo>
                    <a:pt x="4719556" y="225751"/>
                  </a:lnTo>
                  <a:lnTo>
                    <a:pt x="4766378" y="242117"/>
                  </a:lnTo>
                  <a:lnTo>
                    <a:pt x="4812799" y="259005"/>
                  </a:lnTo>
                  <a:lnTo>
                    <a:pt x="4858812" y="276411"/>
                  </a:lnTo>
                  <a:lnTo>
                    <a:pt x="4904411" y="294329"/>
                  </a:lnTo>
                  <a:lnTo>
                    <a:pt x="4949588" y="312755"/>
                  </a:lnTo>
                  <a:lnTo>
                    <a:pt x="4994337" y="331682"/>
                  </a:lnTo>
                  <a:lnTo>
                    <a:pt x="5038651" y="351106"/>
                  </a:lnTo>
                  <a:lnTo>
                    <a:pt x="5082523" y="371023"/>
                  </a:lnTo>
                  <a:lnTo>
                    <a:pt x="5125947" y="391426"/>
                  </a:lnTo>
                  <a:lnTo>
                    <a:pt x="5168914" y="412310"/>
                  </a:lnTo>
                  <a:lnTo>
                    <a:pt x="5211420" y="433672"/>
                  </a:lnTo>
                  <a:lnTo>
                    <a:pt x="5253456" y="455505"/>
                  </a:lnTo>
                  <a:lnTo>
                    <a:pt x="5295016" y="477804"/>
                  </a:lnTo>
                  <a:lnTo>
                    <a:pt x="5336092" y="500565"/>
                  </a:lnTo>
                  <a:lnTo>
                    <a:pt x="5376679" y="523781"/>
                  </a:lnTo>
                  <a:lnTo>
                    <a:pt x="5416769" y="547449"/>
                  </a:lnTo>
                  <a:lnTo>
                    <a:pt x="5456356" y="571563"/>
                  </a:lnTo>
                  <a:lnTo>
                    <a:pt x="5495432" y="596118"/>
                  </a:lnTo>
                  <a:lnTo>
                    <a:pt x="5533991" y="621109"/>
                  </a:lnTo>
                  <a:lnTo>
                    <a:pt x="5572026" y="646530"/>
                  </a:lnTo>
                  <a:lnTo>
                    <a:pt x="5609529" y="672378"/>
                  </a:lnTo>
                  <a:lnTo>
                    <a:pt x="5646495" y="698645"/>
                  </a:lnTo>
                  <a:lnTo>
                    <a:pt x="5682916" y="725328"/>
                  </a:lnTo>
                  <a:lnTo>
                    <a:pt x="5718786" y="752422"/>
                  </a:lnTo>
                  <a:lnTo>
                    <a:pt x="5754097" y="779920"/>
                  </a:lnTo>
                  <a:lnTo>
                    <a:pt x="5788842" y="807819"/>
                  </a:lnTo>
                  <a:lnTo>
                    <a:pt x="5823016" y="836113"/>
                  </a:lnTo>
                  <a:lnTo>
                    <a:pt x="5856611" y="864797"/>
                  </a:lnTo>
                  <a:lnTo>
                    <a:pt x="5889620" y="893865"/>
                  </a:lnTo>
                  <a:lnTo>
                    <a:pt x="5922036" y="923314"/>
                  </a:lnTo>
                  <a:lnTo>
                    <a:pt x="5953852" y="953137"/>
                  </a:lnTo>
                  <a:lnTo>
                    <a:pt x="5985062" y="983329"/>
                  </a:lnTo>
                  <a:lnTo>
                    <a:pt x="6015659" y="1013886"/>
                  </a:lnTo>
                  <a:lnTo>
                    <a:pt x="6045636" y="1044803"/>
                  </a:lnTo>
                  <a:lnTo>
                    <a:pt x="6074986" y="1076073"/>
                  </a:lnTo>
                  <a:lnTo>
                    <a:pt x="6103702" y="1107693"/>
                  </a:lnTo>
                  <a:lnTo>
                    <a:pt x="6131777" y="1139657"/>
                  </a:lnTo>
                  <a:lnTo>
                    <a:pt x="6159205" y="1171960"/>
                  </a:lnTo>
                  <a:lnTo>
                    <a:pt x="6185978" y="1204597"/>
                  </a:lnTo>
                  <a:lnTo>
                    <a:pt x="6212090" y="1237562"/>
                  </a:lnTo>
                  <a:lnTo>
                    <a:pt x="6237535" y="1270851"/>
                  </a:lnTo>
                  <a:lnTo>
                    <a:pt x="6262304" y="1304459"/>
                  </a:lnTo>
                  <a:lnTo>
                    <a:pt x="6286391" y="1338380"/>
                  </a:lnTo>
                  <a:lnTo>
                    <a:pt x="6309790" y="1372610"/>
                  </a:lnTo>
                  <a:lnTo>
                    <a:pt x="6332493" y="1407143"/>
                  </a:lnTo>
                  <a:lnTo>
                    <a:pt x="6354493" y="1441974"/>
                  </a:lnTo>
                  <a:lnTo>
                    <a:pt x="6375785" y="1477098"/>
                  </a:lnTo>
                  <a:lnTo>
                    <a:pt x="6396360" y="1512510"/>
                  </a:lnTo>
                  <a:lnTo>
                    <a:pt x="6416213" y="1548205"/>
                  </a:lnTo>
                  <a:lnTo>
                    <a:pt x="6435336" y="1584178"/>
                  </a:lnTo>
                  <a:lnTo>
                    <a:pt x="6453722" y="1620423"/>
                  </a:lnTo>
                  <a:lnTo>
                    <a:pt x="6471364" y="1656937"/>
                  </a:lnTo>
                  <a:lnTo>
                    <a:pt x="6488257" y="1693712"/>
                  </a:lnTo>
                  <a:lnTo>
                    <a:pt x="6504392" y="1730745"/>
                  </a:lnTo>
                  <a:lnTo>
                    <a:pt x="6519763" y="1768031"/>
                  </a:lnTo>
                  <a:lnTo>
                    <a:pt x="6534363" y="1805563"/>
                  </a:lnTo>
                  <a:lnTo>
                    <a:pt x="6548185" y="1843338"/>
                  </a:lnTo>
                  <a:lnTo>
                    <a:pt x="6561223" y="1881349"/>
                  </a:lnTo>
                  <a:lnTo>
                    <a:pt x="6573469" y="1919593"/>
                  </a:lnTo>
                  <a:lnTo>
                    <a:pt x="6584917" y="1958063"/>
                  </a:lnTo>
                  <a:lnTo>
                    <a:pt x="6595560" y="1996756"/>
                  </a:lnTo>
                  <a:lnTo>
                    <a:pt x="6605391" y="2035664"/>
                  </a:lnTo>
                  <a:lnTo>
                    <a:pt x="6614403" y="2074785"/>
                  </a:lnTo>
                  <a:lnTo>
                    <a:pt x="6622589" y="2114111"/>
                  </a:lnTo>
                  <a:lnTo>
                    <a:pt x="6629942" y="2153639"/>
                  </a:lnTo>
                  <a:lnTo>
                    <a:pt x="6636456" y="2193363"/>
                  </a:lnTo>
                  <a:lnTo>
                    <a:pt x="6642124" y="2233279"/>
                  </a:lnTo>
                  <a:lnTo>
                    <a:pt x="6646939" y="2273380"/>
                  </a:lnTo>
                  <a:lnTo>
                    <a:pt x="6650893" y="2313663"/>
                  </a:lnTo>
                  <a:lnTo>
                    <a:pt x="6653981" y="2354121"/>
                  </a:lnTo>
                  <a:lnTo>
                    <a:pt x="6656195" y="2394750"/>
                  </a:lnTo>
                  <a:lnTo>
                    <a:pt x="6657529" y="2435544"/>
                  </a:lnTo>
                  <a:lnTo>
                    <a:pt x="6657975" y="2476500"/>
                  </a:lnTo>
                  <a:lnTo>
                    <a:pt x="6657529" y="2517451"/>
                  </a:lnTo>
                  <a:lnTo>
                    <a:pt x="6656195" y="2558242"/>
                  </a:lnTo>
                  <a:lnTo>
                    <a:pt x="6653981" y="2598867"/>
                  </a:lnTo>
                  <a:lnTo>
                    <a:pt x="6650893" y="2639322"/>
                  </a:lnTo>
                  <a:lnTo>
                    <a:pt x="6646939" y="2679601"/>
                  </a:lnTo>
                  <a:lnTo>
                    <a:pt x="6642124" y="2719699"/>
                  </a:lnTo>
                  <a:lnTo>
                    <a:pt x="6636456" y="2759612"/>
                  </a:lnTo>
                  <a:lnTo>
                    <a:pt x="6629942" y="2799333"/>
                  </a:lnTo>
                  <a:lnTo>
                    <a:pt x="6622589" y="2838858"/>
                  </a:lnTo>
                  <a:lnTo>
                    <a:pt x="6614403" y="2878182"/>
                  </a:lnTo>
                  <a:lnTo>
                    <a:pt x="6605391" y="2917299"/>
                  </a:lnTo>
                  <a:lnTo>
                    <a:pt x="6595560" y="2956206"/>
                  </a:lnTo>
                  <a:lnTo>
                    <a:pt x="6584917" y="2994895"/>
                  </a:lnTo>
                  <a:lnTo>
                    <a:pt x="6573469" y="3033363"/>
                  </a:lnTo>
                  <a:lnTo>
                    <a:pt x="6561223" y="3071604"/>
                  </a:lnTo>
                  <a:lnTo>
                    <a:pt x="6548185" y="3109614"/>
                  </a:lnTo>
                  <a:lnTo>
                    <a:pt x="6534363" y="3147386"/>
                  </a:lnTo>
                  <a:lnTo>
                    <a:pt x="6519763" y="3184917"/>
                  </a:lnTo>
                  <a:lnTo>
                    <a:pt x="6504392" y="3222200"/>
                  </a:lnTo>
                  <a:lnTo>
                    <a:pt x="6488257" y="3259231"/>
                  </a:lnTo>
                  <a:lnTo>
                    <a:pt x="6471364" y="3296005"/>
                  </a:lnTo>
                  <a:lnTo>
                    <a:pt x="6453722" y="3332517"/>
                  </a:lnTo>
                  <a:lnTo>
                    <a:pt x="6435336" y="3368761"/>
                  </a:lnTo>
                  <a:lnTo>
                    <a:pt x="6416213" y="3404732"/>
                  </a:lnTo>
                  <a:lnTo>
                    <a:pt x="6396360" y="3440426"/>
                  </a:lnTo>
                  <a:lnTo>
                    <a:pt x="6375785" y="3475836"/>
                  </a:lnTo>
                  <a:lnTo>
                    <a:pt x="6354493" y="3510959"/>
                  </a:lnTo>
                  <a:lnTo>
                    <a:pt x="6332493" y="3545789"/>
                  </a:lnTo>
                  <a:lnTo>
                    <a:pt x="6309790" y="3580321"/>
                  </a:lnTo>
                  <a:lnTo>
                    <a:pt x="6286391" y="3614549"/>
                  </a:lnTo>
                  <a:lnTo>
                    <a:pt x="6262304" y="3648469"/>
                  </a:lnTo>
                  <a:lnTo>
                    <a:pt x="6237535" y="3682076"/>
                  </a:lnTo>
                  <a:lnTo>
                    <a:pt x="6212090" y="3715364"/>
                  </a:lnTo>
                  <a:lnTo>
                    <a:pt x="6185978" y="3748329"/>
                  </a:lnTo>
                  <a:lnTo>
                    <a:pt x="6159205" y="3780965"/>
                  </a:lnTo>
                  <a:lnTo>
                    <a:pt x="6131777" y="3813267"/>
                  </a:lnTo>
                  <a:lnTo>
                    <a:pt x="6103702" y="3845230"/>
                  </a:lnTo>
                  <a:lnTo>
                    <a:pt x="6074986" y="3876850"/>
                  </a:lnTo>
                  <a:lnTo>
                    <a:pt x="6045636" y="3908120"/>
                  </a:lnTo>
                  <a:lnTo>
                    <a:pt x="6015659" y="3939036"/>
                  </a:lnTo>
                  <a:lnTo>
                    <a:pt x="5985062" y="3969592"/>
                  </a:lnTo>
                  <a:lnTo>
                    <a:pt x="5953852" y="3999784"/>
                  </a:lnTo>
                  <a:lnTo>
                    <a:pt x="5922036" y="4029607"/>
                  </a:lnTo>
                  <a:lnTo>
                    <a:pt x="5889620" y="4059055"/>
                  </a:lnTo>
                  <a:lnTo>
                    <a:pt x="5856611" y="4088123"/>
                  </a:lnTo>
                  <a:lnTo>
                    <a:pt x="5823016" y="4116807"/>
                  </a:lnTo>
                  <a:lnTo>
                    <a:pt x="5788842" y="4145101"/>
                  </a:lnTo>
                  <a:lnTo>
                    <a:pt x="5754097" y="4172999"/>
                  </a:lnTo>
                  <a:lnTo>
                    <a:pt x="5718786" y="4200498"/>
                  </a:lnTo>
                  <a:lnTo>
                    <a:pt x="5682916" y="4227591"/>
                  </a:lnTo>
                  <a:lnTo>
                    <a:pt x="5646495" y="4254274"/>
                  </a:lnTo>
                  <a:lnTo>
                    <a:pt x="5609529" y="4280542"/>
                  </a:lnTo>
                  <a:lnTo>
                    <a:pt x="5572026" y="4306389"/>
                  </a:lnTo>
                  <a:lnTo>
                    <a:pt x="5533991" y="4331811"/>
                  </a:lnTo>
                  <a:lnTo>
                    <a:pt x="5495432" y="4356802"/>
                  </a:lnTo>
                  <a:lnTo>
                    <a:pt x="5456356" y="4381357"/>
                  </a:lnTo>
                  <a:lnTo>
                    <a:pt x="5416769" y="4405471"/>
                  </a:lnTo>
                  <a:lnTo>
                    <a:pt x="5376679" y="4429139"/>
                  </a:lnTo>
                  <a:lnTo>
                    <a:pt x="5336092" y="4452356"/>
                  </a:lnTo>
                  <a:lnTo>
                    <a:pt x="5295016" y="4475117"/>
                  </a:lnTo>
                  <a:lnTo>
                    <a:pt x="5253456" y="4497417"/>
                  </a:lnTo>
                  <a:lnTo>
                    <a:pt x="5211420" y="4519250"/>
                  </a:lnTo>
                  <a:lnTo>
                    <a:pt x="5168914" y="4540612"/>
                  </a:lnTo>
                  <a:lnTo>
                    <a:pt x="5125947" y="4561497"/>
                  </a:lnTo>
                  <a:lnTo>
                    <a:pt x="5082523" y="4581901"/>
                  </a:lnTo>
                  <a:lnTo>
                    <a:pt x="5038651" y="4601817"/>
                  </a:lnTo>
                  <a:lnTo>
                    <a:pt x="4994337" y="4621242"/>
                  </a:lnTo>
                  <a:lnTo>
                    <a:pt x="4949588" y="4640170"/>
                  </a:lnTo>
                  <a:lnTo>
                    <a:pt x="4904411" y="4658595"/>
                  </a:lnTo>
                  <a:lnTo>
                    <a:pt x="4858812" y="4676514"/>
                  </a:lnTo>
                  <a:lnTo>
                    <a:pt x="4812799" y="4693920"/>
                  </a:lnTo>
                  <a:lnTo>
                    <a:pt x="4766378" y="4710809"/>
                  </a:lnTo>
                  <a:lnTo>
                    <a:pt x="4719556" y="4727176"/>
                  </a:lnTo>
                  <a:lnTo>
                    <a:pt x="4672341" y="4743014"/>
                  </a:lnTo>
                  <a:lnTo>
                    <a:pt x="4624738" y="4758320"/>
                  </a:lnTo>
                  <a:lnTo>
                    <a:pt x="4576755" y="4773089"/>
                  </a:lnTo>
                  <a:lnTo>
                    <a:pt x="4528399" y="4787314"/>
                  </a:lnTo>
                  <a:lnTo>
                    <a:pt x="4479677" y="4800992"/>
                  </a:lnTo>
                  <a:lnTo>
                    <a:pt x="4430594" y="4814116"/>
                  </a:lnTo>
                  <a:lnTo>
                    <a:pt x="4381159" y="4826682"/>
                  </a:lnTo>
                  <a:lnTo>
                    <a:pt x="4331378" y="4838685"/>
                  </a:lnTo>
                  <a:lnTo>
                    <a:pt x="4281258" y="4850120"/>
                  </a:lnTo>
                  <a:lnTo>
                    <a:pt x="4230805" y="4860981"/>
                  </a:lnTo>
                  <a:lnTo>
                    <a:pt x="4180028" y="4871263"/>
                  </a:lnTo>
                  <a:lnTo>
                    <a:pt x="4128931" y="4880962"/>
                  </a:lnTo>
                  <a:lnTo>
                    <a:pt x="4077523" y="4890072"/>
                  </a:lnTo>
                  <a:lnTo>
                    <a:pt x="4025811" y="4898588"/>
                  </a:lnTo>
                  <a:lnTo>
                    <a:pt x="3973800" y="4906506"/>
                  </a:lnTo>
                  <a:lnTo>
                    <a:pt x="3921498" y="4913819"/>
                  </a:lnTo>
                  <a:lnTo>
                    <a:pt x="3868912" y="4920523"/>
                  </a:lnTo>
                  <a:lnTo>
                    <a:pt x="3816048" y="4926612"/>
                  </a:lnTo>
                  <a:lnTo>
                    <a:pt x="3762914" y="4932083"/>
                  </a:lnTo>
                  <a:lnTo>
                    <a:pt x="3709516" y="4936929"/>
                  </a:lnTo>
                  <a:lnTo>
                    <a:pt x="3655861" y="4941145"/>
                  </a:lnTo>
                  <a:lnTo>
                    <a:pt x="3601957" y="4944726"/>
                  </a:lnTo>
                  <a:lnTo>
                    <a:pt x="3547809" y="4947668"/>
                  </a:lnTo>
                  <a:lnTo>
                    <a:pt x="3493425" y="4949965"/>
                  </a:lnTo>
                  <a:lnTo>
                    <a:pt x="3438811" y="4951612"/>
                  </a:lnTo>
                  <a:lnTo>
                    <a:pt x="3383975" y="4952604"/>
                  </a:lnTo>
                  <a:lnTo>
                    <a:pt x="3328924" y="4952936"/>
                  </a:lnTo>
                  <a:lnTo>
                    <a:pt x="3273872" y="4952604"/>
                  </a:lnTo>
                  <a:lnTo>
                    <a:pt x="3219036" y="4951612"/>
                  </a:lnTo>
                  <a:lnTo>
                    <a:pt x="3164422" y="4949965"/>
                  </a:lnTo>
                  <a:lnTo>
                    <a:pt x="3110039" y="4947668"/>
                  </a:lnTo>
                  <a:lnTo>
                    <a:pt x="3055891" y="4944726"/>
                  </a:lnTo>
                  <a:lnTo>
                    <a:pt x="3001987" y="4941145"/>
                  </a:lnTo>
                  <a:lnTo>
                    <a:pt x="2948333" y="4936929"/>
                  </a:lnTo>
                  <a:lnTo>
                    <a:pt x="2894935" y="4932083"/>
                  </a:lnTo>
                  <a:lnTo>
                    <a:pt x="2841802" y="4926612"/>
                  </a:lnTo>
                  <a:lnTo>
                    <a:pt x="2788939" y="4920523"/>
                  </a:lnTo>
                  <a:lnTo>
                    <a:pt x="2736353" y="4913819"/>
                  </a:lnTo>
                  <a:lnTo>
                    <a:pt x="2684052" y="4906506"/>
                  </a:lnTo>
                  <a:lnTo>
                    <a:pt x="2632042" y="4898588"/>
                  </a:lnTo>
                  <a:lnTo>
                    <a:pt x="2580330" y="4890072"/>
                  </a:lnTo>
                  <a:lnTo>
                    <a:pt x="2528923" y="4880962"/>
                  </a:lnTo>
                  <a:lnTo>
                    <a:pt x="2477828" y="4871263"/>
                  </a:lnTo>
                  <a:lnTo>
                    <a:pt x="2427051" y="4860981"/>
                  </a:lnTo>
                  <a:lnTo>
                    <a:pt x="2376600" y="4850120"/>
                  </a:lnTo>
                  <a:lnTo>
                    <a:pt x="2326481" y="4838685"/>
                  </a:lnTo>
                  <a:lnTo>
                    <a:pt x="2276701" y="4826682"/>
                  </a:lnTo>
                  <a:lnTo>
                    <a:pt x="2227267" y="4814116"/>
                  </a:lnTo>
                  <a:lnTo>
                    <a:pt x="2178186" y="4800992"/>
                  </a:lnTo>
                  <a:lnTo>
                    <a:pt x="2129465" y="4787314"/>
                  </a:lnTo>
                  <a:lnTo>
                    <a:pt x="2081110" y="4773089"/>
                  </a:lnTo>
                  <a:lnTo>
                    <a:pt x="2033129" y="4758320"/>
                  </a:lnTo>
                  <a:lnTo>
                    <a:pt x="1985527" y="4743014"/>
                  </a:lnTo>
                  <a:lnTo>
                    <a:pt x="1938313" y="4727176"/>
                  </a:lnTo>
                  <a:lnTo>
                    <a:pt x="1891493" y="4710809"/>
                  </a:lnTo>
                  <a:lnTo>
                    <a:pt x="1845074" y="4693920"/>
                  </a:lnTo>
                  <a:lnTo>
                    <a:pt x="1799063" y="4676514"/>
                  </a:lnTo>
                  <a:lnTo>
                    <a:pt x="1753466" y="4658595"/>
                  </a:lnTo>
                  <a:lnTo>
                    <a:pt x="1708290" y="4640170"/>
                  </a:lnTo>
                  <a:lnTo>
                    <a:pt x="1663542" y="4621242"/>
                  </a:lnTo>
                  <a:lnTo>
                    <a:pt x="1619230" y="4601817"/>
                  </a:lnTo>
                  <a:lnTo>
                    <a:pt x="1575360" y="4581901"/>
                  </a:lnTo>
                  <a:lnTo>
                    <a:pt x="1531938" y="4561497"/>
                  </a:lnTo>
                  <a:lnTo>
                    <a:pt x="1488972" y="4540612"/>
                  </a:lnTo>
                  <a:lnTo>
                    <a:pt x="1446468" y="4519250"/>
                  </a:lnTo>
                  <a:lnTo>
                    <a:pt x="1404434" y="4497417"/>
                  </a:lnTo>
                  <a:lnTo>
                    <a:pt x="1362876" y="4475117"/>
                  </a:lnTo>
                  <a:lnTo>
                    <a:pt x="1321801" y="4452356"/>
                  </a:lnTo>
                  <a:lnTo>
                    <a:pt x="1281216" y="4429139"/>
                  </a:lnTo>
                  <a:lnTo>
                    <a:pt x="1241128" y="4405471"/>
                  </a:lnTo>
                  <a:lnTo>
                    <a:pt x="1201543" y="4381357"/>
                  </a:lnTo>
                  <a:lnTo>
                    <a:pt x="1162469" y="4356802"/>
                  </a:lnTo>
                  <a:lnTo>
                    <a:pt x="1123912" y="4331811"/>
                  </a:lnTo>
                  <a:lnTo>
                    <a:pt x="1085879" y="4306389"/>
                  </a:lnTo>
                  <a:lnTo>
                    <a:pt x="1048377" y="4280542"/>
                  </a:lnTo>
                  <a:lnTo>
                    <a:pt x="1011414" y="4254274"/>
                  </a:lnTo>
                  <a:lnTo>
                    <a:pt x="974994" y="4227591"/>
                  </a:lnTo>
                  <a:lnTo>
                    <a:pt x="939127" y="4200498"/>
                  </a:lnTo>
                  <a:lnTo>
                    <a:pt x="903818" y="4172999"/>
                  </a:lnTo>
                  <a:lnTo>
                    <a:pt x="869074" y="4145101"/>
                  </a:lnTo>
                  <a:lnTo>
                    <a:pt x="834902" y="4116807"/>
                  </a:lnTo>
                  <a:lnTo>
                    <a:pt x="801309" y="4088123"/>
                  </a:lnTo>
                  <a:lnTo>
                    <a:pt x="768302" y="4059055"/>
                  </a:lnTo>
                  <a:lnTo>
                    <a:pt x="735888" y="4029607"/>
                  </a:lnTo>
                  <a:lnTo>
                    <a:pt x="704073" y="3999784"/>
                  </a:lnTo>
                  <a:lnTo>
                    <a:pt x="672865" y="3969592"/>
                  </a:lnTo>
                  <a:lnTo>
                    <a:pt x="642270" y="3939036"/>
                  </a:lnTo>
                  <a:lnTo>
                    <a:pt x="612295" y="3908120"/>
                  </a:lnTo>
                  <a:lnTo>
                    <a:pt x="582947" y="3876850"/>
                  </a:lnTo>
                  <a:lnTo>
                    <a:pt x="554233" y="3845230"/>
                  </a:lnTo>
                  <a:lnTo>
                    <a:pt x="526159" y="3813267"/>
                  </a:lnTo>
                  <a:lnTo>
                    <a:pt x="498733" y="3780965"/>
                  </a:lnTo>
                  <a:lnTo>
                    <a:pt x="471962" y="3748329"/>
                  </a:lnTo>
                  <a:lnTo>
                    <a:pt x="445851" y="3715364"/>
                  </a:lnTo>
                  <a:lnTo>
                    <a:pt x="420409" y="3682076"/>
                  </a:lnTo>
                  <a:lnTo>
                    <a:pt x="395641" y="3648469"/>
                  </a:lnTo>
                  <a:lnTo>
                    <a:pt x="371556" y="3614549"/>
                  </a:lnTo>
                  <a:lnTo>
                    <a:pt x="348159" y="3580321"/>
                  </a:lnTo>
                  <a:lnTo>
                    <a:pt x="325457" y="3545789"/>
                  </a:lnTo>
                  <a:lnTo>
                    <a:pt x="303458" y="3510959"/>
                  </a:lnTo>
                  <a:lnTo>
                    <a:pt x="282168" y="3475836"/>
                  </a:lnTo>
                  <a:lnTo>
                    <a:pt x="261594" y="3440426"/>
                  </a:lnTo>
                  <a:lnTo>
                    <a:pt x="241743" y="3404732"/>
                  </a:lnTo>
                  <a:lnTo>
                    <a:pt x="222621" y="3368761"/>
                  </a:lnTo>
                  <a:lnTo>
                    <a:pt x="204236" y="3332517"/>
                  </a:lnTo>
                  <a:lnTo>
                    <a:pt x="186595" y="3296005"/>
                  </a:lnTo>
                  <a:lnTo>
                    <a:pt x="169704" y="3259231"/>
                  </a:lnTo>
                  <a:lnTo>
                    <a:pt x="153570" y="3222200"/>
                  </a:lnTo>
                  <a:lnTo>
                    <a:pt x="138200" y="3184917"/>
                  </a:lnTo>
                  <a:lnTo>
                    <a:pt x="123601" y="3147386"/>
                  </a:lnTo>
                  <a:lnTo>
                    <a:pt x="109780" y="3109614"/>
                  </a:lnTo>
                  <a:lnTo>
                    <a:pt x="96743" y="3071604"/>
                  </a:lnTo>
                  <a:lnTo>
                    <a:pt x="84498" y="3033363"/>
                  </a:lnTo>
                  <a:lnTo>
                    <a:pt x="73051" y="2994895"/>
                  </a:lnTo>
                  <a:lnTo>
                    <a:pt x="62409" y="2956206"/>
                  </a:lnTo>
                  <a:lnTo>
                    <a:pt x="52579" y="2917299"/>
                  </a:lnTo>
                  <a:lnTo>
                    <a:pt x="43568" y="2878182"/>
                  </a:lnTo>
                  <a:lnTo>
                    <a:pt x="35382" y="2838858"/>
                  </a:lnTo>
                  <a:lnTo>
                    <a:pt x="28029" y="2799333"/>
                  </a:lnTo>
                  <a:lnTo>
                    <a:pt x="21516" y="2759612"/>
                  </a:lnTo>
                  <a:lnTo>
                    <a:pt x="15849" y="2719699"/>
                  </a:lnTo>
                  <a:lnTo>
                    <a:pt x="11034" y="2679601"/>
                  </a:lnTo>
                  <a:lnTo>
                    <a:pt x="7080" y="2639322"/>
                  </a:lnTo>
                  <a:lnTo>
                    <a:pt x="3993" y="2598867"/>
                  </a:lnTo>
                  <a:lnTo>
                    <a:pt x="1779" y="2558242"/>
                  </a:lnTo>
                  <a:lnTo>
                    <a:pt x="445" y="2517451"/>
                  </a:lnTo>
                  <a:lnTo>
                    <a:pt x="0" y="2476500"/>
                  </a:lnTo>
                  <a:close/>
                </a:path>
              </a:pathLst>
            </a:custGeom>
            <a:ln w="25400">
              <a:solidFill>
                <a:srgbClr val="BA60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691001" y="2614612"/>
            <a:ext cx="4295140" cy="1032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600" b="1" spc="-10" dirty="0">
                <a:solidFill>
                  <a:srgbClr val="000000"/>
                </a:solidFill>
                <a:latin typeface="Century Schoolbook" panose="02040604050505020304"/>
                <a:cs typeface="Century Schoolbook" panose="02040604050505020304"/>
              </a:rPr>
              <a:t>Diagnosis</a:t>
            </a:r>
            <a:endParaRPr sz="6600">
              <a:latin typeface="Century Schoolbook" panose="02040604050505020304"/>
              <a:cs typeface="Century Schoolbook" panose="020406040505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300" cap="small" spc="-40" dirty="0">
                <a:solidFill>
                  <a:srgbClr val="9A3C00"/>
                </a:solidFill>
              </a:rPr>
              <a:t>Diagnosis</a:t>
            </a:r>
            <a:endParaRPr sz="5300"/>
          </a:p>
        </p:txBody>
      </p:sp>
      <p:sp>
        <p:nvSpPr>
          <p:cNvPr id="3" name="object 3"/>
          <p:cNvSpPr txBox="1"/>
          <p:nvPr/>
        </p:nvSpPr>
        <p:spPr>
          <a:xfrm>
            <a:off x="688975" y="1536382"/>
            <a:ext cx="7990840" cy="2868295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377825" indent="-365125">
              <a:lnSpc>
                <a:spcPct val="100000"/>
              </a:lnSpc>
              <a:spcBef>
                <a:spcPts val="910"/>
              </a:spcBef>
              <a:buClr>
                <a:srgbClr val="FD8537"/>
              </a:buClr>
              <a:buSzPct val="70000"/>
              <a:buFont typeface="Wingdings" panose="05000000000000000000"/>
              <a:buChar char=""/>
              <a:tabLst>
                <a:tab pos="377825" algn="l"/>
              </a:tabLst>
            </a:pPr>
            <a:r>
              <a:rPr sz="3950" dirty="0">
                <a:latin typeface="Century Schoolbook" panose="02040604050505020304"/>
                <a:cs typeface="Century Schoolbook" panose="02040604050505020304"/>
              </a:rPr>
              <a:t>Most</a:t>
            </a:r>
            <a:r>
              <a:rPr sz="3950" spc="6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950" spc="-10" dirty="0">
                <a:latin typeface="Century Schoolbook" panose="02040604050505020304"/>
                <a:cs typeface="Century Schoolbook" panose="02040604050505020304"/>
              </a:rPr>
              <a:t>probably</a:t>
            </a:r>
            <a:endParaRPr sz="3950">
              <a:latin typeface="Century Schoolbook" panose="02040604050505020304"/>
              <a:cs typeface="Century Schoolbook" panose="02040604050505020304"/>
            </a:endParaRPr>
          </a:p>
          <a:p>
            <a:pPr marL="377825" indent="-365125">
              <a:lnSpc>
                <a:spcPct val="100000"/>
              </a:lnSpc>
              <a:spcBef>
                <a:spcPts val="815"/>
              </a:spcBef>
              <a:buClr>
                <a:srgbClr val="FD8537"/>
              </a:buClr>
              <a:buSzPct val="70000"/>
              <a:buFont typeface="Wingdings" panose="05000000000000000000"/>
              <a:buChar char=""/>
              <a:tabLst>
                <a:tab pos="377825" algn="l"/>
              </a:tabLst>
            </a:pPr>
            <a:r>
              <a:rPr sz="3950" dirty="0">
                <a:latin typeface="Century Schoolbook" panose="02040604050505020304"/>
                <a:cs typeface="Century Schoolbook" panose="02040604050505020304"/>
              </a:rPr>
              <a:t>Aortic</a:t>
            </a:r>
            <a:r>
              <a:rPr sz="3950" spc="12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950" dirty="0">
                <a:latin typeface="Century Schoolbook" panose="02040604050505020304"/>
                <a:cs typeface="Century Schoolbook" panose="02040604050505020304"/>
              </a:rPr>
              <a:t>stenosis</a:t>
            </a:r>
            <a:r>
              <a:rPr sz="3950" spc="15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950" dirty="0">
                <a:latin typeface="Century Schoolbook" panose="02040604050505020304"/>
                <a:cs typeface="Century Schoolbook" panose="02040604050505020304"/>
              </a:rPr>
              <a:t>complicated</a:t>
            </a:r>
            <a:r>
              <a:rPr sz="3950" spc="17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950" spc="-20" dirty="0">
                <a:latin typeface="Century Schoolbook" panose="02040604050505020304"/>
                <a:cs typeface="Century Schoolbook" panose="02040604050505020304"/>
              </a:rPr>
              <a:t>with</a:t>
            </a:r>
            <a:endParaRPr sz="3950">
              <a:latin typeface="Century Schoolbook" panose="02040604050505020304"/>
              <a:cs typeface="Century Schoolbook" panose="02040604050505020304"/>
            </a:endParaRPr>
          </a:p>
          <a:p>
            <a:pPr marL="377825" indent="-365125">
              <a:lnSpc>
                <a:spcPct val="100000"/>
              </a:lnSpc>
              <a:spcBef>
                <a:spcPts val="895"/>
              </a:spcBef>
              <a:buClr>
                <a:srgbClr val="FD8537"/>
              </a:buClr>
              <a:buSzPct val="70000"/>
              <a:buFont typeface="Wingdings" panose="05000000000000000000"/>
              <a:buChar char=""/>
              <a:tabLst>
                <a:tab pos="377825" algn="l"/>
              </a:tabLst>
            </a:pPr>
            <a:r>
              <a:rPr sz="3950" dirty="0">
                <a:latin typeface="Century Schoolbook" panose="02040604050505020304"/>
                <a:cs typeface="Century Schoolbook" panose="02040604050505020304"/>
              </a:rPr>
              <a:t>Pulmonary</a:t>
            </a:r>
            <a:r>
              <a:rPr sz="3950" spc="10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950" dirty="0">
                <a:latin typeface="Century Schoolbook" panose="02040604050505020304"/>
                <a:cs typeface="Century Schoolbook" panose="02040604050505020304"/>
              </a:rPr>
              <a:t>hypertension</a:t>
            </a:r>
            <a:r>
              <a:rPr sz="3950" spc="13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950" spc="-25" dirty="0">
                <a:latin typeface="Century Schoolbook" panose="02040604050505020304"/>
                <a:cs typeface="Century Schoolbook" panose="02040604050505020304"/>
              </a:rPr>
              <a:t>and</a:t>
            </a:r>
            <a:endParaRPr sz="3950">
              <a:latin typeface="Century Schoolbook" panose="02040604050505020304"/>
              <a:cs typeface="Century Schoolbook" panose="02040604050505020304"/>
            </a:endParaRPr>
          </a:p>
          <a:p>
            <a:pPr marL="377825" indent="-365125">
              <a:lnSpc>
                <a:spcPct val="100000"/>
              </a:lnSpc>
              <a:spcBef>
                <a:spcPts val="895"/>
              </a:spcBef>
              <a:buClr>
                <a:srgbClr val="FD8537"/>
              </a:buClr>
              <a:buSzPct val="70000"/>
              <a:buFont typeface="Wingdings" panose="05000000000000000000"/>
              <a:buChar char=""/>
              <a:tabLst>
                <a:tab pos="377825" algn="l"/>
              </a:tabLst>
            </a:pPr>
            <a:r>
              <a:rPr sz="3950" dirty="0">
                <a:latin typeface="Century Schoolbook" panose="02040604050505020304"/>
                <a:cs typeface="Century Schoolbook" panose="02040604050505020304"/>
              </a:rPr>
              <a:t>Heart</a:t>
            </a:r>
            <a:r>
              <a:rPr sz="3950" spc="7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950" spc="-10" dirty="0">
                <a:latin typeface="Century Schoolbook" panose="02040604050505020304"/>
                <a:cs typeface="Century Schoolbook" panose="02040604050505020304"/>
              </a:rPr>
              <a:t>failure</a:t>
            </a:r>
            <a:endParaRPr sz="3950">
              <a:latin typeface="Century Schoolbook" panose="02040604050505020304"/>
              <a:cs typeface="Century Schoolbook" panose="020406040505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97201" y="658876"/>
            <a:ext cx="6683375" cy="4978400"/>
            <a:chOff x="2497201" y="658876"/>
            <a:chExt cx="6683375" cy="4978400"/>
          </a:xfrm>
        </p:grpSpPr>
        <p:sp>
          <p:nvSpPr>
            <p:cNvPr id="3" name="object 3"/>
            <p:cNvSpPr/>
            <p:nvPr/>
          </p:nvSpPr>
          <p:spPr>
            <a:xfrm>
              <a:off x="2509901" y="671576"/>
              <a:ext cx="6657975" cy="4953000"/>
            </a:xfrm>
            <a:custGeom>
              <a:avLst/>
              <a:gdLst/>
              <a:ahLst/>
              <a:cxnLst/>
              <a:rect l="l" t="t" r="r" b="b"/>
              <a:pathLst>
                <a:path w="6657975" h="4953000">
                  <a:moveTo>
                    <a:pt x="3328924" y="0"/>
                  </a:moveTo>
                  <a:lnTo>
                    <a:pt x="3273872" y="331"/>
                  </a:lnTo>
                  <a:lnTo>
                    <a:pt x="3219036" y="1323"/>
                  </a:lnTo>
                  <a:lnTo>
                    <a:pt x="3164422" y="2970"/>
                  </a:lnTo>
                  <a:lnTo>
                    <a:pt x="3110039" y="5267"/>
                  </a:lnTo>
                  <a:lnTo>
                    <a:pt x="3055891" y="8209"/>
                  </a:lnTo>
                  <a:lnTo>
                    <a:pt x="3001987" y="11790"/>
                  </a:lnTo>
                  <a:lnTo>
                    <a:pt x="2948333" y="16006"/>
                  </a:lnTo>
                  <a:lnTo>
                    <a:pt x="2894935" y="20852"/>
                  </a:lnTo>
                  <a:lnTo>
                    <a:pt x="2841802" y="26322"/>
                  </a:lnTo>
                  <a:lnTo>
                    <a:pt x="2788939" y="32411"/>
                  </a:lnTo>
                  <a:lnTo>
                    <a:pt x="2736353" y="39115"/>
                  </a:lnTo>
                  <a:lnTo>
                    <a:pt x="2684052" y="46428"/>
                  </a:lnTo>
                  <a:lnTo>
                    <a:pt x="2632042" y="54344"/>
                  </a:lnTo>
                  <a:lnTo>
                    <a:pt x="2580330" y="62860"/>
                  </a:lnTo>
                  <a:lnTo>
                    <a:pt x="2528923" y="71970"/>
                  </a:lnTo>
                  <a:lnTo>
                    <a:pt x="2477828" y="81668"/>
                  </a:lnTo>
                  <a:lnTo>
                    <a:pt x="2427051" y="91950"/>
                  </a:lnTo>
                  <a:lnTo>
                    <a:pt x="2376600" y="102811"/>
                  </a:lnTo>
                  <a:lnTo>
                    <a:pt x="2326481" y="114245"/>
                  </a:lnTo>
                  <a:lnTo>
                    <a:pt x="2276701" y="126248"/>
                  </a:lnTo>
                  <a:lnTo>
                    <a:pt x="2227267" y="138813"/>
                  </a:lnTo>
                  <a:lnTo>
                    <a:pt x="2178186" y="151937"/>
                  </a:lnTo>
                  <a:lnTo>
                    <a:pt x="2129465" y="165614"/>
                  </a:lnTo>
                  <a:lnTo>
                    <a:pt x="2081110" y="179839"/>
                  </a:lnTo>
                  <a:lnTo>
                    <a:pt x="2033129" y="194607"/>
                  </a:lnTo>
                  <a:lnTo>
                    <a:pt x="1985527" y="209913"/>
                  </a:lnTo>
                  <a:lnTo>
                    <a:pt x="1938313" y="225751"/>
                  </a:lnTo>
                  <a:lnTo>
                    <a:pt x="1891493" y="242117"/>
                  </a:lnTo>
                  <a:lnTo>
                    <a:pt x="1845074" y="259005"/>
                  </a:lnTo>
                  <a:lnTo>
                    <a:pt x="1799063" y="276411"/>
                  </a:lnTo>
                  <a:lnTo>
                    <a:pt x="1753466" y="294329"/>
                  </a:lnTo>
                  <a:lnTo>
                    <a:pt x="1708290" y="312755"/>
                  </a:lnTo>
                  <a:lnTo>
                    <a:pt x="1663542" y="331682"/>
                  </a:lnTo>
                  <a:lnTo>
                    <a:pt x="1619230" y="351106"/>
                  </a:lnTo>
                  <a:lnTo>
                    <a:pt x="1575360" y="371023"/>
                  </a:lnTo>
                  <a:lnTo>
                    <a:pt x="1531938" y="391426"/>
                  </a:lnTo>
                  <a:lnTo>
                    <a:pt x="1488972" y="412310"/>
                  </a:lnTo>
                  <a:lnTo>
                    <a:pt x="1446468" y="433672"/>
                  </a:lnTo>
                  <a:lnTo>
                    <a:pt x="1404434" y="455505"/>
                  </a:lnTo>
                  <a:lnTo>
                    <a:pt x="1362876" y="477804"/>
                  </a:lnTo>
                  <a:lnTo>
                    <a:pt x="1321801" y="500565"/>
                  </a:lnTo>
                  <a:lnTo>
                    <a:pt x="1281216" y="523781"/>
                  </a:lnTo>
                  <a:lnTo>
                    <a:pt x="1241128" y="547449"/>
                  </a:lnTo>
                  <a:lnTo>
                    <a:pt x="1201543" y="571563"/>
                  </a:lnTo>
                  <a:lnTo>
                    <a:pt x="1162469" y="596118"/>
                  </a:lnTo>
                  <a:lnTo>
                    <a:pt x="1123912" y="621109"/>
                  </a:lnTo>
                  <a:lnTo>
                    <a:pt x="1085879" y="646530"/>
                  </a:lnTo>
                  <a:lnTo>
                    <a:pt x="1048377" y="672378"/>
                  </a:lnTo>
                  <a:lnTo>
                    <a:pt x="1011414" y="698645"/>
                  </a:lnTo>
                  <a:lnTo>
                    <a:pt x="974994" y="725328"/>
                  </a:lnTo>
                  <a:lnTo>
                    <a:pt x="939127" y="752422"/>
                  </a:lnTo>
                  <a:lnTo>
                    <a:pt x="903818" y="779920"/>
                  </a:lnTo>
                  <a:lnTo>
                    <a:pt x="869074" y="807819"/>
                  </a:lnTo>
                  <a:lnTo>
                    <a:pt x="834902" y="836113"/>
                  </a:lnTo>
                  <a:lnTo>
                    <a:pt x="801309" y="864797"/>
                  </a:lnTo>
                  <a:lnTo>
                    <a:pt x="768302" y="893865"/>
                  </a:lnTo>
                  <a:lnTo>
                    <a:pt x="735888" y="923314"/>
                  </a:lnTo>
                  <a:lnTo>
                    <a:pt x="704073" y="953137"/>
                  </a:lnTo>
                  <a:lnTo>
                    <a:pt x="672865" y="983329"/>
                  </a:lnTo>
                  <a:lnTo>
                    <a:pt x="642270" y="1013886"/>
                  </a:lnTo>
                  <a:lnTo>
                    <a:pt x="612295" y="1044803"/>
                  </a:lnTo>
                  <a:lnTo>
                    <a:pt x="582947" y="1076073"/>
                  </a:lnTo>
                  <a:lnTo>
                    <a:pt x="554233" y="1107693"/>
                  </a:lnTo>
                  <a:lnTo>
                    <a:pt x="526159" y="1139657"/>
                  </a:lnTo>
                  <a:lnTo>
                    <a:pt x="498733" y="1171960"/>
                  </a:lnTo>
                  <a:lnTo>
                    <a:pt x="471962" y="1204597"/>
                  </a:lnTo>
                  <a:lnTo>
                    <a:pt x="445851" y="1237562"/>
                  </a:lnTo>
                  <a:lnTo>
                    <a:pt x="420409" y="1270851"/>
                  </a:lnTo>
                  <a:lnTo>
                    <a:pt x="395641" y="1304459"/>
                  </a:lnTo>
                  <a:lnTo>
                    <a:pt x="371556" y="1338380"/>
                  </a:lnTo>
                  <a:lnTo>
                    <a:pt x="348159" y="1372610"/>
                  </a:lnTo>
                  <a:lnTo>
                    <a:pt x="325457" y="1407143"/>
                  </a:lnTo>
                  <a:lnTo>
                    <a:pt x="303458" y="1441974"/>
                  </a:lnTo>
                  <a:lnTo>
                    <a:pt x="282168" y="1477098"/>
                  </a:lnTo>
                  <a:lnTo>
                    <a:pt x="261594" y="1512510"/>
                  </a:lnTo>
                  <a:lnTo>
                    <a:pt x="241743" y="1548205"/>
                  </a:lnTo>
                  <a:lnTo>
                    <a:pt x="222621" y="1584178"/>
                  </a:lnTo>
                  <a:lnTo>
                    <a:pt x="204236" y="1620423"/>
                  </a:lnTo>
                  <a:lnTo>
                    <a:pt x="186595" y="1656937"/>
                  </a:lnTo>
                  <a:lnTo>
                    <a:pt x="169704" y="1693712"/>
                  </a:lnTo>
                  <a:lnTo>
                    <a:pt x="153570" y="1730745"/>
                  </a:lnTo>
                  <a:lnTo>
                    <a:pt x="138200" y="1768031"/>
                  </a:lnTo>
                  <a:lnTo>
                    <a:pt x="123601" y="1805563"/>
                  </a:lnTo>
                  <a:lnTo>
                    <a:pt x="109780" y="1843338"/>
                  </a:lnTo>
                  <a:lnTo>
                    <a:pt x="96743" y="1881349"/>
                  </a:lnTo>
                  <a:lnTo>
                    <a:pt x="84498" y="1919593"/>
                  </a:lnTo>
                  <a:lnTo>
                    <a:pt x="73051" y="1958063"/>
                  </a:lnTo>
                  <a:lnTo>
                    <a:pt x="62409" y="1996756"/>
                  </a:lnTo>
                  <a:lnTo>
                    <a:pt x="52579" y="2035664"/>
                  </a:lnTo>
                  <a:lnTo>
                    <a:pt x="43568" y="2074785"/>
                  </a:lnTo>
                  <a:lnTo>
                    <a:pt x="35382" y="2114111"/>
                  </a:lnTo>
                  <a:lnTo>
                    <a:pt x="28029" y="2153639"/>
                  </a:lnTo>
                  <a:lnTo>
                    <a:pt x="21516" y="2193363"/>
                  </a:lnTo>
                  <a:lnTo>
                    <a:pt x="15849" y="2233279"/>
                  </a:lnTo>
                  <a:lnTo>
                    <a:pt x="11034" y="2273380"/>
                  </a:lnTo>
                  <a:lnTo>
                    <a:pt x="7080" y="2313663"/>
                  </a:lnTo>
                  <a:lnTo>
                    <a:pt x="3993" y="2354121"/>
                  </a:lnTo>
                  <a:lnTo>
                    <a:pt x="1779" y="2394750"/>
                  </a:lnTo>
                  <a:lnTo>
                    <a:pt x="445" y="2435544"/>
                  </a:lnTo>
                  <a:lnTo>
                    <a:pt x="0" y="2476500"/>
                  </a:lnTo>
                  <a:lnTo>
                    <a:pt x="445" y="2517451"/>
                  </a:lnTo>
                  <a:lnTo>
                    <a:pt x="1779" y="2558242"/>
                  </a:lnTo>
                  <a:lnTo>
                    <a:pt x="3993" y="2598867"/>
                  </a:lnTo>
                  <a:lnTo>
                    <a:pt x="7080" y="2639322"/>
                  </a:lnTo>
                  <a:lnTo>
                    <a:pt x="11034" y="2679601"/>
                  </a:lnTo>
                  <a:lnTo>
                    <a:pt x="15849" y="2719699"/>
                  </a:lnTo>
                  <a:lnTo>
                    <a:pt x="21516" y="2759612"/>
                  </a:lnTo>
                  <a:lnTo>
                    <a:pt x="28029" y="2799333"/>
                  </a:lnTo>
                  <a:lnTo>
                    <a:pt x="35382" y="2838858"/>
                  </a:lnTo>
                  <a:lnTo>
                    <a:pt x="43568" y="2878182"/>
                  </a:lnTo>
                  <a:lnTo>
                    <a:pt x="52579" y="2917299"/>
                  </a:lnTo>
                  <a:lnTo>
                    <a:pt x="62409" y="2956206"/>
                  </a:lnTo>
                  <a:lnTo>
                    <a:pt x="73051" y="2994895"/>
                  </a:lnTo>
                  <a:lnTo>
                    <a:pt x="84498" y="3033363"/>
                  </a:lnTo>
                  <a:lnTo>
                    <a:pt x="96743" y="3071604"/>
                  </a:lnTo>
                  <a:lnTo>
                    <a:pt x="109780" y="3109614"/>
                  </a:lnTo>
                  <a:lnTo>
                    <a:pt x="123601" y="3147386"/>
                  </a:lnTo>
                  <a:lnTo>
                    <a:pt x="138200" y="3184917"/>
                  </a:lnTo>
                  <a:lnTo>
                    <a:pt x="153570" y="3222200"/>
                  </a:lnTo>
                  <a:lnTo>
                    <a:pt x="169704" y="3259231"/>
                  </a:lnTo>
                  <a:lnTo>
                    <a:pt x="186595" y="3296005"/>
                  </a:lnTo>
                  <a:lnTo>
                    <a:pt x="204236" y="3332517"/>
                  </a:lnTo>
                  <a:lnTo>
                    <a:pt x="222621" y="3368761"/>
                  </a:lnTo>
                  <a:lnTo>
                    <a:pt x="241743" y="3404732"/>
                  </a:lnTo>
                  <a:lnTo>
                    <a:pt x="261594" y="3440426"/>
                  </a:lnTo>
                  <a:lnTo>
                    <a:pt x="282168" y="3475836"/>
                  </a:lnTo>
                  <a:lnTo>
                    <a:pt x="303458" y="3510959"/>
                  </a:lnTo>
                  <a:lnTo>
                    <a:pt x="325457" y="3545789"/>
                  </a:lnTo>
                  <a:lnTo>
                    <a:pt x="348159" y="3580321"/>
                  </a:lnTo>
                  <a:lnTo>
                    <a:pt x="371556" y="3614549"/>
                  </a:lnTo>
                  <a:lnTo>
                    <a:pt x="395641" y="3648469"/>
                  </a:lnTo>
                  <a:lnTo>
                    <a:pt x="420409" y="3682076"/>
                  </a:lnTo>
                  <a:lnTo>
                    <a:pt x="445851" y="3715364"/>
                  </a:lnTo>
                  <a:lnTo>
                    <a:pt x="471962" y="3748329"/>
                  </a:lnTo>
                  <a:lnTo>
                    <a:pt x="498733" y="3780965"/>
                  </a:lnTo>
                  <a:lnTo>
                    <a:pt x="526159" y="3813267"/>
                  </a:lnTo>
                  <a:lnTo>
                    <a:pt x="554233" y="3845230"/>
                  </a:lnTo>
                  <a:lnTo>
                    <a:pt x="582947" y="3876850"/>
                  </a:lnTo>
                  <a:lnTo>
                    <a:pt x="612295" y="3908120"/>
                  </a:lnTo>
                  <a:lnTo>
                    <a:pt x="642270" y="3939036"/>
                  </a:lnTo>
                  <a:lnTo>
                    <a:pt x="672865" y="3969592"/>
                  </a:lnTo>
                  <a:lnTo>
                    <a:pt x="704073" y="3999784"/>
                  </a:lnTo>
                  <a:lnTo>
                    <a:pt x="735888" y="4029607"/>
                  </a:lnTo>
                  <a:lnTo>
                    <a:pt x="768302" y="4059055"/>
                  </a:lnTo>
                  <a:lnTo>
                    <a:pt x="801309" y="4088123"/>
                  </a:lnTo>
                  <a:lnTo>
                    <a:pt x="834902" y="4116807"/>
                  </a:lnTo>
                  <a:lnTo>
                    <a:pt x="869074" y="4145101"/>
                  </a:lnTo>
                  <a:lnTo>
                    <a:pt x="903818" y="4172999"/>
                  </a:lnTo>
                  <a:lnTo>
                    <a:pt x="939127" y="4200498"/>
                  </a:lnTo>
                  <a:lnTo>
                    <a:pt x="974994" y="4227591"/>
                  </a:lnTo>
                  <a:lnTo>
                    <a:pt x="1011414" y="4254274"/>
                  </a:lnTo>
                  <a:lnTo>
                    <a:pt x="1048377" y="4280542"/>
                  </a:lnTo>
                  <a:lnTo>
                    <a:pt x="1085879" y="4306389"/>
                  </a:lnTo>
                  <a:lnTo>
                    <a:pt x="1123912" y="4331811"/>
                  </a:lnTo>
                  <a:lnTo>
                    <a:pt x="1162469" y="4356802"/>
                  </a:lnTo>
                  <a:lnTo>
                    <a:pt x="1201543" y="4381357"/>
                  </a:lnTo>
                  <a:lnTo>
                    <a:pt x="1241128" y="4405471"/>
                  </a:lnTo>
                  <a:lnTo>
                    <a:pt x="1281216" y="4429139"/>
                  </a:lnTo>
                  <a:lnTo>
                    <a:pt x="1321801" y="4452356"/>
                  </a:lnTo>
                  <a:lnTo>
                    <a:pt x="1362876" y="4475117"/>
                  </a:lnTo>
                  <a:lnTo>
                    <a:pt x="1404434" y="4497417"/>
                  </a:lnTo>
                  <a:lnTo>
                    <a:pt x="1446468" y="4519250"/>
                  </a:lnTo>
                  <a:lnTo>
                    <a:pt x="1488972" y="4540612"/>
                  </a:lnTo>
                  <a:lnTo>
                    <a:pt x="1531938" y="4561497"/>
                  </a:lnTo>
                  <a:lnTo>
                    <a:pt x="1575360" y="4581901"/>
                  </a:lnTo>
                  <a:lnTo>
                    <a:pt x="1619230" y="4601817"/>
                  </a:lnTo>
                  <a:lnTo>
                    <a:pt x="1663542" y="4621242"/>
                  </a:lnTo>
                  <a:lnTo>
                    <a:pt x="1708290" y="4640170"/>
                  </a:lnTo>
                  <a:lnTo>
                    <a:pt x="1753466" y="4658595"/>
                  </a:lnTo>
                  <a:lnTo>
                    <a:pt x="1799063" y="4676514"/>
                  </a:lnTo>
                  <a:lnTo>
                    <a:pt x="1845074" y="4693920"/>
                  </a:lnTo>
                  <a:lnTo>
                    <a:pt x="1891493" y="4710809"/>
                  </a:lnTo>
                  <a:lnTo>
                    <a:pt x="1938313" y="4727176"/>
                  </a:lnTo>
                  <a:lnTo>
                    <a:pt x="1985527" y="4743014"/>
                  </a:lnTo>
                  <a:lnTo>
                    <a:pt x="2033129" y="4758320"/>
                  </a:lnTo>
                  <a:lnTo>
                    <a:pt x="2081110" y="4773089"/>
                  </a:lnTo>
                  <a:lnTo>
                    <a:pt x="2129465" y="4787314"/>
                  </a:lnTo>
                  <a:lnTo>
                    <a:pt x="2178186" y="4800992"/>
                  </a:lnTo>
                  <a:lnTo>
                    <a:pt x="2227267" y="4814116"/>
                  </a:lnTo>
                  <a:lnTo>
                    <a:pt x="2276701" y="4826682"/>
                  </a:lnTo>
                  <a:lnTo>
                    <a:pt x="2326481" y="4838685"/>
                  </a:lnTo>
                  <a:lnTo>
                    <a:pt x="2376600" y="4850120"/>
                  </a:lnTo>
                  <a:lnTo>
                    <a:pt x="2427051" y="4860981"/>
                  </a:lnTo>
                  <a:lnTo>
                    <a:pt x="2477828" y="4871263"/>
                  </a:lnTo>
                  <a:lnTo>
                    <a:pt x="2528923" y="4880962"/>
                  </a:lnTo>
                  <a:lnTo>
                    <a:pt x="2580330" y="4890072"/>
                  </a:lnTo>
                  <a:lnTo>
                    <a:pt x="2632042" y="4898588"/>
                  </a:lnTo>
                  <a:lnTo>
                    <a:pt x="2684052" y="4906506"/>
                  </a:lnTo>
                  <a:lnTo>
                    <a:pt x="2736353" y="4913819"/>
                  </a:lnTo>
                  <a:lnTo>
                    <a:pt x="2788939" y="4920523"/>
                  </a:lnTo>
                  <a:lnTo>
                    <a:pt x="2841802" y="4926612"/>
                  </a:lnTo>
                  <a:lnTo>
                    <a:pt x="2894935" y="4932083"/>
                  </a:lnTo>
                  <a:lnTo>
                    <a:pt x="2948333" y="4936929"/>
                  </a:lnTo>
                  <a:lnTo>
                    <a:pt x="3001987" y="4941145"/>
                  </a:lnTo>
                  <a:lnTo>
                    <a:pt x="3055891" y="4944726"/>
                  </a:lnTo>
                  <a:lnTo>
                    <a:pt x="3110039" y="4947668"/>
                  </a:lnTo>
                  <a:lnTo>
                    <a:pt x="3164422" y="4949965"/>
                  </a:lnTo>
                  <a:lnTo>
                    <a:pt x="3219036" y="4951612"/>
                  </a:lnTo>
                  <a:lnTo>
                    <a:pt x="3273872" y="4952604"/>
                  </a:lnTo>
                  <a:lnTo>
                    <a:pt x="3328924" y="4952936"/>
                  </a:lnTo>
                  <a:lnTo>
                    <a:pt x="3383975" y="4952604"/>
                  </a:lnTo>
                  <a:lnTo>
                    <a:pt x="3438811" y="4951612"/>
                  </a:lnTo>
                  <a:lnTo>
                    <a:pt x="3493425" y="4949965"/>
                  </a:lnTo>
                  <a:lnTo>
                    <a:pt x="3547809" y="4947668"/>
                  </a:lnTo>
                  <a:lnTo>
                    <a:pt x="3601957" y="4944726"/>
                  </a:lnTo>
                  <a:lnTo>
                    <a:pt x="3655861" y="4941145"/>
                  </a:lnTo>
                  <a:lnTo>
                    <a:pt x="3709516" y="4936929"/>
                  </a:lnTo>
                  <a:lnTo>
                    <a:pt x="3762914" y="4932083"/>
                  </a:lnTo>
                  <a:lnTo>
                    <a:pt x="3816048" y="4926612"/>
                  </a:lnTo>
                  <a:lnTo>
                    <a:pt x="3868912" y="4920523"/>
                  </a:lnTo>
                  <a:lnTo>
                    <a:pt x="3921498" y="4913819"/>
                  </a:lnTo>
                  <a:lnTo>
                    <a:pt x="3973800" y="4906506"/>
                  </a:lnTo>
                  <a:lnTo>
                    <a:pt x="4025811" y="4898588"/>
                  </a:lnTo>
                  <a:lnTo>
                    <a:pt x="4077523" y="4890072"/>
                  </a:lnTo>
                  <a:lnTo>
                    <a:pt x="4128931" y="4880962"/>
                  </a:lnTo>
                  <a:lnTo>
                    <a:pt x="4180028" y="4871263"/>
                  </a:lnTo>
                  <a:lnTo>
                    <a:pt x="4230805" y="4860981"/>
                  </a:lnTo>
                  <a:lnTo>
                    <a:pt x="4281258" y="4850120"/>
                  </a:lnTo>
                  <a:lnTo>
                    <a:pt x="4331378" y="4838685"/>
                  </a:lnTo>
                  <a:lnTo>
                    <a:pt x="4381159" y="4826682"/>
                  </a:lnTo>
                  <a:lnTo>
                    <a:pt x="4430594" y="4814116"/>
                  </a:lnTo>
                  <a:lnTo>
                    <a:pt x="4479677" y="4800992"/>
                  </a:lnTo>
                  <a:lnTo>
                    <a:pt x="4528399" y="4787314"/>
                  </a:lnTo>
                  <a:lnTo>
                    <a:pt x="4576755" y="4773089"/>
                  </a:lnTo>
                  <a:lnTo>
                    <a:pt x="4624738" y="4758320"/>
                  </a:lnTo>
                  <a:lnTo>
                    <a:pt x="4672341" y="4743014"/>
                  </a:lnTo>
                  <a:lnTo>
                    <a:pt x="4719556" y="4727176"/>
                  </a:lnTo>
                  <a:lnTo>
                    <a:pt x="4766378" y="4710809"/>
                  </a:lnTo>
                  <a:lnTo>
                    <a:pt x="4812799" y="4693920"/>
                  </a:lnTo>
                  <a:lnTo>
                    <a:pt x="4858812" y="4676514"/>
                  </a:lnTo>
                  <a:lnTo>
                    <a:pt x="4904411" y="4658595"/>
                  </a:lnTo>
                  <a:lnTo>
                    <a:pt x="4949588" y="4640170"/>
                  </a:lnTo>
                  <a:lnTo>
                    <a:pt x="4994337" y="4621242"/>
                  </a:lnTo>
                  <a:lnTo>
                    <a:pt x="5038651" y="4601817"/>
                  </a:lnTo>
                  <a:lnTo>
                    <a:pt x="5082523" y="4581901"/>
                  </a:lnTo>
                  <a:lnTo>
                    <a:pt x="5125947" y="4561497"/>
                  </a:lnTo>
                  <a:lnTo>
                    <a:pt x="5168914" y="4540612"/>
                  </a:lnTo>
                  <a:lnTo>
                    <a:pt x="5211420" y="4519250"/>
                  </a:lnTo>
                  <a:lnTo>
                    <a:pt x="5253456" y="4497417"/>
                  </a:lnTo>
                  <a:lnTo>
                    <a:pt x="5295016" y="4475117"/>
                  </a:lnTo>
                  <a:lnTo>
                    <a:pt x="5336092" y="4452356"/>
                  </a:lnTo>
                  <a:lnTo>
                    <a:pt x="5376679" y="4429139"/>
                  </a:lnTo>
                  <a:lnTo>
                    <a:pt x="5416769" y="4405471"/>
                  </a:lnTo>
                  <a:lnTo>
                    <a:pt x="5456356" y="4381357"/>
                  </a:lnTo>
                  <a:lnTo>
                    <a:pt x="5495432" y="4356802"/>
                  </a:lnTo>
                  <a:lnTo>
                    <a:pt x="5533991" y="4331811"/>
                  </a:lnTo>
                  <a:lnTo>
                    <a:pt x="5572026" y="4306389"/>
                  </a:lnTo>
                  <a:lnTo>
                    <a:pt x="5609529" y="4280542"/>
                  </a:lnTo>
                  <a:lnTo>
                    <a:pt x="5646495" y="4254274"/>
                  </a:lnTo>
                  <a:lnTo>
                    <a:pt x="5682916" y="4227591"/>
                  </a:lnTo>
                  <a:lnTo>
                    <a:pt x="5718786" y="4200498"/>
                  </a:lnTo>
                  <a:lnTo>
                    <a:pt x="5754097" y="4172999"/>
                  </a:lnTo>
                  <a:lnTo>
                    <a:pt x="5788842" y="4145101"/>
                  </a:lnTo>
                  <a:lnTo>
                    <a:pt x="5823016" y="4116807"/>
                  </a:lnTo>
                  <a:lnTo>
                    <a:pt x="5856611" y="4088123"/>
                  </a:lnTo>
                  <a:lnTo>
                    <a:pt x="5889620" y="4059055"/>
                  </a:lnTo>
                  <a:lnTo>
                    <a:pt x="5922036" y="4029607"/>
                  </a:lnTo>
                  <a:lnTo>
                    <a:pt x="5953852" y="3999784"/>
                  </a:lnTo>
                  <a:lnTo>
                    <a:pt x="5985062" y="3969592"/>
                  </a:lnTo>
                  <a:lnTo>
                    <a:pt x="6015659" y="3939036"/>
                  </a:lnTo>
                  <a:lnTo>
                    <a:pt x="6045636" y="3908120"/>
                  </a:lnTo>
                  <a:lnTo>
                    <a:pt x="6074986" y="3876850"/>
                  </a:lnTo>
                  <a:lnTo>
                    <a:pt x="6103702" y="3845230"/>
                  </a:lnTo>
                  <a:lnTo>
                    <a:pt x="6131777" y="3813267"/>
                  </a:lnTo>
                  <a:lnTo>
                    <a:pt x="6159205" y="3780965"/>
                  </a:lnTo>
                  <a:lnTo>
                    <a:pt x="6185978" y="3748329"/>
                  </a:lnTo>
                  <a:lnTo>
                    <a:pt x="6212090" y="3715364"/>
                  </a:lnTo>
                  <a:lnTo>
                    <a:pt x="6237535" y="3682076"/>
                  </a:lnTo>
                  <a:lnTo>
                    <a:pt x="6262304" y="3648469"/>
                  </a:lnTo>
                  <a:lnTo>
                    <a:pt x="6286391" y="3614549"/>
                  </a:lnTo>
                  <a:lnTo>
                    <a:pt x="6309790" y="3580321"/>
                  </a:lnTo>
                  <a:lnTo>
                    <a:pt x="6332493" y="3545789"/>
                  </a:lnTo>
                  <a:lnTo>
                    <a:pt x="6354493" y="3510959"/>
                  </a:lnTo>
                  <a:lnTo>
                    <a:pt x="6375785" y="3475836"/>
                  </a:lnTo>
                  <a:lnTo>
                    <a:pt x="6396360" y="3440426"/>
                  </a:lnTo>
                  <a:lnTo>
                    <a:pt x="6416213" y="3404732"/>
                  </a:lnTo>
                  <a:lnTo>
                    <a:pt x="6435336" y="3368761"/>
                  </a:lnTo>
                  <a:lnTo>
                    <a:pt x="6453722" y="3332517"/>
                  </a:lnTo>
                  <a:lnTo>
                    <a:pt x="6471364" y="3296005"/>
                  </a:lnTo>
                  <a:lnTo>
                    <a:pt x="6488257" y="3259231"/>
                  </a:lnTo>
                  <a:lnTo>
                    <a:pt x="6504392" y="3222200"/>
                  </a:lnTo>
                  <a:lnTo>
                    <a:pt x="6519763" y="3184917"/>
                  </a:lnTo>
                  <a:lnTo>
                    <a:pt x="6534363" y="3147386"/>
                  </a:lnTo>
                  <a:lnTo>
                    <a:pt x="6548185" y="3109614"/>
                  </a:lnTo>
                  <a:lnTo>
                    <a:pt x="6561223" y="3071604"/>
                  </a:lnTo>
                  <a:lnTo>
                    <a:pt x="6573469" y="3033363"/>
                  </a:lnTo>
                  <a:lnTo>
                    <a:pt x="6584917" y="2994895"/>
                  </a:lnTo>
                  <a:lnTo>
                    <a:pt x="6595560" y="2956206"/>
                  </a:lnTo>
                  <a:lnTo>
                    <a:pt x="6605391" y="2917299"/>
                  </a:lnTo>
                  <a:lnTo>
                    <a:pt x="6614403" y="2878182"/>
                  </a:lnTo>
                  <a:lnTo>
                    <a:pt x="6622589" y="2838858"/>
                  </a:lnTo>
                  <a:lnTo>
                    <a:pt x="6629942" y="2799333"/>
                  </a:lnTo>
                  <a:lnTo>
                    <a:pt x="6636456" y="2759612"/>
                  </a:lnTo>
                  <a:lnTo>
                    <a:pt x="6642124" y="2719699"/>
                  </a:lnTo>
                  <a:lnTo>
                    <a:pt x="6646939" y="2679601"/>
                  </a:lnTo>
                  <a:lnTo>
                    <a:pt x="6650893" y="2639322"/>
                  </a:lnTo>
                  <a:lnTo>
                    <a:pt x="6653981" y="2598867"/>
                  </a:lnTo>
                  <a:lnTo>
                    <a:pt x="6656195" y="2558242"/>
                  </a:lnTo>
                  <a:lnTo>
                    <a:pt x="6657529" y="2517451"/>
                  </a:lnTo>
                  <a:lnTo>
                    <a:pt x="6657975" y="2476500"/>
                  </a:lnTo>
                  <a:lnTo>
                    <a:pt x="6657529" y="2435544"/>
                  </a:lnTo>
                  <a:lnTo>
                    <a:pt x="6656195" y="2394750"/>
                  </a:lnTo>
                  <a:lnTo>
                    <a:pt x="6653981" y="2354121"/>
                  </a:lnTo>
                  <a:lnTo>
                    <a:pt x="6650893" y="2313663"/>
                  </a:lnTo>
                  <a:lnTo>
                    <a:pt x="6646939" y="2273380"/>
                  </a:lnTo>
                  <a:lnTo>
                    <a:pt x="6642124" y="2233279"/>
                  </a:lnTo>
                  <a:lnTo>
                    <a:pt x="6636456" y="2193363"/>
                  </a:lnTo>
                  <a:lnTo>
                    <a:pt x="6629942" y="2153639"/>
                  </a:lnTo>
                  <a:lnTo>
                    <a:pt x="6622589" y="2114111"/>
                  </a:lnTo>
                  <a:lnTo>
                    <a:pt x="6614403" y="2074785"/>
                  </a:lnTo>
                  <a:lnTo>
                    <a:pt x="6605391" y="2035664"/>
                  </a:lnTo>
                  <a:lnTo>
                    <a:pt x="6595560" y="1996756"/>
                  </a:lnTo>
                  <a:lnTo>
                    <a:pt x="6584917" y="1958063"/>
                  </a:lnTo>
                  <a:lnTo>
                    <a:pt x="6573469" y="1919593"/>
                  </a:lnTo>
                  <a:lnTo>
                    <a:pt x="6561223" y="1881349"/>
                  </a:lnTo>
                  <a:lnTo>
                    <a:pt x="6548185" y="1843338"/>
                  </a:lnTo>
                  <a:lnTo>
                    <a:pt x="6534363" y="1805563"/>
                  </a:lnTo>
                  <a:lnTo>
                    <a:pt x="6519763" y="1768031"/>
                  </a:lnTo>
                  <a:lnTo>
                    <a:pt x="6504392" y="1730745"/>
                  </a:lnTo>
                  <a:lnTo>
                    <a:pt x="6488257" y="1693712"/>
                  </a:lnTo>
                  <a:lnTo>
                    <a:pt x="6471364" y="1656937"/>
                  </a:lnTo>
                  <a:lnTo>
                    <a:pt x="6453722" y="1620423"/>
                  </a:lnTo>
                  <a:lnTo>
                    <a:pt x="6435336" y="1584178"/>
                  </a:lnTo>
                  <a:lnTo>
                    <a:pt x="6416213" y="1548205"/>
                  </a:lnTo>
                  <a:lnTo>
                    <a:pt x="6396360" y="1512510"/>
                  </a:lnTo>
                  <a:lnTo>
                    <a:pt x="6375785" y="1477098"/>
                  </a:lnTo>
                  <a:lnTo>
                    <a:pt x="6354493" y="1441974"/>
                  </a:lnTo>
                  <a:lnTo>
                    <a:pt x="6332493" y="1407143"/>
                  </a:lnTo>
                  <a:lnTo>
                    <a:pt x="6309790" y="1372610"/>
                  </a:lnTo>
                  <a:lnTo>
                    <a:pt x="6286391" y="1338380"/>
                  </a:lnTo>
                  <a:lnTo>
                    <a:pt x="6262304" y="1304459"/>
                  </a:lnTo>
                  <a:lnTo>
                    <a:pt x="6237535" y="1270851"/>
                  </a:lnTo>
                  <a:lnTo>
                    <a:pt x="6212090" y="1237562"/>
                  </a:lnTo>
                  <a:lnTo>
                    <a:pt x="6185978" y="1204597"/>
                  </a:lnTo>
                  <a:lnTo>
                    <a:pt x="6159205" y="1171960"/>
                  </a:lnTo>
                  <a:lnTo>
                    <a:pt x="6131777" y="1139657"/>
                  </a:lnTo>
                  <a:lnTo>
                    <a:pt x="6103702" y="1107693"/>
                  </a:lnTo>
                  <a:lnTo>
                    <a:pt x="6074986" y="1076073"/>
                  </a:lnTo>
                  <a:lnTo>
                    <a:pt x="6045636" y="1044803"/>
                  </a:lnTo>
                  <a:lnTo>
                    <a:pt x="6015659" y="1013886"/>
                  </a:lnTo>
                  <a:lnTo>
                    <a:pt x="5985062" y="983329"/>
                  </a:lnTo>
                  <a:lnTo>
                    <a:pt x="5953852" y="953137"/>
                  </a:lnTo>
                  <a:lnTo>
                    <a:pt x="5922036" y="923314"/>
                  </a:lnTo>
                  <a:lnTo>
                    <a:pt x="5889620" y="893865"/>
                  </a:lnTo>
                  <a:lnTo>
                    <a:pt x="5856611" y="864797"/>
                  </a:lnTo>
                  <a:lnTo>
                    <a:pt x="5823016" y="836113"/>
                  </a:lnTo>
                  <a:lnTo>
                    <a:pt x="5788842" y="807819"/>
                  </a:lnTo>
                  <a:lnTo>
                    <a:pt x="5754097" y="779920"/>
                  </a:lnTo>
                  <a:lnTo>
                    <a:pt x="5718786" y="752422"/>
                  </a:lnTo>
                  <a:lnTo>
                    <a:pt x="5682916" y="725328"/>
                  </a:lnTo>
                  <a:lnTo>
                    <a:pt x="5646495" y="698645"/>
                  </a:lnTo>
                  <a:lnTo>
                    <a:pt x="5609529" y="672378"/>
                  </a:lnTo>
                  <a:lnTo>
                    <a:pt x="5572026" y="646530"/>
                  </a:lnTo>
                  <a:lnTo>
                    <a:pt x="5533991" y="621109"/>
                  </a:lnTo>
                  <a:lnTo>
                    <a:pt x="5495432" y="596118"/>
                  </a:lnTo>
                  <a:lnTo>
                    <a:pt x="5456356" y="571563"/>
                  </a:lnTo>
                  <a:lnTo>
                    <a:pt x="5416769" y="547449"/>
                  </a:lnTo>
                  <a:lnTo>
                    <a:pt x="5376679" y="523781"/>
                  </a:lnTo>
                  <a:lnTo>
                    <a:pt x="5336092" y="500565"/>
                  </a:lnTo>
                  <a:lnTo>
                    <a:pt x="5295016" y="477804"/>
                  </a:lnTo>
                  <a:lnTo>
                    <a:pt x="5253456" y="455505"/>
                  </a:lnTo>
                  <a:lnTo>
                    <a:pt x="5211420" y="433672"/>
                  </a:lnTo>
                  <a:lnTo>
                    <a:pt x="5168914" y="412310"/>
                  </a:lnTo>
                  <a:lnTo>
                    <a:pt x="5125947" y="391426"/>
                  </a:lnTo>
                  <a:lnTo>
                    <a:pt x="5082523" y="371023"/>
                  </a:lnTo>
                  <a:lnTo>
                    <a:pt x="5038651" y="351106"/>
                  </a:lnTo>
                  <a:lnTo>
                    <a:pt x="4994337" y="331682"/>
                  </a:lnTo>
                  <a:lnTo>
                    <a:pt x="4949588" y="312755"/>
                  </a:lnTo>
                  <a:lnTo>
                    <a:pt x="4904411" y="294329"/>
                  </a:lnTo>
                  <a:lnTo>
                    <a:pt x="4858812" y="276411"/>
                  </a:lnTo>
                  <a:lnTo>
                    <a:pt x="4812799" y="259005"/>
                  </a:lnTo>
                  <a:lnTo>
                    <a:pt x="4766378" y="242117"/>
                  </a:lnTo>
                  <a:lnTo>
                    <a:pt x="4719556" y="225751"/>
                  </a:lnTo>
                  <a:lnTo>
                    <a:pt x="4672341" y="209913"/>
                  </a:lnTo>
                  <a:lnTo>
                    <a:pt x="4624738" y="194607"/>
                  </a:lnTo>
                  <a:lnTo>
                    <a:pt x="4576755" y="179839"/>
                  </a:lnTo>
                  <a:lnTo>
                    <a:pt x="4528399" y="165614"/>
                  </a:lnTo>
                  <a:lnTo>
                    <a:pt x="4479677" y="151937"/>
                  </a:lnTo>
                  <a:lnTo>
                    <a:pt x="4430594" y="138813"/>
                  </a:lnTo>
                  <a:lnTo>
                    <a:pt x="4381159" y="126248"/>
                  </a:lnTo>
                  <a:lnTo>
                    <a:pt x="4331378" y="114245"/>
                  </a:lnTo>
                  <a:lnTo>
                    <a:pt x="4281258" y="102811"/>
                  </a:lnTo>
                  <a:lnTo>
                    <a:pt x="4230805" y="91950"/>
                  </a:lnTo>
                  <a:lnTo>
                    <a:pt x="4180028" y="81668"/>
                  </a:lnTo>
                  <a:lnTo>
                    <a:pt x="4128931" y="71970"/>
                  </a:lnTo>
                  <a:lnTo>
                    <a:pt x="4077523" y="62860"/>
                  </a:lnTo>
                  <a:lnTo>
                    <a:pt x="4025811" y="54344"/>
                  </a:lnTo>
                  <a:lnTo>
                    <a:pt x="3973800" y="46428"/>
                  </a:lnTo>
                  <a:lnTo>
                    <a:pt x="3921498" y="39115"/>
                  </a:lnTo>
                  <a:lnTo>
                    <a:pt x="3868912" y="32411"/>
                  </a:lnTo>
                  <a:lnTo>
                    <a:pt x="3816048" y="26322"/>
                  </a:lnTo>
                  <a:lnTo>
                    <a:pt x="3762914" y="20852"/>
                  </a:lnTo>
                  <a:lnTo>
                    <a:pt x="3709516" y="16006"/>
                  </a:lnTo>
                  <a:lnTo>
                    <a:pt x="3655861" y="11790"/>
                  </a:lnTo>
                  <a:lnTo>
                    <a:pt x="3601957" y="8209"/>
                  </a:lnTo>
                  <a:lnTo>
                    <a:pt x="3547809" y="5267"/>
                  </a:lnTo>
                  <a:lnTo>
                    <a:pt x="3493425" y="2970"/>
                  </a:lnTo>
                  <a:lnTo>
                    <a:pt x="3438811" y="1323"/>
                  </a:lnTo>
                  <a:lnTo>
                    <a:pt x="3383975" y="331"/>
                  </a:lnTo>
                  <a:lnTo>
                    <a:pt x="3328924" y="0"/>
                  </a:lnTo>
                  <a:close/>
                </a:path>
              </a:pathLst>
            </a:custGeom>
            <a:solidFill>
              <a:srgbClr val="FD8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509901" y="671576"/>
              <a:ext cx="6657975" cy="4953000"/>
            </a:xfrm>
            <a:custGeom>
              <a:avLst/>
              <a:gdLst/>
              <a:ahLst/>
              <a:cxnLst/>
              <a:rect l="l" t="t" r="r" b="b"/>
              <a:pathLst>
                <a:path w="6657975" h="4953000">
                  <a:moveTo>
                    <a:pt x="0" y="2476500"/>
                  </a:moveTo>
                  <a:lnTo>
                    <a:pt x="445" y="2435544"/>
                  </a:lnTo>
                  <a:lnTo>
                    <a:pt x="1779" y="2394750"/>
                  </a:lnTo>
                  <a:lnTo>
                    <a:pt x="3993" y="2354121"/>
                  </a:lnTo>
                  <a:lnTo>
                    <a:pt x="7080" y="2313663"/>
                  </a:lnTo>
                  <a:lnTo>
                    <a:pt x="11034" y="2273380"/>
                  </a:lnTo>
                  <a:lnTo>
                    <a:pt x="15849" y="2233279"/>
                  </a:lnTo>
                  <a:lnTo>
                    <a:pt x="21516" y="2193363"/>
                  </a:lnTo>
                  <a:lnTo>
                    <a:pt x="28029" y="2153639"/>
                  </a:lnTo>
                  <a:lnTo>
                    <a:pt x="35382" y="2114111"/>
                  </a:lnTo>
                  <a:lnTo>
                    <a:pt x="43568" y="2074785"/>
                  </a:lnTo>
                  <a:lnTo>
                    <a:pt x="52579" y="2035664"/>
                  </a:lnTo>
                  <a:lnTo>
                    <a:pt x="62409" y="1996756"/>
                  </a:lnTo>
                  <a:lnTo>
                    <a:pt x="73051" y="1958063"/>
                  </a:lnTo>
                  <a:lnTo>
                    <a:pt x="84498" y="1919593"/>
                  </a:lnTo>
                  <a:lnTo>
                    <a:pt x="96743" y="1881349"/>
                  </a:lnTo>
                  <a:lnTo>
                    <a:pt x="109780" y="1843338"/>
                  </a:lnTo>
                  <a:lnTo>
                    <a:pt x="123601" y="1805563"/>
                  </a:lnTo>
                  <a:lnTo>
                    <a:pt x="138200" y="1768031"/>
                  </a:lnTo>
                  <a:lnTo>
                    <a:pt x="153570" y="1730745"/>
                  </a:lnTo>
                  <a:lnTo>
                    <a:pt x="169704" y="1693712"/>
                  </a:lnTo>
                  <a:lnTo>
                    <a:pt x="186595" y="1656937"/>
                  </a:lnTo>
                  <a:lnTo>
                    <a:pt x="204236" y="1620423"/>
                  </a:lnTo>
                  <a:lnTo>
                    <a:pt x="222621" y="1584178"/>
                  </a:lnTo>
                  <a:lnTo>
                    <a:pt x="241743" y="1548205"/>
                  </a:lnTo>
                  <a:lnTo>
                    <a:pt x="261594" y="1512510"/>
                  </a:lnTo>
                  <a:lnTo>
                    <a:pt x="282168" y="1477098"/>
                  </a:lnTo>
                  <a:lnTo>
                    <a:pt x="303458" y="1441974"/>
                  </a:lnTo>
                  <a:lnTo>
                    <a:pt x="325457" y="1407143"/>
                  </a:lnTo>
                  <a:lnTo>
                    <a:pt x="348159" y="1372610"/>
                  </a:lnTo>
                  <a:lnTo>
                    <a:pt x="371556" y="1338380"/>
                  </a:lnTo>
                  <a:lnTo>
                    <a:pt x="395641" y="1304459"/>
                  </a:lnTo>
                  <a:lnTo>
                    <a:pt x="420409" y="1270851"/>
                  </a:lnTo>
                  <a:lnTo>
                    <a:pt x="445851" y="1237562"/>
                  </a:lnTo>
                  <a:lnTo>
                    <a:pt x="471962" y="1204597"/>
                  </a:lnTo>
                  <a:lnTo>
                    <a:pt x="498733" y="1171960"/>
                  </a:lnTo>
                  <a:lnTo>
                    <a:pt x="526159" y="1139657"/>
                  </a:lnTo>
                  <a:lnTo>
                    <a:pt x="554233" y="1107693"/>
                  </a:lnTo>
                  <a:lnTo>
                    <a:pt x="582947" y="1076073"/>
                  </a:lnTo>
                  <a:lnTo>
                    <a:pt x="612295" y="1044803"/>
                  </a:lnTo>
                  <a:lnTo>
                    <a:pt x="642270" y="1013886"/>
                  </a:lnTo>
                  <a:lnTo>
                    <a:pt x="672865" y="983329"/>
                  </a:lnTo>
                  <a:lnTo>
                    <a:pt x="704073" y="953137"/>
                  </a:lnTo>
                  <a:lnTo>
                    <a:pt x="735888" y="923314"/>
                  </a:lnTo>
                  <a:lnTo>
                    <a:pt x="768302" y="893865"/>
                  </a:lnTo>
                  <a:lnTo>
                    <a:pt x="801309" y="864797"/>
                  </a:lnTo>
                  <a:lnTo>
                    <a:pt x="834902" y="836113"/>
                  </a:lnTo>
                  <a:lnTo>
                    <a:pt x="869074" y="807819"/>
                  </a:lnTo>
                  <a:lnTo>
                    <a:pt x="903818" y="779920"/>
                  </a:lnTo>
                  <a:lnTo>
                    <a:pt x="939127" y="752422"/>
                  </a:lnTo>
                  <a:lnTo>
                    <a:pt x="974994" y="725328"/>
                  </a:lnTo>
                  <a:lnTo>
                    <a:pt x="1011414" y="698645"/>
                  </a:lnTo>
                  <a:lnTo>
                    <a:pt x="1048377" y="672378"/>
                  </a:lnTo>
                  <a:lnTo>
                    <a:pt x="1085879" y="646530"/>
                  </a:lnTo>
                  <a:lnTo>
                    <a:pt x="1123912" y="621109"/>
                  </a:lnTo>
                  <a:lnTo>
                    <a:pt x="1162469" y="596118"/>
                  </a:lnTo>
                  <a:lnTo>
                    <a:pt x="1201543" y="571563"/>
                  </a:lnTo>
                  <a:lnTo>
                    <a:pt x="1241128" y="547449"/>
                  </a:lnTo>
                  <a:lnTo>
                    <a:pt x="1281216" y="523781"/>
                  </a:lnTo>
                  <a:lnTo>
                    <a:pt x="1321801" y="500565"/>
                  </a:lnTo>
                  <a:lnTo>
                    <a:pt x="1362876" y="477804"/>
                  </a:lnTo>
                  <a:lnTo>
                    <a:pt x="1404434" y="455505"/>
                  </a:lnTo>
                  <a:lnTo>
                    <a:pt x="1446468" y="433672"/>
                  </a:lnTo>
                  <a:lnTo>
                    <a:pt x="1488972" y="412310"/>
                  </a:lnTo>
                  <a:lnTo>
                    <a:pt x="1531938" y="391426"/>
                  </a:lnTo>
                  <a:lnTo>
                    <a:pt x="1575360" y="371023"/>
                  </a:lnTo>
                  <a:lnTo>
                    <a:pt x="1619230" y="351106"/>
                  </a:lnTo>
                  <a:lnTo>
                    <a:pt x="1663542" y="331682"/>
                  </a:lnTo>
                  <a:lnTo>
                    <a:pt x="1708290" y="312755"/>
                  </a:lnTo>
                  <a:lnTo>
                    <a:pt x="1753466" y="294329"/>
                  </a:lnTo>
                  <a:lnTo>
                    <a:pt x="1799063" y="276411"/>
                  </a:lnTo>
                  <a:lnTo>
                    <a:pt x="1845074" y="259005"/>
                  </a:lnTo>
                  <a:lnTo>
                    <a:pt x="1891493" y="242117"/>
                  </a:lnTo>
                  <a:lnTo>
                    <a:pt x="1938313" y="225751"/>
                  </a:lnTo>
                  <a:lnTo>
                    <a:pt x="1985527" y="209913"/>
                  </a:lnTo>
                  <a:lnTo>
                    <a:pt x="2033129" y="194607"/>
                  </a:lnTo>
                  <a:lnTo>
                    <a:pt x="2081110" y="179839"/>
                  </a:lnTo>
                  <a:lnTo>
                    <a:pt x="2129465" y="165614"/>
                  </a:lnTo>
                  <a:lnTo>
                    <a:pt x="2178186" y="151937"/>
                  </a:lnTo>
                  <a:lnTo>
                    <a:pt x="2227267" y="138813"/>
                  </a:lnTo>
                  <a:lnTo>
                    <a:pt x="2276701" y="126248"/>
                  </a:lnTo>
                  <a:lnTo>
                    <a:pt x="2326481" y="114245"/>
                  </a:lnTo>
                  <a:lnTo>
                    <a:pt x="2376600" y="102811"/>
                  </a:lnTo>
                  <a:lnTo>
                    <a:pt x="2427051" y="91950"/>
                  </a:lnTo>
                  <a:lnTo>
                    <a:pt x="2477828" y="81668"/>
                  </a:lnTo>
                  <a:lnTo>
                    <a:pt x="2528923" y="71970"/>
                  </a:lnTo>
                  <a:lnTo>
                    <a:pt x="2580330" y="62860"/>
                  </a:lnTo>
                  <a:lnTo>
                    <a:pt x="2632042" y="54344"/>
                  </a:lnTo>
                  <a:lnTo>
                    <a:pt x="2684052" y="46428"/>
                  </a:lnTo>
                  <a:lnTo>
                    <a:pt x="2736353" y="39115"/>
                  </a:lnTo>
                  <a:lnTo>
                    <a:pt x="2788939" y="32411"/>
                  </a:lnTo>
                  <a:lnTo>
                    <a:pt x="2841802" y="26322"/>
                  </a:lnTo>
                  <a:lnTo>
                    <a:pt x="2894935" y="20852"/>
                  </a:lnTo>
                  <a:lnTo>
                    <a:pt x="2948333" y="16006"/>
                  </a:lnTo>
                  <a:lnTo>
                    <a:pt x="3001987" y="11790"/>
                  </a:lnTo>
                  <a:lnTo>
                    <a:pt x="3055891" y="8209"/>
                  </a:lnTo>
                  <a:lnTo>
                    <a:pt x="3110039" y="5267"/>
                  </a:lnTo>
                  <a:lnTo>
                    <a:pt x="3164422" y="2970"/>
                  </a:lnTo>
                  <a:lnTo>
                    <a:pt x="3219036" y="1323"/>
                  </a:lnTo>
                  <a:lnTo>
                    <a:pt x="3273872" y="331"/>
                  </a:lnTo>
                  <a:lnTo>
                    <a:pt x="3328924" y="0"/>
                  </a:lnTo>
                  <a:lnTo>
                    <a:pt x="3383975" y="331"/>
                  </a:lnTo>
                  <a:lnTo>
                    <a:pt x="3438811" y="1323"/>
                  </a:lnTo>
                  <a:lnTo>
                    <a:pt x="3493425" y="2970"/>
                  </a:lnTo>
                  <a:lnTo>
                    <a:pt x="3547809" y="5267"/>
                  </a:lnTo>
                  <a:lnTo>
                    <a:pt x="3601957" y="8209"/>
                  </a:lnTo>
                  <a:lnTo>
                    <a:pt x="3655861" y="11790"/>
                  </a:lnTo>
                  <a:lnTo>
                    <a:pt x="3709516" y="16006"/>
                  </a:lnTo>
                  <a:lnTo>
                    <a:pt x="3762914" y="20852"/>
                  </a:lnTo>
                  <a:lnTo>
                    <a:pt x="3816048" y="26322"/>
                  </a:lnTo>
                  <a:lnTo>
                    <a:pt x="3868912" y="32411"/>
                  </a:lnTo>
                  <a:lnTo>
                    <a:pt x="3921498" y="39115"/>
                  </a:lnTo>
                  <a:lnTo>
                    <a:pt x="3973800" y="46428"/>
                  </a:lnTo>
                  <a:lnTo>
                    <a:pt x="4025811" y="54344"/>
                  </a:lnTo>
                  <a:lnTo>
                    <a:pt x="4077523" y="62860"/>
                  </a:lnTo>
                  <a:lnTo>
                    <a:pt x="4128931" y="71970"/>
                  </a:lnTo>
                  <a:lnTo>
                    <a:pt x="4180028" y="81668"/>
                  </a:lnTo>
                  <a:lnTo>
                    <a:pt x="4230805" y="91950"/>
                  </a:lnTo>
                  <a:lnTo>
                    <a:pt x="4281258" y="102811"/>
                  </a:lnTo>
                  <a:lnTo>
                    <a:pt x="4331378" y="114245"/>
                  </a:lnTo>
                  <a:lnTo>
                    <a:pt x="4381159" y="126248"/>
                  </a:lnTo>
                  <a:lnTo>
                    <a:pt x="4430594" y="138813"/>
                  </a:lnTo>
                  <a:lnTo>
                    <a:pt x="4479677" y="151937"/>
                  </a:lnTo>
                  <a:lnTo>
                    <a:pt x="4528399" y="165614"/>
                  </a:lnTo>
                  <a:lnTo>
                    <a:pt x="4576755" y="179839"/>
                  </a:lnTo>
                  <a:lnTo>
                    <a:pt x="4624738" y="194607"/>
                  </a:lnTo>
                  <a:lnTo>
                    <a:pt x="4672341" y="209913"/>
                  </a:lnTo>
                  <a:lnTo>
                    <a:pt x="4719556" y="225751"/>
                  </a:lnTo>
                  <a:lnTo>
                    <a:pt x="4766378" y="242117"/>
                  </a:lnTo>
                  <a:lnTo>
                    <a:pt x="4812799" y="259005"/>
                  </a:lnTo>
                  <a:lnTo>
                    <a:pt x="4858812" y="276411"/>
                  </a:lnTo>
                  <a:lnTo>
                    <a:pt x="4904411" y="294329"/>
                  </a:lnTo>
                  <a:lnTo>
                    <a:pt x="4949588" y="312755"/>
                  </a:lnTo>
                  <a:lnTo>
                    <a:pt x="4994337" y="331682"/>
                  </a:lnTo>
                  <a:lnTo>
                    <a:pt x="5038651" y="351106"/>
                  </a:lnTo>
                  <a:lnTo>
                    <a:pt x="5082523" y="371023"/>
                  </a:lnTo>
                  <a:lnTo>
                    <a:pt x="5125947" y="391426"/>
                  </a:lnTo>
                  <a:lnTo>
                    <a:pt x="5168914" y="412310"/>
                  </a:lnTo>
                  <a:lnTo>
                    <a:pt x="5211420" y="433672"/>
                  </a:lnTo>
                  <a:lnTo>
                    <a:pt x="5253456" y="455505"/>
                  </a:lnTo>
                  <a:lnTo>
                    <a:pt x="5295016" y="477804"/>
                  </a:lnTo>
                  <a:lnTo>
                    <a:pt x="5336092" y="500565"/>
                  </a:lnTo>
                  <a:lnTo>
                    <a:pt x="5376679" y="523781"/>
                  </a:lnTo>
                  <a:lnTo>
                    <a:pt x="5416769" y="547449"/>
                  </a:lnTo>
                  <a:lnTo>
                    <a:pt x="5456356" y="571563"/>
                  </a:lnTo>
                  <a:lnTo>
                    <a:pt x="5495432" y="596118"/>
                  </a:lnTo>
                  <a:lnTo>
                    <a:pt x="5533991" y="621109"/>
                  </a:lnTo>
                  <a:lnTo>
                    <a:pt x="5572026" y="646530"/>
                  </a:lnTo>
                  <a:lnTo>
                    <a:pt x="5609529" y="672378"/>
                  </a:lnTo>
                  <a:lnTo>
                    <a:pt x="5646495" y="698645"/>
                  </a:lnTo>
                  <a:lnTo>
                    <a:pt x="5682916" y="725328"/>
                  </a:lnTo>
                  <a:lnTo>
                    <a:pt x="5718786" y="752422"/>
                  </a:lnTo>
                  <a:lnTo>
                    <a:pt x="5754097" y="779920"/>
                  </a:lnTo>
                  <a:lnTo>
                    <a:pt x="5788842" y="807819"/>
                  </a:lnTo>
                  <a:lnTo>
                    <a:pt x="5823016" y="836113"/>
                  </a:lnTo>
                  <a:lnTo>
                    <a:pt x="5856611" y="864797"/>
                  </a:lnTo>
                  <a:lnTo>
                    <a:pt x="5889620" y="893865"/>
                  </a:lnTo>
                  <a:lnTo>
                    <a:pt x="5922036" y="923314"/>
                  </a:lnTo>
                  <a:lnTo>
                    <a:pt x="5953852" y="953137"/>
                  </a:lnTo>
                  <a:lnTo>
                    <a:pt x="5985062" y="983329"/>
                  </a:lnTo>
                  <a:lnTo>
                    <a:pt x="6015659" y="1013886"/>
                  </a:lnTo>
                  <a:lnTo>
                    <a:pt x="6045636" y="1044803"/>
                  </a:lnTo>
                  <a:lnTo>
                    <a:pt x="6074986" y="1076073"/>
                  </a:lnTo>
                  <a:lnTo>
                    <a:pt x="6103702" y="1107693"/>
                  </a:lnTo>
                  <a:lnTo>
                    <a:pt x="6131777" y="1139657"/>
                  </a:lnTo>
                  <a:lnTo>
                    <a:pt x="6159205" y="1171960"/>
                  </a:lnTo>
                  <a:lnTo>
                    <a:pt x="6185978" y="1204597"/>
                  </a:lnTo>
                  <a:lnTo>
                    <a:pt x="6212090" y="1237562"/>
                  </a:lnTo>
                  <a:lnTo>
                    <a:pt x="6237535" y="1270851"/>
                  </a:lnTo>
                  <a:lnTo>
                    <a:pt x="6262304" y="1304459"/>
                  </a:lnTo>
                  <a:lnTo>
                    <a:pt x="6286391" y="1338380"/>
                  </a:lnTo>
                  <a:lnTo>
                    <a:pt x="6309790" y="1372610"/>
                  </a:lnTo>
                  <a:lnTo>
                    <a:pt x="6332493" y="1407143"/>
                  </a:lnTo>
                  <a:lnTo>
                    <a:pt x="6354493" y="1441974"/>
                  </a:lnTo>
                  <a:lnTo>
                    <a:pt x="6375785" y="1477098"/>
                  </a:lnTo>
                  <a:lnTo>
                    <a:pt x="6396360" y="1512510"/>
                  </a:lnTo>
                  <a:lnTo>
                    <a:pt x="6416213" y="1548205"/>
                  </a:lnTo>
                  <a:lnTo>
                    <a:pt x="6435336" y="1584178"/>
                  </a:lnTo>
                  <a:lnTo>
                    <a:pt x="6453722" y="1620423"/>
                  </a:lnTo>
                  <a:lnTo>
                    <a:pt x="6471364" y="1656937"/>
                  </a:lnTo>
                  <a:lnTo>
                    <a:pt x="6488257" y="1693712"/>
                  </a:lnTo>
                  <a:lnTo>
                    <a:pt x="6504392" y="1730745"/>
                  </a:lnTo>
                  <a:lnTo>
                    <a:pt x="6519763" y="1768031"/>
                  </a:lnTo>
                  <a:lnTo>
                    <a:pt x="6534363" y="1805563"/>
                  </a:lnTo>
                  <a:lnTo>
                    <a:pt x="6548185" y="1843338"/>
                  </a:lnTo>
                  <a:lnTo>
                    <a:pt x="6561223" y="1881349"/>
                  </a:lnTo>
                  <a:lnTo>
                    <a:pt x="6573469" y="1919593"/>
                  </a:lnTo>
                  <a:lnTo>
                    <a:pt x="6584917" y="1958063"/>
                  </a:lnTo>
                  <a:lnTo>
                    <a:pt x="6595560" y="1996756"/>
                  </a:lnTo>
                  <a:lnTo>
                    <a:pt x="6605391" y="2035664"/>
                  </a:lnTo>
                  <a:lnTo>
                    <a:pt x="6614403" y="2074785"/>
                  </a:lnTo>
                  <a:lnTo>
                    <a:pt x="6622589" y="2114111"/>
                  </a:lnTo>
                  <a:lnTo>
                    <a:pt x="6629942" y="2153639"/>
                  </a:lnTo>
                  <a:lnTo>
                    <a:pt x="6636456" y="2193363"/>
                  </a:lnTo>
                  <a:lnTo>
                    <a:pt x="6642124" y="2233279"/>
                  </a:lnTo>
                  <a:lnTo>
                    <a:pt x="6646939" y="2273380"/>
                  </a:lnTo>
                  <a:lnTo>
                    <a:pt x="6650893" y="2313663"/>
                  </a:lnTo>
                  <a:lnTo>
                    <a:pt x="6653981" y="2354121"/>
                  </a:lnTo>
                  <a:lnTo>
                    <a:pt x="6656195" y="2394750"/>
                  </a:lnTo>
                  <a:lnTo>
                    <a:pt x="6657529" y="2435544"/>
                  </a:lnTo>
                  <a:lnTo>
                    <a:pt x="6657975" y="2476500"/>
                  </a:lnTo>
                  <a:lnTo>
                    <a:pt x="6657529" y="2517451"/>
                  </a:lnTo>
                  <a:lnTo>
                    <a:pt x="6656195" y="2558242"/>
                  </a:lnTo>
                  <a:lnTo>
                    <a:pt x="6653981" y="2598867"/>
                  </a:lnTo>
                  <a:lnTo>
                    <a:pt x="6650893" y="2639322"/>
                  </a:lnTo>
                  <a:lnTo>
                    <a:pt x="6646939" y="2679601"/>
                  </a:lnTo>
                  <a:lnTo>
                    <a:pt x="6642124" y="2719699"/>
                  </a:lnTo>
                  <a:lnTo>
                    <a:pt x="6636456" y="2759612"/>
                  </a:lnTo>
                  <a:lnTo>
                    <a:pt x="6629942" y="2799333"/>
                  </a:lnTo>
                  <a:lnTo>
                    <a:pt x="6622589" y="2838858"/>
                  </a:lnTo>
                  <a:lnTo>
                    <a:pt x="6614403" y="2878182"/>
                  </a:lnTo>
                  <a:lnTo>
                    <a:pt x="6605391" y="2917299"/>
                  </a:lnTo>
                  <a:lnTo>
                    <a:pt x="6595560" y="2956206"/>
                  </a:lnTo>
                  <a:lnTo>
                    <a:pt x="6584917" y="2994895"/>
                  </a:lnTo>
                  <a:lnTo>
                    <a:pt x="6573469" y="3033363"/>
                  </a:lnTo>
                  <a:lnTo>
                    <a:pt x="6561223" y="3071604"/>
                  </a:lnTo>
                  <a:lnTo>
                    <a:pt x="6548185" y="3109614"/>
                  </a:lnTo>
                  <a:lnTo>
                    <a:pt x="6534363" y="3147386"/>
                  </a:lnTo>
                  <a:lnTo>
                    <a:pt x="6519763" y="3184917"/>
                  </a:lnTo>
                  <a:lnTo>
                    <a:pt x="6504392" y="3222200"/>
                  </a:lnTo>
                  <a:lnTo>
                    <a:pt x="6488257" y="3259231"/>
                  </a:lnTo>
                  <a:lnTo>
                    <a:pt x="6471364" y="3296005"/>
                  </a:lnTo>
                  <a:lnTo>
                    <a:pt x="6453722" y="3332517"/>
                  </a:lnTo>
                  <a:lnTo>
                    <a:pt x="6435336" y="3368761"/>
                  </a:lnTo>
                  <a:lnTo>
                    <a:pt x="6416213" y="3404732"/>
                  </a:lnTo>
                  <a:lnTo>
                    <a:pt x="6396360" y="3440426"/>
                  </a:lnTo>
                  <a:lnTo>
                    <a:pt x="6375785" y="3475836"/>
                  </a:lnTo>
                  <a:lnTo>
                    <a:pt x="6354493" y="3510959"/>
                  </a:lnTo>
                  <a:lnTo>
                    <a:pt x="6332493" y="3545789"/>
                  </a:lnTo>
                  <a:lnTo>
                    <a:pt x="6309790" y="3580321"/>
                  </a:lnTo>
                  <a:lnTo>
                    <a:pt x="6286391" y="3614549"/>
                  </a:lnTo>
                  <a:lnTo>
                    <a:pt x="6262304" y="3648469"/>
                  </a:lnTo>
                  <a:lnTo>
                    <a:pt x="6237535" y="3682076"/>
                  </a:lnTo>
                  <a:lnTo>
                    <a:pt x="6212090" y="3715364"/>
                  </a:lnTo>
                  <a:lnTo>
                    <a:pt x="6185978" y="3748329"/>
                  </a:lnTo>
                  <a:lnTo>
                    <a:pt x="6159205" y="3780965"/>
                  </a:lnTo>
                  <a:lnTo>
                    <a:pt x="6131777" y="3813267"/>
                  </a:lnTo>
                  <a:lnTo>
                    <a:pt x="6103702" y="3845230"/>
                  </a:lnTo>
                  <a:lnTo>
                    <a:pt x="6074986" y="3876850"/>
                  </a:lnTo>
                  <a:lnTo>
                    <a:pt x="6045636" y="3908120"/>
                  </a:lnTo>
                  <a:lnTo>
                    <a:pt x="6015659" y="3939036"/>
                  </a:lnTo>
                  <a:lnTo>
                    <a:pt x="5985062" y="3969592"/>
                  </a:lnTo>
                  <a:lnTo>
                    <a:pt x="5953852" y="3999784"/>
                  </a:lnTo>
                  <a:lnTo>
                    <a:pt x="5922036" y="4029607"/>
                  </a:lnTo>
                  <a:lnTo>
                    <a:pt x="5889620" y="4059055"/>
                  </a:lnTo>
                  <a:lnTo>
                    <a:pt x="5856611" y="4088123"/>
                  </a:lnTo>
                  <a:lnTo>
                    <a:pt x="5823016" y="4116807"/>
                  </a:lnTo>
                  <a:lnTo>
                    <a:pt x="5788842" y="4145101"/>
                  </a:lnTo>
                  <a:lnTo>
                    <a:pt x="5754097" y="4172999"/>
                  </a:lnTo>
                  <a:lnTo>
                    <a:pt x="5718786" y="4200498"/>
                  </a:lnTo>
                  <a:lnTo>
                    <a:pt x="5682916" y="4227591"/>
                  </a:lnTo>
                  <a:lnTo>
                    <a:pt x="5646495" y="4254274"/>
                  </a:lnTo>
                  <a:lnTo>
                    <a:pt x="5609529" y="4280542"/>
                  </a:lnTo>
                  <a:lnTo>
                    <a:pt x="5572026" y="4306389"/>
                  </a:lnTo>
                  <a:lnTo>
                    <a:pt x="5533991" y="4331811"/>
                  </a:lnTo>
                  <a:lnTo>
                    <a:pt x="5495432" y="4356802"/>
                  </a:lnTo>
                  <a:lnTo>
                    <a:pt x="5456356" y="4381357"/>
                  </a:lnTo>
                  <a:lnTo>
                    <a:pt x="5416769" y="4405471"/>
                  </a:lnTo>
                  <a:lnTo>
                    <a:pt x="5376679" y="4429139"/>
                  </a:lnTo>
                  <a:lnTo>
                    <a:pt x="5336092" y="4452356"/>
                  </a:lnTo>
                  <a:lnTo>
                    <a:pt x="5295016" y="4475117"/>
                  </a:lnTo>
                  <a:lnTo>
                    <a:pt x="5253456" y="4497417"/>
                  </a:lnTo>
                  <a:lnTo>
                    <a:pt x="5211420" y="4519250"/>
                  </a:lnTo>
                  <a:lnTo>
                    <a:pt x="5168914" y="4540612"/>
                  </a:lnTo>
                  <a:lnTo>
                    <a:pt x="5125947" y="4561497"/>
                  </a:lnTo>
                  <a:lnTo>
                    <a:pt x="5082523" y="4581901"/>
                  </a:lnTo>
                  <a:lnTo>
                    <a:pt x="5038651" y="4601817"/>
                  </a:lnTo>
                  <a:lnTo>
                    <a:pt x="4994337" y="4621242"/>
                  </a:lnTo>
                  <a:lnTo>
                    <a:pt x="4949588" y="4640170"/>
                  </a:lnTo>
                  <a:lnTo>
                    <a:pt x="4904411" y="4658595"/>
                  </a:lnTo>
                  <a:lnTo>
                    <a:pt x="4858812" y="4676514"/>
                  </a:lnTo>
                  <a:lnTo>
                    <a:pt x="4812799" y="4693920"/>
                  </a:lnTo>
                  <a:lnTo>
                    <a:pt x="4766378" y="4710809"/>
                  </a:lnTo>
                  <a:lnTo>
                    <a:pt x="4719556" y="4727176"/>
                  </a:lnTo>
                  <a:lnTo>
                    <a:pt x="4672341" y="4743014"/>
                  </a:lnTo>
                  <a:lnTo>
                    <a:pt x="4624738" y="4758320"/>
                  </a:lnTo>
                  <a:lnTo>
                    <a:pt x="4576755" y="4773089"/>
                  </a:lnTo>
                  <a:lnTo>
                    <a:pt x="4528399" y="4787314"/>
                  </a:lnTo>
                  <a:lnTo>
                    <a:pt x="4479677" y="4800992"/>
                  </a:lnTo>
                  <a:lnTo>
                    <a:pt x="4430594" y="4814116"/>
                  </a:lnTo>
                  <a:lnTo>
                    <a:pt x="4381159" y="4826682"/>
                  </a:lnTo>
                  <a:lnTo>
                    <a:pt x="4331378" y="4838685"/>
                  </a:lnTo>
                  <a:lnTo>
                    <a:pt x="4281258" y="4850120"/>
                  </a:lnTo>
                  <a:lnTo>
                    <a:pt x="4230805" y="4860981"/>
                  </a:lnTo>
                  <a:lnTo>
                    <a:pt x="4180028" y="4871263"/>
                  </a:lnTo>
                  <a:lnTo>
                    <a:pt x="4128931" y="4880962"/>
                  </a:lnTo>
                  <a:lnTo>
                    <a:pt x="4077523" y="4890072"/>
                  </a:lnTo>
                  <a:lnTo>
                    <a:pt x="4025811" y="4898588"/>
                  </a:lnTo>
                  <a:lnTo>
                    <a:pt x="3973800" y="4906506"/>
                  </a:lnTo>
                  <a:lnTo>
                    <a:pt x="3921498" y="4913819"/>
                  </a:lnTo>
                  <a:lnTo>
                    <a:pt x="3868912" y="4920523"/>
                  </a:lnTo>
                  <a:lnTo>
                    <a:pt x="3816048" y="4926612"/>
                  </a:lnTo>
                  <a:lnTo>
                    <a:pt x="3762914" y="4932083"/>
                  </a:lnTo>
                  <a:lnTo>
                    <a:pt x="3709516" y="4936929"/>
                  </a:lnTo>
                  <a:lnTo>
                    <a:pt x="3655861" y="4941145"/>
                  </a:lnTo>
                  <a:lnTo>
                    <a:pt x="3601957" y="4944726"/>
                  </a:lnTo>
                  <a:lnTo>
                    <a:pt x="3547809" y="4947668"/>
                  </a:lnTo>
                  <a:lnTo>
                    <a:pt x="3493425" y="4949965"/>
                  </a:lnTo>
                  <a:lnTo>
                    <a:pt x="3438811" y="4951612"/>
                  </a:lnTo>
                  <a:lnTo>
                    <a:pt x="3383975" y="4952604"/>
                  </a:lnTo>
                  <a:lnTo>
                    <a:pt x="3328924" y="4952936"/>
                  </a:lnTo>
                  <a:lnTo>
                    <a:pt x="3273872" y="4952604"/>
                  </a:lnTo>
                  <a:lnTo>
                    <a:pt x="3219036" y="4951612"/>
                  </a:lnTo>
                  <a:lnTo>
                    <a:pt x="3164422" y="4949965"/>
                  </a:lnTo>
                  <a:lnTo>
                    <a:pt x="3110039" y="4947668"/>
                  </a:lnTo>
                  <a:lnTo>
                    <a:pt x="3055891" y="4944726"/>
                  </a:lnTo>
                  <a:lnTo>
                    <a:pt x="3001987" y="4941145"/>
                  </a:lnTo>
                  <a:lnTo>
                    <a:pt x="2948333" y="4936929"/>
                  </a:lnTo>
                  <a:lnTo>
                    <a:pt x="2894935" y="4932083"/>
                  </a:lnTo>
                  <a:lnTo>
                    <a:pt x="2841802" y="4926612"/>
                  </a:lnTo>
                  <a:lnTo>
                    <a:pt x="2788939" y="4920523"/>
                  </a:lnTo>
                  <a:lnTo>
                    <a:pt x="2736353" y="4913819"/>
                  </a:lnTo>
                  <a:lnTo>
                    <a:pt x="2684052" y="4906506"/>
                  </a:lnTo>
                  <a:lnTo>
                    <a:pt x="2632042" y="4898588"/>
                  </a:lnTo>
                  <a:lnTo>
                    <a:pt x="2580330" y="4890072"/>
                  </a:lnTo>
                  <a:lnTo>
                    <a:pt x="2528923" y="4880962"/>
                  </a:lnTo>
                  <a:lnTo>
                    <a:pt x="2477828" y="4871263"/>
                  </a:lnTo>
                  <a:lnTo>
                    <a:pt x="2427051" y="4860981"/>
                  </a:lnTo>
                  <a:lnTo>
                    <a:pt x="2376600" y="4850120"/>
                  </a:lnTo>
                  <a:lnTo>
                    <a:pt x="2326481" y="4838685"/>
                  </a:lnTo>
                  <a:lnTo>
                    <a:pt x="2276701" y="4826682"/>
                  </a:lnTo>
                  <a:lnTo>
                    <a:pt x="2227267" y="4814116"/>
                  </a:lnTo>
                  <a:lnTo>
                    <a:pt x="2178186" y="4800992"/>
                  </a:lnTo>
                  <a:lnTo>
                    <a:pt x="2129465" y="4787314"/>
                  </a:lnTo>
                  <a:lnTo>
                    <a:pt x="2081110" y="4773089"/>
                  </a:lnTo>
                  <a:lnTo>
                    <a:pt x="2033129" y="4758320"/>
                  </a:lnTo>
                  <a:lnTo>
                    <a:pt x="1985527" y="4743014"/>
                  </a:lnTo>
                  <a:lnTo>
                    <a:pt x="1938313" y="4727176"/>
                  </a:lnTo>
                  <a:lnTo>
                    <a:pt x="1891493" y="4710809"/>
                  </a:lnTo>
                  <a:lnTo>
                    <a:pt x="1845074" y="4693920"/>
                  </a:lnTo>
                  <a:lnTo>
                    <a:pt x="1799063" y="4676514"/>
                  </a:lnTo>
                  <a:lnTo>
                    <a:pt x="1753466" y="4658595"/>
                  </a:lnTo>
                  <a:lnTo>
                    <a:pt x="1708290" y="4640170"/>
                  </a:lnTo>
                  <a:lnTo>
                    <a:pt x="1663542" y="4621242"/>
                  </a:lnTo>
                  <a:lnTo>
                    <a:pt x="1619230" y="4601817"/>
                  </a:lnTo>
                  <a:lnTo>
                    <a:pt x="1575360" y="4581901"/>
                  </a:lnTo>
                  <a:lnTo>
                    <a:pt x="1531938" y="4561497"/>
                  </a:lnTo>
                  <a:lnTo>
                    <a:pt x="1488972" y="4540612"/>
                  </a:lnTo>
                  <a:lnTo>
                    <a:pt x="1446468" y="4519250"/>
                  </a:lnTo>
                  <a:lnTo>
                    <a:pt x="1404434" y="4497417"/>
                  </a:lnTo>
                  <a:lnTo>
                    <a:pt x="1362876" y="4475117"/>
                  </a:lnTo>
                  <a:lnTo>
                    <a:pt x="1321801" y="4452356"/>
                  </a:lnTo>
                  <a:lnTo>
                    <a:pt x="1281216" y="4429139"/>
                  </a:lnTo>
                  <a:lnTo>
                    <a:pt x="1241128" y="4405471"/>
                  </a:lnTo>
                  <a:lnTo>
                    <a:pt x="1201543" y="4381357"/>
                  </a:lnTo>
                  <a:lnTo>
                    <a:pt x="1162469" y="4356802"/>
                  </a:lnTo>
                  <a:lnTo>
                    <a:pt x="1123912" y="4331811"/>
                  </a:lnTo>
                  <a:lnTo>
                    <a:pt x="1085879" y="4306389"/>
                  </a:lnTo>
                  <a:lnTo>
                    <a:pt x="1048377" y="4280542"/>
                  </a:lnTo>
                  <a:lnTo>
                    <a:pt x="1011414" y="4254274"/>
                  </a:lnTo>
                  <a:lnTo>
                    <a:pt x="974994" y="4227591"/>
                  </a:lnTo>
                  <a:lnTo>
                    <a:pt x="939127" y="4200498"/>
                  </a:lnTo>
                  <a:lnTo>
                    <a:pt x="903818" y="4172999"/>
                  </a:lnTo>
                  <a:lnTo>
                    <a:pt x="869074" y="4145101"/>
                  </a:lnTo>
                  <a:lnTo>
                    <a:pt x="834902" y="4116807"/>
                  </a:lnTo>
                  <a:lnTo>
                    <a:pt x="801309" y="4088123"/>
                  </a:lnTo>
                  <a:lnTo>
                    <a:pt x="768302" y="4059055"/>
                  </a:lnTo>
                  <a:lnTo>
                    <a:pt x="735888" y="4029607"/>
                  </a:lnTo>
                  <a:lnTo>
                    <a:pt x="704073" y="3999784"/>
                  </a:lnTo>
                  <a:lnTo>
                    <a:pt x="672865" y="3969592"/>
                  </a:lnTo>
                  <a:lnTo>
                    <a:pt x="642270" y="3939036"/>
                  </a:lnTo>
                  <a:lnTo>
                    <a:pt x="612295" y="3908120"/>
                  </a:lnTo>
                  <a:lnTo>
                    <a:pt x="582947" y="3876850"/>
                  </a:lnTo>
                  <a:lnTo>
                    <a:pt x="554233" y="3845230"/>
                  </a:lnTo>
                  <a:lnTo>
                    <a:pt x="526159" y="3813267"/>
                  </a:lnTo>
                  <a:lnTo>
                    <a:pt x="498733" y="3780965"/>
                  </a:lnTo>
                  <a:lnTo>
                    <a:pt x="471962" y="3748329"/>
                  </a:lnTo>
                  <a:lnTo>
                    <a:pt x="445851" y="3715364"/>
                  </a:lnTo>
                  <a:lnTo>
                    <a:pt x="420409" y="3682076"/>
                  </a:lnTo>
                  <a:lnTo>
                    <a:pt x="395641" y="3648469"/>
                  </a:lnTo>
                  <a:lnTo>
                    <a:pt x="371556" y="3614549"/>
                  </a:lnTo>
                  <a:lnTo>
                    <a:pt x="348159" y="3580321"/>
                  </a:lnTo>
                  <a:lnTo>
                    <a:pt x="325457" y="3545789"/>
                  </a:lnTo>
                  <a:lnTo>
                    <a:pt x="303458" y="3510959"/>
                  </a:lnTo>
                  <a:lnTo>
                    <a:pt x="282168" y="3475836"/>
                  </a:lnTo>
                  <a:lnTo>
                    <a:pt x="261594" y="3440426"/>
                  </a:lnTo>
                  <a:lnTo>
                    <a:pt x="241743" y="3404732"/>
                  </a:lnTo>
                  <a:lnTo>
                    <a:pt x="222621" y="3368761"/>
                  </a:lnTo>
                  <a:lnTo>
                    <a:pt x="204236" y="3332517"/>
                  </a:lnTo>
                  <a:lnTo>
                    <a:pt x="186595" y="3296005"/>
                  </a:lnTo>
                  <a:lnTo>
                    <a:pt x="169704" y="3259231"/>
                  </a:lnTo>
                  <a:lnTo>
                    <a:pt x="153570" y="3222200"/>
                  </a:lnTo>
                  <a:lnTo>
                    <a:pt x="138200" y="3184917"/>
                  </a:lnTo>
                  <a:lnTo>
                    <a:pt x="123601" y="3147386"/>
                  </a:lnTo>
                  <a:lnTo>
                    <a:pt x="109780" y="3109614"/>
                  </a:lnTo>
                  <a:lnTo>
                    <a:pt x="96743" y="3071604"/>
                  </a:lnTo>
                  <a:lnTo>
                    <a:pt x="84498" y="3033363"/>
                  </a:lnTo>
                  <a:lnTo>
                    <a:pt x="73051" y="2994895"/>
                  </a:lnTo>
                  <a:lnTo>
                    <a:pt x="62409" y="2956206"/>
                  </a:lnTo>
                  <a:lnTo>
                    <a:pt x="52579" y="2917299"/>
                  </a:lnTo>
                  <a:lnTo>
                    <a:pt x="43568" y="2878182"/>
                  </a:lnTo>
                  <a:lnTo>
                    <a:pt x="35382" y="2838858"/>
                  </a:lnTo>
                  <a:lnTo>
                    <a:pt x="28029" y="2799333"/>
                  </a:lnTo>
                  <a:lnTo>
                    <a:pt x="21516" y="2759612"/>
                  </a:lnTo>
                  <a:lnTo>
                    <a:pt x="15849" y="2719699"/>
                  </a:lnTo>
                  <a:lnTo>
                    <a:pt x="11034" y="2679601"/>
                  </a:lnTo>
                  <a:lnTo>
                    <a:pt x="7080" y="2639322"/>
                  </a:lnTo>
                  <a:lnTo>
                    <a:pt x="3993" y="2598867"/>
                  </a:lnTo>
                  <a:lnTo>
                    <a:pt x="1779" y="2558242"/>
                  </a:lnTo>
                  <a:lnTo>
                    <a:pt x="445" y="2517451"/>
                  </a:lnTo>
                  <a:lnTo>
                    <a:pt x="0" y="2476500"/>
                  </a:lnTo>
                  <a:close/>
                </a:path>
              </a:pathLst>
            </a:custGeom>
            <a:ln w="25400">
              <a:solidFill>
                <a:srgbClr val="BA60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774440" y="2761043"/>
            <a:ext cx="4126229" cy="758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800" b="1" spc="-10" dirty="0">
                <a:solidFill>
                  <a:srgbClr val="000000"/>
                </a:solidFill>
                <a:latin typeface="Century Schoolbook" panose="02040604050505020304"/>
                <a:cs typeface="Century Schoolbook" panose="02040604050505020304"/>
              </a:rPr>
              <a:t>Management</a:t>
            </a:r>
            <a:endParaRPr sz="4800">
              <a:latin typeface="Century Schoolbook" panose="02040604050505020304"/>
              <a:cs typeface="Century Schoolbook" panose="020406040505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300" cap="small" spc="-40" dirty="0">
                <a:solidFill>
                  <a:srgbClr val="9A3C00"/>
                </a:solidFill>
              </a:rPr>
              <a:t>Admission</a:t>
            </a:r>
            <a:endParaRPr sz="5300"/>
          </a:p>
        </p:txBody>
      </p:sp>
      <p:sp>
        <p:nvSpPr>
          <p:cNvPr id="3" name="object 3"/>
          <p:cNvSpPr txBox="1"/>
          <p:nvPr/>
        </p:nvSpPr>
        <p:spPr>
          <a:xfrm>
            <a:off x="688975" y="1535139"/>
            <a:ext cx="5210175" cy="3195746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378460" indent="-365760">
              <a:lnSpc>
                <a:spcPct val="100000"/>
              </a:lnSpc>
              <a:spcBef>
                <a:spcPts val="920"/>
              </a:spcBef>
              <a:buClr>
                <a:srgbClr val="FD8537"/>
              </a:buClr>
              <a:buSzPct val="71000"/>
              <a:buFont typeface="Wingdings" panose="05000000000000000000"/>
              <a:buChar char=""/>
              <a:tabLst>
                <a:tab pos="378460" algn="l"/>
              </a:tabLst>
            </a:pPr>
            <a:r>
              <a:rPr sz="2750" dirty="0">
                <a:latin typeface="Century Schoolbook" panose="02040604050505020304"/>
                <a:cs typeface="Century Schoolbook" panose="02040604050505020304"/>
              </a:rPr>
              <a:t>Full</a:t>
            </a:r>
            <a:r>
              <a:rPr sz="2750" spc="8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spc="-25" dirty="0">
                <a:latin typeface="Century Schoolbook" panose="02040604050505020304"/>
                <a:cs typeface="Century Schoolbook" panose="02040604050505020304"/>
              </a:rPr>
              <a:t>Lab</a:t>
            </a:r>
            <a:endParaRPr sz="2750" dirty="0">
              <a:latin typeface="Century Schoolbook" panose="02040604050505020304"/>
              <a:cs typeface="Century Schoolbook" panose="02040604050505020304"/>
            </a:endParaRPr>
          </a:p>
          <a:p>
            <a:pPr marL="378460" indent="-365760">
              <a:lnSpc>
                <a:spcPct val="100000"/>
              </a:lnSpc>
              <a:spcBef>
                <a:spcPts val="830"/>
              </a:spcBef>
              <a:buClr>
                <a:srgbClr val="FD8537"/>
              </a:buClr>
              <a:buSzPct val="71000"/>
              <a:buFont typeface="Wingdings" panose="05000000000000000000"/>
              <a:buChar char=""/>
              <a:tabLst>
                <a:tab pos="378460" algn="l"/>
              </a:tabLst>
            </a:pPr>
            <a:r>
              <a:rPr sz="2750" spc="-25" dirty="0">
                <a:latin typeface="Century Schoolbook" panose="02040604050505020304"/>
                <a:cs typeface="Century Schoolbook" panose="02040604050505020304"/>
              </a:rPr>
              <a:t>ECG</a:t>
            </a:r>
            <a:endParaRPr sz="2750" dirty="0">
              <a:latin typeface="Century Schoolbook" panose="02040604050505020304"/>
              <a:cs typeface="Century Schoolbook" panose="02040604050505020304"/>
            </a:endParaRPr>
          </a:p>
          <a:p>
            <a:pPr marL="378460" indent="-365760">
              <a:lnSpc>
                <a:spcPct val="100000"/>
              </a:lnSpc>
              <a:spcBef>
                <a:spcPts val="905"/>
              </a:spcBef>
              <a:buClr>
                <a:srgbClr val="FD8537"/>
              </a:buClr>
              <a:buSzPct val="71000"/>
              <a:buFont typeface="Wingdings" panose="05000000000000000000"/>
              <a:buChar char=""/>
              <a:tabLst>
                <a:tab pos="378460" algn="l"/>
              </a:tabLst>
            </a:pPr>
            <a:r>
              <a:rPr sz="2750" spc="-25" dirty="0">
                <a:latin typeface="Century Schoolbook" panose="02040604050505020304"/>
                <a:cs typeface="Century Schoolbook" panose="02040604050505020304"/>
              </a:rPr>
              <a:t>CXR</a:t>
            </a:r>
            <a:endParaRPr sz="2750" dirty="0">
              <a:latin typeface="Century Schoolbook" panose="02040604050505020304"/>
              <a:cs typeface="Century Schoolbook" panose="02040604050505020304"/>
            </a:endParaRPr>
          </a:p>
          <a:p>
            <a:pPr marL="378460" indent="-365760">
              <a:lnSpc>
                <a:spcPct val="100000"/>
              </a:lnSpc>
              <a:spcBef>
                <a:spcPts val="830"/>
              </a:spcBef>
              <a:buClr>
                <a:srgbClr val="FD8537"/>
              </a:buClr>
              <a:buSzPct val="71000"/>
              <a:buFont typeface="Wingdings" panose="05000000000000000000"/>
              <a:buChar char=""/>
              <a:tabLst>
                <a:tab pos="378460" algn="l"/>
              </a:tabLst>
            </a:pPr>
            <a:r>
              <a:rPr sz="2750" spc="-10" dirty="0">
                <a:latin typeface="Century Schoolbook" panose="02040604050505020304"/>
                <a:cs typeface="Century Schoolbook" panose="02040604050505020304"/>
              </a:rPr>
              <a:t>Echocardiography</a:t>
            </a:r>
            <a:endParaRPr sz="2750" dirty="0">
              <a:latin typeface="Century Schoolbook" panose="02040604050505020304"/>
              <a:cs typeface="Century Schoolbook" panose="02040604050505020304"/>
            </a:endParaRPr>
          </a:p>
          <a:p>
            <a:pPr marL="378460" indent="-365760">
              <a:lnSpc>
                <a:spcPct val="100000"/>
              </a:lnSpc>
              <a:spcBef>
                <a:spcPts val="905"/>
              </a:spcBef>
              <a:buClr>
                <a:srgbClr val="FD8537"/>
              </a:buClr>
              <a:buSzPct val="71000"/>
              <a:buFont typeface="Wingdings" panose="05000000000000000000"/>
              <a:buChar char=""/>
              <a:tabLst>
                <a:tab pos="378460" algn="l"/>
              </a:tabLst>
            </a:pPr>
            <a:r>
              <a:rPr sz="2750" dirty="0">
                <a:latin typeface="Century Schoolbook" panose="02040604050505020304"/>
                <a:cs typeface="Century Schoolbook" panose="02040604050505020304"/>
              </a:rPr>
              <a:t>Medical</a:t>
            </a:r>
            <a:r>
              <a:rPr sz="2750" spc="13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spc="-10" dirty="0">
                <a:latin typeface="Century Schoolbook" panose="02040604050505020304"/>
                <a:cs typeface="Century Schoolbook" panose="02040604050505020304"/>
              </a:rPr>
              <a:t>treatment</a:t>
            </a:r>
            <a:endParaRPr sz="2750" dirty="0">
              <a:latin typeface="Century Schoolbook" panose="02040604050505020304"/>
              <a:cs typeface="Century Schoolbook" panose="02040604050505020304"/>
            </a:endParaRPr>
          </a:p>
          <a:p>
            <a:pPr marL="378460" indent="-365760">
              <a:lnSpc>
                <a:spcPct val="100000"/>
              </a:lnSpc>
              <a:spcBef>
                <a:spcPts val="830"/>
              </a:spcBef>
              <a:buClr>
                <a:srgbClr val="FD8537"/>
              </a:buClr>
              <a:buSzPct val="71000"/>
              <a:buFont typeface="Wingdings" panose="05000000000000000000"/>
              <a:buChar char=""/>
              <a:tabLst>
                <a:tab pos="378460" algn="l"/>
              </a:tabLst>
            </a:pPr>
            <a:r>
              <a:rPr sz="2750" dirty="0">
                <a:latin typeface="Century Schoolbook" panose="02040604050505020304"/>
                <a:cs typeface="Century Schoolbook" panose="02040604050505020304"/>
              </a:rPr>
              <a:t>Indication</a:t>
            </a:r>
            <a:r>
              <a:rPr sz="2750" spc="13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>
                <a:latin typeface="Century Schoolbook" panose="02040604050505020304"/>
                <a:cs typeface="Century Schoolbook" panose="02040604050505020304"/>
              </a:rPr>
              <a:t>of</a:t>
            </a:r>
            <a:r>
              <a:rPr sz="2750" spc="125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spc="-10" smtClean="0">
                <a:latin typeface="Century Schoolbook" panose="02040604050505020304"/>
                <a:cs typeface="Century Schoolbook" panose="02040604050505020304"/>
              </a:rPr>
              <a:t>surgery</a:t>
            </a:r>
            <a:endParaRPr sz="2750" dirty="0">
              <a:latin typeface="Century Schoolbook" panose="02040604050505020304"/>
              <a:cs typeface="Century Schoolbook" panose="020406040505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9700" y="0"/>
            <a:ext cx="9077325" cy="604837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76972" y="6250304"/>
            <a:ext cx="90874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entury Schoolbook" panose="02040604050505020304"/>
                <a:cs typeface="Century Schoolbook" panose="02040604050505020304"/>
              </a:rPr>
              <a:t>Left</a:t>
            </a:r>
            <a:r>
              <a:rPr sz="2400" b="1" spc="-7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400" b="1" dirty="0">
                <a:latin typeface="Century Schoolbook" panose="02040604050505020304"/>
                <a:cs typeface="Century Schoolbook" panose="02040604050505020304"/>
              </a:rPr>
              <a:t>ventricular</a:t>
            </a:r>
            <a:r>
              <a:rPr sz="2400" b="1" spc="-13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400" b="1" dirty="0">
                <a:latin typeface="Century Schoolbook" panose="02040604050505020304"/>
                <a:cs typeface="Century Schoolbook" panose="02040604050505020304"/>
              </a:rPr>
              <a:t>enlargement</a:t>
            </a:r>
            <a:r>
              <a:rPr sz="2400" b="1" spc="-6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400" b="1" dirty="0">
                <a:latin typeface="Century Schoolbook" panose="02040604050505020304"/>
                <a:cs typeface="Century Schoolbook" panose="02040604050505020304"/>
              </a:rPr>
              <a:t>with</a:t>
            </a:r>
            <a:r>
              <a:rPr sz="2400" b="1" spc="-8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400" b="1" dirty="0">
                <a:latin typeface="Century Schoolbook" panose="02040604050505020304"/>
                <a:cs typeface="Century Schoolbook" panose="02040604050505020304"/>
              </a:rPr>
              <a:t>pulmonary</a:t>
            </a:r>
            <a:r>
              <a:rPr sz="2400" b="1" spc="-6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400" b="1" spc="-10" dirty="0">
                <a:latin typeface="Century Schoolbook" panose="02040604050505020304"/>
                <a:cs typeface="Century Schoolbook" panose="02040604050505020304"/>
              </a:rPr>
              <a:t>congestion</a:t>
            </a:r>
            <a:endParaRPr sz="2400">
              <a:latin typeface="Century Schoolbook" panose="02040604050505020304"/>
              <a:cs typeface="Century Schoolbook" panose="020406040505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82" y="0"/>
            <a:ext cx="9532050" cy="57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22418" y="5717073"/>
            <a:ext cx="6096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/>
          </a:p>
          <a:p>
            <a:r>
              <a:rPr lang="en-GB" sz="3200" b="1" dirty="0"/>
              <a:t>LVH with strain pattern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9120016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81330" y="426338"/>
            <a:ext cx="9196070" cy="34626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b="1" spc="-20" dirty="0">
                <a:latin typeface="Century Schoolbook" panose="02040604050505020304"/>
                <a:cs typeface="Century Schoolbook" panose="02040604050505020304"/>
              </a:rPr>
              <a:t>Echo</a:t>
            </a:r>
            <a:endParaRPr sz="3200" dirty="0">
              <a:latin typeface="Century Schoolbook" panose="02040604050505020304"/>
              <a:cs typeface="Century Schoolbook" panose="02040604050505020304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3200" dirty="0">
              <a:latin typeface="Century Schoolbook" panose="02040604050505020304"/>
              <a:cs typeface="Century Schoolbook" panose="02040604050505020304"/>
            </a:endParaRPr>
          </a:p>
          <a:p>
            <a:pPr marL="12700" marR="5080">
              <a:lnSpc>
                <a:spcPts val="3830"/>
              </a:lnSpc>
            </a:pPr>
            <a:r>
              <a:rPr sz="3200" b="1" dirty="0">
                <a:latin typeface="Century Schoolbook" panose="02040604050505020304"/>
                <a:cs typeface="Century Schoolbook" panose="02040604050505020304"/>
              </a:rPr>
              <a:t>Severe</a:t>
            </a:r>
            <a:r>
              <a:rPr sz="3200" b="1" spc="-6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200" b="1" spc="-10" dirty="0">
                <a:latin typeface="Century Schoolbook" panose="02040604050505020304"/>
                <a:cs typeface="Century Schoolbook" panose="02040604050505020304"/>
              </a:rPr>
              <a:t>calcific </a:t>
            </a:r>
            <a:r>
              <a:rPr sz="3200" b="1" dirty="0">
                <a:latin typeface="Century Schoolbook" panose="02040604050505020304"/>
                <a:cs typeface="Century Schoolbook" panose="02040604050505020304"/>
              </a:rPr>
              <a:t>aortic</a:t>
            </a:r>
            <a:r>
              <a:rPr sz="3200" b="1" spc="-8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200" b="1" spc="-10" dirty="0">
                <a:latin typeface="Century Schoolbook" panose="02040604050505020304"/>
                <a:cs typeface="Century Schoolbook" panose="02040604050505020304"/>
              </a:rPr>
              <a:t>stenosis</a:t>
            </a:r>
            <a:endParaRPr sz="3200" dirty="0">
              <a:latin typeface="Century Schoolbook" panose="02040604050505020304"/>
              <a:cs typeface="Century Schoolbook" panose="02040604050505020304"/>
            </a:endParaRPr>
          </a:p>
          <a:p>
            <a:pPr marL="12700">
              <a:lnSpc>
                <a:spcPct val="100000"/>
              </a:lnSpc>
              <a:spcBef>
                <a:spcPts val="3770"/>
              </a:spcBef>
            </a:pPr>
            <a:r>
              <a:rPr sz="3200" b="1" spc="-25" dirty="0">
                <a:latin typeface="Century Schoolbook" panose="02040604050505020304"/>
                <a:cs typeface="Century Schoolbook" panose="02040604050505020304"/>
              </a:rPr>
              <a:t>LV</a:t>
            </a:r>
            <a:r>
              <a:rPr lang="en-US" altLang="" sz="3200" b="1" spc="-25" dirty="0">
                <a:latin typeface="Century Schoolbook" panose="02040604050505020304"/>
                <a:cs typeface="Century Schoolbook" panose="02040604050505020304"/>
              </a:rPr>
              <a:t>D</a:t>
            </a:r>
            <a:endParaRPr sz="3200" dirty="0">
              <a:latin typeface="Century Schoolbook" panose="02040604050505020304"/>
              <a:cs typeface="Century Schoolbook" panose="02040604050505020304"/>
            </a:endParaRPr>
          </a:p>
          <a:p>
            <a:pPr marL="12700" marR="561340">
              <a:lnSpc>
                <a:spcPct val="100000"/>
              </a:lnSpc>
              <a:spcBef>
                <a:spcPts val="3805"/>
              </a:spcBef>
            </a:pPr>
            <a:r>
              <a:rPr sz="3200" b="1" spc="-10" dirty="0">
                <a:latin typeface="Century Schoolbook" panose="02040604050505020304"/>
                <a:cs typeface="Century Schoolbook" panose="02040604050505020304"/>
              </a:rPr>
              <a:t>Systolic dysfunction </a:t>
            </a:r>
            <a:r>
              <a:rPr sz="3200" b="1" dirty="0">
                <a:latin typeface="Century Schoolbook" panose="02040604050505020304"/>
                <a:cs typeface="Century Schoolbook" panose="02040604050505020304"/>
              </a:rPr>
              <a:t>EF</a:t>
            </a:r>
            <a:r>
              <a:rPr sz="3200" b="1" spc="1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3200" b="1" spc="-25" dirty="0">
                <a:latin typeface="Century Schoolbook" panose="02040604050505020304"/>
                <a:cs typeface="Century Schoolbook" panose="02040604050505020304"/>
              </a:rPr>
              <a:t>35% </a:t>
            </a:r>
            <a:r>
              <a:rPr sz="3200" b="1" spc="-10" dirty="0">
                <a:latin typeface="Century Schoolbook" panose="02040604050505020304"/>
                <a:cs typeface="Century Schoolbook" panose="02040604050505020304"/>
              </a:rPr>
              <a:t>(HFrEF)</a:t>
            </a:r>
            <a:endParaRPr sz="3200" dirty="0">
              <a:latin typeface="Century Schoolbook" panose="02040604050505020304"/>
              <a:cs typeface="Century Schoolbook" panose="0204060405050502030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67498" y="-13855"/>
            <a:ext cx="4224501" cy="33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400" cap="small" dirty="0">
                <a:solidFill>
                  <a:srgbClr val="9A3C00"/>
                </a:solidFill>
              </a:rPr>
              <a:t>History</a:t>
            </a:r>
            <a:r>
              <a:rPr sz="5400" cap="small" spc="270" dirty="0">
                <a:solidFill>
                  <a:srgbClr val="9A3C00"/>
                </a:solidFill>
              </a:rPr>
              <a:t> </a:t>
            </a:r>
            <a:r>
              <a:rPr sz="5400" cap="small" dirty="0">
                <a:solidFill>
                  <a:srgbClr val="9A3C00"/>
                </a:solidFill>
              </a:rPr>
              <a:t>of</a:t>
            </a:r>
            <a:r>
              <a:rPr sz="5400" cap="small" spc="295" dirty="0">
                <a:solidFill>
                  <a:srgbClr val="9A3C00"/>
                </a:solidFill>
              </a:rPr>
              <a:t> </a:t>
            </a:r>
            <a:r>
              <a:rPr sz="5400" cap="small" dirty="0">
                <a:solidFill>
                  <a:srgbClr val="9A3C00"/>
                </a:solidFill>
              </a:rPr>
              <a:t>present</a:t>
            </a:r>
            <a:r>
              <a:rPr sz="5400" cap="small" spc="295" dirty="0">
                <a:solidFill>
                  <a:srgbClr val="9A3C00"/>
                </a:solidFill>
              </a:rPr>
              <a:t> </a:t>
            </a:r>
            <a:r>
              <a:rPr sz="5400" cap="small" spc="-40" dirty="0">
                <a:solidFill>
                  <a:srgbClr val="9A3C00"/>
                </a:solidFill>
              </a:rPr>
              <a:t>history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688975" y="1635823"/>
            <a:ext cx="9809480" cy="4062843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77190" marR="5080" indent="-365125" algn="just">
              <a:lnSpc>
                <a:spcPct val="102000"/>
              </a:lnSpc>
              <a:spcBef>
                <a:spcPts val="60"/>
              </a:spcBef>
              <a:buClr>
                <a:srgbClr val="FD8537"/>
              </a:buClr>
              <a:buSzPct val="71000"/>
              <a:buFont typeface="Wingdings" panose="05000000000000000000"/>
              <a:buChar char=""/>
              <a:tabLst>
                <a:tab pos="378460" algn="l"/>
              </a:tabLst>
            </a:pPr>
            <a:r>
              <a:rPr sz="2750" dirty="0">
                <a:latin typeface="Century Schoolbook" panose="02040604050505020304"/>
                <a:cs typeface="Century Schoolbook" panose="02040604050505020304"/>
              </a:rPr>
              <a:t>The</a:t>
            </a:r>
            <a:r>
              <a:rPr sz="2750" spc="46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condition</a:t>
            </a:r>
            <a:r>
              <a:rPr sz="2750" spc="54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started</a:t>
            </a:r>
            <a:r>
              <a:rPr sz="2750" spc="54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6</a:t>
            </a:r>
            <a:r>
              <a:rPr sz="2750" spc="50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months</a:t>
            </a:r>
            <a:r>
              <a:rPr sz="2750" spc="50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ago</a:t>
            </a:r>
            <a:r>
              <a:rPr sz="2750" spc="48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with</a:t>
            </a:r>
            <a:r>
              <a:rPr sz="2750" spc="53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gradual</a:t>
            </a:r>
            <a:r>
              <a:rPr sz="2750" spc="45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spc="-10" dirty="0">
                <a:latin typeface="Century Schoolbook" panose="02040604050505020304"/>
                <a:cs typeface="Century Schoolbook" panose="02040604050505020304"/>
              </a:rPr>
              <a:t>onset 	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progressive</a:t>
            </a:r>
            <a:r>
              <a:rPr sz="2750" spc="38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course</a:t>
            </a:r>
            <a:r>
              <a:rPr sz="2750" spc="32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of</a:t>
            </a:r>
            <a:r>
              <a:rPr sz="2750" spc="29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exertional</a:t>
            </a:r>
            <a:r>
              <a:rPr sz="2750" spc="29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dyspnoea</a:t>
            </a:r>
            <a:r>
              <a:rPr sz="2750" spc="32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NYHA</a:t>
            </a:r>
            <a:r>
              <a:rPr sz="2750" spc="17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grade</a:t>
            </a:r>
            <a:r>
              <a:rPr sz="2750" spc="32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spc="-50" dirty="0">
                <a:latin typeface="Century Schoolbook" panose="02040604050505020304"/>
                <a:cs typeface="Century Schoolbook" panose="02040604050505020304"/>
              </a:rPr>
              <a:t>I 	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that</a:t>
            </a:r>
            <a:r>
              <a:rPr sz="2750" spc="56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progressed</a:t>
            </a:r>
            <a:r>
              <a:rPr sz="2750" spc="58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over</a:t>
            </a:r>
            <a:r>
              <a:rPr sz="2750" spc="57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the</a:t>
            </a:r>
            <a:r>
              <a:rPr sz="2750" spc="58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6</a:t>
            </a:r>
            <a:r>
              <a:rPr sz="2750" spc="56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months</a:t>
            </a:r>
            <a:r>
              <a:rPr sz="2750" spc="56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to</a:t>
            </a:r>
            <a:r>
              <a:rPr sz="2750" spc="51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NYHA</a:t>
            </a:r>
            <a:r>
              <a:rPr sz="2750" spc="409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grade</a:t>
            </a:r>
            <a:r>
              <a:rPr sz="2750" spc="54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spc="-20" dirty="0">
                <a:latin typeface="Century Schoolbook" panose="02040604050505020304"/>
                <a:cs typeface="Century Schoolbook" panose="02040604050505020304"/>
              </a:rPr>
              <a:t>III. 	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Now</a:t>
            </a:r>
            <a:r>
              <a:rPr sz="2750" spc="45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dyspnoea</a:t>
            </a:r>
            <a:r>
              <a:rPr sz="2750" spc="409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is</a:t>
            </a:r>
            <a:r>
              <a:rPr sz="2750" spc="42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associated</a:t>
            </a:r>
            <a:r>
              <a:rPr sz="2750" spc="409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with</a:t>
            </a:r>
            <a:r>
              <a:rPr sz="2750" spc="47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orthopnoea,</a:t>
            </a:r>
            <a:r>
              <a:rPr sz="2750" spc="40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PND,</a:t>
            </a:r>
            <a:r>
              <a:rPr sz="2750" spc="45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spc="-25" dirty="0">
                <a:latin typeface="Century Schoolbook" panose="02040604050505020304"/>
                <a:cs typeface="Century Schoolbook" panose="02040604050505020304"/>
              </a:rPr>
              <a:t>and 	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exertional</a:t>
            </a:r>
            <a:r>
              <a:rPr sz="2750" spc="10" dirty="0">
                <a:latin typeface="Century Schoolbook" panose="02040604050505020304"/>
                <a:cs typeface="Century Schoolbook" panose="02040604050505020304"/>
              </a:rPr>
              <a:t>  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dry</a:t>
            </a:r>
            <a:r>
              <a:rPr sz="2750" spc="20" dirty="0">
                <a:latin typeface="Century Schoolbook" panose="02040604050505020304"/>
                <a:cs typeface="Century Schoolbook" panose="02040604050505020304"/>
              </a:rPr>
              <a:t>  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cough.</a:t>
            </a:r>
            <a:r>
              <a:rPr sz="2750" spc="15" dirty="0">
                <a:latin typeface="Century Schoolbook" panose="02040604050505020304"/>
                <a:cs typeface="Century Schoolbook" panose="02040604050505020304"/>
              </a:rPr>
              <a:t>  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Dyspnoea</a:t>
            </a:r>
            <a:r>
              <a:rPr sz="2750" spc="30" dirty="0">
                <a:latin typeface="Century Schoolbook" panose="02040604050505020304"/>
                <a:cs typeface="Century Schoolbook" panose="02040604050505020304"/>
              </a:rPr>
              <a:t>  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is</a:t>
            </a:r>
            <a:r>
              <a:rPr sz="2750" spc="10" dirty="0">
                <a:latin typeface="Century Schoolbook" panose="02040604050505020304"/>
                <a:cs typeface="Century Schoolbook" panose="02040604050505020304"/>
              </a:rPr>
              <a:t>  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not  associated</a:t>
            </a:r>
            <a:r>
              <a:rPr sz="2750" spc="10" dirty="0">
                <a:latin typeface="Century Schoolbook" panose="02040604050505020304"/>
                <a:cs typeface="Century Schoolbook" panose="02040604050505020304"/>
              </a:rPr>
              <a:t>  </a:t>
            </a:r>
            <a:r>
              <a:rPr sz="2750" spc="-20" dirty="0">
                <a:latin typeface="Century Schoolbook" panose="02040604050505020304"/>
                <a:cs typeface="Century Schoolbook" panose="02040604050505020304"/>
              </a:rPr>
              <a:t>with 	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haemoptysis,</a:t>
            </a:r>
            <a:r>
              <a:rPr sz="2750" spc="114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or</a:t>
            </a:r>
            <a:r>
              <a:rPr sz="2750" spc="9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recurrent</a:t>
            </a:r>
            <a:r>
              <a:rPr sz="2750" spc="12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chest</a:t>
            </a:r>
            <a:r>
              <a:rPr sz="2750" spc="15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spc="-10" dirty="0">
                <a:latin typeface="Century Schoolbook" panose="02040604050505020304"/>
                <a:cs typeface="Century Schoolbook" panose="02040604050505020304"/>
              </a:rPr>
              <a:t>infection..</a:t>
            </a:r>
            <a:endParaRPr sz="2750" dirty="0">
              <a:latin typeface="Century Schoolbook" panose="02040604050505020304"/>
              <a:cs typeface="Century Schoolbook" panose="02040604050505020304"/>
            </a:endParaRPr>
          </a:p>
          <a:p>
            <a:pPr>
              <a:lnSpc>
                <a:spcPct val="100000"/>
              </a:lnSpc>
              <a:spcBef>
                <a:spcPts val="1690"/>
              </a:spcBef>
              <a:buClr>
                <a:srgbClr val="FD8537"/>
              </a:buClr>
              <a:buFont typeface="Wingdings" panose="05000000000000000000"/>
              <a:buChar char=""/>
            </a:pPr>
            <a:endParaRPr sz="2750" dirty="0">
              <a:latin typeface="Century Schoolbook" panose="02040604050505020304"/>
              <a:cs typeface="Century Schoolbook" panose="02040604050505020304"/>
            </a:endParaRPr>
          </a:p>
          <a:p>
            <a:pPr marL="377190" marR="10160" indent="-365125" algn="just">
              <a:lnSpc>
                <a:spcPct val="101000"/>
              </a:lnSpc>
              <a:buClr>
                <a:srgbClr val="FD8537"/>
              </a:buClr>
              <a:buSzPct val="71000"/>
              <a:buFont typeface="Wingdings" panose="05000000000000000000"/>
              <a:buChar char=""/>
              <a:tabLst>
                <a:tab pos="378460" algn="l"/>
              </a:tabLst>
            </a:pPr>
            <a:r>
              <a:rPr sz="2750" dirty="0">
                <a:latin typeface="Century Schoolbook" panose="02040604050505020304"/>
                <a:cs typeface="Century Schoolbook" panose="02040604050505020304"/>
              </a:rPr>
              <a:t>The</a:t>
            </a:r>
            <a:r>
              <a:rPr sz="2750" spc="75" dirty="0">
                <a:latin typeface="Century Schoolbook" panose="02040604050505020304"/>
                <a:cs typeface="Century Schoolbook" panose="02040604050505020304"/>
              </a:rPr>
              <a:t>  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patient</a:t>
            </a:r>
            <a:r>
              <a:rPr sz="2750" spc="110" dirty="0">
                <a:latin typeface="Century Schoolbook" panose="02040604050505020304"/>
                <a:cs typeface="Century Schoolbook" panose="02040604050505020304"/>
              </a:rPr>
              <a:t>  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experienced</a:t>
            </a:r>
            <a:r>
              <a:rPr sz="2750" spc="110" dirty="0">
                <a:latin typeface="Century Schoolbook" panose="02040604050505020304"/>
                <a:cs typeface="Century Schoolbook" panose="02040604050505020304"/>
              </a:rPr>
              <a:t>  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exertional</a:t>
            </a:r>
            <a:r>
              <a:rPr sz="2750" spc="80" dirty="0">
                <a:latin typeface="Century Schoolbook" panose="02040604050505020304"/>
                <a:cs typeface="Century Schoolbook" panose="02040604050505020304"/>
              </a:rPr>
              <a:t>  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dizziness</a:t>
            </a:r>
            <a:r>
              <a:rPr sz="2750" spc="100" dirty="0">
                <a:latin typeface="Century Schoolbook" panose="02040604050505020304"/>
                <a:cs typeface="Century Schoolbook" panose="02040604050505020304"/>
              </a:rPr>
              <a:t>  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and</a:t>
            </a:r>
            <a:r>
              <a:rPr sz="2750" spc="90" dirty="0">
                <a:latin typeface="Century Schoolbook" panose="02040604050505020304"/>
                <a:cs typeface="Century Schoolbook" panose="02040604050505020304"/>
              </a:rPr>
              <a:t>  </a:t>
            </a:r>
            <a:r>
              <a:rPr lang="en-US" sz="2750" spc="-20" dirty="0" smtClean="0">
                <a:latin typeface="Century Schoolbook" panose="02040604050505020304"/>
                <a:cs typeface="Century Schoolbook" panose="02040604050505020304"/>
              </a:rPr>
              <a:t>fainting attacks </a:t>
            </a:r>
            <a:r>
              <a:rPr sz="2750" spc="375" dirty="0" smtClean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together</a:t>
            </a:r>
            <a:r>
              <a:rPr sz="2750" spc="37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with</a:t>
            </a:r>
            <a:r>
              <a:rPr sz="2750" spc="43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cold</a:t>
            </a:r>
            <a:r>
              <a:rPr sz="2750" spc="40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dirty="0" smtClean="0">
                <a:latin typeface="Century Schoolbook" panose="02040604050505020304"/>
                <a:cs typeface="Century Schoolbook" panose="02040604050505020304"/>
              </a:rPr>
              <a:t>extremities</a:t>
            </a:r>
            <a:r>
              <a:rPr lang="en-US" sz="2750" dirty="0" smtClean="0">
                <a:latin typeface="Century Schoolbook" panose="02040604050505020304"/>
                <a:cs typeface="Century Schoolbook" panose="02040604050505020304"/>
              </a:rPr>
              <a:t>.</a:t>
            </a:r>
            <a:endParaRPr sz="2750" dirty="0">
              <a:latin typeface="Century Schoolbook" panose="02040604050505020304"/>
              <a:cs typeface="Century Schoolbook" panose="020406040505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975" y="750824"/>
            <a:ext cx="3192780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dirty="0">
                <a:solidFill>
                  <a:srgbClr val="9A3C00"/>
                </a:solidFill>
              </a:rPr>
              <a:t>LAB</a:t>
            </a:r>
            <a:r>
              <a:rPr sz="3950" spc="45" dirty="0">
                <a:solidFill>
                  <a:srgbClr val="9A3C00"/>
                </a:solidFill>
              </a:rPr>
              <a:t> </a:t>
            </a:r>
            <a:r>
              <a:rPr spc="-10" dirty="0">
                <a:solidFill>
                  <a:srgbClr val="9A3C00"/>
                </a:solidFill>
              </a:rPr>
              <a:t>RESULTS</a:t>
            </a:r>
            <a:endParaRPr sz="3950"/>
          </a:p>
        </p:txBody>
      </p:sp>
      <p:sp>
        <p:nvSpPr>
          <p:cNvPr id="3" name="object 3"/>
          <p:cNvSpPr txBox="1"/>
          <p:nvPr/>
        </p:nvSpPr>
        <p:spPr>
          <a:xfrm>
            <a:off x="688975" y="1517649"/>
            <a:ext cx="5534025" cy="4746625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378460" indent="-365760">
              <a:lnSpc>
                <a:spcPct val="100000"/>
              </a:lnSpc>
              <a:spcBef>
                <a:spcPts val="905"/>
              </a:spcBef>
              <a:buClr>
                <a:srgbClr val="FD8537"/>
              </a:buClr>
              <a:buSzPct val="70000"/>
              <a:buFont typeface="Wingdings" panose="05000000000000000000"/>
              <a:buChar char=""/>
              <a:tabLst>
                <a:tab pos="378460" algn="l"/>
              </a:tabLst>
            </a:pPr>
            <a:r>
              <a:rPr sz="3200" dirty="0">
                <a:latin typeface="Times New Roman" panose="02020603050405020304"/>
                <a:cs typeface="Times New Roman" panose="02020603050405020304"/>
              </a:rPr>
              <a:t>HB</a:t>
            </a:r>
            <a:r>
              <a:rPr sz="3200" spc="-1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spc="-20" dirty="0">
                <a:latin typeface="Times New Roman" panose="02020603050405020304"/>
                <a:cs typeface="Times New Roman" panose="02020603050405020304"/>
              </a:rPr>
              <a:t>…11.8</a:t>
            </a:r>
            <a:r>
              <a:rPr sz="3200" spc="-8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spc="-20" dirty="0">
                <a:latin typeface="Times New Roman" panose="02020603050405020304"/>
                <a:cs typeface="Times New Roman" panose="02020603050405020304"/>
              </a:rPr>
              <a:t>g/dl</a:t>
            </a:r>
            <a:endParaRPr sz="3200">
              <a:latin typeface="Times New Roman" panose="02020603050405020304"/>
              <a:cs typeface="Times New Roman" panose="02020603050405020304"/>
            </a:endParaRPr>
          </a:p>
          <a:p>
            <a:pPr marL="377825" indent="-365125">
              <a:lnSpc>
                <a:spcPct val="100000"/>
              </a:lnSpc>
              <a:spcBef>
                <a:spcPts val="815"/>
              </a:spcBef>
              <a:buClr>
                <a:srgbClr val="FD8537"/>
              </a:buClr>
              <a:buSzPct val="70000"/>
              <a:buFont typeface="Wingdings" panose="05000000000000000000"/>
              <a:buChar char=""/>
              <a:tabLst>
                <a:tab pos="377825" algn="l"/>
              </a:tabLst>
            </a:pPr>
            <a:r>
              <a:rPr sz="3200" dirty="0">
                <a:latin typeface="Times New Roman" panose="02020603050405020304"/>
                <a:cs typeface="Times New Roman" panose="02020603050405020304"/>
              </a:rPr>
              <a:t>TLC</a:t>
            </a:r>
            <a:r>
              <a:rPr sz="3200" spc="-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spc="-10" dirty="0">
                <a:latin typeface="Times New Roman" panose="02020603050405020304"/>
                <a:cs typeface="Times New Roman" panose="02020603050405020304"/>
              </a:rPr>
              <a:t>…10,800/cu.mm;</a:t>
            </a:r>
            <a:endParaRPr sz="3200">
              <a:latin typeface="Times New Roman" panose="02020603050405020304"/>
              <a:cs typeface="Times New Roman" panose="02020603050405020304"/>
            </a:endParaRPr>
          </a:p>
          <a:p>
            <a:pPr marL="378460" indent="-365760">
              <a:lnSpc>
                <a:spcPct val="100000"/>
              </a:lnSpc>
              <a:spcBef>
                <a:spcPts val="820"/>
              </a:spcBef>
              <a:buClr>
                <a:srgbClr val="FD8537"/>
              </a:buClr>
              <a:buSzPct val="70000"/>
              <a:buFont typeface="Wingdings" panose="05000000000000000000"/>
              <a:buChar char=""/>
              <a:tabLst>
                <a:tab pos="378460" algn="l"/>
              </a:tabLst>
            </a:pPr>
            <a:r>
              <a:rPr sz="3200" dirty="0">
                <a:latin typeface="Times New Roman" panose="02020603050405020304"/>
                <a:cs typeface="Times New Roman" panose="02020603050405020304"/>
              </a:rPr>
              <a:t>Kidney</a:t>
            </a:r>
            <a:r>
              <a:rPr sz="3200" spc="-114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latin typeface="Times New Roman" panose="02020603050405020304"/>
                <a:cs typeface="Times New Roman" panose="02020603050405020304"/>
              </a:rPr>
              <a:t>function</a:t>
            </a:r>
            <a:r>
              <a:rPr sz="3200" spc="-1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spc="-10" dirty="0">
                <a:latin typeface="Times New Roman" panose="02020603050405020304"/>
                <a:cs typeface="Times New Roman" panose="02020603050405020304"/>
              </a:rPr>
              <a:t>tests….normal</a:t>
            </a:r>
            <a:endParaRPr sz="3200">
              <a:latin typeface="Times New Roman" panose="02020603050405020304"/>
              <a:cs typeface="Times New Roman" panose="02020603050405020304"/>
            </a:endParaRPr>
          </a:p>
          <a:p>
            <a:pPr marL="378460" indent="-365760">
              <a:lnSpc>
                <a:spcPct val="100000"/>
              </a:lnSpc>
              <a:spcBef>
                <a:spcPts val="815"/>
              </a:spcBef>
              <a:buClr>
                <a:srgbClr val="FD8537"/>
              </a:buClr>
              <a:buSzPct val="70000"/>
              <a:buFont typeface="Wingdings" panose="05000000000000000000"/>
              <a:buChar char=""/>
              <a:tabLst>
                <a:tab pos="378460" algn="l"/>
              </a:tabLst>
            </a:pPr>
            <a:r>
              <a:rPr sz="3200" dirty="0">
                <a:latin typeface="Times New Roman" panose="02020603050405020304"/>
                <a:cs typeface="Times New Roman" panose="02020603050405020304"/>
              </a:rPr>
              <a:t>liver</a:t>
            </a:r>
            <a:r>
              <a:rPr sz="3200" spc="-7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latin typeface="Times New Roman" panose="02020603050405020304"/>
                <a:cs typeface="Times New Roman" panose="02020603050405020304"/>
              </a:rPr>
              <a:t>function</a:t>
            </a:r>
            <a:r>
              <a:rPr sz="3200" spc="-7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spc="-10" dirty="0">
                <a:latin typeface="Times New Roman" panose="02020603050405020304"/>
                <a:cs typeface="Times New Roman" panose="02020603050405020304"/>
              </a:rPr>
              <a:t>tests…normal</a:t>
            </a:r>
            <a:endParaRPr sz="3200">
              <a:latin typeface="Times New Roman" panose="02020603050405020304"/>
              <a:cs typeface="Times New Roman" panose="02020603050405020304"/>
            </a:endParaRPr>
          </a:p>
          <a:p>
            <a:pPr marL="378460" indent="-365760">
              <a:lnSpc>
                <a:spcPct val="100000"/>
              </a:lnSpc>
              <a:spcBef>
                <a:spcPts val="815"/>
              </a:spcBef>
              <a:buClr>
                <a:srgbClr val="FD8537"/>
              </a:buClr>
              <a:buSzPct val="70000"/>
              <a:buFont typeface="Wingdings" panose="05000000000000000000"/>
              <a:buChar char=""/>
              <a:tabLst>
                <a:tab pos="378460" algn="l"/>
              </a:tabLst>
            </a:pPr>
            <a:r>
              <a:rPr sz="3200" dirty="0">
                <a:latin typeface="Times New Roman" panose="02020603050405020304"/>
                <a:cs typeface="Times New Roman" panose="02020603050405020304"/>
              </a:rPr>
              <a:t>INR</a:t>
            </a:r>
            <a:r>
              <a:rPr sz="3200" spc="-6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spc="-50" dirty="0">
                <a:latin typeface="Times New Roman" panose="02020603050405020304"/>
                <a:cs typeface="Times New Roman" panose="02020603050405020304"/>
              </a:rPr>
              <a:t>1</a:t>
            </a:r>
            <a:endParaRPr sz="3200">
              <a:latin typeface="Times New Roman" panose="02020603050405020304"/>
              <a:cs typeface="Times New Roman" panose="02020603050405020304"/>
            </a:endParaRPr>
          </a:p>
          <a:p>
            <a:pPr marL="378460" indent="-365760">
              <a:lnSpc>
                <a:spcPct val="100000"/>
              </a:lnSpc>
              <a:spcBef>
                <a:spcPts val="820"/>
              </a:spcBef>
              <a:buClr>
                <a:srgbClr val="FD8537"/>
              </a:buClr>
              <a:buSzPct val="70000"/>
              <a:buFont typeface="Wingdings" panose="05000000000000000000"/>
              <a:buChar char=""/>
              <a:tabLst>
                <a:tab pos="378460" algn="l"/>
              </a:tabLst>
            </a:pPr>
            <a:r>
              <a:rPr sz="3200" dirty="0">
                <a:latin typeface="Times New Roman" panose="02020603050405020304"/>
                <a:cs typeface="Times New Roman" panose="02020603050405020304"/>
              </a:rPr>
              <a:t>Troponin</a:t>
            </a:r>
            <a:r>
              <a:rPr sz="3200" spc="-19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spc="-10" dirty="0">
                <a:latin typeface="Times New Roman" panose="02020603050405020304"/>
                <a:cs typeface="Times New Roman" panose="02020603050405020304"/>
              </a:rPr>
              <a:t>negative</a:t>
            </a:r>
            <a:endParaRPr sz="3200">
              <a:latin typeface="Times New Roman" panose="02020603050405020304"/>
              <a:cs typeface="Times New Roman" panose="02020603050405020304"/>
            </a:endParaRPr>
          </a:p>
          <a:p>
            <a:pPr marL="377825" indent="-365125">
              <a:lnSpc>
                <a:spcPct val="100000"/>
              </a:lnSpc>
              <a:spcBef>
                <a:spcPts val="740"/>
              </a:spcBef>
              <a:buClr>
                <a:srgbClr val="FD8537"/>
              </a:buClr>
              <a:buSzPct val="70000"/>
              <a:buFont typeface="Wingdings" panose="05000000000000000000"/>
              <a:buChar char=""/>
              <a:tabLst>
                <a:tab pos="377825" algn="l"/>
              </a:tabLst>
            </a:pPr>
            <a:r>
              <a:rPr sz="3200" dirty="0">
                <a:latin typeface="Times New Roman" panose="02020603050405020304"/>
                <a:cs typeface="Times New Roman" panose="02020603050405020304"/>
              </a:rPr>
              <a:t>Electrolytes</a:t>
            </a:r>
            <a:r>
              <a:rPr sz="3200" spc="-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spc="-10" dirty="0">
                <a:latin typeface="Times New Roman" panose="02020603050405020304"/>
                <a:cs typeface="Times New Roman" panose="02020603050405020304"/>
              </a:rPr>
              <a:t>normal</a:t>
            </a:r>
            <a:endParaRPr sz="3200">
              <a:latin typeface="Times New Roman" panose="02020603050405020304"/>
              <a:cs typeface="Times New Roman" panose="02020603050405020304"/>
            </a:endParaRPr>
          </a:p>
          <a:p>
            <a:pPr marL="378460" indent="-365760">
              <a:lnSpc>
                <a:spcPct val="100000"/>
              </a:lnSpc>
              <a:spcBef>
                <a:spcPts val="815"/>
              </a:spcBef>
              <a:buClr>
                <a:srgbClr val="FD8537"/>
              </a:buClr>
              <a:buSzPct val="70000"/>
              <a:buFont typeface="Wingdings" panose="05000000000000000000"/>
              <a:buChar char=""/>
              <a:tabLst>
                <a:tab pos="378460" algn="l"/>
              </a:tabLst>
            </a:pPr>
            <a:r>
              <a:rPr sz="3200" dirty="0">
                <a:latin typeface="Times New Roman" panose="02020603050405020304"/>
                <a:cs typeface="Times New Roman" panose="02020603050405020304"/>
              </a:rPr>
              <a:t>Lipid</a:t>
            </a:r>
            <a:r>
              <a:rPr sz="3200" spc="-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latin typeface="Times New Roman" panose="02020603050405020304"/>
                <a:cs typeface="Times New Roman" panose="02020603050405020304"/>
              </a:rPr>
              <a:t>profile</a:t>
            </a:r>
            <a:r>
              <a:rPr sz="3200" spc="-7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spc="-10" dirty="0">
                <a:latin typeface="Times New Roman" panose="02020603050405020304"/>
                <a:cs typeface="Times New Roman" panose="02020603050405020304"/>
              </a:rPr>
              <a:t>accepted</a:t>
            </a:r>
            <a:endParaRPr sz="32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975" y="304800"/>
            <a:ext cx="9933940" cy="838200"/>
          </a:xfrm>
          <a:prstGeom prst="rect">
            <a:avLst/>
          </a:prstGeom>
        </p:spPr>
        <p:txBody>
          <a:bodyPr vert="horz" wrap="square" lIns="0" tIns="22955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cap="small" dirty="0">
                <a:solidFill>
                  <a:srgbClr val="9A3C00"/>
                </a:solidFill>
              </a:rPr>
              <a:t>Medical</a:t>
            </a:r>
            <a:r>
              <a:rPr sz="3950" cap="small" spc="345" dirty="0">
                <a:solidFill>
                  <a:srgbClr val="9A3C00"/>
                </a:solidFill>
              </a:rPr>
              <a:t> </a:t>
            </a:r>
            <a:r>
              <a:rPr sz="3950" cap="small" spc="-25" dirty="0">
                <a:solidFill>
                  <a:srgbClr val="9A3C00"/>
                </a:solidFill>
              </a:rPr>
              <a:t>treatment</a:t>
            </a:r>
            <a:endParaRPr sz="3950" dirty="0"/>
          </a:p>
        </p:txBody>
      </p:sp>
      <p:sp>
        <p:nvSpPr>
          <p:cNvPr id="3" name="object 3"/>
          <p:cNvSpPr txBox="1"/>
          <p:nvPr/>
        </p:nvSpPr>
        <p:spPr>
          <a:xfrm>
            <a:off x="673735" y="1295400"/>
            <a:ext cx="9810750" cy="5305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78460" indent="-365760">
              <a:lnSpc>
                <a:spcPct val="100000"/>
              </a:lnSpc>
              <a:spcBef>
                <a:spcPts val="105"/>
              </a:spcBef>
              <a:buClr>
                <a:srgbClr val="FD8537"/>
              </a:buClr>
              <a:buSzPct val="70000"/>
              <a:buFont typeface="Wingdings" panose="05000000000000000000"/>
              <a:buChar char=""/>
              <a:tabLst>
                <a:tab pos="378460" algn="l"/>
              </a:tabLst>
            </a:pPr>
            <a:r>
              <a:rPr sz="3000" dirty="0">
                <a:latin typeface="Times New Roman" panose="02020603050405020304"/>
                <a:cs typeface="Times New Roman" panose="02020603050405020304"/>
              </a:rPr>
              <a:t>Frusemide</a:t>
            </a:r>
            <a:r>
              <a:rPr sz="3000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20</a:t>
            </a:r>
            <a:r>
              <a:rPr sz="3000" spc="-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mg</a:t>
            </a:r>
            <a:r>
              <a:rPr sz="3000" spc="-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1x3</a:t>
            </a:r>
            <a:r>
              <a:rPr sz="3000" spc="-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25" dirty="0">
                <a:latin typeface="Times New Roman" panose="02020603050405020304"/>
                <a:cs typeface="Times New Roman" panose="02020603050405020304"/>
              </a:rPr>
              <a:t>IV</a:t>
            </a:r>
            <a:endParaRPr sz="3000" dirty="0">
              <a:latin typeface="Times New Roman" panose="02020603050405020304"/>
              <a:cs typeface="Times New Roman" panose="02020603050405020304"/>
            </a:endParaRPr>
          </a:p>
          <a:p>
            <a:pPr marL="378460" indent="-365760">
              <a:lnSpc>
                <a:spcPct val="100000"/>
              </a:lnSpc>
              <a:spcBef>
                <a:spcPts val="80"/>
              </a:spcBef>
              <a:buClr>
                <a:srgbClr val="FD8537"/>
              </a:buClr>
              <a:buSzPct val="70000"/>
              <a:buFont typeface="Wingdings" panose="05000000000000000000"/>
              <a:buChar char=""/>
              <a:tabLst>
                <a:tab pos="378460" algn="l"/>
              </a:tabLst>
            </a:pPr>
            <a:r>
              <a:rPr sz="3000" dirty="0">
                <a:latin typeface="Times New Roman" panose="02020603050405020304"/>
                <a:cs typeface="Times New Roman" panose="02020603050405020304"/>
              </a:rPr>
              <a:t>Spironolactone</a:t>
            </a:r>
            <a:r>
              <a:rPr sz="3000" spc="-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25</a:t>
            </a:r>
            <a:r>
              <a:rPr sz="3000" spc="-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mg</a:t>
            </a:r>
            <a:r>
              <a:rPr sz="3000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1x1</a:t>
            </a:r>
            <a:r>
              <a:rPr sz="3000" spc="-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oral</a:t>
            </a:r>
            <a:r>
              <a:rPr sz="3000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(target</a:t>
            </a:r>
            <a:r>
              <a:rPr sz="3000" spc="-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dose</a:t>
            </a:r>
            <a:r>
              <a:rPr sz="3000" spc="-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50</a:t>
            </a:r>
            <a:r>
              <a:rPr sz="3000" spc="-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10" dirty="0">
                <a:latin typeface="Times New Roman" panose="02020603050405020304"/>
                <a:cs typeface="Times New Roman" panose="02020603050405020304"/>
              </a:rPr>
              <a:t>mg/d)</a:t>
            </a:r>
            <a:endParaRPr sz="3000" dirty="0">
              <a:latin typeface="Times New Roman" panose="02020603050405020304"/>
              <a:cs typeface="Times New Roman" panose="02020603050405020304"/>
            </a:endParaRPr>
          </a:p>
          <a:p>
            <a:pPr marL="378460" marR="11430" indent="-366395">
              <a:lnSpc>
                <a:spcPts val="2930"/>
              </a:lnSpc>
              <a:spcBef>
                <a:spcPts val="735"/>
              </a:spcBef>
              <a:buClr>
                <a:srgbClr val="FD8537"/>
              </a:buClr>
              <a:buSzPct val="70000"/>
              <a:buFont typeface="Wingdings" panose="05000000000000000000"/>
              <a:buChar char=""/>
              <a:tabLst>
                <a:tab pos="378460" algn="l"/>
              </a:tabLst>
            </a:pPr>
            <a:r>
              <a:rPr sz="3000" dirty="0">
                <a:latin typeface="Times New Roman" panose="02020603050405020304"/>
                <a:cs typeface="Times New Roman" panose="02020603050405020304"/>
              </a:rPr>
              <a:t>Ramipril</a:t>
            </a:r>
            <a:r>
              <a:rPr sz="3000" spc="17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1.25</a:t>
            </a:r>
            <a:r>
              <a:rPr sz="3000" spc="1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mg</a:t>
            </a:r>
            <a:r>
              <a:rPr sz="3000" spc="15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1x2</a:t>
            </a:r>
            <a:r>
              <a:rPr sz="3000" spc="1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oral</a:t>
            </a:r>
            <a:r>
              <a:rPr sz="3000" spc="1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(target</a:t>
            </a:r>
            <a:r>
              <a:rPr sz="3000" spc="1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dose</a:t>
            </a:r>
            <a:r>
              <a:rPr sz="3000" spc="1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5</a:t>
            </a:r>
            <a:r>
              <a:rPr sz="3000" spc="1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mg</a:t>
            </a:r>
            <a:r>
              <a:rPr sz="3000" spc="15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1x2</a:t>
            </a:r>
            <a:r>
              <a:rPr sz="3000" dirty="0" smtClean="0">
                <a:latin typeface="Times New Roman" panose="02020603050405020304"/>
                <a:cs typeface="Times New Roman" panose="02020603050405020304"/>
              </a:rPr>
              <a:t>)</a:t>
            </a:r>
            <a:endParaRPr sz="3000" dirty="0">
              <a:latin typeface="Times New Roman" panose="02020603050405020304"/>
              <a:cs typeface="Times New Roman" panose="02020603050405020304"/>
            </a:endParaRPr>
          </a:p>
          <a:p>
            <a:pPr marL="378460" marR="5080" indent="-366395">
              <a:lnSpc>
                <a:spcPct val="79000"/>
              </a:lnSpc>
              <a:spcBef>
                <a:spcPts val="825"/>
              </a:spcBef>
              <a:buClr>
                <a:srgbClr val="FD8537"/>
              </a:buClr>
              <a:buSzPct val="70000"/>
              <a:buFont typeface="Wingdings" panose="05000000000000000000"/>
              <a:buChar char=""/>
              <a:tabLst>
                <a:tab pos="378460" algn="l"/>
                <a:tab pos="2301240" algn="l"/>
                <a:tab pos="2888615" algn="l"/>
                <a:tab pos="3665220" algn="l"/>
                <a:tab pos="4465955" algn="l"/>
                <a:tab pos="5372735" algn="l"/>
                <a:tab pos="7614920" algn="l"/>
                <a:tab pos="8137525" algn="l"/>
              </a:tabLst>
            </a:pPr>
            <a:r>
              <a:rPr sz="3000" spc="-10" dirty="0" smtClean="0">
                <a:latin typeface="Times New Roman" panose="02020603050405020304"/>
                <a:cs typeface="Times New Roman" panose="02020603050405020304"/>
              </a:rPr>
              <a:t>Metoprolol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3000" spc="-25" dirty="0">
                <a:latin typeface="Times New Roman" panose="02020603050405020304"/>
                <a:cs typeface="Times New Roman" panose="02020603050405020304"/>
              </a:rPr>
              <a:t>25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3000" spc="-25" dirty="0">
                <a:latin typeface="Times New Roman" panose="02020603050405020304"/>
                <a:cs typeface="Times New Roman" panose="02020603050405020304"/>
              </a:rPr>
              <a:t>1x1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3000" spc="-20" dirty="0">
                <a:latin typeface="Times New Roman" panose="02020603050405020304"/>
                <a:cs typeface="Times New Roman" panose="02020603050405020304"/>
              </a:rPr>
              <a:t>oral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3000" spc="-10" dirty="0">
                <a:latin typeface="Times New Roman" panose="02020603050405020304"/>
                <a:cs typeface="Times New Roman" panose="02020603050405020304"/>
              </a:rPr>
              <a:t>after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3000" spc="-10" dirty="0">
                <a:latin typeface="Times New Roman" panose="02020603050405020304"/>
                <a:cs typeface="Times New Roman" panose="02020603050405020304"/>
              </a:rPr>
              <a:t>improvement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3000" spc="-25" dirty="0">
                <a:latin typeface="Times New Roman" panose="02020603050405020304"/>
                <a:cs typeface="Times New Roman" panose="02020603050405020304"/>
              </a:rPr>
              <a:t>of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3000" spc="-10" dirty="0">
                <a:latin typeface="Times New Roman" panose="02020603050405020304"/>
                <a:cs typeface="Times New Roman" panose="02020603050405020304"/>
              </a:rPr>
              <a:t>pulmonary </a:t>
            </a:r>
            <a:r>
              <a:rPr sz="3000" spc="-10" dirty="0" smtClean="0">
                <a:latin typeface="Times New Roman" panose="02020603050405020304"/>
                <a:cs typeface="Times New Roman" panose="02020603050405020304"/>
              </a:rPr>
              <a:t>congestion</a:t>
            </a:r>
            <a:endParaRPr lang="en-US" sz="3000" spc="-10" dirty="0" smtClean="0">
              <a:latin typeface="Times New Roman" panose="02020603050405020304"/>
              <a:cs typeface="Times New Roman" panose="02020603050405020304"/>
            </a:endParaRPr>
          </a:p>
          <a:p>
            <a:pPr marL="378460" marR="5080" indent="-366395">
              <a:lnSpc>
                <a:spcPct val="79000"/>
              </a:lnSpc>
              <a:spcBef>
                <a:spcPts val="825"/>
              </a:spcBef>
              <a:buClr>
                <a:srgbClr val="FD8537"/>
              </a:buClr>
              <a:buSzPct val="70000"/>
              <a:buFont typeface="Wingdings" panose="05000000000000000000"/>
              <a:buChar char=""/>
              <a:tabLst>
                <a:tab pos="378460" algn="l"/>
                <a:tab pos="2301240" algn="l"/>
                <a:tab pos="2888615" algn="l"/>
                <a:tab pos="3665220" algn="l"/>
                <a:tab pos="4465955" algn="l"/>
                <a:tab pos="5372735" algn="l"/>
                <a:tab pos="7614920" algn="l"/>
                <a:tab pos="8137525" algn="l"/>
              </a:tabLst>
            </a:pPr>
            <a:r>
              <a:rPr lang="en-US" sz="3000" dirty="0" smtClean="0">
                <a:latin typeface="Times New Roman" panose="02020603050405020304"/>
                <a:cs typeface="Times New Roman" panose="02020603050405020304"/>
              </a:rPr>
              <a:t>ARNI ( </a:t>
            </a:r>
            <a:r>
              <a:rPr lang="en-US" sz="3000" dirty="0" err="1" smtClean="0">
                <a:latin typeface="Times New Roman" panose="02020603050405020304"/>
                <a:cs typeface="Times New Roman" panose="02020603050405020304"/>
              </a:rPr>
              <a:t>Neprilysin</a:t>
            </a:r>
            <a:r>
              <a:rPr lang="en-US" sz="3000" dirty="0" smtClean="0">
                <a:latin typeface="Times New Roman" panose="02020603050405020304"/>
                <a:cs typeface="Times New Roman" panose="02020603050405020304"/>
              </a:rPr>
              <a:t> inhibitors as </a:t>
            </a:r>
            <a:r>
              <a:rPr lang="en-US" sz="3000" dirty="0" err="1" smtClean="0">
                <a:latin typeface="Times New Roman" panose="02020603050405020304"/>
                <a:cs typeface="Times New Roman" panose="02020603050405020304"/>
              </a:rPr>
              <a:t>sacubitril</a:t>
            </a:r>
            <a:r>
              <a:rPr lang="en-US" sz="3000" dirty="0" smtClean="0">
                <a:latin typeface="Times New Roman" panose="02020603050405020304"/>
                <a:cs typeface="Times New Roman" panose="02020603050405020304"/>
              </a:rPr>
              <a:t> combination with valsartan)</a:t>
            </a:r>
          </a:p>
          <a:p>
            <a:pPr marL="378460" marR="5080" indent="-366395">
              <a:lnSpc>
                <a:spcPct val="79000"/>
              </a:lnSpc>
              <a:spcBef>
                <a:spcPts val="825"/>
              </a:spcBef>
              <a:buClr>
                <a:srgbClr val="FD8537"/>
              </a:buClr>
              <a:buSzPct val="70000"/>
              <a:buFont typeface="Wingdings" panose="05000000000000000000"/>
              <a:buChar char=""/>
              <a:tabLst>
                <a:tab pos="378460" algn="l"/>
                <a:tab pos="2301240" algn="l"/>
                <a:tab pos="2888615" algn="l"/>
                <a:tab pos="3665220" algn="l"/>
                <a:tab pos="4465955" algn="l"/>
                <a:tab pos="5372735" algn="l"/>
                <a:tab pos="7614920" algn="l"/>
                <a:tab pos="8137525" algn="l"/>
              </a:tabLst>
            </a:pPr>
            <a:r>
              <a:rPr lang="en-US" sz="3000" dirty="0" smtClean="0">
                <a:latin typeface="Times New Roman" panose="02020603050405020304"/>
                <a:cs typeface="Times New Roman" panose="02020603050405020304"/>
              </a:rPr>
              <a:t>Digoxin especially in AF</a:t>
            </a:r>
          </a:p>
          <a:p>
            <a:pPr marL="378460" marR="5080" indent="-366395">
              <a:lnSpc>
                <a:spcPct val="79000"/>
              </a:lnSpc>
              <a:spcBef>
                <a:spcPts val="825"/>
              </a:spcBef>
              <a:buClr>
                <a:srgbClr val="FD8537"/>
              </a:buClr>
              <a:buSzPct val="70000"/>
              <a:buFont typeface="Wingdings" panose="05000000000000000000"/>
              <a:buChar char=""/>
              <a:tabLst>
                <a:tab pos="378460" algn="l"/>
                <a:tab pos="2301240" algn="l"/>
                <a:tab pos="2888615" algn="l"/>
                <a:tab pos="3665220" algn="l"/>
                <a:tab pos="4465955" algn="l"/>
                <a:tab pos="5372735" algn="l"/>
                <a:tab pos="7614920" algn="l"/>
                <a:tab pos="8137525" algn="l"/>
              </a:tabLst>
            </a:pPr>
            <a:r>
              <a:rPr lang="en-US" sz="3000" dirty="0" smtClean="0">
                <a:latin typeface="Times New Roman" panose="02020603050405020304"/>
                <a:cs typeface="Times New Roman" panose="02020603050405020304"/>
              </a:rPr>
              <a:t>SGLT2 INHIBITORS as </a:t>
            </a:r>
            <a:r>
              <a:rPr lang="en-US" sz="3000" dirty="0" err="1" smtClean="0">
                <a:latin typeface="Times New Roman" panose="02020603050405020304"/>
                <a:cs typeface="Times New Roman" panose="02020603050405020304"/>
              </a:rPr>
              <a:t>Dapaglifilozen</a:t>
            </a:r>
            <a:r>
              <a:rPr lang="en-US" sz="3000" dirty="0" smtClean="0">
                <a:latin typeface="Times New Roman" panose="02020603050405020304"/>
                <a:cs typeface="Times New Roman" panose="02020603050405020304"/>
              </a:rPr>
              <a:t> </a:t>
            </a:r>
            <a:endParaRPr sz="3000" dirty="0">
              <a:latin typeface="Times New Roman" panose="02020603050405020304"/>
              <a:cs typeface="Times New Roman" panose="02020603050405020304"/>
            </a:endParaRPr>
          </a:p>
          <a:p>
            <a:pPr marL="378460" indent="-365760">
              <a:lnSpc>
                <a:spcPct val="100000"/>
              </a:lnSpc>
              <a:buClr>
                <a:srgbClr val="FD8537"/>
              </a:buClr>
              <a:buSzPct val="70000"/>
              <a:buFont typeface="Wingdings" panose="05000000000000000000"/>
              <a:buChar char=""/>
              <a:tabLst>
                <a:tab pos="378460" algn="l"/>
              </a:tabLst>
            </a:pPr>
            <a:r>
              <a:rPr sz="3000" dirty="0" smtClean="0">
                <a:latin typeface="Times New Roman" panose="02020603050405020304"/>
                <a:cs typeface="Times New Roman" panose="02020603050405020304"/>
              </a:rPr>
              <a:t>Follow</a:t>
            </a:r>
            <a:r>
              <a:rPr sz="3000" spc="-65" dirty="0" smtClean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up</a:t>
            </a:r>
            <a:r>
              <a:rPr sz="3000" spc="-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BP</a:t>
            </a:r>
            <a:r>
              <a:rPr sz="3000" spc="-1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/</a:t>
            </a:r>
            <a:r>
              <a:rPr sz="3000" spc="-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creatinine</a:t>
            </a:r>
            <a:r>
              <a:rPr sz="3000" spc="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/</a:t>
            </a:r>
            <a:r>
              <a:rPr sz="3000" spc="-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50" dirty="0">
                <a:latin typeface="Times New Roman" panose="02020603050405020304"/>
                <a:cs typeface="Times New Roman" panose="02020603050405020304"/>
              </a:rPr>
              <a:t>K</a:t>
            </a:r>
            <a:endParaRPr sz="3000" dirty="0">
              <a:latin typeface="Times New Roman" panose="02020603050405020304"/>
              <a:cs typeface="Times New Roman" panose="02020603050405020304"/>
            </a:endParaRPr>
          </a:p>
          <a:p>
            <a:pPr marL="378460" marR="12700" indent="-366395">
              <a:lnSpc>
                <a:spcPts val="2930"/>
              </a:lnSpc>
              <a:spcBef>
                <a:spcPts val="735"/>
              </a:spcBef>
              <a:buClr>
                <a:srgbClr val="FD8537"/>
              </a:buClr>
              <a:buSzPct val="70000"/>
              <a:buFont typeface="Wingdings" panose="05000000000000000000"/>
              <a:buChar char=""/>
              <a:tabLst>
                <a:tab pos="378460" algn="l"/>
              </a:tabLst>
            </a:pPr>
            <a:r>
              <a:rPr sz="3000" dirty="0">
                <a:latin typeface="Times New Roman" panose="02020603050405020304"/>
                <a:cs typeface="Times New Roman" panose="02020603050405020304"/>
              </a:rPr>
              <a:t>Up</a:t>
            </a:r>
            <a:r>
              <a:rPr sz="3000" spc="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titration</a:t>
            </a:r>
            <a:r>
              <a:rPr sz="3000" spc="7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of</a:t>
            </a:r>
            <a:r>
              <a:rPr sz="3000" spc="7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medical</a:t>
            </a:r>
            <a:r>
              <a:rPr sz="3000" spc="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treatment</a:t>
            </a:r>
            <a:r>
              <a:rPr sz="3000" spc="1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every</a:t>
            </a:r>
            <a:r>
              <a:rPr sz="3000" spc="6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3000" spc="6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weeks</a:t>
            </a:r>
            <a:r>
              <a:rPr sz="3000" spc="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according</a:t>
            </a:r>
            <a:r>
              <a:rPr sz="3000" spc="6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25" dirty="0">
                <a:latin typeface="Times New Roman" panose="02020603050405020304"/>
                <a:cs typeface="Times New Roman" panose="02020603050405020304"/>
              </a:rPr>
              <a:t>to 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BP</a:t>
            </a:r>
            <a:r>
              <a:rPr sz="3000" spc="-18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and</a:t>
            </a:r>
            <a:r>
              <a:rPr sz="3000" spc="-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creatinine </a:t>
            </a:r>
            <a:r>
              <a:rPr sz="3000" spc="-10" dirty="0">
                <a:latin typeface="Times New Roman" panose="02020603050405020304"/>
                <a:cs typeface="Times New Roman" panose="02020603050405020304"/>
              </a:rPr>
              <a:t>level</a:t>
            </a:r>
            <a:endParaRPr sz="3000" dirty="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955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cap="small" dirty="0">
                <a:solidFill>
                  <a:srgbClr val="9A3C00"/>
                </a:solidFill>
              </a:rPr>
              <a:t>Surgical</a:t>
            </a:r>
            <a:r>
              <a:rPr sz="3950" cap="small" spc="355" dirty="0">
                <a:solidFill>
                  <a:srgbClr val="9A3C00"/>
                </a:solidFill>
              </a:rPr>
              <a:t> </a:t>
            </a:r>
            <a:r>
              <a:rPr sz="3950" cap="small" spc="-20" dirty="0">
                <a:solidFill>
                  <a:srgbClr val="9A3C00"/>
                </a:solidFill>
              </a:rPr>
              <a:t>Treatment</a:t>
            </a:r>
            <a:endParaRPr sz="3950"/>
          </a:p>
        </p:txBody>
      </p:sp>
      <p:sp>
        <p:nvSpPr>
          <p:cNvPr id="3" name="object 3"/>
          <p:cNvSpPr txBox="1"/>
          <p:nvPr/>
        </p:nvSpPr>
        <p:spPr>
          <a:xfrm>
            <a:off x="688975" y="1616455"/>
            <a:ext cx="9812020" cy="28360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8460" marR="5080" indent="-366395" algn="just">
              <a:lnSpc>
                <a:spcPct val="101000"/>
              </a:lnSpc>
              <a:spcBef>
                <a:spcPts val="100"/>
              </a:spcBef>
              <a:buClr>
                <a:srgbClr val="FD8537"/>
              </a:buClr>
              <a:buSzPct val="70000"/>
              <a:buFont typeface="Wingdings" panose="05000000000000000000"/>
              <a:buChar char=""/>
              <a:tabLst>
                <a:tab pos="378460" algn="l"/>
              </a:tabLst>
            </a:pPr>
            <a:r>
              <a:rPr sz="3200" dirty="0">
                <a:latin typeface="Times New Roman" panose="02020603050405020304"/>
                <a:cs typeface="Times New Roman" panose="02020603050405020304"/>
              </a:rPr>
              <a:t>Severe</a:t>
            </a:r>
            <a:r>
              <a:rPr sz="3200" spc="5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latin typeface="Times New Roman" panose="02020603050405020304"/>
                <a:cs typeface="Times New Roman" panose="02020603050405020304"/>
              </a:rPr>
              <a:t>symptomatic</a:t>
            </a:r>
            <a:r>
              <a:rPr sz="3200" spc="50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latin typeface="Times New Roman" panose="02020603050405020304"/>
                <a:cs typeface="Times New Roman" panose="02020603050405020304"/>
              </a:rPr>
              <a:t>aortic</a:t>
            </a:r>
            <a:r>
              <a:rPr sz="3200" spc="5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latin typeface="Times New Roman" panose="02020603050405020304"/>
                <a:cs typeface="Times New Roman" panose="02020603050405020304"/>
              </a:rPr>
              <a:t>stenosis</a:t>
            </a:r>
            <a:r>
              <a:rPr sz="3200" spc="5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latin typeface="Times New Roman" panose="02020603050405020304"/>
                <a:cs typeface="Times New Roman" panose="02020603050405020304"/>
              </a:rPr>
              <a:t>is</a:t>
            </a:r>
            <a:r>
              <a:rPr sz="3200" spc="5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latin typeface="Times New Roman" panose="02020603050405020304"/>
                <a:cs typeface="Times New Roman" panose="02020603050405020304"/>
              </a:rPr>
              <a:t>an</a:t>
            </a:r>
            <a:r>
              <a:rPr sz="3200" spc="5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latin typeface="Times New Roman" panose="02020603050405020304"/>
                <a:cs typeface="Times New Roman" panose="02020603050405020304"/>
              </a:rPr>
              <a:t>indication</a:t>
            </a:r>
            <a:r>
              <a:rPr sz="3200" spc="5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spc="-25" dirty="0">
                <a:latin typeface="Times New Roman" panose="02020603050405020304"/>
                <a:cs typeface="Times New Roman" panose="02020603050405020304"/>
              </a:rPr>
              <a:t>for </a:t>
            </a:r>
            <a:r>
              <a:rPr sz="3200" dirty="0">
                <a:latin typeface="Times New Roman" panose="02020603050405020304"/>
                <a:cs typeface="Times New Roman" panose="02020603050405020304"/>
              </a:rPr>
              <a:t>surgical</a:t>
            </a:r>
            <a:r>
              <a:rPr sz="3200" spc="27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latin typeface="Times New Roman" panose="02020603050405020304"/>
                <a:cs typeface="Times New Roman" panose="02020603050405020304"/>
              </a:rPr>
              <a:t>aortic</a:t>
            </a:r>
            <a:r>
              <a:rPr sz="3200" spc="254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latin typeface="Times New Roman" panose="02020603050405020304"/>
                <a:cs typeface="Times New Roman" panose="02020603050405020304"/>
              </a:rPr>
              <a:t>valve</a:t>
            </a:r>
            <a:r>
              <a:rPr sz="3200" spc="204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latin typeface="Times New Roman" panose="02020603050405020304"/>
                <a:cs typeface="Times New Roman" panose="02020603050405020304"/>
              </a:rPr>
              <a:t>replacement</a:t>
            </a:r>
            <a:r>
              <a:rPr sz="3200" spc="2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latin typeface="Times New Roman" panose="02020603050405020304"/>
                <a:cs typeface="Times New Roman" panose="02020603050405020304"/>
              </a:rPr>
              <a:t>or</a:t>
            </a:r>
            <a:r>
              <a:rPr sz="3200" spc="26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latin typeface="Times New Roman" panose="02020603050405020304"/>
                <a:cs typeface="Times New Roman" panose="02020603050405020304"/>
              </a:rPr>
              <a:t>Transcatheter</a:t>
            </a:r>
            <a:r>
              <a:rPr sz="3200" spc="26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spc="-10" dirty="0">
                <a:latin typeface="Times New Roman" panose="02020603050405020304"/>
                <a:cs typeface="Times New Roman" panose="02020603050405020304"/>
              </a:rPr>
              <a:t>aortic </a:t>
            </a:r>
            <a:r>
              <a:rPr sz="3200" dirty="0">
                <a:latin typeface="Times New Roman" panose="02020603050405020304"/>
                <a:cs typeface="Times New Roman" panose="02020603050405020304"/>
              </a:rPr>
              <a:t>valve</a:t>
            </a:r>
            <a:r>
              <a:rPr sz="3200" spc="-5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spc="-10" dirty="0">
                <a:latin typeface="Times New Roman" panose="02020603050405020304"/>
                <a:cs typeface="Times New Roman" panose="02020603050405020304"/>
              </a:rPr>
              <a:t>replacement</a:t>
            </a:r>
            <a:endParaRPr sz="3200" dirty="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buClr>
                <a:srgbClr val="FD8537"/>
              </a:buClr>
              <a:buFont typeface="Wingdings" panose="05000000000000000000"/>
              <a:buChar char=""/>
            </a:pPr>
            <a:endParaRPr sz="3200" dirty="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2695"/>
              </a:spcBef>
              <a:buClr>
                <a:srgbClr val="FD8537"/>
              </a:buClr>
              <a:buFont typeface="Wingdings" panose="05000000000000000000"/>
              <a:buChar char=""/>
            </a:pPr>
            <a:endParaRPr sz="3200" dirty="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2915" y="381000"/>
            <a:ext cx="8973584" cy="57054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400" cap="small" dirty="0">
                <a:solidFill>
                  <a:srgbClr val="9A3C00"/>
                </a:solidFill>
              </a:rPr>
              <a:t>History</a:t>
            </a:r>
            <a:r>
              <a:rPr sz="5400" cap="small" spc="270" dirty="0">
                <a:solidFill>
                  <a:srgbClr val="9A3C00"/>
                </a:solidFill>
              </a:rPr>
              <a:t> </a:t>
            </a:r>
            <a:r>
              <a:rPr sz="5400" cap="small" dirty="0">
                <a:solidFill>
                  <a:srgbClr val="9A3C00"/>
                </a:solidFill>
              </a:rPr>
              <a:t>of</a:t>
            </a:r>
            <a:r>
              <a:rPr sz="5400" cap="small" spc="295" dirty="0">
                <a:solidFill>
                  <a:srgbClr val="9A3C00"/>
                </a:solidFill>
              </a:rPr>
              <a:t> </a:t>
            </a:r>
            <a:r>
              <a:rPr sz="5400" cap="small" dirty="0">
                <a:solidFill>
                  <a:srgbClr val="9A3C00"/>
                </a:solidFill>
              </a:rPr>
              <a:t>present</a:t>
            </a:r>
            <a:r>
              <a:rPr sz="5400" cap="small" spc="295" dirty="0">
                <a:solidFill>
                  <a:srgbClr val="9A3C00"/>
                </a:solidFill>
              </a:rPr>
              <a:t> </a:t>
            </a:r>
            <a:r>
              <a:rPr sz="5400" cap="small" spc="-40" dirty="0">
                <a:solidFill>
                  <a:srgbClr val="9A3C00"/>
                </a:solidFill>
              </a:rPr>
              <a:t>history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688975" y="1635823"/>
            <a:ext cx="9815195" cy="321500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77190" marR="5080" indent="-365125" algn="just">
              <a:lnSpc>
                <a:spcPct val="102000"/>
              </a:lnSpc>
              <a:spcBef>
                <a:spcPts val="65"/>
              </a:spcBef>
              <a:buClr>
                <a:srgbClr val="FD8537"/>
              </a:buClr>
              <a:buSzPct val="71000"/>
              <a:buFont typeface="Wingdings" panose="05000000000000000000"/>
              <a:buChar char=""/>
              <a:tabLst>
                <a:tab pos="378460" algn="l"/>
              </a:tabLst>
            </a:pPr>
            <a:r>
              <a:rPr sz="2750" dirty="0">
                <a:latin typeface="Century Schoolbook" panose="02040604050505020304"/>
                <a:cs typeface="Century Schoolbook" panose="02040604050505020304"/>
              </a:rPr>
              <a:t>2</a:t>
            </a:r>
            <a:r>
              <a:rPr sz="2750" spc="45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months</a:t>
            </a:r>
            <a:r>
              <a:rPr sz="2750" spc="46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ago</a:t>
            </a:r>
            <a:r>
              <a:rPr sz="2750" spc="45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the</a:t>
            </a:r>
            <a:r>
              <a:rPr sz="2750" spc="49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patient</a:t>
            </a:r>
            <a:r>
              <a:rPr sz="2750" spc="47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started</a:t>
            </a:r>
            <a:r>
              <a:rPr sz="2750" spc="49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to</a:t>
            </a:r>
            <a:r>
              <a:rPr sz="2750" spc="42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experience</a:t>
            </a:r>
            <a:r>
              <a:rPr sz="2750" spc="50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spc="-10" dirty="0">
                <a:latin typeface="Century Schoolbook" panose="02040604050505020304"/>
                <a:cs typeface="Century Schoolbook" panose="02040604050505020304"/>
              </a:rPr>
              <a:t>gradual 	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onset,</a:t>
            </a:r>
            <a:r>
              <a:rPr sz="2750" spc="33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progressive</a:t>
            </a:r>
            <a:r>
              <a:rPr sz="2750" spc="36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course</a:t>
            </a:r>
            <a:r>
              <a:rPr sz="2750" spc="33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of</a:t>
            </a:r>
            <a:r>
              <a:rPr sz="2750" spc="31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bilateral</a:t>
            </a:r>
            <a:r>
              <a:rPr sz="2750" spc="35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pitting</a:t>
            </a:r>
            <a:r>
              <a:rPr sz="2750" spc="35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painless</a:t>
            </a:r>
            <a:r>
              <a:rPr sz="2750" spc="35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spc="-25" dirty="0">
                <a:latin typeface="Century Schoolbook" panose="02040604050505020304"/>
                <a:cs typeface="Century Schoolbook" panose="02040604050505020304"/>
              </a:rPr>
              <a:t>LL 	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edema</a:t>
            </a:r>
            <a:r>
              <a:rPr sz="2750" spc="535" dirty="0">
                <a:latin typeface="Century Schoolbook" panose="02040604050505020304"/>
                <a:cs typeface="Century Schoolbook" panose="02040604050505020304"/>
              </a:rPr>
              <a:t>  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extending</a:t>
            </a:r>
            <a:r>
              <a:rPr sz="2750" spc="525" dirty="0">
                <a:latin typeface="Century Schoolbook" panose="02040604050505020304"/>
                <a:cs typeface="Century Schoolbook" panose="02040604050505020304"/>
              </a:rPr>
              <a:t>  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to</a:t>
            </a:r>
            <a:r>
              <a:rPr sz="2750" spc="500" dirty="0">
                <a:latin typeface="Century Schoolbook" panose="02040604050505020304"/>
                <a:cs typeface="Century Schoolbook" panose="02040604050505020304"/>
              </a:rPr>
              <a:t>  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the</a:t>
            </a:r>
            <a:r>
              <a:rPr sz="2750" spc="540" dirty="0">
                <a:latin typeface="Century Schoolbook" panose="02040604050505020304"/>
                <a:cs typeface="Century Schoolbook" panose="02040604050505020304"/>
              </a:rPr>
              <a:t>  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knee</a:t>
            </a:r>
            <a:r>
              <a:rPr sz="2750" spc="515" dirty="0">
                <a:latin typeface="Century Schoolbook" panose="02040604050505020304"/>
                <a:cs typeface="Century Schoolbook" panose="02040604050505020304"/>
              </a:rPr>
              <a:t>  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level</a:t>
            </a:r>
            <a:r>
              <a:rPr sz="2750" spc="535" dirty="0">
                <a:latin typeface="Century Schoolbook" panose="02040604050505020304"/>
                <a:cs typeface="Century Schoolbook" panose="02040604050505020304"/>
              </a:rPr>
              <a:t>  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increase</a:t>
            </a:r>
            <a:r>
              <a:rPr sz="2750" spc="509" dirty="0">
                <a:latin typeface="Century Schoolbook" panose="02040604050505020304"/>
                <a:cs typeface="Century Schoolbook" panose="02040604050505020304"/>
              </a:rPr>
              <a:t>  </a:t>
            </a:r>
            <a:r>
              <a:rPr sz="2750" spc="-20" dirty="0">
                <a:latin typeface="Century Schoolbook" panose="02040604050505020304"/>
                <a:cs typeface="Century Schoolbook" panose="02040604050505020304"/>
              </a:rPr>
              <a:t>with 	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prolonged</a:t>
            </a:r>
            <a:r>
              <a:rPr sz="2750" spc="22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standing</a:t>
            </a:r>
            <a:r>
              <a:rPr sz="2750" spc="21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not</a:t>
            </a:r>
            <a:r>
              <a:rPr sz="2750" spc="19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associated</a:t>
            </a:r>
            <a:r>
              <a:rPr sz="2750" spc="22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with</a:t>
            </a:r>
            <a:r>
              <a:rPr sz="2750" spc="28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redness,</a:t>
            </a:r>
            <a:r>
              <a:rPr sz="2750" spc="229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spc="-10" dirty="0">
                <a:latin typeface="Century Schoolbook" panose="02040604050505020304"/>
                <a:cs typeface="Century Schoolbook" panose="02040604050505020304"/>
              </a:rPr>
              <a:t>hotness, 	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or</a:t>
            </a:r>
            <a:r>
              <a:rPr sz="2750" spc="7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limitation</a:t>
            </a:r>
            <a:r>
              <a:rPr sz="2750" spc="14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of</a:t>
            </a:r>
            <a:r>
              <a:rPr sz="2750" spc="9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spc="-10" dirty="0">
                <a:latin typeface="Century Schoolbook" panose="02040604050505020304"/>
                <a:cs typeface="Century Schoolbook" panose="02040604050505020304"/>
              </a:rPr>
              <a:t>movements</a:t>
            </a:r>
            <a:endParaRPr sz="2750">
              <a:latin typeface="Century Schoolbook" panose="02040604050505020304"/>
              <a:cs typeface="Century Schoolbook" panose="02040604050505020304"/>
            </a:endParaRPr>
          </a:p>
          <a:p>
            <a:pPr marL="377825" indent="-365125" algn="just">
              <a:lnSpc>
                <a:spcPct val="100000"/>
              </a:lnSpc>
              <a:spcBef>
                <a:spcPts val="830"/>
              </a:spcBef>
              <a:buClr>
                <a:srgbClr val="FD8537"/>
              </a:buClr>
              <a:buSzPct val="71000"/>
              <a:buFont typeface="Wingdings" panose="05000000000000000000"/>
              <a:buChar char=""/>
              <a:tabLst>
                <a:tab pos="377825" algn="l"/>
              </a:tabLst>
            </a:pPr>
            <a:r>
              <a:rPr sz="2750" dirty="0">
                <a:latin typeface="Century Schoolbook" panose="02040604050505020304"/>
                <a:cs typeface="Century Schoolbook" panose="02040604050505020304"/>
              </a:rPr>
              <a:t>No</a:t>
            </a:r>
            <a:r>
              <a:rPr sz="2750" spc="6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chest</a:t>
            </a:r>
            <a:r>
              <a:rPr sz="2750" spc="14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pain,</a:t>
            </a:r>
            <a:r>
              <a:rPr sz="2750" spc="11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No</a:t>
            </a:r>
            <a:r>
              <a:rPr sz="2750" spc="7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cyanosis,</a:t>
            </a:r>
            <a:r>
              <a:rPr sz="2750" spc="14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No</a:t>
            </a:r>
            <a:r>
              <a:rPr sz="2750" spc="7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spc="-10" dirty="0">
                <a:latin typeface="Century Schoolbook" panose="02040604050505020304"/>
                <a:cs typeface="Century Schoolbook" panose="02040604050505020304"/>
              </a:rPr>
              <a:t>palpitations</a:t>
            </a:r>
            <a:endParaRPr sz="2750">
              <a:latin typeface="Century Schoolbook" panose="02040604050505020304"/>
              <a:cs typeface="Century Schoolbook" panose="02040604050505020304"/>
            </a:endParaRPr>
          </a:p>
          <a:p>
            <a:pPr marL="377825" indent="-365125" algn="just">
              <a:lnSpc>
                <a:spcPct val="100000"/>
              </a:lnSpc>
              <a:spcBef>
                <a:spcPts val="910"/>
              </a:spcBef>
              <a:buClr>
                <a:srgbClr val="FD8537"/>
              </a:buClr>
              <a:buSzPct val="71000"/>
              <a:buFont typeface="Wingdings" panose="05000000000000000000"/>
              <a:buChar char=""/>
              <a:tabLst>
                <a:tab pos="377825" algn="l"/>
              </a:tabLst>
            </a:pPr>
            <a:r>
              <a:rPr sz="2750" dirty="0">
                <a:latin typeface="Century Schoolbook" panose="02040604050505020304"/>
                <a:cs typeface="Century Schoolbook" panose="02040604050505020304"/>
              </a:rPr>
              <a:t>No</a:t>
            </a:r>
            <a:r>
              <a:rPr sz="2750" spc="7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embolic</a:t>
            </a:r>
            <a:r>
              <a:rPr sz="2750" spc="12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symptoms,</a:t>
            </a:r>
            <a:r>
              <a:rPr sz="2750" spc="8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No</a:t>
            </a:r>
            <a:r>
              <a:rPr sz="2750" spc="8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fever,</a:t>
            </a:r>
            <a:r>
              <a:rPr sz="2750" spc="8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No</a:t>
            </a:r>
            <a:r>
              <a:rPr sz="2750" spc="7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pressure</a:t>
            </a:r>
            <a:r>
              <a:rPr sz="2750" spc="114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spc="-10" dirty="0">
                <a:latin typeface="Century Schoolbook" panose="02040604050505020304"/>
                <a:cs typeface="Century Schoolbook" panose="02040604050505020304"/>
              </a:rPr>
              <a:t>symptoms</a:t>
            </a:r>
            <a:endParaRPr sz="2750">
              <a:latin typeface="Century Schoolbook" panose="02040604050505020304"/>
              <a:cs typeface="Century Schoolbook" panose="020406040505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400" cap="small" dirty="0">
                <a:solidFill>
                  <a:srgbClr val="9A3C00"/>
                </a:solidFill>
              </a:rPr>
              <a:t>History</a:t>
            </a:r>
            <a:r>
              <a:rPr sz="5400" cap="small" spc="270" dirty="0">
                <a:solidFill>
                  <a:srgbClr val="9A3C00"/>
                </a:solidFill>
              </a:rPr>
              <a:t> </a:t>
            </a:r>
            <a:r>
              <a:rPr sz="5400" cap="small" dirty="0">
                <a:solidFill>
                  <a:srgbClr val="9A3C00"/>
                </a:solidFill>
              </a:rPr>
              <a:t>of</a:t>
            </a:r>
            <a:r>
              <a:rPr sz="5400" cap="small" spc="295" dirty="0">
                <a:solidFill>
                  <a:srgbClr val="9A3C00"/>
                </a:solidFill>
              </a:rPr>
              <a:t> </a:t>
            </a:r>
            <a:r>
              <a:rPr sz="5400" cap="small" dirty="0">
                <a:solidFill>
                  <a:srgbClr val="9A3C00"/>
                </a:solidFill>
              </a:rPr>
              <a:t>present</a:t>
            </a:r>
            <a:r>
              <a:rPr sz="5400" cap="small" spc="295" dirty="0">
                <a:solidFill>
                  <a:srgbClr val="9A3C00"/>
                </a:solidFill>
              </a:rPr>
              <a:t> </a:t>
            </a:r>
            <a:r>
              <a:rPr sz="5400" cap="small" spc="-40" dirty="0">
                <a:solidFill>
                  <a:srgbClr val="9A3C00"/>
                </a:solidFill>
              </a:rPr>
              <a:t>history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688975" y="1635823"/>
            <a:ext cx="9812655" cy="192722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378460" marR="5080" indent="-366395">
              <a:lnSpc>
                <a:spcPct val="102000"/>
              </a:lnSpc>
              <a:spcBef>
                <a:spcPts val="45"/>
              </a:spcBef>
              <a:buClr>
                <a:srgbClr val="FD8537"/>
              </a:buClr>
              <a:buSzPct val="71000"/>
              <a:buFont typeface="Wingdings" panose="05000000000000000000"/>
              <a:buChar char=""/>
              <a:tabLst>
                <a:tab pos="378460" algn="l"/>
                <a:tab pos="1267460" algn="l"/>
                <a:tab pos="3362960" algn="l"/>
                <a:tab pos="5550535" algn="l"/>
                <a:tab pos="6926580" algn="l"/>
                <a:tab pos="9457055" algn="l"/>
              </a:tabLst>
            </a:pPr>
            <a:r>
              <a:rPr sz="2750" spc="-25" dirty="0">
                <a:latin typeface="Century Schoolbook" panose="02040604050505020304"/>
                <a:cs typeface="Century Schoolbook" panose="02040604050505020304"/>
              </a:rPr>
              <a:t>No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	</a:t>
            </a:r>
            <a:r>
              <a:rPr sz="2750" spc="-10" dirty="0">
                <a:latin typeface="Century Schoolbook" panose="02040604050505020304"/>
                <a:cs typeface="Century Schoolbook" panose="02040604050505020304"/>
              </a:rPr>
              <a:t>symptoms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	</a:t>
            </a:r>
            <a:r>
              <a:rPr sz="2750" spc="-10" dirty="0">
                <a:latin typeface="Century Schoolbook" panose="02040604050505020304"/>
                <a:cs typeface="Century Schoolbook" panose="02040604050505020304"/>
              </a:rPr>
              <a:t>suggesting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	</a:t>
            </a:r>
            <a:r>
              <a:rPr sz="2750" spc="-10" dirty="0">
                <a:latin typeface="Century Schoolbook" panose="02040604050505020304"/>
                <a:cs typeface="Century Schoolbook" panose="02040604050505020304"/>
              </a:rPr>
              <a:t>chest,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	</a:t>
            </a:r>
            <a:r>
              <a:rPr sz="2750" spc="-10" dirty="0">
                <a:latin typeface="Century Schoolbook" panose="02040604050505020304"/>
                <a:cs typeface="Century Schoolbook" panose="02040604050505020304"/>
              </a:rPr>
              <a:t>neurological,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	</a:t>
            </a:r>
            <a:r>
              <a:rPr sz="2750" spc="-25" dirty="0">
                <a:latin typeface="Century Schoolbook" panose="02040604050505020304"/>
                <a:cs typeface="Century Schoolbook" panose="02040604050505020304"/>
              </a:rPr>
              <a:t>or 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abdominal</a:t>
            </a:r>
            <a:r>
              <a:rPr sz="2750" spc="24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spc="-10" dirty="0">
                <a:latin typeface="Century Schoolbook" panose="02040604050505020304"/>
                <a:cs typeface="Century Schoolbook" panose="02040604050505020304"/>
              </a:rPr>
              <a:t>affection</a:t>
            </a:r>
            <a:endParaRPr sz="2750">
              <a:latin typeface="Century Schoolbook" panose="02040604050505020304"/>
              <a:cs typeface="Century Schoolbook" panose="02040604050505020304"/>
            </a:endParaRPr>
          </a:p>
          <a:p>
            <a:pPr>
              <a:lnSpc>
                <a:spcPct val="100000"/>
              </a:lnSpc>
              <a:spcBef>
                <a:spcPts val="1655"/>
              </a:spcBef>
              <a:buClr>
                <a:srgbClr val="FD8537"/>
              </a:buClr>
              <a:buFont typeface="Wingdings" panose="05000000000000000000"/>
              <a:buChar char=""/>
            </a:pPr>
            <a:endParaRPr sz="2750">
              <a:latin typeface="Century Schoolbook" panose="02040604050505020304"/>
              <a:cs typeface="Century Schoolbook" panose="02040604050505020304"/>
            </a:endParaRPr>
          </a:p>
          <a:p>
            <a:pPr marL="378460" indent="-365760">
              <a:lnSpc>
                <a:spcPct val="100000"/>
              </a:lnSpc>
              <a:buClr>
                <a:srgbClr val="FD8537"/>
              </a:buClr>
              <a:buSzPct val="71000"/>
              <a:buFont typeface="Wingdings" panose="05000000000000000000"/>
              <a:buChar char=""/>
              <a:tabLst>
                <a:tab pos="378460" algn="l"/>
              </a:tabLst>
            </a:pPr>
            <a:r>
              <a:rPr sz="2750" dirty="0">
                <a:latin typeface="Century Schoolbook" panose="02040604050505020304"/>
                <a:cs typeface="Century Schoolbook" panose="02040604050505020304"/>
              </a:rPr>
              <a:t>The</a:t>
            </a:r>
            <a:r>
              <a:rPr sz="2750" spc="9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patient</a:t>
            </a:r>
            <a:r>
              <a:rPr sz="2750" spc="13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does</a:t>
            </a:r>
            <a:r>
              <a:rPr sz="2750" spc="114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not</a:t>
            </a:r>
            <a:r>
              <a:rPr sz="2750" spc="7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take</a:t>
            </a:r>
            <a:r>
              <a:rPr sz="2750" spc="8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any</a:t>
            </a:r>
            <a:r>
              <a:rPr sz="2750" spc="9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spc="-10" dirty="0">
                <a:latin typeface="Century Schoolbook" panose="02040604050505020304"/>
                <a:cs typeface="Century Schoolbook" panose="02040604050505020304"/>
              </a:rPr>
              <a:t>drugs</a:t>
            </a:r>
            <a:endParaRPr sz="2750">
              <a:latin typeface="Century Schoolbook" panose="02040604050505020304"/>
              <a:cs typeface="Century Schoolbook" panose="020406040505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65643" y="1247775"/>
            <a:ext cx="3454780" cy="48768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400" cap="small" dirty="0">
                <a:solidFill>
                  <a:srgbClr val="9A3C00"/>
                </a:solidFill>
              </a:rPr>
              <a:t>Past</a:t>
            </a:r>
            <a:r>
              <a:rPr sz="5400" cap="small" spc="-80" dirty="0">
                <a:solidFill>
                  <a:srgbClr val="9A3C00"/>
                </a:solidFill>
              </a:rPr>
              <a:t> </a:t>
            </a:r>
            <a:r>
              <a:rPr sz="5400" cap="small" spc="-60" dirty="0">
                <a:solidFill>
                  <a:srgbClr val="9A3C00"/>
                </a:solidFill>
              </a:rPr>
              <a:t>history</a:t>
            </a:r>
            <a:endParaRPr sz="5400"/>
          </a:p>
        </p:txBody>
      </p:sp>
      <p:sp>
        <p:nvSpPr>
          <p:cNvPr id="4" name="object 4"/>
          <p:cNvSpPr txBox="1"/>
          <p:nvPr/>
        </p:nvSpPr>
        <p:spPr>
          <a:xfrm>
            <a:off x="688975" y="1535139"/>
            <a:ext cx="5141595" cy="1608455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378460" indent="-365760">
              <a:lnSpc>
                <a:spcPct val="100000"/>
              </a:lnSpc>
              <a:spcBef>
                <a:spcPts val="920"/>
              </a:spcBef>
              <a:buClr>
                <a:srgbClr val="FD8537"/>
              </a:buClr>
              <a:buSzPct val="71000"/>
              <a:buFont typeface="Wingdings" panose="05000000000000000000"/>
              <a:buChar char=""/>
              <a:tabLst>
                <a:tab pos="378460" algn="l"/>
              </a:tabLst>
            </a:pPr>
            <a:r>
              <a:rPr sz="2750" dirty="0">
                <a:latin typeface="Century Schoolbook" panose="02040604050505020304"/>
                <a:cs typeface="Century Schoolbook" panose="02040604050505020304"/>
              </a:rPr>
              <a:t>No</a:t>
            </a:r>
            <a:r>
              <a:rPr sz="2750" spc="6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past</a:t>
            </a:r>
            <a:r>
              <a:rPr sz="2750" spc="9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history</a:t>
            </a:r>
            <a:r>
              <a:rPr sz="2750" spc="10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of</a:t>
            </a:r>
            <a:r>
              <a:rPr sz="2750" spc="9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spc="-10" dirty="0">
                <a:latin typeface="Century Schoolbook" panose="02040604050505020304"/>
                <a:cs typeface="Century Schoolbook" panose="02040604050505020304"/>
              </a:rPr>
              <a:t>operations</a:t>
            </a:r>
            <a:endParaRPr sz="2750">
              <a:latin typeface="Century Schoolbook" panose="02040604050505020304"/>
              <a:cs typeface="Century Schoolbook" panose="02040604050505020304"/>
            </a:endParaRPr>
          </a:p>
          <a:p>
            <a:pPr marL="378460" indent="-365760">
              <a:lnSpc>
                <a:spcPct val="100000"/>
              </a:lnSpc>
              <a:spcBef>
                <a:spcPts val="830"/>
              </a:spcBef>
              <a:buClr>
                <a:srgbClr val="FD8537"/>
              </a:buClr>
              <a:buSzPct val="71000"/>
              <a:buFont typeface="Wingdings" panose="05000000000000000000"/>
              <a:buChar char=""/>
              <a:tabLst>
                <a:tab pos="378460" algn="l"/>
              </a:tabLst>
            </a:pPr>
            <a:r>
              <a:rPr sz="2750" dirty="0">
                <a:latin typeface="Century Schoolbook" panose="02040604050505020304"/>
                <a:cs typeface="Century Schoolbook" panose="02040604050505020304"/>
              </a:rPr>
              <a:t>No</a:t>
            </a:r>
            <a:r>
              <a:rPr sz="2750" spc="5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history</a:t>
            </a:r>
            <a:r>
              <a:rPr sz="2750" spc="7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of</a:t>
            </a:r>
            <a:r>
              <a:rPr sz="2750" spc="7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DM</a:t>
            </a:r>
            <a:r>
              <a:rPr sz="2750" spc="10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or</a:t>
            </a:r>
            <a:r>
              <a:rPr sz="2750" spc="6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spc="-25" dirty="0">
                <a:latin typeface="Century Schoolbook" panose="02040604050505020304"/>
                <a:cs typeface="Century Schoolbook" panose="02040604050505020304"/>
              </a:rPr>
              <a:t>HPN</a:t>
            </a:r>
            <a:endParaRPr sz="2750">
              <a:latin typeface="Century Schoolbook" panose="02040604050505020304"/>
              <a:cs typeface="Century Schoolbook" panose="02040604050505020304"/>
            </a:endParaRPr>
          </a:p>
          <a:p>
            <a:pPr marL="378460" indent="-365760">
              <a:lnSpc>
                <a:spcPct val="100000"/>
              </a:lnSpc>
              <a:spcBef>
                <a:spcPts val="905"/>
              </a:spcBef>
              <a:buClr>
                <a:srgbClr val="FD8537"/>
              </a:buClr>
              <a:buSzPct val="71000"/>
              <a:buFont typeface="Wingdings" panose="05000000000000000000"/>
              <a:buChar char=""/>
              <a:tabLst>
                <a:tab pos="378460" algn="l"/>
              </a:tabLst>
            </a:pPr>
            <a:r>
              <a:rPr sz="2750" dirty="0">
                <a:latin typeface="Century Schoolbook" panose="02040604050505020304"/>
                <a:cs typeface="Century Schoolbook" panose="02040604050505020304"/>
              </a:rPr>
              <a:t>No</a:t>
            </a:r>
            <a:r>
              <a:rPr sz="2750" spc="6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history</a:t>
            </a:r>
            <a:r>
              <a:rPr sz="2750" spc="9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of</a:t>
            </a:r>
            <a:r>
              <a:rPr sz="2750" spc="9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spc="-10" dirty="0">
                <a:latin typeface="Century Schoolbook" panose="02040604050505020304"/>
                <a:cs typeface="Century Schoolbook" panose="02040604050505020304"/>
              </a:rPr>
              <a:t>medications</a:t>
            </a:r>
            <a:endParaRPr sz="2750">
              <a:latin typeface="Century Schoolbook" panose="02040604050505020304"/>
              <a:cs typeface="Century Schoolbook" panose="020406040505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400" cap="small" spc="-45" dirty="0">
                <a:solidFill>
                  <a:srgbClr val="9A3C00"/>
                </a:solidFill>
              </a:rPr>
              <a:t>Family</a:t>
            </a:r>
            <a:r>
              <a:rPr sz="5400" cap="small" spc="-210" dirty="0">
                <a:solidFill>
                  <a:srgbClr val="9A3C00"/>
                </a:solidFill>
              </a:rPr>
              <a:t> </a:t>
            </a:r>
            <a:r>
              <a:rPr sz="5400" cap="small" spc="-60" dirty="0">
                <a:solidFill>
                  <a:srgbClr val="9A3C00"/>
                </a:solidFill>
              </a:rPr>
              <a:t>history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688975" y="1535139"/>
            <a:ext cx="9808845" cy="2028189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378460" indent="-365760">
              <a:lnSpc>
                <a:spcPct val="100000"/>
              </a:lnSpc>
              <a:spcBef>
                <a:spcPts val="920"/>
              </a:spcBef>
              <a:buClr>
                <a:srgbClr val="FD8537"/>
              </a:buClr>
              <a:buSzPct val="71000"/>
              <a:buFont typeface="Wingdings" panose="05000000000000000000"/>
              <a:buChar char=""/>
              <a:tabLst>
                <a:tab pos="378460" algn="l"/>
              </a:tabLst>
            </a:pPr>
            <a:r>
              <a:rPr sz="2750" dirty="0">
                <a:latin typeface="Century Schoolbook" panose="02040604050505020304"/>
                <a:cs typeface="Century Schoolbook" panose="02040604050505020304"/>
              </a:rPr>
              <a:t>No</a:t>
            </a:r>
            <a:r>
              <a:rPr sz="2750" spc="8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spc="-10" dirty="0">
                <a:latin typeface="Century Schoolbook" panose="02040604050505020304"/>
                <a:cs typeface="Century Schoolbook" panose="02040604050505020304"/>
              </a:rPr>
              <a:t>consanguinity</a:t>
            </a:r>
            <a:endParaRPr sz="2750">
              <a:latin typeface="Century Schoolbook" panose="02040604050505020304"/>
              <a:cs typeface="Century Schoolbook" panose="02040604050505020304"/>
            </a:endParaRPr>
          </a:p>
          <a:p>
            <a:pPr marL="378460" indent="-365760">
              <a:lnSpc>
                <a:spcPct val="100000"/>
              </a:lnSpc>
              <a:spcBef>
                <a:spcPts val="830"/>
              </a:spcBef>
              <a:buClr>
                <a:srgbClr val="FD8537"/>
              </a:buClr>
              <a:buSzPct val="71000"/>
              <a:buFont typeface="Wingdings" panose="05000000000000000000"/>
              <a:buChar char=""/>
              <a:tabLst>
                <a:tab pos="378460" algn="l"/>
              </a:tabLst>
            </a:pPr>
            <a:r>
              <a:rPr sz="2750" dirty="0">
                <a:latin typeface="Century Schoolbook" panose="02040604050505020304"/>
                <a:cs typeface="Century Schoolbook" panose="02040604050505020304"/>
              </a:rPr>
              <a:t>No</a:t>
            </a:r>
            <a:r>
              <a:rPr sz="2750" spc="6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family</a:t>
            </a:r>
            <a:r>
              <a:rPr sz="2750" spc="13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history</a:t>
            </a:r>
            <a:r>
              <a:rPr sz="2750" spc="9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of</a:t>
            </a:r>
            <a:r>
              <a:rPr sz="2750" spc="8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common</a:t>
            </a:r>
            <a:r>
              <a:rPr sz="2750" spc="13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spc="-10" dirty="0">
                <a:latin typeface="Century Schoolbook" panose="02040604050505020304"/>
                <a:cs typeface="Century Schoolbook" panose="02040604050505020304"/>
              </a:rPr>
              <a:t>diseases</a:t>
            </a:r>
            <a:endParaRPr sz="2750">
              <a:latin typeface="Century Schoolbook" panose="02040604050505020304"/>
              <a:cs typeface="Century Schoolbook" panose="02040604050505020304"/>
            </a:endParaRPr>
          </a:p>
          <a:p>
            <a:pPr marL="378460" marR="5080" indent="-366395">
              <a:lnSpc>
                <a:spcPct val="100000"/>
              </a:lnSpc>
              <a:spcBef>
                <a:spcPts val="905"/>
              </a:spcBef>
              <a:buClr>
                <a:srgbClr val="FD8537"/>
              </a:buClr>
              <a:buSzPct val="71000"/>
              <a:buFont typeface="Wingdings" panose="05000000000000000000"/>
              <a:buChar char=""/>
              <a:tabLst>
                <a:tab pos="378460" algn="l"/>
                <a:tab pos="1109345" algn="l"/>
                <a:tab pos="3242945" algn="l"/>
                <a:tab pos="4098925" algn="l"/>
                <a:tab pos="5025390" algn="l"/>
                <a:tab pos="6367780" algn="l"/>
                <a:tab pos="7726680" algn="l"/>
                <a:tab pos="8219440" algn="l"/>
                <a:tab pos="8942070" algn="l"/>
                <a:tab pos="9394825" algn="l"/>
              </a:tabLst>
            </a:pPr>
            <a:r>
              <a:rPr sz="2750" spc="-25" dirty="0">
                <a:latin typeface="Century Schoolbook" panose="02040604050505020304"/>
                <a:cs typeface="Century Schoolbook" panose="02040604050505020304"/>
              </a:rPr>
              <a:t>His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	</a:t>
            </a:r>
            <a:r>
              <a:rPr sz="2750" spc="-10" dirty="0">
                <a:latin typeface="Century Schoolbook" panose="02040604050505020304"/>
                <a:cs typeface="Century Schoolbook" panose="02040604050505020304"/>
              </a:rPr>
              <a:t>grandfather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	</a:t>
            </a:r>
            <a:r>
              <a:rPr sz="2750" spc="-20" dirty="0">
                <a:latin typeface="Century Schoolbook" panose="02040604050505020304"/>
                <a:cs typeface="Century Schoolbook" panose="02040604050505020304"/>
              </a:rPr>
              <a:t>died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	</a:t>
            </a:r>
            <a:r>
              <a:rPr sz="2750" spc="-20" dirty="0">
                <a:latin typeface="Century Schoolbook" panose="02040604050505020304"/>
                <a:cs typeface="Century Schoolbook" panose="02040604050505020304"/>
              </a:rPr>
              <a:t>from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	</a:t>
            </a:r>
            <a:r>
              <a:rPr sz="2750" spc="-10" dirty="0">
                <a:latin typeface="Century Schoolbook" panose="02040604050505020304"/>
                <a:cs typeface="Century Schoolbook" panose="02040604050505020304"/>
              </a:rPr>
              <a:t>cardiac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	</a:t>
            </a:r>
            <a:r>
              <a:rPr sz="2750" spc="-10" dirty="0">
                <a:latin typeface="Century Schoolbook" panose="02040604050505020304"/>
                <a:cs typeface="Century Schoolbook" panose="02040604050505020304"/>
              </a:rPr>
              <a:t>disease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	</a:t>
            </a:r>
            <a:r>
              <a:rPr sz="2750" spc="-25" dirty="0">
                <a:latin typeface="Century Schoolbook" panose="02040604050505020304"/>
                <a:cs typeface="Century Schoolbook" panose="02040604050505020304"/>
              </a:rPr>
              <a:t>at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	</a:t>
            </a:r>
            <a:r>
              <a:rPr sz="2750" spc="-25" dirty="0">
                <a:latin typeface="Century Schoolbook" panose="02040604050505020304"/>
                <a:cs typeface="Century Schoolbook" panose="02040604050505020304"/>
              </a:rPr>
              <a:t>age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	</a:t>
            </a:r>
            <a:r>
              <a:rPr sz="2750" spc="-25" dirty="0">
                <a:latin typeface="Century Schoolbook" panose="02040604050505020304"/>
                <a:cs typeface="Century Schoolbook" panose="02040604050505020304"/>
              </a:rPr>
              <a:t>of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	</a:t>
            </a:r>
            <a:r>
              <a:rPr sz="2750" spc="-25" dirty="0">
                <a:latin typeface="Century Schoolbook" panose="02040604050505020304"/>
                <a:cs typeface="Century Schoolbook" panose="02040604050505020304"/>
              </a:rPr>
              <a:t>60 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years</a:t>
            </a:r>
            <a:r>
              <a:rPr sz="2750" spc="9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spc="-25" dirty="0">
                <a:latin typeface="Century Schoolbook" panose="02040604050505020304"/>
                <a:cs typeface="Century Schoolbook" panose="02040604050505020304"/>
              </a:rPr>
              <a:t>old</a:t>
            </a:r>
            <a:endParaRPr sz="2750">
              <a:latin typeface="Century Schoolbook" panose="02040604050505020304"/>
              <a:cs typeface="Century Schoolbook" panose="020406040505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400" spc="-25" dirty="0">
                <a:solidFill>
                  <a:srgbClr val="9A3C00"/>
                </a:solidFill>
              </a:rPr>
              <a:t>DD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688975" y="1535139"/>
            <a:ext cx="5333365" cy="2131352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378460" indent="-365760">
              <a:lnSpc>
                <a:spcPct val="100000"/>
              </a:lnSpc>
              <a:spcBef>
                <a:spcPts val="920"/>
              </a:spcBef>
              <a:buClr>
                <a:srgbClr val="FD8537"/>
              </a:buClr>
              <a:buSzPct val="71000"/>
              <a:buFont typeface="Wingdings" panose="05000000000000000000"/>
              <a:buChar char=""/>
              <a:tabLst>
                <a:tab pos="378460" algn="l"/>
              </a:tabLst>
            </a:pPr>
            <a:r>
              <a:rPr sz="2750" dirty="0">
                <a:latin typeface="Century Schoolbook" panose="02040604050505020304"/>
                <a:cs typeface="Century Schoolbook" panose="02040604050505020304"/>
              </a:rPr>
              <a:t>Heart</a:t>
            </a:r>
            <a:r>
              <a:rPr sz="2750" spc="12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failure</a:t>
            </a:r>
            <a:r>
              <a:rPr sz="2750" spc="14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2ry</a:t>
            </a:r>
            <a:r>
              <a:rPr sz="2750" spc="6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spc="-25" dirty="0">
                <a:latin typeface="Century Schoolbook" panose="02040604050505020304"/>
                <a:cs typeface="Century Schoolbook" panose="02040604050505020304"/>
              </a:rPr>
              <a:t>to</a:t>
            </a:r>
            <a:endParaRPr sz="2750" dirty="0">
              <a:latin typeface="Century Schoolbook" panose="02040604050505020304"/>
              <a:cs typeface="Century Schoolbook" panose="02040604050505020304"/>
            </a:endParaRPr>
          </a:p>
          <a:p>
            <a:pPr marL="378460" indent="-365760">
              <a:lnSpc>
                <a:spcPct val="100000"/>
              </a:lnSpc>
              <a:spcBef>
                <a:spcPts val="830"/>
              </a:spcBef>
              <a:buClr>
                <a:srgbClr val="FD8537"/>
              </a:buClr>
              <a:buSzPct val="71000"/>
              <a:buFont typeface="Wingdings" panose="05000000000000000000"/>
              <a:buChar char=""/>
              <a:tabLst>
                <a:tab pos="378460" algn="l"/>
              </a:tabLst>
            </a:pPr>
            <a:r>
              <a:rPr sz="2750" dirty="0">
                <a:latin typeface="Century Schoolbook" panose="02040604050505020304"/>
                <a:cs typeface="Century Schoolbook" panose="02040604050505020304"/>
              </a:rPr>
              <a:t>1-</a:t>
            </a:r>
            <a:r>
              <a:rPr sz="2750" spc="4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Valvular</a:t>
            </a:r>
            <a:r>
              <a:rPr sz="2750" spc="3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heart</a:t>
            </a:r>
            <a:r>
              <a:rPr sz="2750" spc="3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spc="-10" dirty="0">
                <a:latin typeface="Century Schoolbook" panose="02040604050505020304"/>
                <a:cs typeface="Century Schoolbook" panose="02040604050505020304"/>
              </a:rPr>
              <a:t>disease</a:t>
            </a:r>
            <a:endParaRPr sz="2750" dirty="0">
              <a:latin typeface="Century Schoolbook" panose="02040604050505020304"/>
              <a:cs typeface="Century Schoolbook" panose="02040604050505020304"/>
            </a:endParaRPr>
          </a:p>
          <a:p>
            <a:pPr marL="378460" indent="-365760">
              <a:lnSpc>
                <a:spcPct val="100000"/>
              </a:lnSpc>
              <a:spcBef>
                <a:spcPts val="905"/>
              </a:spcBef>
              <a:buClr>
                <a:srgbClr val="FD8537"/>
              </a:buClr>
              <a:buSzPct val="71000"/>
              <a:buFont typeface="Wingdings" panose="05000000000000000000"/>
              <a:buChar char=""/>
              <a:tabLst>
                <a:tab pos="378460" algn="l"/>
              </a:tabLst>
            </a:pPr>
            <a:r>
              <a:rPr sz="2750" dirty="0">
                <a:latin typeface="Century Schoolbook" panose="02040604050505020304"/>
                <a:cs typeface="Century Schoolbook" panose="02040604050505020304"/>
              </a:rPr>
              <a:t>2-</a:t>
            </a:r>
            <a:r>
              <a:rPr sz="2750" spc="10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or</a:t>
            </a:r>
            <a:r>
              <a:rPr sz="2750" spc="7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Ischemic</a:t>
            </a:r>
            <a:r>
              <a:rPr sz="2750" spc="7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heart</a:t>
            </a:r>
            <a:r>
              <a:rPr sz="2750" spc="95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spc="-10" dirty="0">
                <a:latin typeface="Century Schoolbook" panose="02040604050505020304"/>
                <a:cs typeface="Century Schoolbook" panose="02040604050505020304"/>
              </a:rPr>
              <a:t>disease</a:t>
            </a:r>
            <a:endParaRPr sz="2750" dirty="0">
              <a:latin typeface="Century Schoolbook" panose="02040604050505020304"/>
              <a:cs typeface="Century Schoolbook" panose="02040604050505020304"/>
            </a:endParaRPr>
          </a:p>
          <a:p>
            <a:pPr marL="378460" indent="-365760">
              <a:lnSpc>
                <a:spcPct val="100000"/>
              </a:lnSpc>
              <a:spcBef>
                <a:spcPts val="830"/>
              </a:spcBef>
              <a:buClr>
                <a:srgbClr val="FD8537"/>
              </a:buClr>
              <a:buSzPct val="71000"/>
              <a:buFont typeface="Wingdings" panose="05000000000000000000"/>
              <a:buChar char=""/>
              <a:tabLst>
                <a:tab pos="378460" algn="l"/>
              </a:tabLst>
            </a:pPr>
            <a:r>
              <a:rPr sz="2750" dirty="0">
                <a:latin typeface="Century Schoolbook" panose="02040604050505020304"/>
                <a:cs typeface="Century Schoolbook" panose="02040604050505020304"/>
              </a:rPr>
              <a:t>3-</a:t>
            </a:r>
            <a:r>
              <a:rPr sz="2750" spc="14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dirty="0">
                <a:latin typeface="Century Schoolbook" panose="02040604050505020304"/>
                <a:cs typeface="Century Schoolbook" panose="02040604050505020304"/>
              </a:rPr>
              <a:t>or</a:t>
            </a:r>
            <a:r>
              <a:rPr sz="2750" spc="100" dirty="0">
                <a:latin typeface="Century Schoolbook" panose="02040604050505020304"/>
                <a:cs typeface="Century Schoolbook" panose="02040604050505020304"/>
              </a:rPr>
              <a:t> </a:t>
            </a:r>
            <a:r>
              <a:rPr sz="2750" dirty="0" smtClean="0">
                <a:latin typeface="Century Schoolbook" panose="02040604050505020304"/>
                <a:cs typeface="Century Schoolbook" panose="02040604050505020304"/>
              </a:rPr>
              <a:t>Cardio-</a:t>
            </a:r>
            <a:r>
              <a:rPr sz="2750" spc="-10" dirty="0" smtClean="0">
                <a:latin typeface="Century Schoolbook" panose="02040604050505020304"/>
                <a:cs typeface="Century Schoolbook" panose="02040604050505020304"/>
              </a:rPr>
              <a:t>myopathy</a:t>
            </a:r>
            <a:endParaRPr sz="2750" dirty="0">
              <a:latin typeface="Century Schoolbook" panose="02040604050505020304"/>
              <a:cs typeface="Century Schoolbook" panose="02040604050505020304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67425" y="1123950"/>
            <a:ext cx="4752975" cy="476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486</Words>
  <Application>Microsoft Office PowerPoint</Application>
  <PresentationFormat>Custom</PresentationFormat>
  <Paragraphs>160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History</vt:lpstr>
      <vt:lpstr>Personal history</vt:lpstr>
      <vt:lpstr>Complaint</vt:lpstr>
      <vt:lpstr>History of present history</vt:lpstr>
      <vt:lpstr>History of present history</vt:lpstr>
      <vt:lpstr>History of present history</vt:lpstr>
      <vt:lpstr>Past history</vt:lpstr>
      <vt:lpstr>Family history</vt:lpstr>
      <vt:lpstr>DD</vt:lpstr>
      <vt:lpstr>General exam</vt:lpstr>
      <vt:lpstr>Mentality</vt:lpstr>
      <vt:lpstr>Vital signs: Pulse</vt:lpstr>
      <vt:lpstr>Vital signs: Blood pressure</vt:lpstr>
      <vt:lpstr>Vital signs:</vt:lpstr>
      <vt:lpstr>Vital signs: Respiratory rate</vt:lpstr>
      <vt:lpstr>Appearance</vt:lpstr>
      <vt:lpstr>ABCD: BUILT</vt:lpstr>
      <vt:lpstr>COLOR</vt:lpstr>
      <vt:lpstr>Decubitus</vt:lpstr>
      <vt:lpstr>Regional</vt:lpstr>
      <vt:lpstr>Regional: head</vt:lpstr>
      <vt:lpstr>Regional: Neck</vt:lpstr>
      <vt:lpstr>Regional: Neck: neck veins</vt:lpstr>
      <vt:lpstr>Regional: Lower Iimb</vt:lpstr>
      <vt:lpstr>Other systems examination</vt:lpstr>
      <vt:lpstr>Local exam</vt:lpstr>
      <vt:lpstr>Inspection and palpation</vt:lpstr>
      <vt:lpstr>Inspection and palpation</vt:lpstr>
      <vt:lpstr>Inspection and palpation</vt:lpstr>
      <vt:lpstr>Auscultation</vt:lpstr>
      <vt:lpstr>Auscultation</vt:lpstr>
      <vt:lpstr>Auscultation</vt:lpstr>
      <vt:lpstr>Diagnosis</vt:lpstr>
      <vt:lpstr>Diagnosis</vt:lpstr>
      <vt:lpstr>Management</vt:lpstr>
      <vt:lpstr>Admission</vt:lpstr>
      <vt:lpstr>PowerPoint Presentation</vt:lpstr>
      <vt:lpstr>PowerPoint Presentation</vt:lpstr>
      <vt:lpstr>PowerPoint Presentation</vt:lpstr>
      <vt:lpstr>LAB RESULTS</vt:lpstr>
      <vt:lpstr>Medical treatment</vt:lpstr>
      <vt:lpstr>Surgical Treatment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</dc:title>
  <dc:creator/>
  <cp:lastModifiedBy>laptech</cp:lastModifiedBy>
  <cp:revision>7</cp:revision>
  <dcterms:created xsi:type="dcterms:W3CDTF">2025-01-21T21:26:00Z</dcterms:created>
  <dcterms:modified xsi:type="dcterms:W3CDTF">2025-09-16T21:39:12Z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2025-01-21T02:00:00Z</vt:filetime>
  </property>
  <property fmtid="{D5CDD505-2E9C-101B-9397-08002B2CF9AE}" pid="3" name="LastSaved">
    <vt:filetime>2025-01-21T02:00:00Z</vt:filetime>
  </property>
  <property fmtid="{D5CDD505-2E9C-101B-9397-08002B2CF9AE}" pid="4" name="ICV">
    <vt:lpwstr>E31DD71800BF4668BB37D16C46360258_12</vt:lpwstr>
  </property>
  <property fmtid="{D5CDD505-2E9C-101B-9397-08002B2CF9AE}" pid="5" name="KSOProductBuildVer">
    <vt:lpwstr>1033-12.2.0.19805</vt:lpwstr>
  </property>
</Properties>
</file>