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B6B0E1-4A48-6A72-0BB6-0D9890D597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856CFCF-F569-3570-2017-5C654A42E0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997996-E607-4B17-B98A-3A8434DFDE61}" type="datetimeFigureOut">
              <a:rPr lang="en-US" smtClean="0"/>
              <a:t>2/6/2023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E27D428-214F-44D5-7DFD-637C2892FF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17F214E-6F87-4DB0-AF8E-68740CD5E0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62EDF0-BD2D-48E2-B6C1-5D500AD962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65464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53658A1-1868-5A2C-0490-7719582BAC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2E9A564-A2A9-6911-B9C3-81EC244B07B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8C5049C-B2F6-692E-0060-EAAEC514F92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997996-E607-4B17-B98A-3A8434DFDE61}" type="datetimeFigureOut">
              <a:rPr lang="en-US" smtClean="0"/>
              <a:t>2/6/2023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7EA4E26-6328-E2DB-88B0-D9BBEAF7EC7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7ED56C6-ED1A-A87C-3BF6-021C7C600F0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62EDF0-BD2D-48E2-B6C1-5D500AD962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39304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FA2AE24B-3B38-73B2-2D91-551FA18D4C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>
                <a:ea typeface="Calibri" panose="020F0502020204030204" pitchFamily="34" charset="0"/>
                <a:cs typeface="Arial" panose="020B0604020202020204" pitchFamily="34" charset="0"/>
              </a:rPr>
              <a:t>Geriatric Health maintenance</a:t>
            </a:r>
            <a:br>
              <a:rPr lang="en-US" sz="460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endParaRPr lang="en-US" sz="46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B629FE5-16D4-896A-360E-635AFA246B3B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575270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C8F8B3CD-9FF6-64F8-8D0F-7B67CDBA9B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799A1F5-D882-FA00-C51E-78EBEF62AB1C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018236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30C73AB8-009B-4C64-5BA8-149FF23857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>
                <a:solidFill>
                  <a:schemeClr val="tx2">
                    <a:lumMod val="75000"/>
                    <a:lumOff val="25000"/>
                  </a:schemeClr>
                </a:solidFill>
              </a:rPr>
              <a:t> 2.	Vision screening</a:t>
            </a:r>
            <a:endParaRPr lang="en-US" b="1" dirty="0">
              <a:solidFill>
                <a:schemeClr val="tx2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D32D4A5-5815-65F7-54FD-7932D19FA4E9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196651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2D9BCD8F-C295-CDD7-963E-76D9CBACC9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marR="0" lvl="0" indent="0" algn="l" defTabSz="914400" eaLnBrk="1" fontAlgn="auto" latinLnBrk="0" hangingPunct="1"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latin typeface="Arial Rounded MT Bold" panose="020F07040305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endParaRPr kumimoji="0" lang="en-US" sz="3000" b="1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A75F1C7-FB21-D861-944E-7C1774B523BC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773854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B27D869D-A843-AEAB-35A1-81F927060D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>
                <a:solidFill>
                  <a:schemeClr val="tx2">
                    <a:lumMod val="75000"/>
                    <a:lumOff val="25000"/>
                  </a:schemeClr>
                </a:solidFill>
              </a:rPr>
              <a:t> 3.	Hearing screening</a:t>
            </a:r>
            <a:endParaRPr lang="en-US" b="1" dirty="0">
              <a:solidFill>
                <a:schemeClr val="tx2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445E5E2-0D70-AB8C-FC5B-A902A3740CF3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200031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28031A7A-AA65-8D3E-D2CF-DE53FC9F9C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D9C2625-A309-B7F5-F377-B5FB627A626E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123699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9DDCBE02-0B7D-34FA-5522-0FEA6821E8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b="1">
                <a:solidFill>
                  <a:schemeClr val="accent2"/>
                </a:solidFill>
              </a:rPr>
              <a:t>4.	Falls assessment</a:t>
            </a:r>
            <a:endParaRPr lang="en-US" b="1" dirty="0">
              <a:solidFill>
                <a:schemeClr val="accent2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27CCF40-2598-649C-F512-04621FE07A5B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140988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12B7D168-5A54-02A4-E57A-8CA481AC3F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Time up and go test/ get up and go       {</a:t>
            </a:r>
            <a:r>
              <a:rPr lang="en-US" cap="none">
                <a:solidFill>
                  <a:srgbClr val="0070C0"/>
                </a:solidFill>
              </a:rPr>
              <a:t>Assess Falling And Balance</a:t>
            </a:r>
            <a:r>
              <a:rPr lang="en-US"/>
              <a:t>)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0051488-681A-4005-FDF9-F7280D8C36DA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892359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7B7DF9A1-4149-E326-12C6-628E76E521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interpretation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6EDEE08-72E2-B85B-869B-5C461E84B2EE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244477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45C3DB00-7A68-7184-77E4-C4A5C897B5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b="1"/>
              <a:t> </a:t>
            </a:r>
            <a:r>
              <a:rPr lang="en-US" sz="4800" b="1">
                <a:solidFill>
                  <a:schemeClr val="accent2"/>
                </a:solidFill>
              </a:rPr>
              <a:t>5.	Cognitive screening</a:t>
            </a:r>
            <a:endParaRPr lang="en-US" sz="4800" b="1" dirty="0">
              <a:solidFill>
                <a:schemeClr val="accent2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FB355E9-7D2E-35ED-172E-E2352B9A824E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306631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9173DA5A-2081-76E8-706D-222AB3F179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b="1">
                <a:solidFill>
                  <a:schemeClr val="tx2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 the absence of standard assessment, you can depend on  </a:t>
            </a:r>
            <a:endParaRPr lang="en-US" sz="3200" b="1" dirty="0">
              <a:solidFill>
                <a:schemeClr val="tx2">
                  <a:lumMod val="75000"/>
                  <a:lumOff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7798698-F543-6736-4596-22481A042188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25222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8D3D7284-9F9E-964D-C1F6-760E5189F8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br>
              <a:rPr lang="en-US" sz="3200" b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</a:br>
            <a:br>
              <a:rPr lang="en-US" sz="3200" b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</a:br>
            <a:br>
              <a:rPr lang="en-US" sz="3200" b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en-US" sz="6000" b="1">
                <a:solidFill>
                  <a:schemeClr val="tx2">
                    <a:lumMod val="75000"/>
                    <a:lumOff val="25000"/>
                  </a:schemeClr>
                </a:solidFill>
              </a:rPr>
              <a:t>Learning objectives:</a:t>
            </a:r>
            <a:br>
              <a:rPr lang="en-US" sz="180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8696A57-4496-B41F-F41E-E09FC3D968BF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062413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3513E09D-4E69-6CA2-B56B-2968BD394D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Scoring mini-cog test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A7D5702-67CE-B5E5-391A-425C8C338A8A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929297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5BC915FB-8E0E-13A4-2915-E15F2B0DF9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>
                <a:solidFill>
                  <a:schemeClr val="tx2">
                    <a:lumMod val="75000"/>
                    <a:lumOff val="25000"/>
                  </a:schemeClr>
                </a:solidFill>
              </a:rPr>
              <a:t> 6.	Incontinence Screening</a:t>
            </a:r>
            <a:endParaRPr lang="en-US" b="1" dirty="0">
              <a:solidFill>
                <a:schemeClr val="tx2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BAF34C0-47D8-0485-A89F-61BFBF9300A8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588215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E85CDD58-C407-FC01-3271-8C607C1E1E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>
                <a:solidFill>
                  <a:schemeClr val="tx2">
                    <a:lumMod val="75000"/>
                    <a:lumOff val="25000"/>
                  </a:schemeClr>
                </a:solidFill>
              </a:rPr>
              <a:t> 7.	Depression screening</a:t>
            </a:r>
            <a:endParaRPr lang="en-US" b="1" dirty="0">
              <a:solidFill>
                <a:schemeClr val="tx2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E5BAEE0-CF63-7730-F8C8-FC5182F27396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319117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79CB1D2A-65C9-2251-C853-48FC35E6B9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sz="4400" b="1" kern="1200">
                <a:solidFill>
                  <a:schemeClr val="accent2"/>
                </a:solidFill>
                <a:latin typeface="+mj-lt"/>
                <a:ea typeface="+mj-ea"/>
                <a:cs typeface="+mj-cs"/>
              </a:rPr>
              <a:t> 8.	Nutrition screening</a:t>
            </a:r>
            <a:endParaRPr lang="en-US" sz="4400" b="1" kern="1200" dirty="0">
              <a:solidFill>
                <a:schemeClr val="accent2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1E94AB1-776A-5AB9-A97A-A77AD3A4672F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933034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173145C1-0D99-8DD3-882E-36130C2067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02B7650-B1C4-C00C-9A61-C9C8EB946BB7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318433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1D805182-1DC7-A8E1-9029-8469BD8F18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5D7B733-C892-44B4-56C4-769922E766EB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079989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6A94BAB8-B491-FA40-A61D-F09B2E2070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sz="4400" b="1" kern="1200">
                <a:solidFill>
                  <a:schemeClr val="accent2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4400" b="1">
                <a:solidFill>
                  <a:schemeClr val="accent2"/>
                </a:solidFill>
              </a:rPr>
              <a:t>9.	Hypertension screening</a:t>
            </a:r>
            <a:endParaRPr lang="en-US" sz="4400" b="1" kern="1200" dirty="0">
              <a:solidFill>
                <a:schemeClr val="accent2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65CF8BA-0837-6D39-C615-FDFAE6BD1484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599735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AF71B1B2-C2BE-03AC-68BE-D9BEE7792A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>
                <a:solidFill>
                  <a:schemeClr val="tx2">
                    <a:lumMod val="75000"/>
                    <a:lumOff val="25000"/>
                  </a:schemeClr>
                </a:solidFill>
              </a:rPr>
              <a:t>10.	 Stroke prevention</a:t>
            </a:r>
            <a:endParaRPr lang="en-US" b="1" dirty="0">
              <a:solidFill>
                <a:schemeClr val="tx2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25BF402-9CBF-BA33-072C-A358DF17AFC9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482676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8F29D662-EBF8-EF47-0B68-5ED19156D8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cap="none"/>
              <a:t>Balance Benefit Of Primary Prevention Of CVD Vs. Harm Mainly GI Bleed</a:t>
            </a:r>
            <a:endParaRPr lang="en-US" cap="none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C5BB91C-8346-720A-B532-50AF4E70B790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477779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78BBC038-7688-FF11-92A0-E22AB6E713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>
                <a:solidFill>
                  <a:schemeClr val="tx2">
                    <a:lumMod val="75000"/>
                    <a:lumOff val="25000"/>
                  </a:schemeClr>
                </a:solidFill>
              </a:rPr>
              <a:t>11.	 Abdominal aortic aneurysm </a:t>
            </a:r>
            <a:endParaRPr lang="en-US" b="1" dirty="0">
              <a:solidFill>
                <a:schemeClr val="tx2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F3F110D-A5C1-4322-597B-03B5DF069174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57943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17820671-A6B7-16BD-EFAB-F33A9C3E9C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B6DC741-95AC-31BD-6B8D-278D62BEFD1C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879768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48D8C085-A937-B550-3FD9-F4344AB769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>
                <a:solidFill>
                  <a:schemeClr val="tx2">
                    <a:lumMod val="75000"/>
                    <a:lumOff val="25000"/>
                  </a:schemeClr>
                </a:solidFill>
              </a:rPr>
              <a:t>12.	Cancer screening</a:t>
            </a:r>
            <a:endParaRPr lang="en-US" b="1" dirty="0">
              <a:solidFill>
                <a:schemeClr val="tx2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E626516-902D-373F-CC2F-2FB6055475A3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182158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9F8D01D5-AA28-7CE1-3A99-D75FD47927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>
                <a:solidFill>
                  <a:schemeClr val="tx2">
                    <a:lumMod val="75000"/>
                    <a:lumOff val="25000"/>
                  </a:schemeClr>
                </a:solidFill>
              </a:rPr>
              <a:t>13.	Osteoporosis screening</a:t>
            </a:r>
            <a:endParaRPr lang="en-US" b="1" dirty="0">
              <a:solidFill>
                <a:schemeClr val="tx2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C218A82-8FAA-77E2-42C7-D255F14C0800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957550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64BC2C52-3FAD-88C8-D734-ECD572CAAF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>
                <a:solidFill>
                  <a:schemeClr val="accent2"/>
                </a:solidFill>
              </a:rPr>
              <a:t>14.Social activities assessment</a:t>
            </a:r>
            <a:endParaRPr lang="en-US" b="1" dirty="0">
              <a:solidFill>
                <a:schemeClr val="accent2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77F4105-22CA-D486-9D36-9011710DD7FF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447860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2677D18C-A67D-DFBD-7FF9-C3F860A995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>
                <a:solidFill>
                  <a:schemeClr val="tx2">
                    <a:lumMod val="75000"/>
                    <a:lumOff val="25000"/>
                  </a:schemeClr>
                </a:solidFill>
              </a:rPr>
              <a:t>15.	Elder abuse assessment</a:t>
            </a:r>
            <a:endParaRPr lang="en-US" b="1" dirty="0">
              <a:solidFill>
                <a:schemeClr val="tx2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58B64C9-56F2-EAE2-C896-A5C131948A54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05861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B85C7C05-B0E4-C0CB-8442-021A2C8405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>
                <a:solidFill>
                  <a:schemeClr val="tx2">
                    <a:lumMod val="75000"/>
                    <a:lumOff val="25000"/>
                  </a:schemeClr>
                </a:solidFill>
              </a:rPr>
              <a:t>D. Immunization</a:t>
            </a:r>
            <a:endParaRPr lang="en-US" b="1" dirty="0">
              <a:solidFill>
                <a:schemeClr val="tx2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3FA3F55-370F-0C26-29D0-0E381DE04B80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297814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4BF6EC8A-DCF0-DC52-E79C-930D2B0936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>
                <a:solidFill>
                  <a:schemeClr val="tx2">
                    <a:lumMod val="75000"/>
                    <a:lumOff val="25000"/>
                  </a:schemeClr>
                </a:solidFill>
              </a:rPr>
              <a:t>E. Anticipatory guidance</a:t>
            </a:r>
            <a:endParaRPr lang="en-US" b="1" dirty="0">
              <a:solidFill>
                <a:schemeClr val="tx2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6C8E6EC-B79B-2A15-94A0-CF207A790F62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958416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E36A8569-5D23-9DF5-94E9-96AB798141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>
                <a:solidFill>
                  <a:schemeClr val="tx2">
                    <a:lumMod val="75000"/>
                    <a:lumOff val="25000"/>
                  </a:schemeClr>
                </a:solidFill>
              </a:rPr>
              <a:t>Advise to the care-givers  </a:t>
            </a:r>
            <a:endParaRPr lang="en-US" b="1" dirty="0">
              <a:solidFill>
                <a:schemeClr val="tx2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932E71E-E996-0590-6B3D-A69FE1ED5811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499936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A2E83174-E497-009A-CA6F-F579378CE6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D5168D8-FE8A-A555-E55F-7CECF42191B4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465220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4AD37AC6-7406-857F-B732-15FFBAA5BB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B5BF7AF-8F07-55B5-CF35-844D4A07F5E8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1662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890E40D2-60A0-F81C-AED4-454800EC13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267F077-9A7B-3BF7-D4EC-7880136A8BDA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53501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370A441F-B502-79B0-DD50-49905816B0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spcBef>
                <a:spcPts val="1000"/>
              </a:spcBef>
              <a:buClr>
                <a:schemeClr val="tx2">
                  <a:lumMod val="75000"/>
                  <a:lumOff val="25000"/>
                </a:schemeClr>
              </a:buClr>
            </a:pPr>
            <a:r>
              <a:rPr lang="en-US" sz="6000" b="1">
                <a:solidFill>
                  <a:schemeClr val="tx2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C. Screening</a:t>
            </a:r>
            <a:endParaRPr lang="en-US" sz="6000" b="1" dirty="0">
              <a:solidFill>
                <a:schemeClr val="tx2">
                  <a:lumMod val="75000"/>
                  <a:lumOff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102CEBB-33C5-D00F-A5EF-B8B8B0A5CAF9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65891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019266E5-AE1A-6B99-B460-5087A0122F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4800" b="1">
                <a:solidFill>
                  <a:srgbClr val="C00000"/>
                </a:solidFill>
              </a:rPr>
              <a:t>Screening</a:t>
            </a:r>
            <a:br>
              <a:rPr lang="en-US" sz="4800" b="1">
                <a:solidFill>
                  <a:srgbClr val="C00000"/>
                </a:solidFill>
              </a:rPr>
            </a:br>
            <a:r>
              <a:rPr lang="en-US" sz="4800" b="1">
                <a:solidFill>
                  <a:srgbClr val="C00000"/>
                </a:solidFill>
              </a:rPr>
              <a:t>(</a:t>
            </a:r>
            <a:r>
              <a:rPr lang="en-US" sz="4800" b="1">
                <a:solidFill>
                  <a:srgbClr val="0070C0"/>
                </a:solidFill>
              </a:rPr>
              <a:t>Acs FINoh vd</a:t>
            </a:r>
            <a:r>
              <a:rPr lang="en-US" sz="4800" b="1">
                <a:solidFill>
                  <a:srgbClr val="C00000"/>
                </a:solidFill>
              </a:rPr>
              <a:t>)</a:t>
            </a:r>
            <a:endParaRPr lang="en-US" sz="4800" b="1" dirty="0">
              <a:solidFill>
                <a:srgbClr val="C00000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414DDF5-5EC0-CE11-CF3B-436ADF333316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06268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A182F8E0-910B-8CC7-26E9-BA65E3090B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6000" b="1">
                <a:solidFill>
                  <a:schemeClr val="tx2">
                    <a:lumMod val="75000"/>
                    <a:lumOff val="25000"/>
                  </a:schemeClr>
                </a:solidFill>
              </a:rPr>
              <a:t>1. Functional assessment</a:t>
            </a:r>
            <a:endParaRPr lang="en-US" sz="6000" b="1" dirty="0">
              <a:solidFill>
                <a:schemeClr val="tx2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B666CCA-52E2-A5C4-0B8C-61FD08931DF0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68656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926CB510-F703-83DD-09F8-E2F161A7AA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3740C41-ADB3-1D95-3DEA-8555B9AF17A1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075760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C8E13AC4-7B23-78B9-44E8-4CA38DC4D1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B80A078-55AD-288A-E6D6-72B3BC494142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247980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162</Words>
  <Application>Microsoft Office PowerPoint</Application>
  <PresentationFormat>Widescreen</PresentationFormat>
  <Paragraphs>28</Paragraphs>
  <Slides>38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44" baseType="lpstr">
      <vt:lpstr>Arial</vt:lpstr>
      <vt:lpstr>Arial Rounded MT Bold</vt:lpstr>
      <vt:lpstr>Calibri</vt:lpstr>
      <vt:lpstr>Calibri Light</vt:lpstr>
      <vt:lpstr>Times New Roman</vt:lpstr>
      <vt:lpstr>Office Theme</vt:lpstr>
      <vt:lpstr>Geriatric Health maintenance </vt:lpstr>
      <vt:lpstr>   Learning objectives: </vt:lpstr>
      <vt:lpstr>PowerPoint Presentation</vt:lpstr>
      <vt:lpstr>PowerPoint Presentation</vt:lpstr>
      <vt:lpstr>C. Screening</vt:lpstr>
      <vt:lpstr>Screening (Acs FINoh vd)</vt:lpstr>
      <vt:lpstr>1. Functional assessment</vt:lpstr>
      <vt:lpstr>PowerPoint Presentation</vt:lpstr>
      <vt:lpstr>PowerPoint Presentation</vt:lpstr>
      <vt:lpstr>PowerPoint Presentation</vt:lpstr>
      <vt:lpstr> 2. Vision screening</vt:lpstr>
      <vt:lpstr> </vt:lpstr>
      <vt:lpstr> 3. Hearing screening</vt:lpstr>
      <vt:lpstr>PowerPoint Presentation</vt:lpstr>
      <vt:lpstr>4. Falls assessment</vt:lpstr>
      <vt:lpstr>Time up and go test/ get up and go       {Assess Falling And Balance)</vt:lpstr>
      <vt:lpstr>interpretation</vt:lpstr>
      <vt:lpstr> 5. Cognitive screening</vt:lpstr>
      <vt:lpstr>In the absence of standard assessment, you can depend on  </vt:lpstr>
      <vt:lpstr>Scoring mini-cog test</vt:lpstr>
      <vt:lpstr> 6. Incontinence Screening</vt:lpstr>
      <vt:lpstr> 7. Depression screening</vt:lpstr>
      <vt:lpstr> 8. Nutrition screening</vt:lpstr>
      <vt:lpstr>PowerPoint Presentation</vt:lpstr>
      <vt:lpstr>PowerPoint Presentation</vt:lpstr>
      <vt:lpstr> 9. Hypertension screening</vt:lpstr>
      <vt:lpstr>10.  Stroke prevention</vt:lpstr>
      <vt:lpstr>Balance Benefit Of Primary Prevention Of CVD Vs. Harm Mainly GI Bleed</vt:lpstr>
      <vt:lpstr>11.  Abdominal aortic aneurysm </vt:lpstr>
      <vt:lpstr>12. Cancer screening</vt:lpstr>
      <vt:lpstr>13. Osteoporosis screening</vt:lpstr>
      <vt:lpstr>14.Social activities assessment</vt:lpstr>
      <vt:lpstr>15. Elder abuse assessment</vt:lpstr>
      <vt:lpstr>D. Immunization</vt:lpstr>
      <vt:lpstr>E. Anticipatory guidance</vt:lpstr>
      <vt:lpstr>Advise to the care-givers  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Geriatric Health maintenance </dc:title>
  <dc:creator>HSAlsayed</dc:creator>
  <cp:lastModifiedBy>HSAlsayed</cp:lastModifiedBy>
  <cp:revision>1</cp:revision>
  <dcterms:created xsi:type="dcterms:W3CDTF">2023-02-06T12:49:04Z</dcterms:created>
  <dcterms:modified xsi:type="dcterms:W3CDTF">2023-02-06T12:49:04Z</dcterms:modified>
</cp:coreProperties>
</file>