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4"/>
  </p:notesMasterIdLst>
  <p:sldIdLst>
    <p:sldId id="303" r:id="rId2"/>
    <p:sldId id="305" r:id="rId3"/>
    <p:sldId id="285" r:id="rId4"/>
    <p:sldId id="291" r:id="rId5"/>
    <p:sldId id="265" r:id="rId6"/>
    <p:sldId id="263" r:id="rId7"/>
    <p:sldId id="266" r:id="rId8"/>
    <p:sldId id="292" r:id="rId9"/>
    <p:sldId id="306" r:id="rId10"/>
    <p:sldId id="271" r:id="rId11"/>
    <p:sldId id="272" r:id="rId12"/>
    <p:sldId id="307" r:id="rId13"/>
    <p:sldId id="276" r:id="rId14"/>
    <p:sldId id="277" r:id="rId15"/>
    <p:sldId id="296" r:id="rId16"/>
    <p:sldId id="278" r:id="rId17"/>
    <p:sldId id="281" r:id="rId18"/>
    <p:sldId id="299" r:id="rId19"/>
    <p:sldId id="300" r:id="rId20"/>
    <p:sldId id="301" r:id="rId21"/>
    <p:sldId id="308" r:id="rId22"/>
    <p:sldId id="309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249" autoAdjust="0"/>
  </p:normalViewPr>
  <p:slideViewPr>
    <p:cSldViewPr snapToGrid="0">
      <p:cViewPr varScale="1">
        <p:scale>
          <a:sx n="67" d="100"/>
          <a:sy n="67" d="100"/>
        </p:scale>
        <p:origin x="8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userId="2a41b56a11ea59c8" providerId="LiveId" clId="{221AA59A-65F5-4AEE-964C-78D3E3263903}"/>
    <pc:docChg chg="undo redo custSel addSld delSld modSld sldOrd modMainMaster">
      <pc:chgData name="" userId="2a41b56a11ea59c8" providerId="LiveId" clId="{221AA59A-65F5-4AEE-964C-78D3E3263903}" dt="2024-10-02T18:44:36.934" v="1084" actId="478"/>
      <pc:docMkLst>
        <pc:docMk/>
      </pc:docMkLst>
      <pc:sldChg chg="addSp delSp modSp">
        <pc:chgData name="" userId="2a41b56a11ea59c8" providerId="LiveId" clId="{221AA59A-65F5-4AEE-964C-78D3E3263903}" dt="2024-10-02T18:32:03.364" v="1042" actId="404"/>
        <pc:sldMkLst>
          <pc:docMk/>
          <pc:sldMk cId="2054013119" sldId="263"/>
        </pc:sldMkLst>
        <pc:spChg chg="mod">
          <ac:chgData name="" userId="2a41b56a11ea59c8" providerId="LiveId" clId="{221AA59A-65F5-4AEE-964C-78D3E3263903}" dt="2024-10-02T18:32:03.364" v="1042" actId="404"/>
          <ac:spMkLst>
            <pc:docMk/>
            <pc:sldMk cId="2054013119" sldId="263"/>
            <ac:spMk id="4" creationId="{00000000-0000-0000-0000-000000000000}"/>
          </ac:spMkLst>
        </pc:spChg>
        <pc:spChg chg="add del mod">
          <ac:chgData name="" userId="2a41b56a11ea59c8" providerId="LiveId" clId="{221AA59A-65F5-4AEE-964C-78D3E3263903}" dt="2024-10-02T17:09:18.899" v="103"/>
          <ac:spMkLst>
            <pc:docMk/>
            <pc:sldMk cId="2054013119" sldId="263"/>
            <ac:spMk id="5" creationId="{257B3393-ED6D-4E3D-A448-8972DDB51020}"/>
          </ac:spMkLst>
        </pc:spChg>
        <pc:spChg chg="add del mod">
          <ac:chgData name="" userId="2a41b56a11ea59c8" providerId="LiveId" clId="{221AA59A-65F5-4AEE-964C-78D3E3263903}" dt="2024-10-02T17:09:18.899" v="103"/>
          <ac:spMkLst>
            <pc:docMk/>
            <pc:sldMk cId="2054013119" sldId="263"/>
            <ac:spMk id="6" creationId="{7C82D963-4A70-43AF-B94C-8D286FCC7B75}"/>
          </ac:spMkLst>
        </pc:spChg>
        <pc:spChg chg="add del mod">
          <ac:chgData name="" userId="2a41b56a11ea59c8" providerId="LiveId" clId="{221AA59A-65F5-4AEE-964C-78D3E3263903}" dt="2024-10-02T17:09:18.899" v="103"/>
          <ac:spMkLst>
            <pc:docMk/>
            <pc:sldMk cId="2054013119" sldId="263"/>
            <ac:spMk id="7" creationId="{352A4DCE-ECC5-45D3-B3BA-EDCCBB2EB40B}"/>
          </ac:spMkLst>
        </pc:spChg>
        <pc:spChg chg="del mod">
          <ac:chgData name="" userId="2a41b56a11ea59c8" providerId="LiveId" clId="{221AA59A-65F5-4AEE-964C-78D3E3263903}" dt="2024-10-02T17:12:38.752" v="148" actId="478"/>
          <ac:spMkLst>
            <pc:docMk/>
            <pc:sldMk cId="2054013119" sldId="263"/>
            <ac:spMk id="8" creationId="{67661D05-DD56-FEA8-A0EF-10D4EED0504E}"/>
          </ac:spMkLst>
        </pc:spChg>
        <pc:spChg chg="add del mod">
          <ac:chgData name="" userId="2a41b56a11ea59c8" providerId="LiveId" clId="{221AA59A-65F5-4AEE-964C-78D3E3263903}" dt="2024-10-02T17:14:20.772" v="155"/>
          <ac:spMkLst>
            <pc:docMk/>
            <pc:sldMk cId="2054013119" sldId="263"/>
            <ac:spMk id="10" creationId="{03605BD8-A385-45D7-925C-9A9F5CA31F7A}"/>
          </ac:spMkLst>
        </pc:spChg>
        <pc:spChg chg="add del mod">
          <ac:chgData name="" userId="2a41b56a11ea59c8" providerId="LiveId" clId="{221AA59A-65F5-4AEE-964C-78D3E3263903}" dt="2024-10-02T17:14:20.772" v="155"/>
          <ac:spMkLst>
            <pc:docMk/>
            <pc:sldMk cId="2054013119" sldId="263"/>
            <ac:spMk id="11" creationId="{0FE13AFA-6A05-4CD8-8672-3CBD08211247}"/>
          </ac:spMkLst>
        </pc:spChg>
        <pc:spChg chg="add del mod">
          <ac:chgData name="" userId="2a41b56a11ea59c8" providerId="LiveId" clId="{221AA59A-65F5-4AEE-964C-78D3E3263903}" dt="2024-10-02T17:14:24.728" v="156"/>
          <ac:spMkLst>
            <pc:docMk/>
            <pc:sldMk cId="2054013119" sldId="263"/>
            <ac:spMk id="12" creationId="{A528DFF3-7B54-4F00-868B-E77F29774C52}"/>
          </ac:spMkLst>
        </pc:spChg>
        <pc:graphicFrameChg chg="add del mod modGraphic">
          <ac:chgData name="" userId="2a41b56a11ea59c8" providerId="LiveId" clId="{221AA59A-65F5-4AEE-964C-78D3E3263903}" dt="2024-10-02T17:49:41.787" v="686"/>
          <ac:graphicFrameMkLst>
            <pc:docMk/>
            <pc:sldMk cId="2054013119" sldId="263"/>
            <ac:graphicFrameMk id="3" creationId="{6B0A531E-AD75-A204-4A3B-3F1A21FD9B76}"/>
          </ac:graphicFrameMkLst>
        </pc:graphicFrameChg>
        <pc:picChg chg="add del mod">
          <ac:chgData name="" userId="2a41b56a11ea59c8" providerId="LiveId" clId="{221AA59A-65F5-4AEE-964C-78D3E3263903}" dt="2024-10-02T17:10:03.384" v="114"/>
          <ac:picMkLst>
            <pc:docMk/>
            <pc:sldMk cId="2054013119" sldId="263"/>
            <ac:picMk id="9" creationId="{B2E42471-10DD-4EBA-A756-6DED4A5B46E0}"/>
          </ac:picMkLst>
        </pc:picChg>
      </pc:sldChg>
      <pc:sldChg chg="addSp delSp modSp">
        <pc:chgData name="" userId="2a41b56a11ea59c8" providerId="LiveId" clId="{221AA59A-65F5-4AEE-964C-78D3E3263903}" dt="2024-10-02T18:31:52.964" v="1040" actId="403"/>
        <pc:sldMkLst>
          <pc:docMk/>
          <pc:sldMk cId="3353042612" sldId="265"/>
        </pc:sldMkLst>
        <pc:spChg chg="del mod">
          <ac:chgData name="" userId="2a41b56a11ea59c8" providerId="LiveId" clId="{221AA59A-65F5-4AEE-964C-78D3E3263903}" dt="2024-10-02T16:57:24.462" v="40" actId="478"/>
          <ac:spMkLst>
            <pc:docMk/>
            <pc:sldMk cId="3353042612" sldId="265"/>
            <ac:spMk id="3" creationId="{D4D7B68F-FD7D-04C2-EFFA-7359D3502535}"/>
          </ac:spMkLst>
        </pc:spChg>
        <pc:spChg chg="mod">
          <ac:chgData name="" userId="2a41b56a11ea59c8" providerId="LiveId" clId="{221AA59A-65F5-4AEE-964C-78D3E3263903}" dt="2024-10-02T18:31:52.964" v="1040" actId="403"/>
          <ac:spMkLst>
            <pc:docMk/>
            <pc:sldMk cId="3353042612" sldId="265"/>
            <ac:spMk id="4" creationId="{00000000-0000-0000-0000-000000000000}"/>
          </ac:spMkLst>
        </pc:spChg>
        <pc:spChg chg="del mod">
          <ac:chgData name="" userId="2a41b56a11ea59c8" providerId="LiveId" clId="{221AA59A-65F5-4AEE-964C-78D3E3263903}" dt="2024-10-02T16:57:06.799" v="36" actId="478"/>
          <ac:spMkLst>
            <pc:docMk/>
            <pc:sldMk cId="3353042612" sldId="265"/>
            <ac:spMk id="5" creationId="{00000000-0000-0000-0000-000000000000}"/>
          </ac:spMkLst>
        </pc:spChg>
        <pc:spChg chg="mod">
          <ac:chgData name="" userId="2a41b56a11ea59c8" providerId="LiveId" clId="{221AA59A-65F5-4AEE-964C-78D3E3263903}" dt="2024-10-02T16:57:46.589" v="43" actId="27636"/>
          <ac:spMkLst>
            <pc:docMk/>
            <pc:sldMk cId="3353042612" sldId="265"/>
            <ac:spMk id="6" creationId="{85674172-2E21-0FEE-3DA4-4F810BCF9893}"/>
          </ac:spMkLst>
        </pc:spChg>
        <pc:spChg chg="add del mod">
          <ac:chgData name="" userId="2a41b56a11ea59c8" providerId="LiveId" clId="{221AA59A-65F5-4AEE-964C-78D3E3263903}" dt="2024-10-02T17:03:25.578" v="77"/>
          <ac:spMkLst>
            <pc:docMk/>
            <pc:sldMk cId="3353042612" sldId="265"/>
            <ac:spMk id="7" creationId="{8ED3D4EE-7EDE-4279-8FF7-64D7BB053FB8}"/>
          </ac:spMkLst>
        </pc:spChg>
        <pc:spChg chg="add del mod">
          <ac:chgData name="" userId="2a41b56a11ea59c8" providerId="LiveId" clId="{221AA59A-65F5-4AEE-964C-78D3E3263903}" dt="2024-10-02T17:03:25.578" v="77"/>
          <ac:spMkLst>
            <pc:docMk/>
            <pc:sldMk cId="3353042612" sldId="265"/>
            <ac:spMk id="8" creationId="{05CBC647-3A95-4D84-9240-7E47FBAC01C8}"/>
          </ac:spMkLst>
        </pc:spChg>
        <pc:spChg chg="add del mod">
          <ac:chgData name="" userId="2a41b56a11ea59c8" providerId="LiveId" clId="{221AA59A-65F5-4AEE-964C-78D3E3263903}" dt="2024-10-02T17:05:16.949" v="80"/>
          <ac:spMkLst>
            <pc:docMk/>
            <pc:sldMk cId="3353042612" sldId="265"/>
            <ac:spMk id="9" creationId="{1A4C5379-F4D2-40F8-89A8-5DD9CC72A527}"/>
          </ac:spMkLst>
        </pc:spChg>
        <pc:spChg chg="add del mod">
          <ac:chgData name="" userId="2a41b56a11ea59c8" providerId="LiveId" clId="{221AA59A-65F5-4AEE-964C-78D3E3263903}" dt="2024-10-02T17:05:16.949" v="80"/>
          <ac:spMkLst>
            <pc:docMk/>
            <pc:sldMk cId="3353042612" sldId="265"/>
            <ac:spMk id="10" creationId="{B08E0A43-D652-4D00-A77D-D9BCCCA0D8F2}"/>
          </ac:spMkLst>
        </pc:spChg>
      </pc:sldChg>
      <pc:sldChg chg="addSp delSp modSp">
        <pc:chgData name="" userId="2a41b56a11ea59c8" providerId="LiveId" clId="{221AA59A-65F5-4AEE-964C-78D3E3263903}" dt="2024-10-02T18:32:12.702" v="1044" actId="403"/>
        <pc:sldMkLst>
          <pc:docMk/>
          <pc:sldMk cId="3270006582" sldId="266"/>
        </pc:sldMkLst>
        <pc:spChg chg="add del mod">
          <ac:chgData name="" userId="2a41b56a11ea59c8" providerId="LiveId" clId="{221AA59A-65F5-4AEE-964C-78D3E3263903}" dt="2024-10-02T17:21:42.445" v="219"/>
          <ac:spMkLst>
            <pc:docMk/>
            <pc:sldMk cId="3270006582" sldId="266"/>
            <ac:spMk id="3" creationId="{6B93CACC-B70E-41F3-B101-69608820CD5D}"/>
          </ac:spMkLst>
        </pc:spChg>
        <pc:spChg chg="mod">
          <ac:chgData name="" userId="2a41b56a11ea59c8" providerId="LiveId" clId="{221AA59A-65F5-4AEE-964C-78D3E3263903}" dt="2024-10-02T18:32:12.702" v="1044" actId="403"/>
          <ac:spMkLst>
            <pc:docMk/>
            <pc:sldMk cId="3270006582" sldId="266"/>
            <ac:spMk id="4" creationId="{00000000-0000-0000-0000-000000000000}"/>
          </ac:spMkLst>
        </pc:spChg>
        <pc:spChg chg="add del mod">
          <ac:chgData name="" userId="2a41b56a11ea59c8" providerId="LiveId" clId="{221AA59A-65F5-4AEE-964C-78D3E3263903}" dt="2024-10-02T17:21:42.445" v="219"/>
          <ac:spMkLst>
            <pc:docMk/>
            <pc:sldMk cId="3270006582" sldId="266"/>
            <ac:spMk id="5" creationId="{31172D90-E38B-465A-914A-2877521BEF4D}"/>
          </ac:spMkLst>
        </pc:spChg>
        <pc:spChg chg="add del mod">
          <ac:chgData name="" userId="2a41b56a11ea59c8" providerId="LiveId" clId="{221AA59A-65F5-4AEE-964C-78D3E3263903}" dt="2024-10-02T17:21:42.445" v="219"/>
          <ac:spMkLst>
            <pc:docMk/>
            <pc:sldMk cId="3270006582" sldId="266"/>
            <ac:spMk id="6" creationId="{8E24D1DE-44C3-4212-A793-2257F8DCD0CC}"/>
          </ac:spMkLst>
        </pc:spChg>
        <pc:spChg chg="add del mod">
          <ac:chgData name="" userId="2a41b56a11ea59c8" providerId="LiveId" clId="{221AA59A-65F5-4AEE-964C-78D3E3263903}" dt="2024-10-02T17:22:11.810" v="227"/>
          <ac:spMkLst>
            <pc:docMk/>
            <pc:sldMk cId="3270006582" sldId="266"/>
            <ac:spMk id="7" creationId="{8DC1BCC6-0A10-42D5-8D28-25CF743D77A5}"/>
          </ac:spMkLst>
        </pc:spChg>
        <pc:spChg chg="add del mod">
          <ac:chgData name="" userId="2a41b56a11ea59c8" providerId="LiveId" clId="{221AA59A-65F5-4AEE-964C-78D3E3263903}" dt="2024-10-02T17:22:11.810" v="227"/>
          <ac:spMkLst>
            <pc:docMk/>
            <pc:sldMk cId="3270006582" sldId="266"/>
            <ac:spMk id="8" creationId="{90F868E0-92FA-4844-AE43-82736214ADD2}"/>
          </ac:spMkLst>
        </pc:spChg>
      </pc:sldChg>
      <pc:sldChg chg="addSp delSp modSp">
        <pc:chgData name="" userId="2a41b56a11ea59c8" providerId="LiveId" clId="{221AA59A-65F5-4AEE-964C-78D3E3263903}" dt="2024-10-02T18:11:19.963" v="811" actId="403"/>
        <pc:sldMkLst>
          <pc:docMk/>
          <pc:sldMk cId="65145442" sldId="271"/>
        </pc:sldMkLst>
        <pc:spChg chg="del mod">
          <ac:chgData name="" userId="2a41b56a11ea59c8" providerId="LiveId" clId="{221AA59A-65F5-4AEE-964C-78D3E3263903}" dt="2024-10-02T18:10:46.823" v="806" actId="478"/>
          <ac:spMkLst>
            <pc:docMk/>
            <pc:sldMk cId="65145442" sldId="271"/>
            <ac:spMk id="3" creationId="{00000000-0000-0000-0000-000000000000}"/>
          </ac:spMkLst>
        </pc:spChg>
        <pc:spChg chg="add del mod">
          <ac:chgData name="" userId="2a41b56a11ea59c8" providerId="LiveId" clId="{221AA59A-65F5-4AEE-964C-78D3E3263903}" dt="2024-10-02T18:10:10.955" v="800"/>
          <ac:spMkLst>
            <pc:docMk/>
            <pc:sldMk cId="65145442" sldId="271"/>
            <ac:spMk id="4" creationId="{27328B14-8595-4F4A-A6FA-75DEC1F17D93}"/>
          </ac:spMkLst>
        </pc:spChg>
        <pc:spChg chg="add del mod">
          <ac:chgData name="" userId="2a41b56a11ea59c8" providerId="LiveId" clId="{221AA59A-65F5-4AEE-964C-78D3E3263903}" dt="2024-10-02T18:10:16.170" v="801"/>
          <ac:spMkLst>
            <pc:docMk/>
            <pc:sldMk cId="65145442" sldId="271"/>
            <ac:spMk id="5" creationId="{D0B1BE83-0C8B-4C4C-83DD-CF00680F7708}"/>
          </ac:spMkLst>
        </pc:spChg>
        <pc:spChg chg="add mod">
          <ac:chgData name="" userId="2a41b56a11ea59c8" providerId="LiveId" clId="{221AA59A-65F5-4AEE-964C-78D3E3263903}" dt="2024-10-02T18:11:19.963" v="811" actId="403"/>
          <ac:spMkLst>
            <pc:docMk/>
            <pc:sldMk cId="65145442" sldId="271"/>
            <ac:spMk id="6" creationId="{1AD37793-69CE-408B-88A5-24773E6CD3EC}"/>
          </ac:spMkLst>
        </pc:spChg>
      </pc:sldChg>
      <pc:sldChg chg="addSp delSp modSp">
        <pc:chgData name="" userId="2a41b56a11ea59c8" providerId="LiveId" clId="{221AA59A-65F5-4AEE-964C-78D3E3263903}" dt="2024-10-02T18:11:33.207" v="812" actId="113"/>
        <pc:sldMkLst>
          <pc:docMk/>
          <pc:sldMk cId="3399681343" sldId="272"/>
        </pc:sldMkLst>
        <pc:spChg chg="del mod">
          <ac:chgData name="" userId="2a41b56a11ea59c8" providerId="LiveId" clId="{221AA59A-65F5-4AEE-964C-78D3E3263903}" dt="2024-10-02T18:00:00.577" v="712"/>
          <ac:spMkLst>
            <pc:docMk/>
            <pc:sldMk cId="3399681343" sldId="272"/>
            <ac:spMk id="3" creationId="{00000000-0000-0000-0000-000000000000}"/>
          </ac:spMkLst>
        </pc:spChg>
        <pc:spChg chg="add del mod">
          <ac:chgData name="" userId="2a41b56a11ea59c8" providerId="LiveId" clId="{221AA59A-65F5-4AEE-964C-78D3E3263903}" dt="2024-10-02T17:59:38.181" v="706"/>
          <ac:spMkLst>
            <pc:docMk/>
            <pc:sldMk cId="3399681343" sldId="272"/>
            <ac:spMk id="5" creationId="{709AFE4C-8E7B-4D28-AC22-21F87B6FDE85}"/>
          </ac:spMkLst>
        </pc:spChg>
        <pc:spChg chg="add del mod">
          <ac:chgData name="" userId="2a41b56a11ea59c8" providerId="LiveId" clId="{221AA59A-65F5-4AEE-964C-78D3E3263903}" dt="2024-10-02T17:59:38.181" v="706"/>
          <ac:spMkLst>
            <pc:docMk/>
            <pc:sldMk cId="3399681343" sldId="272"/>
            <ac:spMk id="6" creationId="{8851D4DC-87C6-456A-BC82-5E294AAAB796}"/>
          </ac:spMkLst>
        </pc:spChg>
        <pc:spChg chg="add del mod">
          <ac:chgData name="" userId="2a41b56a11ea59c8" providerId="LiveId" clId="{221AA59A-65F5-4AEE-964C-78D3E3263903}" dt="2024-10-02T17:59:38.181" v="706"/>
          <ac:spMkLst>
            <pc:docMk/>
            <pc:sldMk cId="3399681343" sldId="272"/>
            <ac:spMk id="7" creationId="{DE370709-852C-4B12-A0B6-EA4D0DA2D231}"/>
          </ac:spMkLst>
        </pc:spChg>
        <pc:spChg chg="add del mod">
          <ac:chgData name="" userId="2a41b56a11ea59c8" providerId="LiveId" clId="{221AA59A-65F5-4AEE-964C-78D3E3263903}" dt="2024-10-02T17:59:38.181" v="706"/>
          <ac:spMkLst>
            <pc:docMk/>
            <pc:sldMk cId="3399681343" sldId="272"/>
            <ac:spMk id="8" creationId="{C69C6BA3-8541-4B4A-9681-92DB072CB222}"/>
          </ac:spMkLst>
        </pc:spChg>
        <pc:spChg chg="add mod">
          <ac:chgData name="" userId="2a41b56a11ea59c8" providerId="LiveId" clId="{221AA59A-65F5-4AEE-964C-78D3E3263903}" dt="2024-10-02T18:11:33.207" v="812" actId="113"/>
          <ac:spMkLst>
            <pc:docMk/>
            <pc:sldMk cId="3399681343" sldId="272"/>
            <ac:spMk id="9" creationId="{F2537832-257A-4AFD-9029-218C6CE40CF7}"/>
          </ac:spMkLst>
        </pc:spChg>
        <pc:spChg chg="add del mod">
          <ac:chgData name="" userId="2a41b56a11ea59c8" providerId="LiveId" clId="{221AA59A-65F5-4AEE-964C-78D3E3263903}" dt="2024-10-02T18:00:24.988" v="714"/>
          <ac:spMkLst>
            <pc:docMk/>
            <pc:sldMk cId="3399681343" sldId="272"/>
            <ac:spMk id="10" creationId="{BF7E6B1A-133D-45F8-ADED-A1ECD6D997D9}"/>
          </ac:spMkLst>
        </pc:spChg>
        <pc:spChg chg="add del mod">
          <ac:chgData name="" userId="2a41b56a11ea59c8" providerId="LiveId" clId="{221AA59A-65F5-4AEE-964C-78D3E3263903}" dt="2024-10-02T18:00:31.201" v="715"/>
          <ac:spMkLst>
            <pc:docMk/>
            <pc:sldMk cId="3399681343" sldId="272"/>
            <ac:spMk id="12" creationId="{CDDDE303-4A57-49CC-99C5-1FDBDB310DF3}"/>
          </ac:spMkLst>
        </pc:spChg>
        <pc:spChg chg="add del mod">
          <ac:chgData name="" userId="2a41b56a11ea59c8" providerId="LiveId" clId="{221AA59A-65F5-4AEE-964C-78D3E3263903}" dt="2024-10-02T18:00:31.201" v="715"/>
          <ac:spMkLst>
            <pc:docMk/>
            <pc:sldMk cId="3399681343" sldId="272"/>
            <ac:spMk id="13" creationId="{63A6AE48-555D-4157-8BFB-E9EC2FDFA2BB}"/>
          </ac:spMkLst>
        </pc:spChg>
        <pc:spChg chg="add del mod">
          <ac:chgData name="" userId="2a41b56a11ea59c8" providerId="LiveId" clId="{221AA59A-65F5-4AEE-964C-78D3E3263903}" dt="2024-10-02T18:00:31.201" v="715"/>
          <ac:spMkLst>
            <pc:docMk/>
            <pc:sldMk cId="3399681343" sldId="272"/>
            <ac:spMk id="14" creationId="{A77CCDBA-E4A7-4FF4-B7C4-EC31A2073E70}"/>
          </ac:spMkLst>
        </pc:spChg>
        <pc:picChg chg="add del">
          <ac:chgData name="" userId="2a41b56a11ea59c8" providerId="LiveId" clId="{221AA59A-65F5-4AEE-964C-78D3E3263903}" dt="2024-10-02T17:59:47.409" v="708" actId="478"/>
          <ac:picMkLst>
            <pc:docMk/>
            <pc:sldMk cId="3399681343" sldId="272"/>
            <ac:picMk id="4" creationId="{2C51B7AE-3585-4FE5-AC2F-8F36284E1CE6}"/>
          </ac:picMkLst>
        </pc:picChg>
        <pc:picChg chg="add mod">
          <ac:chgData name="" userId="2a41b56a11ea59c8" providerId="LiveId" clId="{221AA59A-65F5-4AEE-964C-78D3E3263903}" dt="2024-10-02T18:00:57.936" v="717" actId="1076"/>
          <ac:picMkLst>
            <pc:docMk/>
            <pc:sldMk cId="3399681343" sldId="272"/>
            <ac:picMk id="11" creationId="{0FE3DBED-8D20-4406-B071-B78E9B02F78D}"/>
          </ac:picMkLst>
        </pc:picChg>
      </pc:sldChg>
      <pc:sldChg chg="del">
        <pc:chgData name="" userId="2a41b56a11ea59c8" providerId="LiveId" clId="{221AA59A-65F5-4AEE-964C-78D3E3263903}" dt="2024-10-02T18:03:27.956" v="760" actId="2696"/>
        <pc:sldMkLst>
          <pc:docMk/>
          <pc:sldMk cId="2184030460" sldId="273"/>
        </pc:sldMkLst>
      </pc:sldChg>
      <pc:sldChg chg="addSp delSp modSp">
        <pc:chgData name="" userId="2a41b56a11ea59c8" providerId="LiveId" clId="{221AA59A-65F5-4AEE-964C-78D3E3263903}" dt="2024-10-02T18:13:12.560" v="832" actId="403"/>
        <pc:sldMkLst>
          <pc:docMk/>
          <pc:sldMk cId="187334156" sldId="276"/>
        </pc:sldMkLst>
        <pc:spChg chg="mod">
          <ac:chgData name="" userId="2a41b56a11ea59c8" providerId="LiveId" clId="{221AA59A-65F5-4AEE-964C-78D3E3263903}" dt="2024-10-02T18:03:34.741" v="762" actId="27636"/>
          <ac:spMkLst>
            <pc:docMk/>
            <pc:sldMk cId="187334156" sldId="276"/>
            <ac:spMk id="2" creationId="{00000000-0000-0000-0000-000000000000}"/>
          </ac:spMkLst>
        </pc:spChg>
        <pc:spChg chg="add mod">
          <ac:chgData name="" userId="2a41b56a11ea59c8" providerId="LiveId" clId="{221AA59A-65F5-4AEE-964C-78D3E3263903}" dt="2024-10-02T18:13:12.560" v="832" actId="403"/>
          <ac:spMkLst>
            <pc:docMk/>
            <pc:sldMk cId="187334156" sldId="276"/>
            <ac:spMk id="4" creationId="{57D675E4-B35E-45FA-85F5-32190FB9D92E}"/>
          </ac:spMkLst>
        </pc:spChg>
        <pc:spChg chg="mod">
          <ac:chgData name="" userId="2a41b56a11ea59c8" providerId="LiveId" clId="{221AA59A-65F5-4AEE-964C-78D3E3263903}" dt="2024-10-02T18:12:19.252" v="820"/>
          <ac:spMkLst>
            <pc:docMk/>
            <pc:sldMk cId="187334156" sldId="276"/>
            <ac:spMk id="5" creationId="{00000000-0000-0000-0000-000000000000}"/>
          </ac:spMkLst>
        </pc:spChg>
        <pc:spChg chg="add del mod">
          <ac:chgData name="" userId="2a41b56a11ea59c8" providerId="LiveId" clId="{221AA59A-65F5-4AEE-964C-78D3E3263903}" dt="2024-10-02T18:12:36.706" v="823"/>
          <ac:spMkLst>
            <pc:docMk/>
            <pc:sldMk cId="187334156" sldId="276"/>
            <ac:spMk id="6" creationId="{0E49D270-F492-470C-932F-7D33856843FA}"/>
          </ac:spMkLst>
        </pc:spChg>
        <pc:spChg chg="add del mod">
          <ac:chgData name="" userId="2a41b56a11ea59c8" providerId="LiveId" clId="{221AA59A-65F5-4AEE-964C-78D3E3263903}" dt="2024-10-02T18:12:36.706" v="823"/>
          <ac:spMkLst>
            <pc:docMk/>
            <pc:sldMk cId="187334156" sldId="276"/>
            <ac:spMk id="7" creationId="{CC98C649-3297-4532-90AC-C56683777DE9}"/>
          </ac:spMkLst>
        </pc:spChg>
        <pc:picChg chg="del mod">
          <ac:chgData name="" userId="2a41b56a11ea59c8" providerId="LiveId" clId="{221AA59A-65F5-4AEE-964C-78D3E3263903}" dt="2024-10-02T18:12:40.609" v="824"/>
          <ac:picMkLst>
            <pc:docMk/>
            <pc:sldMk cId="187334156" sldId="276"/>
            <ac:picMk id="3" creationId="{00000000-0000-0000-0000-000000000000}"/>
          </ac:picMkLst>
        </pc:picChg>
        <pc:picChg chg="add mod">
          <ac:chgData name="" userId="2a41b56a11ea59c8" providerId="LiveId" clId="{221AA59A-65F5-4AEE-964C-78D3E3263903}" dt="2024-10-02T18:13:07.318" v="830" actId="1076"/>
          <ac:picMkLst>
            <pc:docMk/>
            <pc:sldMk cId="187334156" sldId="276"/>
            <ac:picMk id="8" creationId="{B95E68CB-BD0C-4B96-B5EF-B72736485638}"/>
          </ac:picMkLst>
        </pc:picChg>
      </pc:sldChg>
      <pc:sldChg chg="addSp delSp modSp">
        <pc:chgData name="" userId="2a41b56a11ea59c8" providerId="LiveId" clId="{221AA59A-65F5-4AEE-964C-78D3E3263903}" dt="2024-10-02T18:35:56.538" v="1061" actId="1076"/>
        <pc:sldMkLst>
          <pc:docMk/>
          <pc:sldMk cId="968208473" sldId="277"/>
        </pc:sldMkLst>
        <pc:spChg chg="add del mod">
          <ac:chgData name="" userId="2a41b56a11ea59c8" providerId="LiveId" clId="{221AA59A-65F5-4AEE-964C-78D3E3263903}" dt="2024-10-02T18:13:30.110" v="835"/>
          <ac:spMkLst>
            <pc:docMk/>
            <pc:sldMk cId="968208473" sldId="277"/>
            <ac:spMk id="2" creationId="{AD943EB1-3488-4584-94B3-E2DBCC198E4C}"/>
          </ac:spMkLst>
        </pc:spChg>
        <pc:spChg chg="add del mod">
          <ac:chgData name="" userId="2a41b56a11ea59c8" providerId="LiveId" clId="{221AA59A-65F5-4AEE-964C-78D3E3263903}" dt="2024-10-02T18:13:30.110" v="835"/>
          <ac:spMkLst>
            <pc:docMk/>
            <pc:sldMk cId="968208473" sldId="277"/>
            <ac:spMk id="4" creationId="{A99A8086-675D-4D4C-8FD3-421164133F64}"/>
          </ac:spMkLst>
        </pc:spChg>
        <pc:spChg chg="add del mod">
          <ac:chgData name="" userId="2a41b56a11ea59c8" providerId="LiveId" clId="{221AA59A-65F5-4AEE-964C-78D3E3263903}" dt="2024-10-02T18:13:39.796" v="836"/>
          <ac:spMkLst>
            <pc:docMk/>
            <pc:sldMk cId="968208473" sldId="277"/>
            <ac:spMk id="5" creationId="{8D3C3EDB-B938-4060-AB85-27F8CAD162CE}"/>
          </ac:spMkLst>
        </pc:spChg>
        <pc:spChg chg="add del mod">
          <ac:chgData name="" userId="2a41b56a11ea59c8" providerId="LiveId" clId="{221AA59A-65F5-4AEE-964C-78D3E3263903}" dt="2024-10-02T18:16:18.945" v="872"/>
          <ac:spMkLst>
            <pc:docMk/>
            <pc:sldMk cId="968208473" sldId="277"/>
            <ac:spMk id="6" creationId="{76A93CFB-D2A0-444D-8392-3EDC661B19AF}"/>
          </ac:spMkLst>
        </pc:spChg>
        <pc:spChg chg="mod">
          <ac:chgData name="" userId="2a41b56a11ea59c8" providerId="LiveId" clId="{221AA59A-65F5-4AEE-964C-78D3E3263903}" dt="2024-10-02T18:17:06.413" v="879" actId="113"/>
          <ac:spMkLst>
            <pc:docMk/>
            <pc:sldMk cId="968208473" sldId="277"/>
            <ac:spMk id="7" creationId="{EC1E2FBD-1861-6AF5-6AFE-0B689E317189}"/>
          </ac:spMkLst>
        </pc:spChg>
        <pc:spChg chg="mod">
          <ac:chgData name="" userId="2a41b56a11ea59c8" providerId="LiveId" clId="{221AA59A-65F5-4AEE-964C-78D3E3263903}" dt="2024-10-02T18:13:24.948" v="834" actId="27636"/>
          <ac:spMkLst>
            <pc:docMk/>
            <pc:sldMk cId="968208473" sldId="277"/>
            <ac:spMk id="8" creationId="{7CDF264A-D3CE-5281-F3E5-E710C6EE55A3}"/>
          </ac:spMkLst>
        </pc:spChg>
        <pc:picChg chg="mod">
          <ac:chgData name="" userId="2a41b56a11ea59c8" providerId="LiveId" clId="{221AA59A-65F5-4AEE-964C-78D3E3263903}" dt="2024-10-02T18:14:29.619" v="843" actId="1076"/>
          <ac:picMkLst>
            <pc:docMk/>
            <pc:sldMk cId="968208473" sldId="277"/>
            <ac:picMk id="6146" creationId="{52C11314-4E73-EA57-9ADD-E27A0DFA9642}"/>
          </ac:picMkLst>
        </pc:picChg>
        <pc:picChg chg="mod">
          <ac:chgData name="" userId="2a41b56a11ea59c8" providerId="LiveId" clId="{221AA59A-65F5-4AEE-964C-78D3E3263903}" dt="2024-10-02T18:14:35.325" v="845" actId="1076"/>
          <ac:picMkLst>
            <pc:docMk/>
            <pc:sldMk cId="968208473" sldId="277"/>
            <ac:picMk id="6148" creationId="{60B25C98-DDF6-625F-8EA4-B4AD82BFB6C3}"/>
          </ac:picMkLst>
        </pc:picChg>
        <pc:cxnChg chg="mod">
          <ac:chgData name="" userId="2a41b56a11ea59c8" providerId="LiveId" clId="{221AA59A-65F5-4AEE-964C-78D3E3263903}" dt="2024-10-02T18:35:56.538" v="1061" actId="1076"/>
          <ac:cxnSpMkLst>
            <pc:docMk/>
            <pc:sldMk cId="968208473" sldId="277"/>
            <ac:cxnSpMk id="3" creationId="{8E18A4DA-49C3-73D7-43F6-43AE4402F68C}"/>
          </ac:cxnSpMkLst>
        </pc:cxnChg>
      </pc:sldChg>
      <pc:sldChg chg="addSp delSp modSp">
        <pc:chgData name="" userId="2a41b56a11ea59c8" providerId="LiveId" clId="{221AA59A-65F5-4AEE-964C-78D3E3263903}" dt="2024-10-02T18:20:03.824" v="905" actId="14100"/>
        <pc:sldMkLst>
          <pc:docMk/>
          <pc:sldMk cId="8514353" sldId="278"/>
        </pc:sldMkLst>
        <pc:spChg chg="del">
          <ac:chgData name="" userId="2a41b56a11ea59c8" providerId="LiveId" clId="{221AA59A-65F5-4AEE-964C-78D3E3263903}" dt="2024-10-02T18:05:05.763" v="773" actId="478"/>
          <ac:spMkLst>
            <pc:docMk/>
            <pc:sldMk cId="8514353" sldId="278"/>
            <ac:spMk id="2" creationId="{00000000-0000-0000-0000-000000000000}"/>
          </ac:spMkLst>
        </pc:spChg>
        <pc:spChg chg="del mod">
          <ac:chgData name="" userId="2a41b56a11ea59c8" providerId="LiveId" clId="{221AA59A-65F5-4AEE-964C-78D3E3263903}" dt="2024-10-02T18:05:09.868" v="774"/>
          <ac:spMkLst>
            <pc:docMk/>
            <pc:sldMk cId="8514353" sldId="278"/>
            <ac:spMk id="3" creationId="{00000000-0000-0000-0000-000000000000}"/>
          </ac:spMkLst>
        </pc:spChg>
        <pc:spChg chg="add del mod">
          <ac:chgData name="" userId="2a41b56a11ea59c8" providerId="LiveId" clId="{221AA59A-65F5-4AEE-964C-78D3E3263903}" dt="2024-10-02T18:05:09.868" v="774"/>
          <ac:spMkLst>
            <pc:docMk/>
            <pc:sldMk cId="8514353" sldId="278"/>
            <ac:spMk id="6" creationId="{9705CC02-2B45-4C0F-A728-D3BCD10CF1C6}"/>
          </ac:spMkLst>
        </pc:spChg>
        <pc:picChg chg="mod">
          <ac:chgData name="" userId="2a41b56a11ea59c8" providerId="LiveId" clId="{221AA59A-65F5-4AEE-964C-78D3E3263903}" dt="2024-10-02T18:20:03.824" v="905" actId="14100"/>
          <ac:picMkLst>
            <pc:docMk/>
            <pc:sldMk cId="8514353" sldId="278"/>
            <ac:picMk id="4" creationId="{458BD5CE-8C85-BC38-F0BB-3B04717A6E37}"/>
          </ac:picMkLst>
        </pc:picChg>
        <pc:picChg chg="mod">
          <ac:chgData name="" userId="2a41b56a11ea59c8" providerId="LiveId" clId="{221AA59A-65F5-4AEE-964C-78D3E3263903}" dt="2024-10-02T18:19:53.322" v="903" actId="14100"/>
          <ac:picMkLst>
            <pc:docMk/>
            <pc:sldMk cId="8514353" sldId="278"/>
            <ac:picMk id="7172" creationId="{E0B4E666-732D-43D5-0C40-AFC3C28B65DC}"/>
          </ac:picMkLst>
        </pc:picChg>
      </pc:sldChg>
      <pc:sldChg chg="addSp delSp modSp">
        <pc:chgData name="" userId="2a41b56a11ea59c8" providerId="LiveId" clId="{221AA59A-65F5-4AEE-964C-78D3E3263903}" dt="2024-10-02T18:20:34.017" v="911" actId="403"/>
        <pc:sldMkLst>
          <pc:docMk/>
          <pc:sldMk cId="1819248283" sldId="281"/>
        </pc:sldMkLst>
        <pc:spChg chg="mod">
          <ac:chgData name="" userId="2a41b56a11ea59c8" providerId="LiveId" clId="{221AA59A-65F5-4AEE-964C-78D3E3263903}" dt="2024-10-02T18:20:34.017" v="911" actId="403"/>
          <ac:spMkLst>
            <pc:docMk/>
            <pc:sldMk cId="1819248283" sldId="281"/>
            <ac:spMk id="3" creationId="{00000000-0000-0000-0000-000000000000}"/>
          </ac:spMkLst>
        </pc:spChg>
        <pc:spChg chg="add del mod">
          <ac:chgData name="" userId="2a41b56a11ea59c8" providerId="LiveId" clId="{221AA59A-65F5-4AEE-964C-78D3E3263903}" dt="2024-10-02T18:20:12.840" v="906"/>
          <ac:spMkLst>
            <pc:docMk/>
            <pc:sldMk cId="1819248283" sldId="281"/>
            <ac:spMk id="4" creationId="{DF2E31F1-2B11-44E9-9E64-F3B48FC2DA4F}"/>
          </ac:spMkLst>
        </pc:spChg>
        <pc:spChg chg="add del mod">
          <ac:chgData name="" userId="2a41b56a11ea59c8" providerId="LiveId" clId="{221AA59A-65F5-4AEE-964C-78D3E3263903}" dt="2024-10-02T18:20:12.840" v="906"/>
          <ac:spMkLst>
            <pc:docMk/>
            <pc:sldMk cId="1819248283" sldId="281"/>
            <ac:spMk id="5" creationId="{8E98DC28-8ED7-46D8-B324-72715FB34542}"/>
          </ac:spMkLst>
        </pc:spChg>
      </pc:sldChg>
      <pc:sldChg chg="del">
        <pc:chgData name="" userId="2a41b56a11ea59c8" providerId="LiveId" clId="{221AA59A-65F5-4AEE-964C-78D3E3263903}" dt="2024-10-02T18:06:29.711" v="789" actId="2696"/>
        <pc:sldMkLst>
          <pc:docMk/>
          <pc:sldMk cId="269148875" sldId="282"/>
        </pc:sldMkLst>
      </pc:sldChg>
      <pc:sldChg chg="del setBg">
        <pc:chgData name="" userId="2a41b56a11ea59c8" providerId="LiveId" clId="{221AA59A-65F5-4AEE-964C-78D3E3263903}" dt="2024-10-02T18:06:39.826" v="790" actId="2696"/>
        <pc:sldMkLst>
          <pc:docMk/>
          <pc:sldMk cId="350154776" sldId="283"/>
        </pc:sldMkLst>
      </pc:sldChg>
      <pc:sldChg chg="delSp del">
        <pc:chgData name="" userId="2a41b56a11ea59c8" providerId="LiveId" clId="{221AA59A-65F5-4AEE-964C-78D3E3263903}" dt="2024-10-02T18:03:22.844" v="759" actId="2696"/>
        <pc:sldMkLst>
          <pc:docMk/>
          <pc:sldMk cId="470830245" sldId="284"/>
        </pc:sldMkLst>
        <pc:picChg chg="del">
          <ac:chgData name="" userId="2a41b56a11ea59c8" providerId="LiveId" clId="{221AA59A-65F5-4AEE-964C-78D3E3263903}" dt="2024-10-02T18:01:29.155" v="722"/>
          <ac:picMkLst>
            <pc:docMk/>
            <pc:sldMk cId="470830245" sldId="284"/>
            <ac:picMk id="4098" creationId="{C13A7AE2-13C8-1B83-84F0-B6FA6D658EB0}"/>
          </ac:picMkLst>
        </pc:picChg>
      </pc:sldChg>
      <pc:sldChg chg="addSp delSp modSp">
        <pc:chgData name="" userId="2a41b56a11ea59c8" providerId="LiveId" clId="{221AA59A-65F5-4AEE-964C-78D3E3263903}" dt="2024-10-02T18:33:22.295" v="1058" actId="207"/>
        <pc:sldMkLst>
          <pc:docMk/>
          <pc:sldMk cId="4276355766" sldId="285"/>
        </pc:sldMkLst>
        <pc:spChg chg="add del mod">
          <ac:chgData name="" userId="2a41b56a11ea59c8" providerId="LiveId" clId="{221AA59A-65F5-4AEE-964C-78D3E3263903}" dt="2024-09-29T17:07:58.914" v="9"/>
          <ac:spMkLst>
            <pc:docMk/>
            <pc:sldMk cId="4276355766" sldId="285"/>
            <ac:spMk id="5" creationId="{C5497A3A-24DD-4B18-93E7-FF4D78E3613F}"/>
          </ac:spMkLst>
        </pc:spChg>
        <pc:spChg chg="add del mod">
          <ac:chgData name="" userId="2a41b56a11ea59c8" providerId="LiveId" clId="{221AA59A-65F5-4AEE-964C-78D3E3263903}" dt="2024-09-29T17:07:58.914" v="9"/>
          <ac:spMkLst>
            <pc:docMk/>
            <pc:sldMk cId="4276355766" sldId="285"/>
            <ac:spMk id="7" creationId="{559CB08F-26E5-447F-8A95-2F8EB7EE2307}"/>
          </ac:spMkLst>
        </pc:spChg>
        <pc:graphicFrameChg chg="mod">
          <ac:chgData name="" userId="2a41b56a11ea59c8" providerId="LiveId" clId="{221AA59A-65F5-4AEE-964C-78D3E3263903}" dt="2024-10-02T18:33:22.295" v="1058" actId="207"/>
          <ac:graphicFrameMkLst>
            <pc:docMk/>
            <pc:sldMk cId="4276355766" sldId="285"/>
            <ac:graphicFrameMk id="6" creationId="{00000000-0000-0000-0000-000000000000}"/>
          </ac:graphicFrameMkLst>
        </pc:graphicFrameChg>
      </pc:sldChg>
      <pc:sldChg chg="del">
        <pc:chgData name="" userId="2a41b56a11ea59c8" providerId="LiveId" clId="{221AA59A-65F5-4AEE-964C-78D3E3263903}" dt="2024-10-02T18:05:14.615" v="775" actId="2696"/>
        <pc:sldMkLst>
          <pc:docMk/>
          <pc:sldMk cId="2585994941" sldId="286"/>
        </pc:sldMkLst>
      </pc:sldChg>
      <pc:sldChg chg="addSp delSp modSp ord">
        <pc:chgData name="" userId="2a41b56a11ea59c8" providerId="LiveId" clId="{221AA59A-65F5-4AEE-964C-78D3E3263903}" dt="2024-10-02T18:31:23.508" v="1039" actId="20577"/>
        <pc:sldMkLst>
          <pc:docMk/>
          <pc:sldMk cId="2975909932" sldId="291"/>
        </pc:sldMkLst>
        <pc:spChg chg="add del mod">
          <ac:chgData name="" userId="2a41b56a11ea59c8" providerId="LiveId" clId="{221AA59A-65F5-4AEE-964C-78D3E3263903}" dt="2024-09-29T17:13:06.147" v="13"/>
          <ac:spMkLst>
            <pc:docMk/>
            <pc:sldMk cId="2975909932" sldId="291"/>
            <ac:spMk id="2" creationId="{AEEBB674-6EF5-4566-9478-8B5B472DFB03}"/>
          </ac:spMkLst>
        </pc:spChg>
        <pc:spChg chg="add del mod">
          <ac:chgData name="" userId="2a41b56a11ea59c8" providerId="LiveId" clId="{221AA59A-65F5-4AEE-964C-78D3E3263903}" dt="2024-09-29T17:13:13.003" v="14"/>
          <ac:spMkLst>
            <pc:docMk/>
            <pc:sldMk cId="2975909932" sldId="291"/>
            <ac:spMk id="3" creationId="{9B782EA2-1F8F-427E-9C3F-E82A6712B2A7}"/>
          </ac:spMkLst>
        </pc:spChg>
        <pc:graphicFrameChg chg="modGraphic">
          <ac:chgData name="" userId="2a41b56a11ea59c8" providerId="LiveId" clId="{221AA59A-65F5-4AEE-964C-78D3E3263903}" dt="2024-10-02T18:31:23.508" v="1039" actId="20577"/>
          <ac:graphicFrameMkLst>
            <pc:docMk/>
            <pc:sldMk cId="2975909932" sldId="291"/>
            <ac:graphicFrameMk id="4" creationId="{7EC55B6C-E90A-D52B-6567-9DDA2A31D367}"/>
          </ac:graphicFrameMkLst>
        </pc:graphicFrameChg>
      </pc:sldChg>
      <pc:sldChg chg="addSp delSp modSp">
        <pc:chgData name="" userId="2a41b56a11ea59c8" providerId="LiveId" clId="{221AA59A-65F5-4AEE-964C-78D3E3263903}" dt="2024-10-02T18:32:24.704" v="1049" actId="403"/>
        <pc:sldMkLst>
          <pc:docMk/>
          <pc:sldMk cId="3186304033" sldId="292"/>
        </pc:sldMkLst>
        <pc:spChg chg="mod">
          <ac:chgData name="" userId="2a41b56a11ea59c8" providerId="LiveId" clId="{221AA59A-65F5-4AEE-964C-78D3E3263903}" dt="2024-10-02T17:32:58.944" v="272" actId="20577"/>
          <ac:spMkLst>
            <pc:docMk/>
            <pc:sldMk cId="3186304033" sldId="292"/>
            <ac:spMk id="2" creationId="{00000000-0000-0000-0000-000000000000}"/>
          </ac:spMkLst>
        </pc:spChg>
        <pc:spChg chg="add del mod">
          <ac:chgData name="" userId="2a41b56a11ea59c8" providerId="LiveId" clId="{221AA59A-65F5-4AEE-964C-78D3E3263903}" dt="2024-10-02T17:27:43.278" v="271"/>
          <ac:spMkLst>
            <pc:docMk/>
            <pc:sldMk cId="3186304033" sldId="292"/>
            <ac:spMk id="3" creationId="{B9E86B4C-AE3C-4D4C-937E-D8CE195ECCCB}"/>
          </ac:spMkLst>
        </pc:spChg>
        <pc:spChg chg="mod">
          <ac:chgData name="" userId="2a41b56a11ea59c8" providerId="LiveId" clId="{221AA59A-65F5-4AEE-964C-78D3E3263903}" dt="2024-10-02T18:32:24.704" v="1049" actId="403"/>
          <ac:spMkLst>
            <pc:docMk/>
            <pc:sldMk cId="3186304033" sldId="292"/>
            <ac:spMk id="4" creationId="{00000000-0000-0000-0000-000000000000}"/>
          </ac:spMkLst>
        </pc:spChg>
        <pc:spChg chg="add del mod">
          <ac:chgData name="" userId="2a41b56a11ea59c8" providerId="LiveId" clId="{221AA59A-65F5-4AEE-964C-78D3E3263903}" dt="2024-10-02T17:27:43.278" v="271"/>
          <ac:spMkLst>
            <pc:docMk/>
            <pc:sldMk cId="3186304033" sldId="292"/>
            <ac:spMk id="5" creationId="{436B1074-2877-4F39-81D2-0DEA5177FE3D}"/>
          </ac:spMkLst>
        </pc:spChg>
      </pc:sldChg>
      <pc:sldChg chg="addSp delSp modSp del">
        <pc:chgData name="" userId="2a41b56a11ea59c8" providerId="LiveId" clId="{221AA59A-65F5-4AEE-964C-78D3E3263903}" dt="2024-10-02T17:47:46.917" v="679" actId="2696"/>
        <pc:sldMkLst>
          <pc:docMk/>
          <pc:sldMk cId="177273968" sldId="293"/>
        </pc:sldMkLst>
        <pc:spChg chg="add del mod">
          <ac:chgData name="" userId="2a41b56a11ea59c8" providerId="LiveId" clId="{221AA59A-65F5-4AEE-964C-78D3E3263903}" dt="2024-10-02T17:36:18.085" v="277"/>
          <ac:spMkLst>
            <pc:docMk/>
            <pc:sldMk cId="177273968" sldId="293"/>
            <ac:spMk id="3" creationId="{83880594-B12D-4A68-AAD0-CD6CCC547683}"/>
          </ac:spMkLst>
        </pc:spChg>
        <pc:spChg chg="add del mod">
          <ac:chgData name="" userId="2a41b56a11ea59c8" providerId="LiveId" clId="{221AA59A-65F5-4AEE-964C-78D3E3263903}" dt="2024-10-02T17:36:18.085" v="277"/>
          <ac:spMkLst>
            <pc:docMk/>
            <pc:sldMk cId="177273968" sldId="293"/>
            <ac:spMk id="4" creationId="{61A7C249-E7D7-4AE1-A6A2-3E728206855A}"/>
          </ac:spMkLst>
        </pc:spChg>
        <pc:spChg chg="add mod">
          <ac:chgData name="" userId="2a41b56a11ea59c8" providerId="LiveId" clId="{221AA59A-65F5-4AEE-964C-78D3E3263903}" dt="2024-10-02T17:36:18.085" v="277"/>
          <ac:spMkLst>
            <pc:docMk/>
            <pc:sldMk cId="177273968" sldId="293"/>
            <ac:spMk id="5" creationId="{E17F0F8C-7460-4452-99F9-8EC851205545}"/>
          </ac:spMkLst>
        </pc:spChg>
        <pc:graphicFrameChg chg="mod modGraphic">
          <ac:chgData name="" userId="2a41b56a11ea59c8" providerId="LiveId" clId="{221AA59A-65F5-4AEE-964C-78D3E3263903}" dt="2024-10-02T17:37:10.967" v="296" actId="14100"/>
          <ac:graphicFrameMkLst>
            <pc:docMk/>
            <pc:sldMk cId="177273968" sldId="293"/>
            <ac:graphicFrameMk id="6" creationId="{172E53FA-F38B-7FAB-5CB7-04ADEA39FC12}"/>
          </ac:graphicFrameMkLst>
        </pc:graphicFrameChg>
      </pc:sldChg>
      <pc:sldChg chg="addSp delSp modSp ord">
        <pc:chgData name="" userId="2a41b56a11ea59c8" providerId="LiveId" clId="{221AA59A-65F5-4AEE-964C-78D3E3263903}" dt="2024-10-02T18:32:30.446" v="1050"/>
        <pc:sldMkLst>
          <pc:docMk/>
          <pc:sldMk cId="3186301853" sldId="294"/>
        </pc:sldMkLst>
        <pc:spChg chg="mod">
          <ac:chgData name="" userId="2a41b56a11ea59c8" providerId="LiveId" clId="{221AA59A-65F5-4AEE-964C-78D3E3263903}" dt="2024-10-02T17:46:42.022" v="661" actId="20577"/>
          <ac:spMkLst>
            <pc:docMk/>
            <pc:sldMk cId="3186301853" sldId="294"/>
            <ac:spMk id="2" creationId="{00000000-0000-0000-0000-000000000000}"/>
          </ac:spMkLst>
        </pc:spChg>
        <pc:spChg chg="add del mod">
          <ac:chgData name="" userId="2a41b56a11ea59c8" providerId="LiveId" clId="{221AA59A-65F5-4AEE-964C-78D3E3263903}" dt="2024-10-02T17:45:10.293" v="640"/>
          <ac:spMkLst>
            <pc:docMk/>
            <pc:sldMk cId="3186301853" sldId="294"/>
            <ac:spMk id="3" creationId="{41CC1426-7EB8-4473-9EC2-FBE16A50456A}"/>
          </ac:spMkLst>
        </pc:spChg>
        <pc:spChg chg="del mod">
          <ac:chgData name="" userId="2a41b56a11ea59c8" providerId="LiveId" clId="{221AA59A-65F5-4AEE-964C-78D3E3263903}" dt="2024-10-02T17:46:37.601" v="659" actId="478"/>
          <ac:spMkLst>
            <pc:docMk/>
            <pc:sldMk cId="3186301853" sldId="294"/>
            <ac:spMk id="5" creationId="{B7333377-1444-F3D1-26B6-08318076F9DE}"/>
          </ac:spMkLst>
        </pc:spChg>
        <pc:spChg chg="add del mod">
          <ac:chgData name="" userId="2a41b56a11ea59c8" providerId="LiveId" clId="{221AA59A-65F5-4AEE-964C-78D3E3263903}" dt="2024-10-02T17:45:10.293" v="640"/>
          <ac:spMkLst>
            <pc:docMk/>
            <pc:sldMk cId="3186301853" sldId="294"/>
            <ac:spMk id="6" creationId="{45F3E30F-8EB6-49E1-A740-06175142A6C4}"/>
          </ac:spMkLst>
        </pc:spChg>
        <pc:spChg chg="del mod">
          <ac:chgData name="" userId="2a41b56a11ea59c8" providerId="LiveId" clId="{221AA59A-65F5-4AEE-964C-78D3E3263903}" dt="2024-10-02T17:46:34.006" v="658" actId="478"/>
          <ac:spMkLst>
            <pc:docMk/>
            <pc:sldMk cId="3186301853" sldId="294"/>
            <ac:spMk id="7" creationId="{142C9A22-45EB-7994-F891-E506238BAB24}"/>
          </ac:spMkLst>
        </pc:spChg>
        <pc:spChg chg="add del mod">
          <ac:chgData name="" userId="2a41b56a11ea59c8" providerId="LiveId" clId="{221AA59A-65F5-4AEE-964C-78D3E3263903}" dt="2024-10-02T17:45:23.469" v="643"/>
          <ac:spMkLst>
            <pc:docMk/>
            <pc:sldMk cId="3186301853" sldId="294"/>
            <ac:spMk id="8" creationId="{02635E05-910E-4307-B76A-5FF43C7D206B}"/>
          </ac:spMkLst>
        </pc:spChg>
        <pc:spChg chg="add mod">
          <ac:chgData name="" userId="2a41b56a11ea59c8" providerId="LiveId" clId="{221AA59A-65F5-4AEE-964C-78D3E3263903}" dt="2024-10-02T17:47:29.714" v="675" actId="403"/>
          <ac:spMkLst>
            <pc:docMk/>
            <pc:sldMk cId="3186301853" sldId="294"/>
            <ac:spMk id="9" creationId="{BF46DAEA-B13D-4D72-963D-02609D11153A}"/>
          </ac:spMkLst>
        </pc:spChg>
        <pc:spChg chg="add mod">
          <ac:chgData name="" userId="2a41b56a11ea59c8" providerId="LiveId" clId="{221AA59A-65F5-4AEE-964C-78D3E3263903}" dt="2024-10-02T17:47:19.086" v="670" actId="403"/>
          <ac:spMkLst>
            <pc:docMk/>
            <pc:sldMk cId="3186301853" sldId="294"/>
            <ac:spMk id="10" creationId="{2496D360-E1F9-41DF-8EA9-CD9FA18E2423}"/>
          </ac:spMkLst>
        </pc:spChg>
        <pc:spChg chg="add mod">
          <ac:chgData name="" userId="2a41b56a11ea59c8" providerId="LiveId" clId="{221AA59A-65F5-4AEE-964C-78D3E3263903}" dt="2024-10-02T17:47:35.114" v="678" actId="403"/>
          <ac:spMkLst>
            <pc:docMk/>
            <pc:sldMk cId="3186301853" sldId="294"/>
            <ac:spMk id="11" creationId="{F035F8AB-1B03-4554-BBD7-6BF52004E61F}"/>
          </ac:spMkLst>
        </pc:spChg>
        <pc:spChg chg="add mod">
          <ac:chgData name="" userId="2a41b56a11ea59c8" providerId="LiveId" clId="{221AA59A-65F5-4AEE-964C-78D3E3263903}" dt="2024-10-02T17:47:24.883" v="672" actId="403"/>
          <ac:spMkLst>
            <pc:docMk/>
            <pc:sldMk cId="3186301853" sldId="294"/>
            <ac:spMk id="12" creationId="{F282D66F-71CB-4C05-AE14-E093F68FB414}"/>
          </ac:spMkLst>
        </pc:spChg>
        <pc:picChg chg="del mod">
          <ac:chgData name="" userId="2a41b56a11ea59c8" providerId="LiveId" clId="{221AA59A-65F5-4AEE-964C-78D3E3263903}" dt="2024-10-02T17:46:24.143" v="653" actId="478"/>
          <ac:picMkLst>
            <pc:docMk/>
            <pc:sldMk cId="3186301853" sldId="294"/>
            <ac:picMk id="2050" creationId="{F058BD03-369B-F5DE-BDC0-585382B42AB4}"/>
          </ac:picMkLst>
        </pc:picChg>
        <pc:cxnChg chg="del mod">
          <ac:chgData name="" userId="2a41b56a11ea59c8" providerId="LiveId" clId="{221AA59A-65F5-4AEE-964C-78D3E3263903}" dt="2024-10-02T17:45:16.849" v="642" actId="478"/>
          <ac:cxnSpMkLst>
            <pc:docMk/>
            <pc:sldMk cId="3186301853" sldId="294"/>
            <ac:cxnSpMk id="4" creationId="{556696D9-C419-C9D7-3E96-C0C85CC4A1D1}"/>
          </ac:cxnSpMkLst>
        </pc:cxnChg>
      </pc:sldChg>
      <pc:sldChg chg="del">
        <pc:chgData name="" userId="2a41b56a11ea59c8" providerId="LiveId" clId="{221AA59A-65F5-4AEE-964C-78D3E3263903}" dt="2024-10-02T18:03:44.427" v="763" actId="2696"/>
        <pc:sldMkLst>
          <pc:docMk/>
          <pc:sldMk cId="89361110" sldId="295"/>
        </pc:sldMkLst>
      </pc:sldChg>
      <pc:sldChg chg="modSp ord">
        <pc:chgData name="" userId="2a41b56a11ea59c8" providerId="LiveId" clId="{221AA59A-65F5-4AEE-964C-78D3E3263903}" dt="2024-10-02T18:18:27.549" v="889"/>
        <pc:sldMkLst>
          <pc:docMk/>
          <pc:sldMk cId="2823950170" sldId="296"/>
        </pc:sldMkLst>
        <pc:graphicFrameChg chg="modGraphic">
          <ac:chgData name="" userId="2a41b56a11ea59c8" providerId="LiveId" clId="{221AA59A-65F5-4AEE-964C-78D3E3263903}" dt="2024-10-02T18:18:27.549" v="889"/>
          <ac:graphicFrameMkLst>
            <pc:docMk/>
            <pc:sldMk cId="2823950170" sldId="296"/>
            <ac:graphicFrameMk id="2" creationId="{A44379A4-5E8E-D214-2FCA-400E25D604B8}"/>
          </ac:graphicFrameMkLst>
        </pc:graphicFrameChg>
      </pc:sldChg>
      <pc:sldChg chg="del">
        <pc:chgData name="" userId="2a41b56a11ea59c8" providerId="LiveId" clId="{221AA59A-65F5-4AEE-964C-78D3E3263903}" dt="2024-10-02T18:05:19.436" v="776" actId="2696"/>
        <pc:sldMkLst>
          <pc:docMk/>
          <pc:sldMk cId="2205698944" sldId="298"/>
        </pc:sldMkLst>
      </pc:sldChg>
      <pc:sldChg chg="addSp delSp modSp">
        <pc:chgData name="" userId="2a41b56a11ea59c8" providerId="LiveId" clId="{221AA59A-65F5-4AEE-964C-78D3E3263903}" dt="2024-10-02T18:22:48.294" v="938" actId="404"/>
        <pc:sldMkLst>
          <pc:docMk/>
          <pc:sldMk cId="2369099213" sldId="299"/>
        </pc:sldMkLst>
        <pc:spChg chg="mod">
          <ac:chgData name="" userId="2a41b56a11ea59c8" providerId="LiveId" clId="{221AA59A-65F5-4AEE-964C-78D3E3263903}" dt="2024-10-02T18:22:48.294" v="938" actId="404"/>
          <ac:spMkLst>
            <pc:docMk/>
            <pc:sldMk cId="2369099213" sldId="299"/>
            <ac:spMk id="3" creationId="{00000000-0000-0000-0000-000000000000}"/>
          </ac:spMkLst>
        </pc:spChg>
        <pc:spChg chg="add del mod">
          <ac:chgData name="" userId="2a41b56a11ea59c8" providerId="LiveId" clId="{221AA59A-65F5-4AEE-964C-78D3E3263903}" dt="2024-10-02T18:20:43.129" v="912"/>
          <ac:spMkLst>
            <pc:docMk/>
            <pc:sldMk cId="2369099213" sldId="299"/>
            <ac:spMk id="4" creationId="{34B65CEF-15FB-48A1-BC36-92C911A0C801}"/>
          </ac:spMkLst>
        </pc:spChg>
        <pc:spChg chg="add del mod">
          <ac:chgData name="" userId="2a41b56a11ea59c8" providerId="LiveId" clId="{221AA59A-65F5-4AEE-964C-78D3E3263903}" dt="2024-10-02T18:20:43.129" v="912"/>
          <ac:spMkLst>
            <pc:docMk/>
            <pc:sldMk cId="2369099213" sldId="299"/>
            <ac:spMk id="5" creationId="{F6EEBEAD-8D1E-424A-A753-8CC94CE3E71C}"/>
          </ac:spMkLst>
        </pc:spChg>
        <pc:spChg chg="mod">
          <ac:chgData name="" userId="2a41b56a11ea59c8" providerId="LiveId" clId="{221AA59A-65F5-4AEE-964C-78D3E3263903}" dt="2024-10-02T18:06:02.339" v="785"/>
          <ac:spMkLst>
            <pc:docMk/>
            <pc:sldMk cId="2369099213" sldId="299"/>
            <ac:spMk id="6" creationId="{7ECC166F-D931-DED4-6B54-9FC90FEA40EE}"/>
          </ac:spMkLst>
        </pc:spChg>
      </pc:sldChg>
      <pc:sldChg chg="addSp delSp modSp">
        <pc:chgData name="" userId="2a41b56a11ea59c8" providerId="LiveId" clId="{221AA59A-65F5-4AEE-964C-78D3E3263903}" dt="2024-10-02T18:22:36.711" v="937" actId="403"/>
        <pc:sldMkLst>
          <pc:docMk/>
          <pc:sldMk cId="2002674826" sldId="300"/>
        </pc:sldMkLst>
        <pc:spChg chg="mod">
          <ac:chgData name="" userId="2a41b56a11ea59c8" providerId="LiveId" clId="{221AA59A-65F5-4AEE-964C-78D3E3263903}" dt="2024-10-02T18:22:36.711" v="937" actId="403"/>
          <ac:spMkLst>
            <pc:docMk/>
            <pc:sldMk cId="2002674826" sldId="300"/>
            <ac:spMk id="3" creationId="{00000000-0000-0000-0000-000000000000}"/>
          </ac:spMkLst>
        </pc:spChg>
        <pc:spChg chg="add del mod">
          <ac:chgData name="" userId="2a41b56a11ea59c8" providerId="LiveId" clId="{221AA59A-65F5-4AEE-964C-78D3E3263903}" dt="2024-10-02T18:21:35.013" v="923"/>
          <ac:spMkLst>
            <pc:docMk/>
            <pc:sldMk cId="2002674826" sldId="300"/>
            <ac:spMk id="4" creationId="{9247BC87-9B10-43E5-8FEB-E6B1F27F0697}"/>
          </ac:spMkLst>
        </pc:spChg>
        <pc:spChg chg="add del mod">
          <ac:chgData name="" userId="2a41b56a11ea59c8" providerId="LiveId" clId="{221AA59A-65F5-4AEE-964C-78D3E3263903}" dt="2024-10-02T18:21:35.013" v="923"/>
          <ac:spMkLst>
            <pc:docMk/>
            <pc:sldMk cId="2002674826" sldId="300"/>
            <ac:spMk id="5" creationId="{13A52ACF-D7B0-4B18-90D7-6DDF492F99BF}"/>
          </ac:spMkLst>
        </pc:spChg>
      </pc:sldChg>
      <pc:sldChg chg="addSp delSp modSp">
        <pc:chgData name="" userId="2a41b56a11ea59c8" providerId="LiveId" clId="{221AA59A-65F5-4AEE-964C-78D3E3263903}" dt="2024-10-02T18:24:21.104" v="955" actId="113"/>
        <pc:sldMkLst>
          <pc:docMk/>
          <pc:sldMk cId="1087539282" sldId="301"/>
        </pc:sldMkLst>
        <pc:spChg chg="mod">
          <ac:chgData name="" userId="2a41b56a11ea59c8" providerId="LiveId" clId="{221AA59A-65F5-4AEE-964C-78D3E3263903}" dt="2024-10-02T18:24:21.104" v="955" actId="113"/>
          <ac:spMkLst>
            <pc:docMk/>
            <pc:sldMk cId="1087539282" sldId="301"/>
            <ac:spMk id="3" creationId="{00000000-0000-0000-0000-000000000000}"/>
          </ac:spMkLst>
        </pc:spChg>
        <pc:spChg chg="add del mod">
          <ac:chgData name="" userId="2a41b56a11ea59c8" providerId="LiveId" clId="{221AA59A-65F5-4AEE-964C-78D3E3263903}" dt="2024-10-02T18:23:05.686" v="939"/>
          <ac:spMkLst>
            <pc:docMk/>
            <pc:sldMk cId="1087539282" sldId="301"/>
            <ac:spMk id="5" creationId="{A4263EEC-B76E-4B3A-9E2C-7CA4871FB154}"/>
          </ac:spMkLst>
        </pc:spChg>
        <pc:spChg chg="add del mod">
          <ac:chgData name="" userId="2a41b56a11ea59c8" providerId="LiveId" clId="{221AA59A-65F5-4AEE-964C-78D3E3263903}" dt="2024-10-02T18:23:05.686" v="939"/>
          <ac:spMkLst>
            <pc:docMk/>
            <pc:sldMk cId="1087539282" sldId="301"/>
            <ac:spMk id="6" creationId="{3C2BF445-3E84-4736-9A93-CCDA69B8A5E5}"/>
          </ac:spMkLst>
        </pc:spChg>
        <pc:picChg chg="add mod">
          <ac:chgData name="" userId="2a41b56a11ea59c8" providerId="LiveId" clId="{221AA59A-65F5-4AEE-964C-78D3E3263903}" dt="2024-10-02T18:23:23.977" v="945" actId="1076"/>
          <ac:picMkLst>
            <pc:docMk/>
            <pc:sldMk cId="1087539282" sldId="301"/>
            <ac:picMk id="4" creationId="{16EE5ABC-673D-4B56-83EF-9AC3CAADE43E}"/>
          </ac:picMkLst>
        </pc:picChg>
      </pc:sldChg>
      <pc:sldChg chg="add del">
        <pc:chgData name="" userId="2a41b56a11ea59c8" providerId="LiveId" clId="{221AA59A-65F5-4AEE-964C-78D3E3263903}" dt="2024-10-02T18:04:32.114" v="769" actId="2696"/>
        <pc:sldMkLst>
          <pc:docMk/>
          <pc:sldMk cId="376462021" sldId="302"/>
        </pc:sldMkLst>
      </pc:sldChg>
      <pc:sldChg chg="addSp delSp modSp setBg">
        <pc:chgData name="" userId="2a41b56a11ea59c8" providerId="LiveId" clId="{221AA59A-65F5-4AEE-964C-78D3E3263903}" dt="2024-10-02T18:44:36.934" v="1084" actId="478"/>
        <pc:sldMkLst>
          <pc:docMk/>
          <pc:sldMk cId="4105440057" sldId="303"/>
        </pc:sldMkLst>
        <pc:spChg chg="mod">
          <ac:chgData name="" userId="2a41b56a11ea59c8" providerId="LiveId" clId="{221AA59A-65F5-4AEE-964C-78D3E3263903}" dt="2024-10-02T16:27:05.762" v="15" actId="20577"/>
          <ac:spMkLst>
            <pc:docMk/>
            <pc:sldMk cId="4105440057" sldId="303"/>
            <ac:spMk id="5" creationId="{326AAE6A-B760-4B9E-8C30-0611CA5B99AD}"/>
          </ac:spMkLst>
        </pc:spChg>
        <pc:picChg chg="add del mod">
          <ac:chgData name="" userId="2a41b56a11ea59c8" providerId="LiveId" clId="{221AA59A-65F5-4AEE-964C-78D3E3263903}" dt="2024-10-02T18:43:13.489" v="1078" actId="478"/>
          <ac:picMkLst>
            <pc:docMk/>
            <pc:sldMk cId="4105440057" sldId="303"/>
            <ac:picMk id="2" creationId="{86FDA06A-9C3D-4BBA-879A-30120C303CC4}"/>
          </ac:picMkLst>
        </pc:picChg>
        <pc:picChg chg="add del mod">
          <ac:chgData name="" userId="2a41b56a11ea59c8" providerId="LiveId" clId="{221AA59A-65F5-4AEE-964C-78D3E3263903}" dt="2024-10-02T18:43:11.720" v="1077" actId="478"/>
          <ac:picMkLst>
            <pc:docMk/>
            <pc:sldMk cId="4105440057" sldId="303"/>
            <ac:picMk id="3" creationId="{F841EEA1-0701-48EF-851F-E4E97672E020}"/>
          </ac:picMkLst>
        </pc:picChg>
        <pc:picChg chg="add del mod">
          <ac:chgData name="" userId="2a41b56a11ea59c8" providerId="LiveId" clId="{221AA59A-65F5-4AEE-964C-78D3E3263903}" dt="2024-10-02T18:44:36.934" v="1084" actId="478"/>
          <ac:picMkLst>
            <pc:docMk/>
            <pc:sldMk cId="4105440057" sldId="303"/>
            <ac:picMk id="6" creationId="{9454AA97-D2F9-49D0-9E14-5ABD3EB35F56}"/>
          </ac:picMkLst>
        </pc:picChg>
      </pc:sldChg>
      <pc:sldChg chg="modSp del">
        <pc:chgData name="" userId="2a41b56a11ea59c8" providerId="LiveId" clId="{221AA59A-65F5-4AEE-964C-78D3E3263903}" dt="2024-10-02T17:16:29.238" v="166" actId="2696"/>
        <pc:sldMkLst>
          <pc:docMk/>
          <pc:sldMk cId="3732791449" sldId="304"/>
        </pc:sldMkLst>
        <pc:spChg chg="mod">
          <ac:chgData name="" userId="2a41b56a11ea59c8" providerId="LiveId" clId="{221AA59A-65F5-4AEE-964C-78D3E3263903}" dt="2024-10-02T16:27:45.866" v="21" actId="255"/>
          <ac:spMkLst>
            <pc:docMk/>
            <pc:sldMk cId="3732791449" sldId="304"/>
            <ac:spMk id="2" creationId="{75594C1A-5D36-44F3-BC3A-94B402C9E92B}"/>
          </ac:spMkLst>
        </pc:spChg>
      </pc:sldChg>
      <pc:sldChg chg="addSp modSp add">
        <pc:chgData name="" userId="2a41b56a11ea59c8" providerId="LiveId" clId="{221AA59A-65F5-4AEE-964C-78D3E3263903}" dt="2024-10-02T17:25:57.526" v="237" actId="20577"/>
        <pc:sldMkLst>
          <pc:docMk/>
          <pc:sldMk cId="2614973567" sldId="305"/>
        </pc:sldMkLst>
        <pc:spChg chg="mod">
          <ac:chgData name="" userId="2a41b56a11ea59c8" providerId="LiveId" clId="{221AA59A-65F5-4AEE-964C-78D3E3263903}" dt="2024-10-02T17:25:57.526" v="237" actId="20577"/>
          <ac:spMkLst>
            <pc:docMk/>
            <pc:sldMk cId="2614973567" sldId="305"/>
            <ac:spMk id="2" creationId="{3A976246-7044-4AEF-AF24-D93250831389}"/>
          </ac:spMkLst>
        </pc:spChg>
        <pc:spChg chg="mod">
          <ac:chgData name="" userId="2a41b56a11ea59c8" providerId="LiveId" clId="{221AA59A-65F5-4AEE-964C-78D3E3263903}" dt="2024-10-02T17:25:51.532" v="233" actId="27636"/>
          <ac:spMkLst>
            <pc:docMk/>
            <pc:sldMk cId="2614973567" sldId="305"/>
            <ac:spMk id="3" creationId="{3CECE694-6695-499B-8711-1FB78B915443}"/>
          </ac:spMkLst>
        </pc:spChg>
        <pc:picChg chg="add">
          <ac:chgData name="" userId="2a41b56a11ea59c8" providerId="LiveId" clId="{221AA59A-65F5-4AEE-964C-78D3E3263903}" dt="2024-09-29T17:06:49.442" v="8"/>
          <ac:picMkLst>
            <pc:docMk/>
            <pc:sldMk cId="2614973567" sldId="305"/>
            <ac:picMk id="4" creationId="{401732B1-5C8F-4A88-8C54-738F9DF6D50A}"/>
          </ac:picMkLst>
        </pc:picChg>
      </pc:sldChg>
      <pc:sldChg chg="addSp delSp modSp add">
        <pc:chgData name="" userId="2a41b56a11ea59c8" providerId="LiveId" clId="{221AA59A-65F5-4AEE-964C-78D3E3263903}" dt="2024-10-02T18:33:01.571" v="1057" actId="403"/>
        <pc:sldMkLst>
          <pc:docMk/>
          <pc:sldMk cId="20664957" sldId="306"/>
        </pc:sldMkLst>
        <pc:spChg chg="mod">
          <ac:chgData name="" userId="2a41b56a11ea59c8" providerId="LiveId" clId="{221AA59A-65F5-4AEE-964C-78D3E3263903}" dt="2024-10-02T17:38:44.007" v="341" actId="20577"/>
          <ac:spMkLst>
            <pc:docMk/>
            <pc:sldMk cId="20664957" sldId="306"/>
            <ac:spMk id="2" creationId="{D774FEF6-458B-43F9-9E2B-5EA10775274D}"/>
          </ac:spMkLst>
        </pc:spChg>
        <pc:spChg chg="mod">
          <ac:chgData name="" userId="2a41b56a11ea59c8" providerId="LiveId" clId="{221AA59A-65F5-4AEE-964C-78D3E3263903}" dt="2024-10-02T18:33:01.571" v="1057" actId="403"/>
          <ac:spMkLst>
            <pc:docMk/>
            <pc:sldMk cId="20664957" sldId="306"/>
            <ac:spMk id="3" creationId="{523E154B-C4BF-4635-880C-148F418A483C}"/>
          </ac:spMkLst>
        </pc:spChg>
        <pc:spChg chg="add del mod">
          <ac:chgData name="" userId="2a41b56a11ea59c8" providerId="LiveId" clId="{221AA59A-65F5-4AEE-964C-78D3E3263903}" dt="2024-10-02T17:41:09.418" v="570"/>
          <ac:spMkLst>
            <pc:docMk/>
            <pc:sldMk cId="20664957" sldId="306"/>
            <ac:spMk id="4" creationId="{BBF21AD0-AD36-4239-9E2C-E41D26DD893D}"/>
          </ac:spMkLst>
        </pc:spChg>
        <pc:spChg chg="add del mod">
          <ac:chgData name="" userId="2a41b56a11ea59c8" providerId="LiveId" clId="{221AA59A-65F5-4AEE-964C-78D3E3263903}" dt="2024-10-02T17:41:09.418" v="570"/>
          <ac:spMkLst>
            <pc:docMk/>
            <pc:sldMk cId="20664957" sldId="306"/>
            <ac:spMk id="5" creationId="{AACC4213-0F4B-4F20-90A4-00D5C1F9824E}"/>
          </ac:spMkLst>
        </pc:spChg>
        <pc:spChg chg="add mod">
          <ac:chgData name="" userId="2a41b56a11ea59c8" providerId="LiveId" clId="{221AA59A-65F5-4AEE-964C-78D3E3263903}" dt="2024-10-02T18:32:50.878" v="1055" actId="27636"/>
          <ac:spMkLst>
            <pc:docMk/>
            <pc:sldMk cId="20664957" sldId="306"/>
            <ac:spMk id="6" creationId="{6B4BEF61-2B24-43F1-807A-9976AD4066C5}"/>
          </ac:spMkLst>
        </pc:spChg>
      </pc:sldChg>
      <pc:sldChg chg="addSp delSp modSp add del">
        <pc:chgData name="" userId="2a41b56a11ea59c8" providerId="LiveId" clId="{221AA59A-65F5-4AEE-964C-78D3E3263903}" dt="2024-10-02T17:03:17.258" v="69"/>
        <pc:sldMkLst>
          <pc:docMk/>
          <pc:sldMk cId="3548509057" sldId="306"/>
        </pc:sldMkLst>
        <pc:graphicFrameChg chg="add del mod">
          <ac:chgData name="" userId="2a41b56a11ea59c8" providerId="LiveId" clId="{221AA59A-65F5-4AEE-964C-78D3E3263903}" dt="2024-10-02T17:03:16.103" v="68"/>
          <ac:graphicFrameMkLst>
            <pc:docMk/>
            <pc:sldMk cId="3548509057" sldId="306"/>
            <ac:graphicFrameMk id="2" creationId="{02E4C7D5-97A4-4C04-86C4-B10A20A63F14}"/>
          </ac:graphicFrameMkLst>
        </pc:graphicFrameChg>
        <pc:graphicFrameChg chg="add del mod modGraphic">
          <ac:chgData name="" userId="2a41b56a11ea59c8" providerId="LiveId" clId="{221AA59A-65F5-4AEE-964C-78D3E3263903}" dt="2024-10-02T17:03:06.603" v="67"/>
          <ac:graphicFrameMkLst>
            <pc:docMk/>
            <pc:sldMk cId="3548509057" sldId="306"/>
            <ac:graphicFrameMk id="3" creationId="{76B7106E-4834-4C73-A5D2-AA359D240D48}"/>
          </ac:graphicFrameMkLst>
        </pc:graphicFrameChg>
      </pc:sldChg>
      <pc:sldChg chg="addSp delSp modSp add del">
        <pc:chgData name="" userId="2a41b56a11ea59c8" providerId="LiveId" clId="{221AA59A-65F5-4AEE-964C-78D3E3263903}" dt="2024-10-02T17:19:33.902" v="190"/>
        <pc:sldMkLst>
          <pc:docMk/>
          <pc:sldMk cId="3586881841" sldId="306"/>
        </pc:sldMkLst>
        <pc:spChg chg="mod">
          <ac:chgData name="" userId="2a41b56a11ea59c8" providerId="LiveId" clId="{221AA59A-65F5-4AEE-964C-78D3E3263903}" dt="2024-10-02T17:18:24.772" v="178"/>
          <ac:spMkLst>
            <pc:docMk/>
            <pc:sldMk cId="3586881841" sldId="306"/>
            <ac:spMk id="2" creationId="{4604AE72-A948-47EC-961D-5423D7EEB6BA}"/>
          </ac:spMkLst>
        </pc:spChg>
        <pc:spChg chg="mod">
          <ac:chgData name="" userId="2a41b56a11ea59c8" providerId="LiveId" clId="{221AA59A-65F5-4AEE-964C-78D3E3263903}" dt="2024-10-02T17:19:27.783" v="186" actId="403"/>
          <ac:spMkLst>
            <pc:docMk/>
            <pc:sldMk cId="3586881841" sldId="306"/>
            <ac:spMk id="3" creationId="{B4551652-622A-4B25-AC37-43773284350D}"/>
          </ac:spMkLst>
        </pc:spChg>
        <pc:picChg chg="add del mod">
          <ac:chgData name="" userId="2a41b56a11ea59c8" providerId="LiveId" clId="{221AA59A-65F5-4AEE-964C-78D3E3263903}" dt="2024-10-02T17:19:30.110" v="188"/>
          <ac:picMkLst>
            <pc:docMk/>
            <pc:sldMk cId="3586881841" sldId="306"/>
            <ac:picMk id="4" creationId="{18374C77-1CE4-4142-AACB-B8BA774F9015}"/>
          </ac:picMkLst>
        </pc:picChg>
      </pc:sldChg>
      <pc:sldChg chg="addSp modSp add">
        <pc:chgData name="" userId="2a41b56a11ea59c8" providerId="LiveId" clId="{221AA59A-65F5-4AEE-964C-78D3E3263903}" dt="2024-10-02T18:11:51.423" v="815" actId="403"/>
        <pc:sldMkLst>
          <pc:docMk/>
          <pc:sldMk cId="1308606272" sldId="307"/>
        </pc:sldMkLst>
        <pc:spChg chg="mod">
          <ac:chgData name="" userId="2a41b56a11ea59c8" providerId="LiveId" clId="{221AA59A-65F5-4AEE-964C-78D3E3263903}" dt="2024-10-02T18:01:54.249" v="726"/>
          <ac:spMkLst>
            <pc:docMk/>
            <pc:sldMk cId="1308606272" sldId="307"/>
            <ac:spMk id="2" creationId="{A9E1A053-AFD5-47F4-9FA9-63EAF06DE5C7}"/>
          </ac:spMkLst>
        </pc:spChg>
        <pc:spChg chg="mod">
          <ac:chgData name="" userId="2a41b56a11ea59c8" providerId="LiveId" clId="{221AA59A-65F5-4AEE-964C-78D3E3263903}" dt="2024-10-02T18:11:51.423" v="815" actId="403"/>
          <ac:spMkLst>
            <pc:docMk/>
            <pc:sldMk cId="1308606272" sldId="307"/>
            <ac:spMk id="3" creationId="{C8E92551-76A2-4D78-B85A-9BF1AD62AE07}"/>
          </ac:spMkLst>
        </pc:spChg>
        <pc:picChg chg="add mod">
          <ac:chgData name="" userId="2a41b56a11ea59c8" providerId="LiveId" clId="{221AA59A-65F5-4AEE-964C-78D3E3263903}" dt="2024-10-02T18:01:38.647" v="724" actId="1076"/>
          <ac:picMkLst>
            <pc:docMk/>
            <pc:sldMk cId="1308606272" sldId="307"/>
            <ac:picMk id="4" creationId="{7873C5E8-450D-48F7-9EBB-F34AA4C5EB38}"/>
          </ac:picMkLst>
        </pc:picChg>
      </pc:sldChg>
      <pc:sldChg chg="modSp add del">
        <pc:chgData name="" userId="2a41b56a11ea59c8" providerId="LiveId" clId="{221AA59A-65F5-4AEE-964C-78D3E3263903}" dt="2024-10-02T17:44:59.613" v="638" actId="2696"/>
        <pc:sldMkLst>
          <pc:docMk/>
          <pc:sldMk cId="4213444598" sldId="307"/>
        </pc:sldMkLst>
        <pc:spChg chg="mod">
          <ac:chgData name="" userId="2a41b56a11ea59c8" providerId="LiveId" clId="{221AA59A-65F5-4AEE-964C-78D3E3263903}" dt="2024-10-02T17:42:00.665" v="603" actId="20577"/>
          <ac:spMkLst>
            <pc:docMk/>
            <pc:sldMk cId="4213444598" sldId="307"/>
            <ac:spMk id="2" creationId="{795106FF-6518-47F5-90AB-47350B238B77}"/>
          </ac:spMkLst>
        </pc:spChg>
        <pc:spChg chg="mod">
          <ac:chgData name="" userId="2a41b56a11ea59c8" providerId="LiveId" clId="{221AA59A-65F5-4AEE-964C-78D3E3263903}" dt="2024-10-02T17:44:41.463" v="632"/>
          <ac:spMkLst>
            <pc:docMk/>
            <pc:sldMk cId="4213444598" sldId="307"/>
            <ac:spMk id="3" creationId="{7989DB0D-C94D-4601-AC11-899407F1F93E}"/>
          </ac:spMkLst>
        </pc:spChg>
      </pc:sldChg>
      <pc:sldChg chg="add del">
        <pc:chgData name="" userId="2a41b56a11ea59c8" providerId="LiveId" clId="{221AA59A-65F5-4AEE-964C-78D3E3263903}" dt="2024-10-02T18:07:15.930" v="792"/>
        <pc:sldMkLst>
          <pc:docMk/>
          <pc:sldMk cId="1647406532" sldId="308"/>
        </pc:sldMkLst>
      </pc:sldChg>
      <pc:sldChg chg="addSp delSp modSp add">
        <pc:chgData name="" userId="2a41b56a11ea59c8" providerId="LiveId" clId="{221AA59A-65F5-4AEE-964C-78D3E3263903}" dt="2024-10-02T18:34:35.393" v="1060" actId="403"/>
        <pc:sldMkLst>
          <pc:docMk/>
          <pc:sldMk cId="2595376603" sldId="308"/>
        </pc:sldMkLst>
        <pc:spChg chg="mod">
          <ac:chgData name="" userId="2a41b56a11ea59c8" providerId="LiveId" clId="{221AA59A-65F5-4AEE-964C-78D3E3263903}" dt="2024-10-02T18:24:59.251" v="969" actId="20577"/>
          <ac:spMkLst>
            <pc:docMk/>
            <pc:sldMk cId="2595376603" sldId="308"/>
            <ac:spMk id="2" creationId="{1CCF77E6-32A8-4397-AD76-D81664B49BB7}"/>
          </ac:spMkLst>
        </pc:spChg>
        <pc:spChg chg="mod">
          <ac:chgData name="" userId="2a41b56a11ea59c8" providerId="LiveId" clId="{221AA59A-65F5-4AEE-964C-78D3E3263903}" dt="2024-10-02T18:34:35.393" v="1060" actId="403"/>
          <ac:spMkLst>
            <pc:docMk/>
            <pc:sldMk cId="2595376603" sldId="308"/>
            <ac:spMk id="3" creationId="{2AFB878A-A339-47B2-8FE5-589A9365FAC0}"/>
          </ac:spMkLst>
        </pc:spChg>
        <pc:spChg chg="add del mod">
          <ac:chgData name="" userId="2a41b56a11ea59c8" providerId="LiveId" clId="{221AA59A-65F5-4AEE-964C-78D3E3263903}" dt="2024-10-02T18:25:24.391" v="971"/>
          <ac:spMkLst>
            <pc:docMk/>
            <pc:sldMk cId="2595376603" sldId="308"/>
            <ac:spMk id="6" creationId="{EE044B9E-2537-46A2-AD37-48E9CB892FC0}"/>
          </ac:spMkLst>
        </pc:spChg>
        <pc:spChg chg="add del mod">
          <ac:chgData name="" userId="2a41b56a11ea59c8" providerId="LiveId" clId="{221AA59A-65F5-4AEE-964C-78D3E3263903}" dt="2024-10-02T18:25:24.391" v="971"/>
          <ac:spMkLst>
            <pc:docMk/>
            <pc:sldMk cId="2595376603" sldId="308"/>
            <ac:spMk id="7" creationId="{D7E6FB3F-DDAC-43C3-ACEA-8550D0310441}"/>
          </ac:spMkLst>
        </pc:spChg>
        <pc:picChg chg="add mod">
          <ac:chgData name="" userId="2a41b56a11ea59c8" providerId="LiveId" clId="{221AA59A-65F5-4AEE-964C-78D3E3263903}" dt="2024-10-02T18:26:38.750" v="985" actId="14100"/>
          <ac:picMkLst>
            <pc:docMk/>
            <pc:sldMk cId="2595376603" sldId="308"/>
            <ac:picMk id="4" creationId="{527E4507-F963-40A5-B911-AA3D7F57D2E1}"/>
          </ac:picMkLst>
        </pc:picChg>
        <pc:picChg chg="add mod">
          <ac:chgData name="" userId="2a41b56a11ea59c8" providerId="LiveId" clId="{221AA59A-65F5-4AEE-964C-78D3E3263903}" dt="2024-10-02T18:26:49.355" v="988" actId="14100"/>
          <ac:picMkLst>
            <pc:docMk/>
            <pc:sldMk cId="2595376603" sldId="308"/>
            <ac:picMk id="5" creationId="{79AF866A-D2DE-4E86-95DF-6076A7DF46F9}"/>
          </ac:picMkLst>
        </pc:picChg>
      </pc:sldChg>
      <pc:sldChg chg="addSp delSp modSp add">
        <pc:chgData name="" userId="2a41b56a11ea59c8" providerId="LiveId" clId="{221AA59A-65F5-4AEE-964C-78D3E3263903}" dt="2024-10-02T18:44:28.309" v="1083" actId="478"/>
        <pc:sldMkLst>
          <pc:docMk/>
          <pc:sldMk cId="1505947009" sldId="309"/>
        </pc:sldMkLst>
        <pc:spChg chg="del">
          <ac:chgData name="" userId="2a41b56a11ea59c8" providerId="LiveId" clId="{221AA59A-65F5-4AEE-964C-78D3E3263903}" dt="2024-10-02T18:27:09.824" v="990"/>
          <ac:spMkLst>
            <pc:docMk/>
            <pc:sldMk cId="1505947009" sldId="309"/>
            <ac:spMk id="2" creationId="{BDE6A65A-F6DA-4554-8BB9-67AE94D5D31E}"/>
          </ac:spMkLst>
        </pc:spChg>
        <pc:spChg chg="del">
          <ac:chgData name="" userId="2a41b56a11ea59c8" providerId="LiveId" clId="{221AA59A-65F5-4AEE-964C-78D3E3263903}" dt="2024-10-02T18:27:09.824" v="990"/>
          <ac:spMkLst>
            <pc:docMk/>
            <pc:sldMk cId="1505947009" sldId="309"/>
            <ac:spMk id="3" creationId="{A764551F-639E-4FBC-836C-A4028899EBDB}"/>
          </ac:spMkLst>
        </pc:spChg>
        <pc:spChg chg="add mod">
          <ac:chgData name="" userId="2a41b56a11ea59c8" providerId="LiveId" clId="{221AA59A-65F5-4AEE-964C-78D3E3263903}" dt="2024-10-02T18:27:30.914" v="1011" actId="20577"/>
          <ac:spMkLst>
            <pc:docMk/>
            <pc:sldMk cId="1505947009" sldId="309"/>
            <ac:spMk id="4" creationId="{53B446AC-6864-4907-BBBC-D1396A4B54FB}"/>
          </ac:spMkLst>
        </pc:spChg>
        <pc:spChg chg="add mod">
          <ac:chgData name="" userId="2a41b56a11ea59c8" providerId="LiveId" clId="{221AA59A-65F5-4AEE-964C-78D3E3263903}" dt="2024-10-02T18:27:37.612" v="1015" actId="20577"/>
          <ac:spMkLst>
            <pc:docMk/>
            <pc:sldMk cId="1505947009" sldId="309"/>
            <ac:spMk id="5" creationId="{9789947D-6A3E-4F63-9D13-2AF50D354742}"/>
          </ac:spMkLst>
        </pc:spChg>
        <pc:picChg chg="add del mod">
          <ac:chgData name="" userId="2a41b56a11ea59c8" providerId="LiveId" clId="{221AA59A-65F5-4AEE-964C-78D3E3263903}" dt="2024-10-02T18:44:28.309" v="1083" actId="478"/>
          <ac:picMkLst>
            <pc:docMk/>
            <pc:sldMk cId="1505947009" sldId="309"/>
            <ac:picMk id="6" creationId="{42FB77B7-6E98-4A7D-984A-960849020198}"/>
          </ac:picMkLst>
        </pc:picChg>
      </pc:sldChg>
      <pc:sldMasterChg chg="setBg">
        <pc:chgData name="" userId="2a41b56a11ea59c8" providerId="LiveId" clId="{221AA59A-65F5-4AEE-964C-78D3E3263903}" dt="2024-10-02T17:51:51.144" v="688"/>
        <pc:sldMasterMkLst>
          <pc:docMk/>
          <pc:sldMasterMk cId="1436203235" sldId="2147483660"/>
        </pc:sldMasterMkLst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316279-06A6-42C2-9DB4-A8D04B80DAC8}" type="doc">
      <dgm:prSet loTypeId="urn:microsoft.com/office/officeart/2008/layout/HalfCircle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C6B7978-8E08-4A60-9697-AE74CE66FE00}">
      <dgm:prSet phldrT="[Tex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US" sz="2800" b="1" dirty="0">
              <a:solidFill>
                <a:schemeClr val="accent2"/>
              </a:solidFill>
            </a:rPr>
            <a:t>By involvement</a:t>
          </a:r>
        </a:p>
      </dgm:t>
    </dgm:pt>
    <dgm:pt modelId="{43F1714A-C6BC-46C7-B889-6D60EFF7E476}" type="parTrans" cxnId="{8A875CB4-F872-464B-8044-5D85C2CC8391}">
      <dgm:prSet/>
      <dgm:spPr/>
      <dgm:t>
        <a:bodyPr/>
        <a:lstStyle/>
        <a:p>
          <a:endParaRPr lang="en-US" sz="2000" dirty="0"/>
        </a:p>
      </dgm:t>
    </dgm:pt>
    <dgm:pt modelId="{E576DC61-B267-4693-8ED2-63C5FC6FA1F8}" type="sibTrans" cxnId="{8A875CB4-F872-464B-8044-5D85C2CC8391}">
      <dgm:prSet/>
      <dgm:spPr/>
      <dgm:t>
        <a:bodyPr/>
        <a:lstStyle/>
        <a:p>
          <a:endParaRPr lang="en-US" sz="2000" dirty="0"/>
        </a:p>
      </dgm:t>
    </dgm:pt>
    <dgm:pt modelId="{B6F55350-61E2-49B6-996D-4724838B5305}">
      <dgm:prSet phldrT="[Text]" custT="1"/>
      <dgm:spPr/>
      <dgm:t>
        <a:bodyPr/>
        <a:lstStyle/>
        <a:p>
          <a:r>
            <a:rPr lang="en-US" sz="2800" dirty="0">
              <a:solidFill>
                <a:schemeClr val="accent2"/>
              </a:solidFill>
            </a:rPr>
            <a:t>Unilateral</a:t>
          </a:r>
        </a:p>
      </dgm:t>
    </dgm:pt>
    <dgm:pt modelId="{92DE6A09-EC1E-4ED6-8C28-EF37C6543FE8}" type="parTrans" cxnId="{1B4C48D4-4712-460D-83BB-86CD5436793B}">
      <dgm:prSet/>
      <dgm:spPr/>
      <dgm:t>
        <a:bodyPr/>
        <a:lstStyle/>
        <a:p>
          <a:endParaRPr lang="en-US" sz="2000" dirty="0"/>
        </a:p>
      </dgm:t>
    </dgm:pt>
    <dgm:pt modelId="{B7FF1CF5-91A1-41A1-B468-D8772A5E9306}" type="sibTrans" cxnId="{1B4C48D4-4712-460D-83BB-86CD5436793B}">
      <dgm:prSet/>
      <dgm:spPr/>
      <dgm:t>
        <a:bodyPr/>
        <a:lstStyle/>
        <a:p>
          <a:endParaRPr lang="en-US" sz="2000" dirty="0"/>
        </a:p>
      </dgm:t>
    </dgm:pt>
    <dgm:pt modelId="{447D1BA7-7646-43C6-A826-438D537CBAEA}">
      <dgm:prSet phldrT="[Text]" custT="1"/>
      <dgm:spPr/>
      <dgm:t>
        <a:bodyPr/>
        <a:lstStyle/>
        <a:p>
          <a:r>
            <a:rPr lang="en-US" sz="2800" dirty="0">
              <a:solidFill>
                <a:schemeClr val="accent2"/>
              </a:solidFill>
            </a:rPr>
            <a:t>Bilateral</a:t>
          </a:r>
        </a:p>
      </dgm:t>
    </dgm:pt>
    <dgm:pt modelId="{0E5D6729-9657-44B4-8AFC-F4A9D2432B1C}" type="parTrans" cxnId="{B57A1F49-11F0-4686-9086-71C30F9D224A}">
      <dgm:prSet/>
      <dgm:spPr/>
      <dgm:t>
        <a:bodyPr/>
        <a:lstStyle/>
        <a:p>
          <a:endParaRPr lang="en-US" sz="2000" dirty="0"/>
        </a:p>
      </dgm:t>
    </dgm:pt>
    <dgm:pt modelId="{5040BF07-F740-436B-961D-6E96186E592A}" type="sibTrans" cxnId="{B57A1F49-11F0-4686-9086-71C30F9D224A}">
      <dgm:prSet/>
      <dgm:spPr/>
      <dgm:t>
        <a:bodyPr/>
        <a:lstStyle/>
        <a:p>
          <a:endParaRPr lang="en-US" sz="2000" dirty="0"/>
        </a:p>
      </dgm:t>
    </dgm:pt>
    <dgm:pt modelId="{D367A4D7-8E40-43F6-B09F-AD4683372673}">
      <dgm:prSet phldrT="[Tex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US" sz="2800" b="1" dirty="0">
              <a:solidFill>
                <a:schemeClr val="accent2"/>
              </a:solidFill>
            </a:rPr>
            <a:t>By mechanism</a:t>
          </a:r>
        </a:p>
      </dgm:t>
    </dgm:pt>
    <dgm:pt modelId="{409D5F69-A6B3-4771-8318-E0FA1F3B0225}" type="parTrans" cxnId="{0A0EB65B-C062-45C7-AAD9-4FFF24B9D6CC}">
      <dgm:prSet/>
      <dgm:spPr/>
      <dgm:t>
        <a:bodyPr/>
        <a:lstStyle/>
        <a:p>
          <a:endParaRPr lang="en-US" sz="2000" dirty="0"/>
        </a:p>
      </dgm:t>
    </dgm:pt>
    <dgm:pt modelId="{44103396-2B11-4A92-B1B0-CF685536825C}" type="sibTrans" cxnId="{0A0EB65B-C062-45C7-AAD9-4FFF24B9D6CC}">
      <dgm:prSet/>
      <dgm:spPr/>
      <dgm:t>
        <a:bodyPr/>
        <a:lstStyle/>
        <a:p>
          <a:endParaRPr lang="en-US" sz="2000" dirty="0"/>
        </a:p>
      </dgm:t>
    </dgm:pt>
    <dgm:pt modelId="{B0C69A62-913E-4C8B-98E1-C0D0FF3A734E}">
      <dgm:prSet phldrT="[Text]" custT="1"/>
      <dgm:spPr/>
      <dgm:t>
        <a:bodyPr/>
        <a:lstStyle/>
        <a:p>
          <a:r>
            <a:rPr lang="en-US" sz="2800" dirty="0">
              <a:solidFill>
                <a:schemeClr val="accent2"/>
              </a:solidFill>
            </a:rPr>
            <a:t>Transudative</a:t>
          </a:r>
        </a:p>
      </dgm:t>
    </dgm:pt>
    <dgm:pt modelId="{21A42572-E50F-41F4-84A7-FF5A4726A454}" type="parTrans" cxnId="{6B5F028D-CA74-43E0-BEFE-7EAE73643A6E}">
      <dgm:prSet/>
      <dgm:spPr/>
      <dgm:t>
        <a:bodyPr/>
        <a:lstStyle/>
        <a:p>
          <a:endParaRPr lang="en-US" sz="2000" dirty="0"/>
        </a:p>
      </dgm:t>
    </dgm:pt>
    <dgm:pt modelId="{F36E41B8-988C-46B8-A9E0-2C0D6466AA33}" type="sibTrans" cxnId="{6B5F028D-CA74-43E0-BEFE-7EAE73643A6E}">
      <dgm:prSet/>
      <dgm:spPr/>
      <dgm:t>
        <a:bodyPr/>
        <a:lstStyle/>
        <a:p>
          <a:endParaRPr lang="en-US" sz="2000" dirty="0"/>
        </a:p>
      </dgm:t>
    </dgm:pt>
    <dgm:pt modelId="{FB63C144-BC06-4589-A9F3-365DE2CC9805}">
      <dgm:prSet phldrT="[Text]" custT="1"/>
      <dgm:spPr/>
      <dgm:t>
        <a:bodyPr/>
        <a:lstStyle/>
        <a:p>
          <a:r>
            <a:rPr lang="en-US" sz="2800" dirty="0">
              <a:solidFill>
                <a:schemeClr val="accent2"/>
              </a:solidFill>
            </a:rPr>
            <a:t>Exudative</a:t>
          </a:r>
        </a:p>
      </dgm:t>
    </dgm:pt>
    <dgm:pt modelId="{AE6AC517-D0A5-45BB-A774-67878EA0DD8A}" type="parTrans" cxnId="{99A1332A-A02E-4C07-8DBF-DDE5E08BEBAC}">
      <dgm:prSet/>
      <dgm:spPr/>
      <dgm:t>
        <a:bodyPr/>
        <a:lstStyle/>
        <a:p>
          <a:endParaRPr lang="en-US" sz="2000" dirty="0"/>
        </a:p>
      </dgm:t>
    </dgm:pt>
    <dgm:pt modelId="{B5B08466-7711-43AA-852A-C23BF45A9D5A}" type="sibTrans" cxnId="{99A1332A-A02E-4C07-8DBF-DDE5E08BEBAC}">
      <dgm:prSet/>
      <dgm:spPr/>
      <dgm:t>
        <a:bodyPr/>
        <a:lstStyle/>
        <a:p>
          <a:endParaRPr lang="en-US" sz="2000" dirty="0"/>
        </a:p>
      </dgm:t>
    </dgm:pt>
    <dgm:pt modelId="{D5B1A8A3-E2BB-4163-B589-84FB6F9FD215}" type="pres">
      <dgm:prSet presAssocID="{79316279-06A6-42C2-9DB4-A8D04B80DAC8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E00561C4-95E1-4CF0-9152-408CB901CB64}" type="pres">
      <dgm:prSet presAssocID="{3C6B7978-8E08-4A60-9697-AE74CE66FE00}" presName="hierRoot1" presStyleCnt="0">
        <dgm:presLayoutVars>
          <dgm:hierBranch val="init"/>
        </dgm:presLayoutVars>
      </dgm:prSet>
      <dgm:spPr/>
    </dgm:pt>
    <dgm:pt modelId="{F98B15AF-33EA-42AC-89E0-13230BEF8E25}" type="pres">
      <dgm:prSet presAssocID="{3C6B7978-8E08-4A60-9697-AE74CE66FE00}" presName="rootComposite1" presStyleCnt="0"/>
      <dgm:spPr/>
    </dgm:pt>
    <dgm:pt modelId="{673AC07D-D5C4-4379-BA78-D567D111406C}" type="pres">
      <dgm:prSet presAssocID="{3C6B7978-8E08-4A60-9697-AE74CE66FE00}" presName="rootText1" presStyleLbl="alignAcc1" presStyleIdx="0" presStyleCnt="0">
        <dgm:presLayoutVars>
          <dgm:chPref val="3"/>
        </dgm:presLayoutVars>
      </dgm:prSet>
      <dgm:spPr/>
    </dgm:pt>
    <dgm:pt modelId="{D31A9CE7-E5B2-44DB-B9DA-AB1892413799}" type="pres">
      <dgm:prSet presAssocID="{3C6B7978-8E08-4A60-9697-AE74CE66FE00}" presName="topArc1" presStyleLbl="parChTrans1D1" presStyleIdx="0" presStyleCnt="12"/>
      <dgm:spPr/>
    </dgm:pt>
    <dgm:pt modelId="{8CC4E22B-5F98-42A3-93C0-4CE12FFC9E35}" type="pres">
      <dgm:prSet presAssocID="{3C6B7978-8E08-4A60-9697-AE74CE66FE00}" presName="bottomArc1" presStyleLbl="parChTrans1D1" presStyleIdx="1" presStyleCnt="12"/>
      <dgm:spPr/>
    </dgm:pt>
    <dgm:pt modelId="{C5485533-362A-4972-B1E0-1C18D83EF33D}" type="pres">
      <dgm:prSet presAssocID="{3C6B7978-8E08-4A60-9697-AE74CE66FE00}" presName="topConnNode1" presStyleLbl="node1" presStyleIdx="0" presStyleCnt="0"/>
      <dgm:spPr/>
    </dgm:pt>
    <dgm:pt modelId="{5C90EDB5-1B05-412C-A8BB-894FFF7CAD3F}" type="pres">
      <dgm:prSet presAssocID="{3C6B7978-8E08-4A60-9697-AE74CE66FE00}" presName="hierChild2" presStyleCnt="0"/>
      <dgm:spPr/>
    </dgm:pt>
    <dgm:pt modelId="{BAC0F68A-959E-43F4-BBC4-0B202052C681}" type="pres">
      <dgm:prSet presAssocID="{92DE6A09-EC1E-4ED6-8C28-EF37C6543FE8}" presName="Name28" presStyleLbl="parChTrans1D2" presStyleIdx="0" presStyleCnt="4"/>
      <dgm:spPr/>
    </dgm:pt>
    <dgm:pt modelId="{B7E67B27-A68C-4915-AE5A-E9C5C7276D0B}" type="pres">
      <dgm:prSet presAssocID="{B6F55350-61E2-49B6-996D-4724838B5305}" presName="hierRoot2" presStyleCnt="0">
        <dgm:presLayoutVars>
          <dgm:hierBranch val="init"/>
        </dgm:presLayoutVars>
      </dgm:prSet>
      <dgm:spPr/>
    </dgm:pt>
    <dgm:pt modelId="{ABBC1D74-CF9D-47E8-82B1-C4A92B8A75EF}" type="pres">
      <dgm:prSet presAssocID="{B6F55350-61E2-49B6-996D-4724838B5305}" presName="rootComposite2" presStyleCnt="0"/>
      <dgm:spPr/>
    </dgm:pt>
    <dgm:pt modelId="{44D0440E-ADAA-4DFE-8AE3-A6D15497E0C3}" type="pres">
      <dgm:prSet presAssocID="{B6F55350-61E2-49B6-996D-4724838B5305}" presName="rootText2" presStyleLbl="alignAcc1" presStyleIdx="0" presStyleCnt="0">
        <dgm:presLayoutVars>
          <dgm:chPref val="3"/>
        </dgm:presLayoutVars>
      </dgm:prSet>
      <dgm:spPr/>
    </dgm:pt>
    <dgm:pt modelId="{2B546F96-FFE7-47C2-AF2C-7A4FAD82B3E1}" type="pres">
      <dgm:prSet presAssocID="{B6F55350-61E2-49B6-996D-4724838B5305}" presName="topArc2" presStyleLbl="parChTrans1D1" presStyleIdx="2" presStyleCnt="12"/>
      <dgm:spPr/>
    </dgm:pt>
    <dgm:pt modelId="{8129584F-6F8B-4379-B36B-9E1ACCBED3CC}" type="pres">
      <dgm:prSet presAssocID="{B6F55350-61E2-49B6-996D-4724838B5305}" presName="bottomArc2" presStyleLbl="parChTrans1D1" presStyleIdx="3" presStyleCnt="12"/>
      <dgm:spPr/>
    </dgm:pt>
    <dgm:pt modelId="{D4237608-FE8A-46EC-924A-FB918F691C2E}" type="pres">
      <dgm:prSet presAssocID="{B6F55350-61E2-49B6-996D-4724838B5305}" presName="topConnNode2" presStyleLbl="node2" presStyleIdx="0" presStyleCnt="0"/>
      <dgm:spPr/>
    </dgm:pt>
    <dgm:pt modelId="{F17D7A57-EE67-4341-976F-1BB3CAC74850}" type="pres">
      <dgm:prSet presAssocID="{B6F55350-61E2-49B6-996D-4724838B5305}" presName="hierChild4" presStyleCnt="0"/>
      <dgm:spPr/>
    </dgm:pt>
    <dgm:pt modelId="{07E2BA36-41A7-425A-A7AA-0AD5ABE3377A}" type="pres">
      <dgm:prSet presAssocID="{B6F55350-61E2-49B6-996D-4724838B5305}" presName="hierChild5" presStyleCnt="0"/>
      <dgm:spPr/>
    </dgm:pt>
    <dgm:pt modelId="{F35A2392-5B18-4A46-80E0-CA1748401C09}" type="pres">
      <dgm:prSet presAssocID="{0E5D6729-9657-44B4-8AFC-F4A9D2432B1C}" presName="Name28" presStyleLbl="parChTrans1D2" presStyleIdx="1" presStyleCnt="4"/>
      <dgm:spPr/>
    </dgm:pt>
    <dgm:pt modelId="{F5F720E7-E964-48F1-8AA8-082D30DDA0B6}" type="pres">
      <dgm:prSet presAssocID="{447D1BA7-7646-43C6-A826-438D537CBAEA}" presName="hierRoot2" presStyleCnt="0">
        <dgm:presLayoutVars>
          <dgm:hierBranch val="init"/>
        </dgm:presLayoutVars>
      </dgm:prSet>
      <dgm:spPr/>
    </dgm:pt>
    <dgm:pt modelId="{894A5C9F-0C15-48CA-8C93-3A79BF1A4E3A}" type="pres">
      <dgm:prSet presAssocID="{447D1BA7-7646-43C6-A826-438D537CBAEA}" presName="rootComposite2" presStyleCnt="0"/>
      <dgm:spPr/>
    </dgm:pt>
    <dgm:pt modelId="{40C12E68-34C7-4AFC-AA96-073DE1F9F565}" type="pres">
      <dgm:prSet presAssocID="{447D1BA7-7646-43C6-A826-438D537CBAEA}" presName="rootText2" presStyleLbl="alignAcc1" presStyleIdx="0" presStyleCnt="0">
        <dgm:presLayoutVars>
          <dgm:chPref val="3"/>
        </dgm:presLayoutVars>
      </dgm:prSet>
      <dgm:spPr/>
    </dgm:pt>
    <dgm:pt modelId="{F951CCB2-AFBB-4A95-A1E7-72F9F0D72954}" type="pres">
      <dgm:prSet presAssocID="{447D1BA7-7646-43C6-A826-438D537CBAEA}" presName="topArc2" presStyleLbl="parChTrans1D1" presStyleIdx="4" presStyleCnt="12"/>
      <dgm:spPr/>
    </dgm:pt>
    <dgm:pt modelId="{1B9AE87A-4C7A-4A4E-BB8E-AE333C884E40}" type="pres">
      <dgm:prSet presAssocID="{447D1BA7-7646-43C6-A826-438D537CBAEA}" presName="bottomArc2" presStyleLbl="parChTrans1D1" presStyleIdx="5" presStyleCnt="12"/>
      <dgm:spPr/>
    </dgm:pt>
    <dgm:pt modelId="{2FD3D0DB-92C1-4D81-8D1A-C23F4CA6477B}" type="pres">
      <dgm:prSet presAssocID="{447D1BA7-7646-43C6-A826-438D537CBAEA}" presName="topConnNode2" presStyleLbl="node2" presStyleIdx="0" presStyleCnt="0"/>
      <dgm:spPr/>
    </dgm:pt>
    <dgm:pt modelId="{6CF5EB0E-4EBE-4A38-82CE-D7D27457BC13}" type="pres">
      <dgm:prSet presAssocID="{447D1BA7-7646-43C6-A826-438D537CBAEA}" presName="hierChild4" presStyleCnt="0"/>
      <dgm:spPr/>
    </dgm:pt>
    <dgm:pt modelId="{C60BA52F-DF70-4DA5-91EC-15C9389220B9}" type="pres">
      <dgm:prSet presAssocID="{447D1BA7-7646-43C6-A826-438D537CBAEA}" presName="hierChild5" presStyleCnt="0"/>
      <dgm:spPr/>
    </dgm:pt>
    <dgm:pt modelId="{5C15ECAF-0E46-4997-BEBC-080C555085B3}" type="pres">
      <dgm:prSet presAssocID="{3C6B7978-8E08-4A60-9697-AE74CE66FE00}" presName="hierChild3" presStyleCnt="0"/>
      <dgm:spPr/>
    </dgm:pt>
    <dgm:pt modelId="{981CC2D1-52F7-4CF5-B636-F8F20C1B89F7}" type="pres">
      <dgm:prSet presAssocID="{D367A4D7-8E40-43F6-B09F-AD4683372673}" presName="hierRoot1" presStyleCnt="0">
        <dgm:presLayoutVars>
          <dgm:hierBranch val="init"/>
        </dgm:presLayoutVars>
      </dgm:prSet>
      <dgm:spPr/>
    </dgm:pt>
    <dgm:pt modelId="{DD4A1804-8F4B-4570-86D2-FB14C0414903}" type="pres">
      <dgm:prSet presAssocID="{D367A4D7-8E40-43F6-B09F-AD4683372673}" presName="rootComposite1" presStyleCnt="0"/>
      <dgm:spPr/>
    </dgm:pt>
    <dgm:pt modelId="{2EABA585-ABF9-4B1B-B56C-AE871E307F99}" type="pres">
      <dgm:prSet presAssocID="{D367A4D7-8E40-43F6-B09F-AD4683372673}" presName="rootText1" presStyleLbl="alignAcc1" presStyleIdx="0" presStyleCnt="0">
        <dgm:presLayoutVars>
          <dgm:chPref val="3"/>
        </dgm:presLayoutVars>
      </dgm:prSet>
      <dgm:spPr/>
    </dgm:pt>
    <dgm:pt modelId="{AB82A11D-4089-499C-A61B-A56B96CDF114}" type="pres">
      <dgm:prSet presAssocID="{D367A4D7-8E40-43F6-B09F-AD4683372673}" presName="topArc1" presStyleLbl="parChTrans1D1" presStyleIdx="6" presStyleCnt="12"/>
      <dgm:spPr/>
    </dgm:pt>
    <dgm:pt modelId="{CBA68A0D-89DC-4DBE-9CFB-78458CFFC1EB}" type="pres">
      <dgm:prSet presAssocID="{D367A4D7-8E40-43F6-B09F-AD4683372673}" presName="bottomArc1" presStyleLbl="parChTrans1D1" presStyleIdx="7" presStyleCnt="12"/>
      <dgm:spPr/>
    </dgm:pt>
    <dgm:pt modelId="{32EBEC9B-33E2-45D4-A1BA-638F95B81A83}" type="pres">
      <dgm:prSet presAssocID="{D367A4D7-8E40-43F6-B09F-AD4683372673}" presName="topConnNode1" presStyleLbl="node1" presStyleIdx="0" presStyleCnt="0"/>
      <dgm:spPr/>
    </dgm:pt>
    <dgm:pt modelId="{8763B38A-D0A0-4289-AEB0-460FCB8C8ECD}" type="pres">
      <dgm:prSet presAssocID="{D367A4D7-8E40-43F6-B09F-AD4683372673}" presName="hierChild2" presStyleCnt="0"/>
      <dgm:spPr/>
    </dgm:pt>
    <dgm:pt modelId="{76669CB8-3D0B-4BCE-853A-91248B8B9B3A}" type="pres">
      <dgm:prSet presAssocID="{21A42572-E50F-41F4-84A7-FF5A4726A454}" presName="Name28" presStyleLbl="parChTrans1D2" presStyleIdx="2" presStyleCnt="4"/>
      <dgm:spPr/>
    </dgm:pt>
    <dgm:pt modelId="{1EE2D40F-2E0E-42A8-97FA-134F37E6B122}" type="pres">
      <dgm:prSet presAssocID="{B0C69A62-913E-4C8B-98E1-C0D0FF3A734E}" presName="hierRoot2" presStyleCnt="0">
        <dgm:presLayoutVars>
          <dgm:hierBranch val="init"/>
        </dgm:presLayoutVars>
      </dgm:prSet>
      <dgm:spPr/>
    </dgm:pt>
    <dgm:pt modelId="{26FF3978-A554-42B8-B55B-A803765CD15D}" type="pres">
      <dgm:prSet presAssocID="{B0C69A62-913E-4C8B-98E1-C0D0FF3A734E}" presName="rootComposite2" presStyleCnt="0"/>
      <dgm:spPr/>
    </dgm:pt>
    <dgm:pt modelId="{8CEFA1BF-4E38-4849-8EE0-3A5765F1800D}" type="pres">
      <dgm:prSet presAssocID="{B0C69A62-913E-4C8B-98E1-C0D0FF3A734E}" presName="rootText2" presStyleLbl="alignAcc1" presStyleIdx="0" presStyleCnt="0">
        <dgm:presLayoutVars>
          <dgm:chPref val="3"/>
        </dgm:presLayoutVars>
      </dgm:prSet>
      <dgm:spPr/>
    </dgm:pt>
    <dgm:pt modelId="{728F116C-6B3D-4003-A285-4BBE5E23225E}" type="pres">
      <dgm:prSet presAssocID="{B0C69A62-913E-4C8B-98E1-C0D0FF3A734E}" presName="topArc2" presStyleLbl="parChTrans1D1" presStyleIdx="8" presStyleCnt="12"/>
      <dgm:spPr/>
    </dgm:pt>
    <dgm:pt modelId="{D6E13E41-5FB2-43BD-9530-1444D32BFF32}" type="pres">
      <dgm:prSet presAssocID="{B0C69A62-913E-4C8B-98E1-C0D0FF3A734E}" presName="bottomArc2" presStyleLbl="parChTrans1D1" presStyleIdx="9" presStyleCnt="12"/>
      <dgm:spPr/>
    </dgm:pt>
    <dgm:pt modelId="{B9DD6BFA-3D9A-4A33-9449-597C14A274B7}" type="pres">
      <dgm:prSet presAssocID="{B0C69A62-913E-4C8B-98E1-C0D0FF3A734E}" presName="topConnNode2" presStyleLbl="node2" presStyleIdx="0" presStyleCnt="0"/>
      <dgm:spPr/>
    </dgm:pt>
    <dgm:pt modelId="{5AE43B7F-2621-4D06-BEBD-010C51D68000}" type="pres">
      <dgm:prSet presAssocID="{B0C69A62-913E-4C8B-98E1-C0D0FF3A734E}" presName="hierChild4" presStyleCnt="0"/>
      <dgm:spPr/>
    </dgm:pt>
    <dgm:pt modelId="{62215ECD-3828-4894-A030-D7C7B3D1BA33}" type="pres">
      <dgm:prSet presAssocID="{B0C69A62-913E-4C8B-98E1-C0D0FF3A734E}" presName="hierChild5" presStyleCnt="0"/>
      <dgm:spPr/>
    </dgm:pt>
    <dgm:pt modelId="{0D5104F1-C34D-456D-867C-15E6F24806C8}" type="pres">
      <dgm:prSet presAssocID="{AE6AC517-D0A5-45BB-A774-67878EA0DD8A}" presName="Name28" presStyleLbl="parChTrans1D2" presStyleIdx="3" presStyleCnt="4"/>
      <dgm:spPr/>
    </dgm:pt>
    <dgm:pt modelId="{9FA03845-A89B-4270-9033-031791F85442}" type="pres">
      <dgm:prSet presAssocID="{FB63C144-BC06-4589-A9F3-365DE2CC9805}" presName="hierRoot2" presStyleCnt="0">
        <dgm:presLayoutVars>
          <dgm:hierBranch val="init"/>
        </dgm:presLayoutVars>
      </dgm:prSet>
      <dgm:spPr/>
    </dgm:pt>
    <dgm:pt modelId="{F855B687-018B-4FF1-8FB9-7BFBF09CC19A}" type="pres">
      <dgm:prSet presAssocID="{FB63C144-BC06-4589-A9F3-365DE2CC9805}" presName="rootComposite2" presStyleCnt="0"/>
      <dgm:spPr/>
    </dgm:pt>
    <dgm:pt modelId="{B8C46097-B932-4281-AD2E-EF1431C2A640}" type="pres">
      <dgm:prSet presAssocID="{FB63C144-BC06-4589-A9F3-365DE2CC9805}" presName="rootText2" presStyleLbl="alignAcc1" presStyleIdx="0" presStyleCnt="0">
        <dgm:presLayoutVars>
          <dgm:chPref val="3"/>
        </dgm:presLayoutVars>
      </dgm:prSet>
      <dgm:spPr/>
    </dgm:pt>
    <dgm:pt modelId="{5E63EEAE-AEA4-4779-AEEE-0B834AC6E23A}" type="pres">
      <dgm:prSet presAssocID="{FB63C144-BC06-4589-A9F3-365DE2CC9805}" presName="topArc2" presStyleLbl="parChTrans1D1" presStyleIdx="10" presStyleCnt="12"/>
      <dgm:spPr/>
    </dgm:pt>
    <dgm:pt modelId="{1A8CA1D1-B679-4195-B893-B0C7D177BB62}" type="pres">
      <dgm:prSet presAssocID="{FB63C144-BC06-4589-A9F3-365DE2CC9805}" presName="bottomArc2" presStyleLbl="parChTrans1D1" presStyleIdx="11" presStyleCnt="12"/>
      <dgm:spPr/>
    </dgm:pt>
    <dgm:pt modelId="{D2FA39C4-0791-4288-B7A9-2D3D49593365}" type="pres">
      <dgm:prSet presAssocID="{FB63C144-BC06-4589-A9F3-365DE2CC9805}" presName="topConnNode2" presStyleLbl="node2" presStyleIdx="0" presStyleCnt="0"/>
      <dgm:spPr/>
    </dgm:pt>
    <dgm:pt modelId="{FE88D782-C8F7-4ABA-9E9A-F1D3625CD4F0}" type="pres">
      <dgm:prSet presAssocID="{FB63C144-BC06-4589-A9F3-365DE2CC9805}" presName="hierChild4" presStyleCnt="0"/>
      <dgm:spPr/>
    </dgm:pt>
    <dgm:pt modelId="{219818D3-1763-445E-B778-C359E41CF8E9}" type="pres">
      <dgm:prSet presAssocID="{FB63C144-BC06-4589-A9F3-365DE2CC9805}" presName="hierChild5" presStyleCnt="0"/>
      <dgm:spPr/>
    </dgm:pt>
    <dgm:pt modelId="{5DFDA117-760B-48BB-A2F1-DC6DF135ABE5}" type="pres">
      <dgm:prSet presAssocID="{D367A4D7-8E40-43F6-B09F-AD4683372673}" presName="hierChild3" presStyleCnt="0"/>
      <dgm:spPr/>
    </dgm:pt>
  </dgm:ptLst>
  <dgm:cxnLst>
    <dgm:cxn modelId="{044FE314-440E-455A-8771-E0B910F5008A}" type="presOf" srcId="{92DE6A09-EC1E-4ED6-8C28-EF37C6543FE8}" destId="{BAC0F68A-959E-43F4-BBC4-0B202052C681}" srcOrd="0" destOrd="0" presId="urn:microsoft.com/office/officeart/2008/layout/HalfCircleOrganizationChart"/>
    <dgm:cxn modelId="{7D57BD17-810D-4DF0-ADA4-AB21A14DBDB1}" type="presOf" srcId="{21A42572-E50F-41F4-84A7-FF5A4726A454}" destId="{76669CB8-3D0B-4BCE-853A-91248B8B9B3A}" srcOrd="0" destOrd="0" presId="urn:microsoft.com/office/officeart/2008/layout/HalfCircleOrganizationChart"/>
    <dgm:cxn modelId="{94329C1E-ACDA-422C-999D-A2DF15C80016}" type="presOf" srcId="{447D1BA7-7646-43C6-A826-438D537CBAEA}" destId="{2FD3D0DB-92C1-4D81-8D1A-C23F4CA6477B}" srcOrd="1" destOrd="0" presId="urn:microsoft.com/office/officeart/2008/layout/HalfCircleOrganizationChart"/>
    <dgm:cxn modelId="{63B57228-221B-4221-BDA0-EE19E985A92C}" type="presOf" srcId="{D367A4D7-8E40-43F6-B09F-AD4683372673}" destId="{2EABA585-ABF9-4B1B-B56C-AE871E307F99}" srcOrd="0" destOrd="0" presId="urn:microsoft.com/office/officeart/2008/layout/HalfCircleOrganizationChart"/>
    <dgm:cxn modelId="{99A1332A-A02E-4C07-8DBF-DDE5E08BEBAC}" srcId="{D367A4D7-8E40-43F6-B09F-AD4683372673}" destId="{FB63C144-BC06-4589-A9F3-365DE2CC9805}" srcOrd="1" destOrd="0" parTransId="{AE6AC517-D0A5-45BB-A774-67878EA0DD8A}" sibTransId="{B5B08466-7711-43AA-852A-C23BF45A9D5A}"/>
    <dgm:cxn modelId="{070C602D-1C69-464D-9924-A074CB879647}" type="presOf" srcId="{0E5D6729-9657-44B4-8AFC-F4A9D2432B1C}" destId="{F35A2392-5B18-4A46-80E0-CA1748401C09}" srcOrd="0" destOrd="0" presId="urn:microsoft.com/office/officeart/2008/layout/HalfCircleOrganizationChart"/>
    <dgm:cxn modelId="{6E49D43A-3AE2-4A5E-8D80-F1BD6D6FB5DC}" type="presOf" srcId="{B0C69A62-913E-4C8B-98E1-C0D0FF3A734E}" destId="{B9DD6BFA-3D9A-4A33-9449-597C14A274B7}" srcOrd="1" destOrd="0" presId="urn:microsoft.com/office/officeart/2008/layout/HalfCircleOrganizationChart"/>
    <dgm:cxn modelId="{0A0EB65B-C062-45C7-AAD9-4FFF24B9D6CC}" srcId="{79316279-06A6-42C2-9DB4-A8D04B80DAC8}" destId="{D367A4D7-8E40-43F6-B09F-AD4683372673}" srcOrd="1" destOrd="0" parTransId="{409D5F69-A6B3-4771-8318-E0FA1F3B0225}" sibTransId="{44103396-2B11-4A92-B1B0-CF685536825C}"/>
    <dgm:cxn modelId="{B57A1F49-11F0-4686-9086-71C30F9D224A}" srcId="{3C6B7978-8E08-4A60-9697-AE74CE66FE00}" destId="{447D1BA7-7646-43C6-A826-438D537CBAEA}" srcOrd="1" destOrd="0" parTransId="{0E5D6729-9657-44B4-8AFC-F4A9D2432B1C}" sibTransId="{5040BF07-F740-436B-961D-6E96186E592A}"/>
    <dgm:cxn modelId="{1EBF4B51-60B7-4028-B058-8924B385766D}" type="presOf" srcId="{447D1BA7-7646-43C6-A826-438D537CBAEA}" destId="{40C12E68-34C7-4AFC-AA96-073DE1F9F565}" srcOrd="0" destOrd="0" presId="urn:microsoft.com/office/officeart/2008/layout/HalfCircleOrganizationChart"/>
    <dgm:cxn modelId="{9EAF4E7A-0184-4F2F-A4F6-D072330A48A5}" type="presOf" srcId="{FB63C144-BC06-4589-A9F3-365DE2CC9805}" destId="{B8C46097-B932-4281-AD2E-EF1431C2A640}" srcOrd="0" destOrd="0" presId="urn:microsoft.com/office/officeart/2008/layout/HalfCircleOrganizationChart"/>
    <dgm:cxn modelId="{3F7EF880-16BB-4C64-80A0-39B7DF8F1A97}" type="presOf" srcId="{B6F55350-61E2-49B6-996D-4724838B5305}" destId="{D4237608-FE8A-46EC-924A-FB918F691C2E}" srcOrd="1" destOrd="0" presId="urn:microsoft.com/office/officeart/2008/layout/HalfCircleOrganizationChart"/>
    <dgm:cxn modelId="{AB235788-34A9-47DB-B31A-A9E7225F4E58}" type="presOf" srcId="{FB63C144-BC06-4589-A9F3-365DE2CC9805}" destId="{D2FA39C4-0791-4288-B7A9-2D3D49593365}" srcOrd="1" destOrd="0" presId="urn:microsoft.com/office/officeart/2008/layout/HalfCircleOrganizationChart"/>
    <dgm:cxn modelId="{6B5F028D-CA74-43E0-BEFE-7EAE73643A6E}" srcId="{D367A4D7-8E40-43F6-B09F-AD4683372673}" destId="{B0C69A62-913E-4C8B-98E1-C0D0FF3A734E}" srcOrd="0" destOrd="0" parTransId="{21A42572-E50F-41F4-84A7-FF5A4726A454}" sibTransId="{F36E41B8-988C-46B8-A9E0-2C0D6466AA33}"/>
    <dgm:cxn modelId="{1D511392-10C6-432C-BDED-9B82036C4CA5}" type="presOf" srcId="{AE6AC517-D0A5-45BB-A774-67878EA0DD8A}" destId="{0D5104F1-C34D-456D-867C-15E6F24806C8}" srcOrd="0" destOrd="0" presId="urn:microsoft.com/office/officeart/2008/layout/HalfCircleOrganizationChart"/>
    <dgm:cxn modelId="{F6368393-CA6C-47B6-ACCD-CD484EBC1387}" type="presOf" srcId="{3C6B7978-8E08-4A60-9697-AE74CE66FE00}" destId="{673AC07D-D5C4-4379-BA78-D567D111406C}" srcOrd="0" destOrd="0" presId="urn:microsoft.com/office/officeart/2008/layout/HalfCircleOrganizationChart"/>
    <dgm:cxn modelId="{83AA569B-8A5B-4F32-BB53-AE09C29093AC}" type="presOf" srcId="{79316279-06A6-42C2-9DB4-A8D04B80DAC8}" destId="{D5B1A8A3-E2BB-4163-B589-84FB6F9FD215}" srcOrd="0" destOrd="0" presId="urn:microsoft.com/office/officeart/2008/layout/HalfCircleOrganizationChart"/>
    <dgm:cxn modelId="{8A875CB4-F872-464B-8044-5D85C2CC8391}" srcId="{79316279-06A6-42C2-9DB4-A8D04B80DAC8}" destId="{3C6B7978-8E08-4A60-9697-AE74CE66FE00}" srcOrd="0" destOrd="0" parTransId="{43F1714A-C6BC-46C7-B889-6D60EFF7E476}" sibTransId="{E576DC61-B267-4693-8ED2-63C5FC6FA1F8}"/>
    <dgm:cxn modelId="{C8693ABA-5112-4329-BFA3-8BCF4F92E21C}" type="presOf" srcId="{B6F55350-61E2-49B6-996D-4724838B5305}" destId="{44D0440E-ADAA-4DFE-8AE3-A6D15497E0C3}" srcOrd="0" destOrd="0" presId="urn:microsoft.com/office/officeart/2008/layout/HalfCircleOrganizationChart"/>
    <dgm:cxn modelId="{1B4C48D4-4712-460D-83BB-86CD5436793B}" srcId="{3C6B7978-8E08-4A60-9697-AE74CE66FE00}" destId="{B6F55350-61E2-49B6-996D-4724838B5305}" srcOrd="0" destOrd="0" parTransId="{92DE6A09-EC1E-4ED6-8C28-EF37C6543FE8}" sibTransId="{B7FF1CF5-91A1-41A1-B468-D8772A5E9306}"/>
    <dgm:cxn modelId="{7D9DD6E3-953E-4EFB-8EEA-E3F3613DD86B}" type="presOf" srcId="{B0C69A62-913E-4C8B-98E1-C0D0FF3A734E}" destId="{8CEFA1BF-4E38-4849-8EE0-3A5765F1800D}" srcOrd="0" destOrd="0" presId="urn:microsoft.com/office/officeart/2008/layout/HalfCircleOrganizationChart"/>
    <dgm:cxn modelId="{731A7AEE-0F76-491B-80AF-2B5CCF16B23B}" type="presOf" srcId="{3C6B7978-8E08-4A60-9697-AE74CE66FE00}" destId="{C5485533-362A-4972-B1E0-1C18D83EF33D}" srcOrd="1" destOrd="0" presId="urn:microsoft.com/office/officeart/2008/layout/HalfCircleOrganizationChart"/>
    <dgm:cxn modelId="{5693F0FD-9A87-4218-83CD-21E52BE6E8D0}" type="presOf" srcId="{D367A4D7-8E40-43F6-B09F-AD4683372673}" destId="{32EBEC9B-33E2-45D4-A1BA-638F95B81A83}" srcOrd="1" destOrd="0" presId="urn:microsoft.com/office/officeart/2008/layout/HalfCircleOrganizationChart"/>
    <dgm:cxn modelId="{36A7E3B8-5210-465B-B73D-36B61B956D5A}" type="presParOf" srcId="{D5B1A8A3-E2BB-4163-B589-84FB6F9FD215}" destId="{E00561C4-95E1-4CF0-9152-408CB901CB64}" srcOrd="0" destOrd="0" presId="urn:microsoft.com/office/officeart/2008/layout/HalfCircleOrganizationChart"/>
    <dgm:cxn modelId="{868B1A7F-BD00-42A4-AEF3-A0684974034B}" type="presParOf" srcId="{E00561C4-95E1-4CF0-9152-408CB901CB64}" destId="{F98B15AF-33EA-42AC-89E0-13230BEF8E25}" srcOrd="0" destOrd="0" presId="urn:microsoft.com/office/officeart/2008/layout/HalfCircleOrganizationChart"/>
    <dgm:cxn modelId="{01A5558D-BE46-4363-9191-4F1AE6B583AF}" type="presParOf" srcId="{F98B15AF-33EA-42AC-89E0-13230BEF8E25}" destId="{673AC07D-D5C4-4379-BA78-D567D111406C}" srcOrd="0" destOrd="0" presId="urn:microsoft.com/office/officeart/2008/layout/HalfCircleOrganizationChart"/>
    <dgm:cxn modelId="{F6CEFB37-92C8-48BE-BEF6-4F3BF0DBD12F}" type="presParOf" srcId="{F98B15AF-33EA-42AC-89E0-13230BEF8E25}" destId="{D31A9CE7-E5B2-44DB-B9DA-AB1892413799}" srcOrd="1" destOrd="0" presId="urn:microsoft.com/office/officeart/2008/layout/HalfCircleOrganizationChart"/>
    <dgm:cxn modelId="{51973ABF-1169-4142-A1E3-32570E16D2F3}" type="presParOf" srcId="{F98B15AF-33EA-42AC-89E0-13230BEF8E25}" destId="{8CC4E22B-5F98-42A3-93C0-4CE12FFC9E35}" srcOrd="2" destOrd="0" presId="urn:microsoft.com/office/officeart/2008/layout/HalfCircleOrganizationChart"/>
    <dgm:cxn modelId="{7B232C80-6432-4B3C-B30F-E4161DD4EB02}" type="presParOf" srcId="{F98B15AF-33EA-42AC-89E0-13230BEF8E25}" destId="{C5485533-362A-4972-B1E0-1C18D83EF33D}" srcOrd="3" destOrd="0" presId="urn:microsoft.com/office/officeart/2008/layout/HalfCircleOrganizationChart"/>
    <dgm:cxn modelId="{C7A9F872-F39F-458F-9FEC-02F3AA306127}" type="presParOf" srcId="{E00561C4-95E1-4CF0-9152-408CB901CB64}" destId="{5C90EDB5-1B05-412C-A8BB-894FFF7CAD3F}" srcOrd="1" destOrd="0" presId="urn:microsoft.com/office/officeart/2008/layout/HalfCircleOrganizationChart"/>
    <dgm:cxn modelId="{C75E0570-A9E2-4377-8D9E-E69C6D80C964}" type="presParOf" srcId="{5C90EDB5-1B05-412C-A8BB-894FFF7CAD3F}" destId="{BAC0F68A-959E-43F4-BBC4-0B202052C681}" srcOrd="0" destOrd="0" presId="urn:microsoft.com/office/officeart/2008/layout/HalfCircleOrganizationChart"/>
    <dgm:cxn modelId="{ED776A3E-F274-4EA2-8481-FBF4AFD9EC64}" type="presParOf" srcId="{5C90EDB5-1B05-412C-A8BB-894FFF7CAD3F}" destId="{B7E67B27-A68C-4915-AE5A-E9C5C7276D0B}" srcOrd="1" destOrd="0" presId="urn:microsoft.com/office/officeart/2008/layout/HalfCircleOrganizationChart"/>
    <dgm:cxn modelId="{E2A37450-B466-4C6D-8ED7-23EEDFEABB4B}" type="presParOf" srcId="{B7E67B27-A68C-4915-AE5A-E9C5C7276D0B}" destId="{ABBC1D74-CF9D-47E8-82B1-C4A92B8A75EF}" srcOrd="0" destOrd="0" presId="urn:microsoft.com/office/officeart/2008/layout/HalfCircleOrganizationChart"/>
    <dgm:cxn modelId="{9C4BA89A-E9F7-45B5-A204-A55C8A197E42}" type="presParOf" srcId="{ABBC1D74-CF9D-47E8-82B1-C4A92B8A75EF}" destId="{44D0440E-ADAA-4DFE-8AE3-A6D15497E0C3}" srcOrd="0" destOrd="0" presId="urn:microsoft.com/office/officeart/2008/layout/HalfCircleOrganizationChart"/>
    <dgm:cxn modelId="{A5197AA5-84A8-4981-811D-9C4AE406233D}" type="presParOf" srcId="{ABBC1D74-CF9D-47E8-82B1-C4A92B8A75EF}" destId="{2B546F96-FFE7-47C2-AF2C-7A4FAD82B3E1}" srcOrd="1" destOrd="0" presId="urn:microsoft.com/office/officeart/2008/layout/HalfCircleOrganizationChart"/>
    <dgm:cxn modelId="{0B851196-3996-46A8-B582-E7E2E94F6B0C}" type="presParOf" srcId="{ABBC1D74-CF9D-47E8-82B1-C4A92B8A75EF}" destId="{8129584F-6F8B-4379-B36B-9E1ACCBED3CC}" srcOrd="2" destOrd="0" presId="urn:microsoft.com/office/officeart/2008/layout/HalfCircleOrganizationChart"/>
    <dgm:cxn modelId="{FE33CF73-01D2-43D7-A5A6-AAC58114AB39}" type="presParOf" srcId="{ABBC1D74-CF9D-47E8-82B1-C4A92B8A75EF}" destId="{D4237608-FE8A-46EC-924A-FB918F691C2E}" srcOrd="3" destOrd="0" presId="urn:microsoft.com/office/officeart/2008/layout/HalfCircleOrganizationChart"/>
    <dgm:cxn modelId="{8987DCEC-C6A0-4840-8845-A23F04A91A3D}" type="presParOf" srcId="{B7E67B27-A68C-4915-AE5A-E9C5C7276D0B}" destId="{F17D7A57-EE67-4341-976F-1BB3CAC74850}" srcOrd="1" destOrd="0" presId="urn:microsoft.com/office/officeart/2008/layout/HalfCircleOrganizationChart"/>
    <dgm:cxn modelId="{DBCB108F-B33C-4E3B-A4B3-25E9A84BB408}" type="presParOf" srcId="{B7E67B27-A68C-4915-AE5A-E9C5C7276D0B}" destId="{07E2BA36-41A7-425A-A7AA-0AD5ABE3377A}" srcOrd="2" destOrd="0" presId="urn:microsoft.com/office/officeart/2008/layout/HalfCircleOrganizationChart"/>
    <dgm:cxn modelId="{90836688-3A6E-4A7E-9476-C2D20B95AB47}" type="presParOf" srcId="{5C90EDB5-1B05-412C-A8BB-894FFF7CAD3F}" destId="{F35A2392-5B18-4A46-80E0-CA1748401C09}" srcOrd="2" destOrd="0" presId="urn:microsoft.com/office/officeart/2008/layout/HalfCircleOrganizationChart"/>
    <dgm:cxn modelId="{9D81AC32-C87D-4051-8827-1C302EE2155C}" type="presParOf" srcId="{5C90EDB5-1B05-412C-A8BB-894FFF7CAD3F}" destId="{F5F720E7-E964-48F1-8AA8-082D30DDA0B6}" srcOrd="3" destOrd="0" presId="urn:microsoft.com/office/officeart/2008/layout/HalfCircleOrganizationChart"/>
    <dgm:cxn modelId="{5BE4428E-750A-474D-8694-D7A04F902A57}" type="presParOf" srcId="{F5F720E7-E964-48F1-8AA8-082D30DDA0B6}" destId="{894A5C9F-0C15-48CA-8C93-3A79BF1A4E3A}" srcOrd="0" destOrd="0" presId="urn:microsoft.com/office/officeart/2008/layout/HalfCircleOrganizationChart"/>
    <dgm:cxn modelId="{B1CE2C42-ACC3-46FC-95C2-5BA2EC3E3C51}" type="presParOf" srcId="{894A5C9F-0C15-48CA-8C93-3A79BF1A4E3A}" destId="{40C12E68-34C7-4AFC-AA96-073DE1F9F565}" srcOrd="0" destOrd="0" presId="urn:microsoft.com/office/officeart/2008/layout/HalfCircleOrganizationChart"/>
    <dgm:cxn modelId="{8616787F-ECE1-4439-8FA2-947D01AC3681}" type="presParOf" srcId="{894A5C9F-0C15-48CA-8C93-3A79BF1A4E3A}" destId="{F951CCB2-AFBB-4A95-A1E7-72F9F0D72954}" srcOrd="1" destOrd="0" presId="urn:microsoft.com/office/officeart/2008/layout/HalfCircleOrganizationChart"/>
    <dgm:cxn modelId="{DD4DEAE8-843E-4E1C-ABC6-29E6C5BF128D}" type="presParOf" srcId="{894A5C9F-0C15-48CA-8C93-3A79BF1A4E3A}" destId="{1B9AE87A-4C7A-4A4E-BB8E-AE333C884E40}" srcOrd="2" destOrd="0" presId="urn:microsoft.com/office/officeart/2008/layout/HalfCircleOrganizationChart"/>
    <dgm:cxn modelId="{CE63EFCB-4FC8-4F9C-9392-99BB915F7FD1}" type="presParOf" srcId="{894A5C9F-0C15-48CA-8C93-3A79BF1A4E3A}" destId="{2FD3D0DB-92C1-4D81-8D1A-C23F4CA6477B}" srcOrd="3" destOrd="0" presId="urn:microsoft.com/office/officeart/2008/layout/HalfCircleOrganizationChart"/>
    <dgm:cxn modelId="{7932167A-C248-4837-8317-4C9FD57C682F}" type="presParOf" srcId="{F5F720E7-E964-48F1-8AA8-082D30DDA0B6}" destId="{6CF5EB0E-4EBE-4A38-82CE-D7D27457BC13}" srcOrd="1" destOrd="0" presId="urn:microsoft.com/office/officeart/2008/layout/HalfCircleOrganizationChart"/>
    <dgm:cxn modelId="{19BF9590-DF3D-4377-9156-E21BF8595AED}" type="presParOf" srcId="{F5F720E7-E964-48F1-8AA8-082D30DDA0B6}" destId="{C60BA52F-DF70-4DA5-91EC-15C9389220B9}" srcOrd="2" destOrd="0" presId="urn:microsoft.com/office/officeart/2008/layout/HalfCircleOrganizationChart"/>
    <dgm:cxn modelId="{CEA610FF-DF62-4BC1-8C35-D120AE0B95CF}" type="presParOf" srcId="{E00561C4-95E1-4CF0-9152-408CB901CB64}" destId="{5C15ECAF-0E46-4997-BEBC-080C555085B3}" srcOrd="2" destOrd="0" presId="urn:microsoft.com/office/officeart/2008/layout/HalfCircleOrganizationChart"/>
    <dgm:cxn modelId="{3333A670-08A7-4963-B741-651ED6C64A5F}" type="presParOf" srcId="{D5B1A8A3-E2BB-4163-B589-84FB6F9FD215}" destId="{981CC2D1-52F7-4CF5-B636-F8F20C1B89F7}" srcOrd="1" destOrd="0" presId="urn:microsoft.com/office/officeart/2008/layout/HalfCircleOrganizationChart"/>
    <dgm:cxn modelId="{49BC48EE-62DF-4199-B4E1-4996F85020AC}" type="presParOf" srcId="{981CC2D1-52F7-4CF5-B636-F8F20C1B89F7}" destId="{DD4A1804-8F4B-4570-86D2-FB14C0414903}" srcOrd="0" destOrd="0" presId="urn:microsoft.com/office/officeart/2008/layout/HalfCircleOrganizationChart"/>
    <dgm:cxn modelId="{36276B38-FE63-47F4-803B-5938D625A2AD}" type="presParOf" srcId="{DD4A1804-8F4B-4570-86D2-FB14C0414903}" destId="{2EABA585-ABF9-4B1B-B56C-AE871E307F99}" srcOrd="0" destOrd="0" presId="urn:microsoft.com/office/officeart/2008/layout/HalfCircleOrganizationChart"/>
    <dgm:cxn modelId="{45A5D72C-AF66-4456-B655-53CE77D512D6}" type="presParOf" srcId="{DD4A1804-8F4B-4570-86D2-FB14C0414903}" destId="{AB82A11D-4089-499C-A61B-A56B96CDF114}" srcOrd="1" destOrd="0" presId="urn:microsoft.com/office/officeart/2008/layout/HalfCircleOrganizationChart"/>
    <dgm:cxn modelId="{B2584458-7C9D-4F7B-9AD4-4430DF430DD5}" type="presParOf" srcId="{DD4A1804-8F4B-4570-86D2-FB14C0414903}" destId="{CBA68A0D-89DC-4DBE-9CFB-78458CFFC1EB}" srcOrd="2" destOrd="0" presId="urn:microsoft.com/office/officeart/2008/layout/HalfCircleOrganizationChart"/>
    <dgm:cxn modelId="{50462FC2-D7D9-4FBA-9EC7-9EFC08C5C336}" type="presParOf" srcId="{DD4A1804-8F4B-4570-86D2-FB14C0414903}" destId="{32EBEC9B-33E2-45D4-A1BA-638F95B81A83}" srcOrd="3" destOrd="0" presId="urn:microsoft.com/office/officeart/2008/layout/HalfCircleOrganizationChart"/>
    <dgm:cxn modelId="{18406692-CF37-4077-A4E5-6F146A87A883}" type="presParOf" srcId="{981CC2D1-52F7-4CF5-B636-F8F20C1B89F7}" destId="{8763B38A-D0A0-4289-AEB0-460FCB8C8ECD}" srcOrd="1" destOrd="0" presId="urn:microsoft.com/office/officeart/2008/layout/HalfCircleOrganizationChart"/>
    <dgm:cxn modelId="{083D3E41-CEB8-47BD-AD5B-BAC8183563F7}" type="presParOf" srcId="{8763B38A-D0A0-4289-AEB0-460FCB8C8ECD}" destId="{76669CB8-3D0B-4BCE-853A-91248B8B9B3A}" srcOrd="0" destOrd="0" presId="urn:microsoft.com/office/officeart/2008/layout/HalfCircleOrganizationChart"/>
    <dgm:cxn modelId="{9ECB585D-D3F2-4B0E-9742-416F4712815B}" type="presParOf" srcId="{8763B38A-D0A0-4289-AEB0-460FCB8C8ECD}" destId="{1EE2D40F-2E0E-42A8-97FA-134F37E6B122}" srcOrd="1" destOrd="0" presId="urn:microsoft.com/office/officeart/2008/layout/HalfCircleOrganizationChart"/>
    <dgm:cxn modelId="{CECBDF7C-D8D2-4161-B81F-E4CFFBF8F6F6}" type="presParOf" srcId="{1EE2D40F-2E0E-42A8-97FA-134F37E6B122}" destId="{26FF3978-A554-42B8-B55B-A803765CD15D}" srcOrd="0" destOrd="0" presId="urn:microsoft.com/office/officeart/2008/layout/HalfCircleOrganizationChart"/>
    <dgm:cxn modelId="{18A04923-FE6E-4289-8D09-9449940662AA}" type="presParOf" srcId="{26FF3978-A554-42B8-B55B-A803765CD15D}" destId="{8CEFA1BF-4E38-4849-8EE0-3A5765F1800D}" srcOrd="0" destOrd="0" presId="urn:microsoft.com/office/officeart/2008/layout/HalfCircleOrganizationChart"/>
    <dgm:cxn modelId="{591F2F9A-B5BC-4086-8EFD-420BBF7F9176}" type="presParOf" srcId="{26FF3978-A554-42B8-B55B-A803765CD15D}" destId="{728F116C-6B3D-4003-A285-4BBE5E23225E}" srcOrd="1" destOrd="0" presId="urn:microsoft.com/office/officeart/2008/layout/HalfCircleOrganizationChart"/>
    <dgm:cxn modelId="{50B01DCE-8810-4CC7-863F-3576BE772472}" type="presParOf" srcId="{26FF3978-A554-42B8-B55B-A803765CD15D}" destId="{D6E13E41-5FB2-43BD-9530-1444D32BFF32}" srcOrd="2" destOrd="0" presId="urn:microsoft.com/office/officeart/2008/layout/HalfCircleOrganizationChart"/>
    <dgm:cxn modelId="{47A689B7-E4E8-43B6-9234-39B7EC224D90}" type="presParOf" srcId="{26FF3978-A554-42B8-B55B-A803765CD15D}" destId="{B9DD6BFA-3D9A-4A33-9449-597C14A274B7}" srcOrd="3" destOrd="0" presId="urn:microsoft.com/office/officeart/2008/layout/HalfCircleOrganizationChart"/>
    <dgm:cxn modelId="{2A0096E5-1AFA-4C0C-BD32-516D5C28E0AA}" type="presParOf" srcId="{1EE2D40F-2E0E-42A8-97FA-134F37E6B122}" destId="{5AE43B7F-2621-4D06-BEBD-010C51D68000}" srcOrd="1" destOrd="0" presId="urn:microsoft.com/office/officeart/2008/layout/HalfCircleOrganizationChart"/>
    <dgm:cxn modelId="{D3223067-FA34-401D-8D46-F544539DB781}" type="presParOf" srcId="{1EE2D40F-2E0E-42A8-97FA-134F37E6B122}" destId="{62215ECD-3828-4894-A030-D7C7B3D1BA33}" srcOrd="2" destOrd="0" presId="urn:microsoft.com/office/officeart/2008/layout/HalfCircleOrganizationChart"/>
    <dgm:cxn modelId="{59C8BA87-32CE-49A1-A1F9-1B95A0B28294}" type="presParOf" srcId="{8763B38A-D0A0-4289-AEB0-460FCB8C8ECD}" destId="{0D5104F1-C34D-456D-867C-15E6F24806C8}" srcOrd="2" destOrd="0" presId="urn:microsoft.com/office/officeart/2008/layout/HalfCircleOrganizationChart"/>
    <dgm:cxn modelId="{2632343A-9E1A-4D91-8388-225ECFBAD91C}" type="presParOf" srcId="{8763B38A-D0A0-4289-AEB0-460FCB8C8ECD}" destId="{9FA03845-A89B-4270-9033-031791F85442}" srcOrd="3" destOrd="0" presId="urn:microsoft.com/office/officeart/2008/layout/HalfCircleOrganizationChart"/>
    <dgm:cxn modelId="{427717F8-908D-4375-B9EB-A007A5BEDFD0}" type="presParOf" srcId="{9FA03845-A89B-4270-9033-031791F85442}" destId="{F855B687-018B-4FF1-8FB9-7BFBF09CC19A}" srcOrd="0" destOrd="0" presId="urn:microsoft.com/office/officeart/2008/layout/HalfCircleOrganizationChart"/>
    <dgm:cxn modelId="{43F7A510-8BA3-4AB5-8EFA-CAF366F212FE}" type="presParOf" srcId="{F855B687-018B-4FF1-8FB9-7BFBF09CC19A}" destId="{B8C46097-B932-4281-AD2E-EF1431C2A640}" srcOrd="0" destOrd="0" presId="urn:microsoft.com/office/officeart/2008/layout/HalfCircleOrganizationChart"/>
    <dgm:cxn modelId="{53E85585-C060-457D-A62E-AF5D76AEE0D8}" type="presParOf" srcId="{F855B687-018B-4FF1-8FB9-7BFBF09CC19A}" destId="{5E63EEAE-AEA4-4779-AEEE-0B834AC6E23A}" srcOrd="1" destOrd="0" presId="urn:microsoft.com/office/officeart/2008/layout/HalfCircleOrganizationChart"/>
    <dgm:cxn modelId="{F3BAADB2-81F4-410C-A9E0-B2C23BE0A18E}" type="presParOf" srcId="{F855B687-018B-4FF1-8FB9-7BFBF09CC19A}" destId="{1A8CA1D1-B679-4195-B893-B0C7D177BB62}" srcOrd="2" destOrd="0" presId="urn:microsoft.com/office/officeart/2008/layout/HalfCircleOrganizationChart"/>
    <dgm:cxn modelId="{B4CFA66C-A30C-4D17-AC18-9E648033FD96}" type="presParOf" srcId="{F855B687-018B-4FF1-8FB9-7BFBF09CC19A}" destId="{D2FA39C4-0791-4288-B7A9-2D3D49593365}" srcOrd="3" destOrd="0" presId="urn:microsoft.com/office/officeart/2008/layout/HalfCircleOrganizationChart"/>
    <dgm:cxn modelId="{3E4639AE-2213-46AF-92BE-4EFA7C9A86B7}" type="presParOf" srcId="{9FA03845-A89B-4270-9033-031791F85442}" destId="{FE88D782-C8F7-4ABA-9E9A-F1D3625CD4F0}" srcOrd="1" destOrd="0" presId="urn:microsoft.com/office/officeart/2008/layout/HalfCircleOrganizationChart"/>
    <dgm:cxn modelId="{2A882654-374B-4161-8B31-DC28722B4DEF}" type="presParOf" srcId="{9FA03845-A89B-4270-9033-031791F85442}" destId="{219818D3-1763-445E-B778-C359E41CF8E9}" srcOrd="2" destOrd="0" presId="urn:microsoft.com/office/officeart/2008/layout/HalfCircleOrganizationChart"/>
    <dgm:cxn modelId="{80AE52A2-20A8-4CBF-BE5B-56B03ADEB040}" type="presParOf" srcId="{981CC2D1-52F7-4CF5-B636-F8F20C1B89F7}" destId="{5DFDA117-760B-48BB-A2F1-DC6DF135ABE5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5104F1-C34D-456D-867C-15E6F24806C8}">
      <dsp:nvSpPr>
        <dsp:cNvPr id="0" name=""/>
        <dsp:cNvSpPr/>
      </dsp:nvSpPr>
      <dsp:spPr>
        <a:xfrm>
          <a:off x="7397787" y="1791152"/>
          <a:ext cx="1268828" cy="4404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0209"/>
              </a:lnTo>
              <a:lnTo>
                <a:pt x="1268828" y="220209"/>
              </a:lnTo>
              <a:lnTo>
                <a:pt x="1268828" y="440419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669CB8-3D0B-4BCE-853A-91248B8B9B3A}">
      <dsp:nvSpPr>
        <dsp:cNvPr id="0" name=""/>
        <dsp:cNvSpPr/>
      </dsp:nvSpPr>
      <dsp:spPr>
        <a:xfrm>
          <a:off x="6128959" y="1791152"/>
          <a:ext cx="1268828" cy="440419"/>
        </a:xfrm>
        <a:custGeom>
          <a:avLst/>
          <a:gdLst/>
          <a:ahLst/>
          <a:cxnLst/>
          <a:rect l="0" t="0" r="0" b="0"/>
          <a:pathLst>
            <a:path>
              <a:moveTo>
                <a:pt x="1268828" y="0"/>
              </a:moveTo>
              <a:lnTo>
                <a:pt x="1268828" y="220209"/>
              </a:lnTo>
              <a:lnTo>
                <a:pt x="0" y="220209"/>
              </a:lnTo>
              <a:lnTo>
                <a:pt x="0" y="440419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5A2392-5B18-4A46-80E0-CA1748401C09}">
      <dsp:nvSpPr>
        <dsp:cNvPr id="0" name=""/>
        <dsp:cNvSpPr/>
      </dsp:nvSpPr>
      <dsp:spPr>
        <a:xfrm>
          <a:off x="2322474" y="1791152"/>
          <a:ext cx="1268828" cy="4404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0209"/>
              </a:lnTo>
              <a:lnTo>
                <a:pt x="1268828" y="220209"/>
              </a:lnTo>
              <a:lnTo>
                <a:pt x="1268828" y="440419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C0F68A-959E-43F4-BBC4-0B202052C681}">
      <dsp:nvSpPr>
        <dsp:cNvPr id="0" name=""/>
        <dsp:cNvSpPr/>
      </dsp:nvSpPr>
      <dsp:spPr>
        <a:xfrm>
          <a:off x="1053646" y="1791152"/>
          <a:ext cx="1268828" cy="440419"/>
        </a:xfrm>
        <a:custGeom>
          <a:avLst/>
          <a:gdLst/>
          <a:ahLst/>
          <a:cxnLst/>
          <a:rect l="0" t="0" r="0" b="0"/>
          <a:pathLst>
            <a:path>
              <a:moveTo>
                <a:pt x="1268828" y="0"/>
              </a:moveTo>
              <a:lnTo>
                <a:pt x="1268828" y="220209"/>
              </a:lnTo>
              <a:lnTo>
                <a:pt x="0" y="220209"/>
              </a:lnTo>
              <a:lnTo>
                <a:pt x="0" y="440419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1A9CE7-E5B2-44DB-B9DA-AB1892413799}">
      <dsp:nvSpPr>
        <dsp:cNvPr id="0" name=""/>
        <dsp:cNvSpPr/>
      </dsp:nvSpPr>
      <dsp:spPr>
        <a:xfrm>
          <a:off x="1798165" y="742534"/>
          <a:ext cx="1048618" cy="1048618"/>
        </a:xfrm>
        <a:prstGeom prst="arc">
          <a:avLst>
            <a:gd name="adj1" fmla="val 13200000"/>
            <a:gd name="adj2" fmla="val 19200000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C4E22B-5F98-42A3-93C0-4CE12FFC9E35}">
      <dsp:nvSpPr>
        <dsp:cNvPr id="0" name=""/>
        <dsp:cNvSpPr/>
      </dsp:nvSpPr>
      <dsp:spPr>
        <a:xfrm>
          <a:off x="1798165" y="742534"/>
          <a:ext cx="1048618" cy="1048618"/>
        </a:xfrm>
        <a:prstGeom prst="arc">
          <a:avLst>
            <a:gd name="adj1" fmla="val 2400000"/>
            <a:gd name="adj2" fmla="val 8400000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3AC07D-D5C4-4379-BA78-D567D111406C}">
      <dsp:nvSpPr>
        <dsp:cNvPr id="0" name=""/>
        <dsp:cNvSpPr/>
      </dsp:nvSpPr>
      <dsp:spPr>
        <a:xfrm>
          <a:off x="1273856" y="931285"/>
          <a:ext cx="2097236" cy="671115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chemeClr val="accent2"/>
              </a:solidFill>
            </a:rPr>
            <a:t>By involvement</a:t>
          </a:r>
        </a:p>
      </dsp:txBody>
      <dsp:txXfrm>
        <a:off x="1273856" y="931285"/>
        <a:ext cx="2097236" cy="671115"/>
      </dsp:txXfrm>
    </dsp:sp>
    <dsp:sp modelId="{2B546F96-FFE7-47C2-AF2C-7A4FAD82B3E1}">
      <dsp:nvSpPr>
        <dsp:cNvPr id="0" name=""/>
        <dsp:cNvSpPr/>
      </dsp:nvSpPr>
      <dsp:spPr>
        <a:xfrm>
          <a:off x="529337" y="2231572"/>
          <a:ext cx="1048618" cy="1048618"/>
        </a:xfrm>
        <a:prstGeom prst="arc">
          <a:avLst>
            <a:gd name="adj1" fmla="val 13200000"/>
            <a:gd name="adj2" fmla="val 19200000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29584F-6F8B-4379-B36B-9E1ACCBED3CC}">
      <dsp:nvSpPr>
        <dsp:cNvPr id="0" name=""/>
        <dsp:cNvSpPr/>
      </dsp:nvSpPr>
      <dsp:spPr>
        <a:xfrm>
          <a:off x="529337" y="2231572"/>
          <a:ext cx="1048618" cy="1048618"/>
        </a:xfrm>
        <a:prstGeom prst="arc">
          <a:avLst>
            <a:gd name="adj1" fmla="val 2400000"/>
            <a:gd name="adj2" fmla="val 8400000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D0440E-ADAA-4DFE-8AE3-A6D15497E0C3}">
      <dsp:nvSpPr>
        <dsp:cNvPr id="0" name=""/>
        <dsp:cNvSpPr/>
      </dsp:nvSpPr>
      <dsp:spPr>
        <a:xfrm>
          <a:off x="5028" y="2420323"/>
          <a:ext cx="2097236" cy="671115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accent2"/>
              </a:solidFill>
            </a:rPr>
            <a:t>Unilateral</a:t>
          </a:r>
        </a:p>
      </dsp:txBody>
      <dsp:txXfrm>
        <a:off x="5028" y="2420323"/>
        <a:ext cx="2097236" cy="671115"/>
      </dsp:txXfrm>
    </dsp:sp>
    <dsp:sp modelId="{F951CCB2-AFBB-4A95-A1E7-72F9F0D72954}">
      <dsp:nvSpPr>
        <dsp:cNvPr id="0" name=""/>
        <dsp:cNvSpPr/>
      </dsp:nvSpPr>
      <dsp:spPr>
        <a:xfrm>
          <a:off x="3066993" y="2231572"/>
          <a:ext cx="1048618" cy="1048618"/>
        </a:xfrm>
        <a:prstGeom prst="arc">
          <a:avLst>
            <a:gd name="adj1" fmla="val 13200000"/>
            <a:gd name="adj2" fmla="val 19200000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9AE87A-4C7A-4A4E-BB8E-AE333C884E40}">
      <dsp:nvSpPr>
        <dsp:cNvPr id="0" name=""/>
        <dsp:cNvSpPr/>
      </dsp:nvSpPr>
      <dsp:spPr>
        <a:xfrm>
          <a:off x="3066993" y="2231572"/>
          <a:ext cx="1048618" cy="1048618"/>
        </a:xfrm>
        <a:prstGeom prst="arc">
          <a:avLst>
            <a:gd name="adj1" fmla="val 2400000"/>
            <a:gd name="adj2" fmla="val 8400000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C12E68-34C7-4AFC-AA96-073DE1F9F565}">
      <dsp:nvSpPr>
        <dsp:cNvPr id="0" name=""/>
        <dsp:cNvSpPr/>
      </dsp:nvSpPr>
      <dsp:spPr>
        <a:xfrm>
          <a:off x="2542684" y="2420323"/>
          <a:ext cx="2097236" cy="671115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accent2"/>
              </a:solidFill>
            </a:rPr>
            <a:t>Bilateral</a:t>
          </a:r>
        </a:p>
      </dsp:txBody>
      <dsp:txXfrm>
        <a:off x="2542684" y="2420323"/>
        <a:ext cx="2097236" cy="671115"/>
      </dsp:txXfrm>
    </dsp:sp>
    <dsp:sp modelId="{AB82A11D-4089-499C-A61B-A56B96CDF114}">
      <dsp:nvSpPr>
        <dsp:cNvPr id="0" name=""/>
        <dsp:cNvSpPr/>
      </dsp:nvSpPr>
      <dsp:spPr>
        <a:xfrm>
          <a:off x="6873478" y="742534"/>
          <a:ext cx="1048618" cy="1048618"/>
        </a:xfrm>
        <a:prstGeom prst="arc">
          <a:avLst>
            <a:gd name="adj1" fmla="val 13200000"/>
            <a:gd name="adj2" fmla="val 19200000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A68A0D-89DC-4DBE-9CFB-78458CFFC1EB}">
      <dsp:nvSpPr>
        <dsp:cNvPr id="0" name=""/>
        <dsp:cNvSpPr/>
      </dsp:nvSpPr>
      <dsp:spPr>
        <a:xfrm>
          <a:off x="6873478" y="742534"/>
          <a:ext cx="1048618" cy="1048618"/>
        </a:xfrm>
        <a:prstGeom prst="arc">
          <a:avLst>
            <a:gd name="adj1" fmla="val 2400000"/>
            <a:gd name="adj2" fmla="val 8400000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ABA585-ABF9-4B1B-B56C-AE871E307F99}">
      <dsp:nvSpPr>
        <dsp:cNvPr id="0" name=""/>
        <dsp:cNvSpPr/>
      </dsp:nvSpPr>
      <dsp:spPr>
        <a:xfrm>
          <a:off x="6349169" y="931285"/>
          <a:ext cx="2097236" cy="671115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chemeClr val="accent2"/>
              </a:solidFill>
            </a:rPr>
            <a:t>By mechanism</a:t>
          </a:r>
        </a:p>
      </dsp:txBody>
      <dsp:txXfrm>
        <a:off x="6349169" y="931285"/>
        <a:ext cx="2097236" cy="671115"/>
      </dsp:txXfrm>
    </dsp:sp>
    <dsp:sp modelId="{728F116C-6B3D-4003-A285-4BBE5E23225E}">
      <dsp:nvSpPr>
        <dsp:cNvPr id="0" name=""/>
        <dsp:cNvSpPr/>
      </dsp:nvSpPr>
      <dsp:spPr>
        <a:xfrm>
          <a:off x="5604650" y="2231572"/>
          <a:ext cx="1048618" cy="1048618"/>
        </a:xfrm>
        <a:prstGeom prst="arc">
          <a:avLst>
            <a:gd name="adj1" fmla="val 13200000"/>
            <a:gd name="adj2" fmla="val 19200000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E13E41-5FB2-43BD-9530-1444D32BFF32}">
      <dsp:nvSpPr>
        <dsp:cNvPr id="0" name=""/>
        <dsp:cNvSpPr/>
      </dsp:nvSpPr>
      <dsp:spPr>
        <a:xfrm>
          <a:off x="5604650" y="2231572"/>
          <a:ext cx="1048618" cy="1048618"/>
        </a:xfrm>
        <a:prstGeom prst="arc">
          <a:avLst>
            <a:gd name="adj1" fmla="val 2400000"/>
            <a:gd name="adj2" fmla="val 8400000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EFA1BF-4E38-4849-8EE0-3A5765F1800D}">
      <dsp:nvSpPr>
        <dsp:cNvPr id="0" name=""/>
        <dsp:cNvSpPr/>
      </dsp:nvSpPr>
      <dsp:spPr>
        <a:xfrm>
          <a:off x="5080340" y="2420323"/>
          <a:ext cx="2097236" cy="671115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accent2"/>
              </a:solidFill>
            </a:rPr>
            <a:t>Transudative</a:t>
          </a:r>
        </a:p>
      </dsp:txBody>
      <dsp:txXfrm>
        <a:off x="5080340" y="2420323"/>
        <a:ext cx="2097236" cy="671115"/>
      </dsp:txXfrm>
    </dsp:sp>
    <dsp:sp modelId="{5E63EEAE-AEA4-4779-AEEE-0B834AC6E23A}">
      <dsp:nvSpPr>
        <dsp:cNvPr id="0" name=""/>
        <dsp:cNvSpPr/>
      </dsp:nvSpPr>
      <dsp:spPr>
        <a:xfrm>
          <a:off x="8142306" y="2231572"/>
          <a:ext cx="1048618" cy="1048618"/>
        </a:xfrm>
        <a:prstGeom prst="arc">
          <a:avLst>
            <a:gd name="adj1" fmla="val 13200000"/>
            <a:gd name="adj2" fmla="val 19200000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8CA1D1-B679-4195-B893-B0C7D177BB62}">
      <dsp:nvSpPr>
        <dsp:cNvPr id="0" name=""/>
        <dsp:cNvSpPr/>
      </dsp:nvSpPr>
      <dsp:spPr>
        <a:xfrm>
          <a:off x="8142306" y="2231572"/>
          <a:ext cx="1048618" cy="1048618"/>
        </a:xfrm>
        <a:prstGeom prst="arc">
          <a:avLst>
            <a:gd name="adj1" fmla="val 2400000"/>
            <a:gd name="adj2" fmla="val 8400000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C46097-B932-4281-AD2E-EF1431C2A640}">
      <dsp:nvSpPr>
        <dsp:cNvPr id="0" name=""/>
        <dsp:cNvSpPr/>
      </dsp:nvSpPr>
      <dsp:spPr>
        <a:xfrm>
          <a:off x="7617997" y="2420323"/>
          <a:ext cx="2097236" cy="671115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accent2"/>
              </a:solidFill>
            </a:rPr>
            <a:t>Exudative</a:t>
          </a:r>
        </a:p>
      </dsp:txBody>
      <dsp:txXfrm>
        <a:off x="7617997" y="2420323"/>
        <a:ext cx="2097236" cy="6711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E3B3FA-D307-4DA9-94A2-24FD70434927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52BACB-EBEF-4606-8CF5-FB6B31633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907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next.amboss.com/us/article/F50gNg#Z54df3018267c30fdb3852a4a190b1b0d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next.amboss.com/us/article/F50gNg#Zdf67280592b889d4f0c8e49adddf581a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next.amboss.com/us/article/4n03tg#Z4254d71ea91bb85a18eeeaaf5e7adbef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next.amboss.com/us/article/xo0EVS#Z917870fa18c05b025cc3696075936299" TargetMode="External"/><Relationship Id="rId5" Type="http://schemas.openxmlformats.org/officeDocument/2006/relationships/hyperlink" Target="https://next.amboss.com/us/article/0p0eLS#Z91784abdd53ef71f6ef7580f565a82ad" TargetMode="External"/><Relationship Id="rId4" Type="http://schemas.openxmlformats.org/officeDocument/2006/relationships/hyperlink" Target="https://next.amboss.com/us/article/W60PPS#Z84ffaf83e57bb0cc8eb7c50bbc266078" TargetMode="Externa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52BACB-EBEF-4606-8CF5-FB6B31633FA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6617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PA VIEW a total of 300 ml is needed to diagnose pleural effusion</a:t>
            </a:r>
          </a:p>
          <a:p>
            <a:r>
              <a:rPr lang="en-US" dirty="0"/>
              <a:t>In lateral decubitus even 50 ml can be detected, it can also determine whether fluid is free flowing or loculated.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52BACB-EBEF-4606-8CF5-FB6B31633FA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5545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1A1C1C"/>
                </a:solidFill>
                <a:effectLst/>
                <a:latin typeface="Lato" panose="020F0502020204030203" pitchFamily="34" charset="0"/>
              </a:rPr>
              <a:t>Can detect &gt; 3–5 mL of fluid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1A1C1C"/>
                </a:solidFill>
                <a:effectLst/>
                <a:latin typeface="Lato" panose="020F0502020204030203" pitchFamily="34" charset="0"/>
              </a:rPr>
              <a:t>Fluid density measurement can help differentiate pleural effusion from </a:t>
            </a:r>
            <a:r>
              <a:rPr lang="en-US" b="0" i="0" dirty="0">
                <a:solidFill>
                  <a:srgbClr val="1A1C1C"/>
                </a:solidFill>
                <a:effectLst/>
                <a:latin typeface="Lato" panose="020F0502020204030203" pitchFamily="34" charset="0"/>
                <a:hlinkClick r:id="rId3"/>
              </a:rPr>
              <a:t>empyema</a:t>
            </a:r>
            <a:r>
              <a:rPr lang="en-US" b="0" i="0" dirty="0">
                <a:solidFill>
                  <a:srgbClr val="1A1C1C"/>
                </a:solidFill>
                <a:effectLst/>
                <a:latin typeface="Lato" panose="020F0502020204030203" pitchFamily="34" charset="0"/>
              </a:rPr>
              <a:t> and </a:t>
            </a:r>
            <a:r>
              <a:rPr lang="en-US" b="0" i="0" dirty="0">
                <a:solidFill>
                  <a:srgbClr val="1A1C1C"/>
                </a:solidFill>
                <a:effectLst/>
                <a:latin typeface="Lato" panose="020F0502020204030203" pitchFamily="34" charset="0"/>
                <a:hlinkClick r:id="rId4"/>
              </a:rPr>
              <a:t>hemothorax</a:t>
            </a:r>
            <a:r>
              <a:rPr lang="en-US" b="0" i="0" dirty="0">
                <a:solidFill>
                  <a:srgbClr val="1A1C1C"/>
                </a:solidFill>
                <a:effectLst/>
                <a:latin typeface="Lato" panose="020F0502020204030203" pitchFamily="34" charset="0"/>
              </a:rPr>
              <a:t>  </a:t>
            </a:r>
            <a:r>
              <a:rPr lang="en-US" b="0" i="0" baseline="30000" dirty="0">
                <a:solidFill>
                  <a:srgbClr val="1A1C1C"/>
                </a:solidFill>
                <a:effectLst/>
                <a:latin typeface="Lato" panose="020F0502020204030203" pitchFamily="34" charset="0"/>
              </a:rPr>
              <a:t>[</a:t>
            </a:r>
            <a:endParaRPr lang="en-US" b="0" i="0" dirty="0">
              <a:solidFill>
                <a:srgbClr val="1A1C1C"/>
              </a:solidFill>
              <a:effectLst/>
              <a:latin typeface="Lato" panose="020F050202020403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52BACB-EBEF-4606-8CF5-FB6B31633FA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337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 Grossly bloody fluid may result from trauma, malignancy, post pericardiotomy syndrome, or asbestos-related effusion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 Elevated pleural fluid amylase : esophageal rupture , pancreatitis ,malignancy.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52BACB-EBEF-4606-8CF5-FB6B31633FA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856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chemeClr val="accent1">
                    <a:lumMod val="75000"/>
                  </a:schemeClr>
                </a:solidFill>
              </a:rPr>
              <a:t>is a procedure that drains fluid or air from the space between the lungs and the wall of the chest (the pleural space). It is done using a hollow needle or a plastic tube inserted through the chest wall. Normally only a small amount of fluid is in the pleural space and is done in the most dependent part.</a:t>
            </a:r>
            <a:endParaRPr lang="en-US" b="1" i="0" dirty="0">
              <a:solidFill>
                <a:srgbClr val="1A1C1C"/>
              </a:solidFill>
              <a:effectLst/>
              <a:latin typeface="Lato" panose="020F0502020204030203" pitchFamily="34" charset="0"/>
            </a:endParaRPr>
          </a:p>
          <a:p>
            <a:pPr algn="l"/>
            <a:endParaRPr lang="en-US" b="1" i="0" dirty="0">
              <a:solidFill>
                <a:srgbClr val="1A1C1C"/>
              </a:solidFill>
              <a:effectLst/>
              <a:latin typeface="Lato" panose="020F0502020204030203" pitchFamily="34" charset="0"/>
            </a:endParaRPr>
          </a:p>
          <a:p>
            <a:pPr algn="l"/>
            <a:r>
              <a:rPr lang="en-US" b="1" i="0" dirty="0">
                <a:solidFill>
                  <a:srgbClr val="1A1C1C"/>
                </a:solidFill>
                <a:effectLst/>
                <a:latin typeface="Lato" panose="020F0502020204030203" pitchFamily="34" charset="0"/>
              </a:rPr>
              <a:t>Landmarks and positioning</a:t>
            </a:r>
            <a:endParaRPr lang="en-GB" sz="1200" dirty="0">
              <a:solidFill>
                <a:schemeClr val="accent1">
                  <a:lumMod val="75000"/>
                </a:schemeClr>
              </a:solidFill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1A1C1C"/>
                </a:solidFill>
                <a:effectLst/>
                <a:latin typeface="Lato" panose="020F0502020204030203" pitchFamily="34" charset="0"/>
              </a:rPr>
              <a:t>Place the patient in the sitting position with their arms resting on the bedside table.  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1A1C1C"/>
                </a:solidFill>
                <a:effectLst/>
                <a:latin typeface="Lato" panose="020F0502020204030203" pitchFamily="34" charset="0"/>
              </a:rPr>
              <a:t>Determine the puncture site using </a:t>
            </a:r>
            <a:r>
              <a:rPr lang="en-US" b="0" i="0" dirty="0">
                <a:solidFill>
                  <a:srgbClr val="1A1C1C"/>
                </a:solidFill>
                <a:effectLst/>
                <a:latin typeface="Lato" panose="020F0502020204030203" pitchFamily="34" charset="0"/>
                <a:hlinkClick r:id="rId3"/>
              </a:rPr>
              <a:t>ultrasound</a:t>
            </a:r>
            <a:r>
              <a:rPr lang="en-US" b="0" i="0" dirty="0">
                <a:solidFill>
                  <a:srgbClr val="1A1C1C"/>
                </a:solidFill>
                <a:effectLst/>
                <a:latin typeface="Lato" panose="020F0502020204030203" pitchFamily="34" charset="0"/>
              </a:rPr>
              <a:t> and mark the </a:t>
            </a:r>
            <a:r>
              <a:rPr lang="en-US" b="0" i="0" dirty="0">
                <a:solidFill>
                  <a:srgbClr val="1A1C1C"/>
                </a:solidFill>
                <a:effectLst/>
                <a:latin typeface="Lato" panose="020F0502020204030203" pitchFamily="34" charset="0"/>
                <a:hlinkClick r:id="rId4"/>
              </a:rPr>
              <a:t>skin</a:t>
            </a:r>
            <a:r>
              <a:rPr lang="en-US" b="0" i="0" dirty="0">
                <a:solidFill>
                  <a:srgbClr val="1A1C1C"/>
                </a:solidFill>
                <a:effectLst/>
                <a:latin typeface="Lato" panose="020F0502020204030203" pitchFamily="34" charset="0"/>
              </a:rPr>
              <a:t>. 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1A1C1C"/>
                </a:solidFill>
                <a:effectLst/>
                <a:latin typeface="Lato" panose="020F0502020204030203" pitchFamily="34" charset="0"/>
              </a:rPr>
              <a:t>1–2 </a:t>
            </a:r>
            <a:r>
              <a:rPr lang="en-US" b="0" i="0" dirty="0">
                <a:solidFill>
                  <a:srgbClr val="1A1C1C"/>
                </a:solidFill>
                <a:effectLst/>
                <a:latin typeface="Lato" panose="020F0502020204030203" pitchFamily="34" charset="0"/>
                <a:hlinkClick r:id="rId5"/>
              </a:rPr>
              <a:t>intercostal spaces</a:t>
            </a:r>
            <a:r>
              <a:rPr lang="en-US" b="0" i="0" dirty="0">
                <a:solidFill>
                  <a:srgbClr val="1A1C1C"/>
                </a:solidFill>
                <a:effectLst/>
                <a:latin typeface="Lato" panose="020F0502020204030203" pitchFamily="34" charset="0"/>
              </a:rPr>
              <a:t> beneath the upper margin of the effusion 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dirty="0" err="1">
                <a:solidFill>
                  <a:srgbClr val="1A1C1C"/>
                </a:solidFill>
                <a:effectLst/>
                <a:latin typeface="Lato" panose="020F0502020204030203" pitchFamily="34" charset="0"/>
              </a:rPr>
              <a:t>Midscapular</a:t>
            </a:r>
            <a:r>
              <a:rPr lang="en-US" b="0" i="0" dirty="0">
                <a:solidFill>
                  <a:srgbClr val="1A1C1C"/>
                </a:solidFill>
                <a:effectLst/>
                <a:latin typeface="Lato" panose="020F0502020204030203" pitchFamily="34" charset="0"/>
              </a:rPr>
              <a:t> or </a:t>
            </a:r>
            <a:r>
              <a:rPr lang="en-US" b="0" i="0" dirty="0">
                <a:solidFill>
                  <a:srgbClr val="1A1C1C"/>
                </a:solidFill>
                <a:effectLst/>
                <a:latin typeface="Lato" panose="020F0502020204030203" pitchFamily="34" charset="0"/>
                <a:hlinkClick r:id="rId6"/>
              </a:rPr>
              <a:t>posterior</a:t>
            </a:r>
            <a:r>
              <a:rPr lang="en-US" b="0" i="0" dirty="0">
                <a:solidFill>
                  <a:srgbClr val="1A1C1C"/>
                </a:solidFill>
                <a:effectLst/>
                <a:latin typeface="Lato" panose="020F0502020204030203" pitchFamily="34" charset="0"/>
              </a:rPr>
              <a:t> axillary line.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52BACB-EBEF-4606-8CF5-FB6B31633FA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3395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52BACB-EBEF-4606-8CF5-FB6B31633FA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010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CA31278D-4976-46BA-BDA3-52F56283C79E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3DDE4-7BC7-4740-A246-D1E35B134C7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8235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1278D-4976-46BA-BDA3-52F56283C79E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3DDE4-7BC7-4740-A246-D1E35B134C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107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1278D-4976-46BA-BDA3-52F56283C79E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3DDE4-7BC7-4740-A246-D1E35B134C7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9654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1278D-4976-46BA-BDA3-52F56283C79E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3DDE4-7BC7-4740-A246-D1E35B134C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206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1278D-4976-46BA-BDA3-52F56283C79E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3DDE4-7BC7-4740-A246-D1E35B134C7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4445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1278D-4976-46BA-BDA3-52F56283C79E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3DDE4-7BC7-4740-A246-D1E35B134C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585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1278D-4976-46BA-BDA3-52F56283C79E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3DDE4-7BC7-4740-A246-D1E35B134C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224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1278D-4976-46BA-BDA3-52F56283C79E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3DDE4-7BC7-4740-A246-D1E35B134C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658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1278D-4976-46BA-BDA3-52F56283C79E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3DDE4-7BC7-4740-A246-D1E35B134C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206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1278D-4976-46BA-BDA3-52F56283C79E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3DDE4-7BC7-4740-A246-D1E35B134C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850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1278D-4976-46BA-BDA3-52F56283C79E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3DDE4-7BC7-4740-A246-D1E35B134C7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5521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CA31278D-4976-46BA-BDA3-52F56283C79E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14D3DDE4-7BC7-4740-A246-D1E35B134C7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2918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8D726A5-7900-41B4-8D49-49B4A2010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erson with a blue lungs&#10;&#10;Description automatically generated with medium confidence">
            <a:extLst>
              <a:ext uri="{FF2B5EF4-FFF2-40B4-BE49-F238E27FC236}">
                <a16:creationId xmlns:a16="http://schemas.microsoft.com/office/drawing/2014/main" id="{13BE9F48-06D1-0949-7FED-260C7D2DFC8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5000"/>
          </a:blip>
          <a:srcRect l="1048" r="756" b="1"/>
          <a:stretch/>
        </p:blipFill>
        <p:spPr>
          <a:xfrm>
            <a:off x="20" y="-1"/>
            <a:ext cx="12188932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7C3A2955-2E8C-447D-A272-7DA1703260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7" y="643467"/>
            <a:ext cx="7164674" cy="5571066"/>
          </a:xfrm>
        </p:spPr>
        <p:txBody>
          <a:bodyPr>
            <a:normAutofit/>
          </a:bodyPr>
          <a:lstStyle/>
          <a:p>
            <a:r>
              <a:rPr lang="en-US" sz="6600">
                <a:solidFill>
                  <a:schemeClr val="tx1"/>
                </a:solidFill>
              </a:rPr>
              <a:t>Plural effusion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326AAE6A-B760-4B9E-8C30-0611CA5B99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51608" y="643467"/>
            <a:ext cx="3096926" cy="5571066"/>
          </a:xfrm>
        </p:spPr>
        <p:txBody>
          <a:bodyPr>
            <a:normAutofit/>
          </a:bodyPr>
          <a:lstStyle/>
          <a:p>
            <a:endParaRPr lang="en-US" sz="2000">
              <a:solidFill>
                <a:schemeClr val="tx1"/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6E49661-E258-450C-8150-A91A6B30D1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39605" y="1828800"/>
            <a:ext cx="0" cy="32004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54400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investigations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AD37793-69CE-408B-88A5-24773E6CD3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Total and differential leucocyte count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CRP and ESR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Radiological examination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CXR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CT SCAN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Ultrasonogram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Thoracentesis 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51454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Chest x-ray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2537832-257A-4AFD-9029-218C6CE40C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Findings: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Blunting of the costophrenic angle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Meniscus-shaped margin</a:t>
            </a:r>
          </a:p>
          <a:p>
            <a:endParaRPr lang="en-US" sz="2800"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0FE3DBED-8D20-4406-B071-B78E9B02F78D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tretch>
            <a:fillRect/>
          </a:stretch>
        </p:blipFill>
        <p:spPr>
          <a:xfrm>
            <a:off x="7945438" y="2286000"/>
            <a:ext cx="4246562" cy="4022725"/>
          </a:xfrm>
        </p:spPr>
      </p:pic>
    </p:spTree>
    <p:extLst>
      <p:ext uri="{BB962C8B-B14F-4D97-AF65-F5344CB8AC3E}">
        <p14:creationId xmlns:p14="http://schemas.microsoft.com/office/powerpoint/2010/main" val="33996813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1A053-AFD5-47F4-9FA9-63EAF06DE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Chest x-ray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E92551-76A2-4D78-B85A-9BF1AD62AE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6018277" cy="4023360"/>
          </a:xfrm>
        </p:spPr>
        <p:txBody>
          <a:bodyPr>
            <a:normAutofit/>
          </a:bodyPr>
          <a:lstStyle/>
          <a:p>
            <a:r>
              <a:rPr lang="en-US" sz="2800" b="1" dirty="0"/>
              <a:t>Findings:</a:t>
            </a:r>
          </a:p>
          <a:p>
            <a:r>
              <a:rPr lang="en-US" sz="2800" dirty="0"/>
              <a:t>Large effusion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Complete opacification of the lung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Mediastinal shift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Tracheal deviation away from the effusion (space-occupying lesion)</a:t>
            </a:r>
          </a:p>
          <a:p>
            <a:endParaRPr lang="en-US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73C5E8-450D-48F7-9EBB-F34AA4C5EB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2405" y="2084832"/>
            <a:ext cx="4365114" cy="3615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6062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Ct scan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D675E4-B35E-45FA-85F5-32190FB9D9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5736407" cy="4023360"/>
          </a:xfrm>
        </p:spPr>
        <p:txBody>
          <a:bodyPr>
            <a:normAutofit/>
          </a:bodyPr>
          <a:lstStyle/>
          <a:p>
            <a:r>
              <a:rPr lang="en-US" sz="2800" dirty="0"/>
              <a:t>Gold standard; but use is limited because of radiation and contrast exposure</a:t>
            </a:r>
          </a:p>
          <a:p>
            <a:r>
              <a:rPr lang="en-US" sz="2800" dirty="0"/>
              <a:t>More reliable than CXR for detecting effusion, it can display pleural abnormalities, and determine the volume of the pleural fluid</a:t>
            </a:r>
          </a:p>
          <a:p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6760535" y="2164702"/>
            <a:ext cx="526157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GB" sz="2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95E68CB-BD0C-4B96-B5EF-B727364856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0535" y="2286000"/>
            <a:ext cx="5431465" cy="355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341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Pleural effusion">
            <a:extLst>
              <a:ext uri="{FF2B5EF4-FFF2-40B4-BE49-F238E27FC236}">
                <a16:creationId xmlns:a16="http://schemas.microsoft.com/office/drawing/2014/main" id="{52C11314-4E73-EA57-9ADD-E27A0DFA96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128" y="2049698"/>
            <a:ext cx="4862512" cy="3519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Pleural effusion">
            <a:extLst>
              <a:ext uri="{FF2B5EF4-FFF2-40B4-BE49-F238E27FC236}">
                <a16:creationId xmlns:a16="http://schemas.microsoft.com/office/drawing/2014/main" id="{60B25C98-DDF6-625F-8EA4-B4AD82BFB6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801" y="2074116"/>
            <a:ext cx="4862512" cy="3519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8E18A4DA-49C3-73D7-43F6-43AE4402F68C}"/>
              </a:ext>
            </a:extLst>
          </p:cNvPr>
          <p:cNvCxnSpPr/>
          <p:nvPr/>
        </p:nvCxnSpPr>
        <p:spPr>
          <a:xfrm>
            <a:off x="6096000" y="3819447"/>
            <a:ext cx="410441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EC1E2FBD-1861-6AF5-6AFE-0B689E317189}"/>
              </a:ext>
            </a:extLst>
          </p:cNvPr>
          <p:cNvSpPr txBox="1"/>
          <p:nvPr/>
        </p:nvSpPr>
        <p:spPr>
          <a:xfrm>
            <a:off x="1057560" y="5593353"/>
            <a:ext cx="1048732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i="0" dirty="0">
                <a:effectLst/>
                <a:latin typeface="Lato" panose="020F0502020204030203" pitchFamily="34" charset="0"/>
              </a:rPr>
              <a:t>Ultrasound chest (posterior right hemithorax)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i="0" dirty="0">
                <a:effectLst/>
                <a:latin typeface="Lato" panose="020F0502020204030203" pitchFamily="34" charset="0"/>
              </a:rPr>
              <a:t>Anechoic fluid (green overlay; F) is visible in the </a:t>
            </a:r>
            <a:r>
              <a:rPr lang="en-US" i="0" dirty="0" err="1">
                <a:effectLst/>
                <a:latin typeface="Lato" panose="020F0502020204030203" pitchFamily="34" charset="0"/>
              </a:rPr>
              <a:t>costodiaphragmatic</a:t>
            </a:r>
            <a:r>
              <a:rPr lang="en-US" i="0" dirty="0">
                <a:effectLst/>
                <a:latin typeface="Lato" panose="020F0502020204030203" pitchFamily="34" charset="0"/>
              </a:rPr>
              <a:t> recess between the right hemidiaphragm (D) and atelectatic lung (Lu).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i="0" dirty="0">
                <a:effectLst/>
                <a:latin typeface="Lato" panose="020F0502020204030203" pitchFamily="34" charset="0"/>
              </a:rPr>
              <a:t>Li: liver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CDF264A-D3CE-5281-F3E5-E710C6EE5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Thoracic 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2084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44379A4-5E8E-D214-2FCA-400E25D604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7329822"/>
              </p:ext>
            </p:extLst>
          </p:nvPr>
        </p:nvGraphicFramePr>
        <p:xfrm>
          <a:off x="0" y="-2"/>
          <a:ext cx="12192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3138">
                  <a:extLst>
                    <a:ext uri="{9D8B030D-6E8A-4147-A177-3AD203B41FA5}">
                      <a16:colId xmlns:a16="http://schemas.microsoft.com/office/drawing/2014/main" val="4002503503"/>
                    </a:ext>
                  </a:extLst>
                </a:gridCol>
                <a:gridCol w="3603026">
                  <a:extLst>
                    <a:ext uri="{9D8B030D-6E8A-4147-A177-3AD203B41FA5}">
                      <a16:colId xmlns:a16="http://schemas.microsoft.com/office/drawing/2014/main" val="2380624435"/>
                    </a:ext>
                  </a:extLst>
                </a:gridCol>
                <a:gridCol w="6345836">
                  <a:extLst>
                    <a:ext uri="{9D8B030D-6E8A-4147-A177-3AD203B41FA5}">
                      <a16:colId xmlns:a16="http://schemas.microsoft.com/office/drawing/2014/main" val="1278558252"/>
                    </a:ext>
                  </a:extLst>
                </a:gridCol>
              </a:tblGrid>
              <a:tr h="465475">
                <a:tc gridSpan="3"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Thoracentesis  - Differential diagnosis of exudative effusions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14300" marR="114300" marT="76200" marB="7620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5114744"/>
                  </a:ext>
                </a:extLst>
              </a:tr>
              <a:tr h="465475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</a:rPr>
                        <a:t>Pleural fluid parameter</a:t>
                      </a:r>
                    </a:p>
                  </a:txBody>
                  <a:tcPr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</a:rPr>
                        <a:t>Associated conditions </a:t>
                      </a:r>
                    </a:p>
                  </a:txBody>
                  <a:tcPr marL="114300" marR="114300" marT="76200" marB="7620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3688091"/>
                  </a:ext>
                </a:extLst>
              </a:tr>
              <a:tr h="713729">
                <a:tc rowSpan="3">
                  <a:txBody>
                    <a:bodyPr/>
                    <a:lstStyle/>
                    <a:p>
                      <a:r>
                        <a:rPr lang="en-US" sz="2400" b="1" dirty="0">
                          <a:effectLst/>
                        </a:rPr>
                        <a:t>Appearance</a:t>
                      </a:r>
                    </a:p>
                  </a:txBody>
                  <a:tcPr marL="114300" marR="114300" marT="76200" marB="76200" anchor="ctr"/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effectLst/>
                        </a:rPr>
                        <a:t>Cloudy, milky</a:t>
                      </a:r>
                    </a:p>
                  </a:txBody>
                  <a:tcPr marL="114300" marR="114300" marT="76200" marB="76200" anchor="ctr"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800" dirty="0">
                          <a:effectLst/>
                        </a:rPr>
                        <a:t>Chylothorax             </a:t>
                      </a:r>
                      <a:r>
                        <a:rPr lang="en-US" sz="1800" b="1" dirty="0">
                          <a:effectLst/>
                        </a:rPr>
                        <a:t>(TAG: &gt;110 &amp; Cholesterol: &lt;200 mg/dL)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1800" dirty="0" err="1">
                          <a:effectLst/>
                        </a:rPr>
                        <a:t>Pseudochylothorax</a:t>
                      </a:r>
                      <a:r>
                        <a:rPr lang="en-US" sz="1800" dirty="0">
                          <a:effectLst/>
                        </a:rPr>
                        <a:t>  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b="1" dirty="0">
                          <a:effectLst/>
                        </a:rPr>
                        <a:t>(TAG: &lt;110 &amp; Cholesterol: &gt;200 mg/dL)</a:t>
                      </a:r>
                    </a:p>
                  </a:txBody>
                  <a:tcPr marL="114300" marR="114300" marT="76200" marB="76200" anchor="ctr"/>
                </a:tc>
                <a:extLst>
                  <a:ext uri="{0D108BD9-81ED-4DB2-BD59-A6C34878D82A}">
                    <a16:rowId xmlns:a16="http://schemas.microsoft.com/office/drawing/2014/main" val="378865085"/>
                  </a:ext>
                </a:extLst>
              </a:tr>
              <a:tr h="6516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Purulent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800" dirty="0"/>
                        <a:t>Parapneumonic effusion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800" dirty="0"/>
                        <a:t>Empyema (Frank Pus)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3364797"/>
                  </a:ext>
                </a:extLst>
              </a:tr>
              <a:tr h="93095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Bloody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800" dirty="0"/>
                        <a:t>Hemothorax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800" dirty="0"/>
                        <a:t>Malignant effusion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800" dirty="0"/>
                        <a:t>Pulmonary embolism/infarct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2792473"/>
                  </a:ext>
                </a:extLst>
              </a:tr>
              <a:tr h="465475">
                <a:tc gridSpan="2">
                  <a:txBody>
                    <a:bodyPr/>
                    <a:lstStyle/>
                    <a:p>
                      <a:r>
                        <a:rPr lang="en-US" sz="2400" b="1" dirty="0"/>
                        <a:t>Hematocrit &gt; 0.5 × peripheral hematocrit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800" dirty="0">
                          <a:effectLst/>
                        </a:rPr>
                        <a:t>Hemothorax</a:t>
                      </a:r>
                    </a:p>
                  </a:txBody>
                  <a:tcPr marL="114300" marR="114300" marT="76200" marB="76200" anchor="ctr"/>
                </a:tc>
                <a:extLst>
                  <a:ext uri="{0D108BD9-81ED-4DB2-BD59-A6C34878D82A}">
                    <a16:rowId xmlns:a16="http://schemas.microsoft.com/office/drawing/2014/main" val="2968438971"/>
                  </a:ext>
                </a:extLst>
              </a:tr>
              <a:tr h="1489521">
                <a:tc gridSpan="2">
                  <a:txBody>
                    <a:bodyPr/>
                    <a:lstStyle/>
                    <a:p>
                      <a:r>
                        <a:rPr lang="en-US" sz="2400" b="1" dirty="0"/>
                        <a:t>pH &lt; 7.2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800" b="1" dirty="0"/>
                        <a:t>Complicated parapneumonic effusion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800" b="1" dirty="0"/>
                        <a:t>Empyema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800" dirty="0"/>
                        <a:t>Malignant effusion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800" dirty="0"/>
                        <a:t>Esophageal perforation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800" dirty="0"/>
                        <a:t>Collagen vascular disease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7234668"/>
                  </a:ext>
                </a:extLst>
              </a:tr>
              <a:tr h="651665">
                <a:tc gridSpan="3"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C00000"/>
                          </a:solidFill>
                        </a:rPr>
                        <a:t>NOTE: </a:t>
                      </a:r>
                      <a:r>
                        <a:rPr lang="en-US" sz="1800" b="1" dirty="0"/>
                        <a:t>Transudate</a:t>
                      </a:r>
                      <a:r>
                        <a:rPr lang="en-US" sz="1800" dirty="0"/>
                        <a:t> is usually clear, has a decreased cell count, and has low levels of protein, albumin, and LDH. </a:t>
                      </a:r>
                      <a:r>
                        <a:rPr lang="en-US" sz="1800" b="1" dirty="0"/>
                        <a:t>Exudate</a:t>
                      </a:r>
                      <a:r>
                        <a:rPr lang="en-US" sz="1800" dirty="0"/>
                        <a:t> typically appears cloudy, has an increased cell count, and has high levels of protein, albumin, and LDH.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5876563"/>
                  </a:ext>
                </a:extLst>
              </a:tr>
              <a:tr h="651665">
                <a:tc gridSpan="3"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C00000"/>
                          </a:solidFill>
                          <a:effectLst/>
                        </a:rPr>
                        <a:t>Mnemonic: </a:t>
                      </a:r>
                      <a:r>
                        <a:rPr lang="en-US" sz="1800" b="1" dirty="0">
                          <a:effectLst/>
                        </a:rPr>
                        <a:t>MEAT</a:t>
                      </a:r>
                      <a:r>
                        <a:rPr lang="en-US" sz="1800" dirty="0">
                          <a:effectLst/>
                        </a:rPr>
                        <a:t> has </a:t>
                      </a:r>
                      <a:r>
                        <a:rPr lang="en-US" sz="1800" b="1" dirty="0">
                          <a:effectLst/>
                        </a:rPr>
                        <a:t>low glucose (&lt;60ml/dL)</a:t>
                      </a:r>
                      <a:r>
                        <a:rPr lang="en-US" sz="1800" dirty="0">
                          <a:effectLst/>
                        </a:rPr>
                        <a:t>: </a:t>
                      </a:r>
                      <a:r>
                        <a:rPr lang="en-US" sz="1800" b="1" dirty="0">
                          <a:effectLst/>
                        </a:rPr>
                        <a:t>M</a:t>
                      </a:r>
                      <a:r>
                        <a:rPr lang="en-US" sz="1800" dirty="0">
                          <a:effectLst/>
                        </a:rPr>
                        <a:t>alignancy, </a:t>
                      </a:r>
                      <a:r>
                        <a:rPr lang="en-US" sz="1800" b="1" dirty="0">
                          <a:effectLst/>
                        </a:rPr>
                        <a:t>E</a:t>
                      </a:r>
                      <a:r>
                        <a:rPr lang="en-US" sz="1800" dirty="0">
                          <a:effectLst/>
                        </a:rPr>
                        <a:t>mpyema, </a:t>
                      </a:r>
                      <a:r>
                        <a:rPr lang="en-US" sz="1800" b="1" dirty="0">
                          <a:effectLst/>
                        </a:rPr>
                        <a:t>A</a:t>
                      </a:r>
                      <a:r>
                        <a:rPr lang="en-US" sz="1800" dirty="0">
                          <a:effectLst/>
                        </a:rPr>
                        <a:t>rthritis (rheumatoid pleurisy), and </a:t>
                      </a:r>
                      <a:r>
                        <a:rPr lang="en-US" sz="1800" b="1" dirty="0">
                          <a:effectLst/>
                        </a:rPr>
                        <a:t>T</a:t>
                      </a:r>
                      <a:r>
                        <a:rPr lang="en-US" sz="1800" dirty="0">
                          <a:effectLst/>
                        </a:rPr>
                        <a:t>uberculosis are causes of pulmonary effusion associated with </a:t>
                      </a:r>
                      <a:r>
                        <a:rPr lang="en-US" sz="1800" b="1" dirty="0">
                          <a:effectLst/>
                        </a:rPr>
                        <a:t>low glucose</a:t>
                      </a:r>
                      <a:r>
                        <a:rPr lang="en-US" sz="1800" dirty="0">
                          <a:effectLst/>
                        </a:rPr>
                        <a:t> levels.</a:t>
                      </a:r>
                      <a:endParaRPr lang="en-US" sz="18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1618166"/>
                  </a:ext>
                </a:extLst>
              </a:tr>
              <a:tr h="372380">
                <a:tc gridSpan="3"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rgbClr val="FF0000"/>
                          </a:solidFill>
                        </a:rPr>
                        <a:t>Pleural fluid with a </a:t>
                      </a:r>
                      <a:r>
                        <a:rPr lang="en-US" sz="1800" b="1" dirty="0">
                          <a:solidFill>
                            <a:srgbClr val="FF0000"/>
                          </a:solidFill>
                        </a:rPr>
                        <a:t>bloody</a:t>
                      </a:r>
                      <a:r>
                        <a:rPr lang="en-US" sz="1800" b="0" dirty="0">
                          <a:solidFill>
                            <a:srgbClr val="FF0000"/>
                          </a:solidFill>
                        </a:rPr>
                        <a:t> appearance suggests a malignant etiology or hemothorax!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81916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39501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Thoracentesis | Free NURSING.com Courses">
            <a:extLst>
              <a:ext uri="{FF2B5EF4-FFF2-40B4-BE49-F238E27FC236}">
                <a16:creationId xmlns:a16="http://schemas.microsoft.com/office/drawing/2014/main" id="{E0B4E666-732D-43D5-0C40-AFC3C28B65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00150"/>
            <a:ext cx="6095999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58BD5CE-8C85-BC38-F0BB-3B04717A6E3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01" b="9237"/>
          <a:stretch/>
        </p:blipFill>
        <p:spPr>
          <a:xfrm>
            <a:off x="6095999" y="1200150"/>
            <a:ext cx="6096001" cy="44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43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3200" b="1" dirty="0"/>
              <a:t>Treat the underlying cause:</a:t>
            </a:r>
          </a:p>
          <a:p>
            <a:pPr lvl="1"/>
            <a:r>
              <a:rPr lang="en-US" sz="2800" dirty="0"/>
              <a:t>Acute congestive heart failure: loop diuretics </a:t>
            </a:r>
          </a:p>
          <a:p>
            <a:pPr lvl="1"/>
            <a:r>
              <a:rPr lang="en-US" sz="2800" dirty="0"/>
              <a:t>Collagen vascular diseases: steroids </a:t>
            </a:r>
          </a:p>
          <a:p>
            <a:pPr lvl="1"/>
            <a:r>
              <a:rPr lang="en-US" sz="2800" dirty="0"/>
              <a:t>Pneumonia: antibiotics And so on…</a:t>
            </a:r>
          </a:p>
        </p:txBody>
      </p:sp>
    </p:spTree>
    <p:extLst>
      <p:ext uri="{BB962C8B-B14F-4D97-AF65-F5344CB8AC3E}">
        <p14:creationId xmlns:p14="http://schemas.microsoft.com/office/powerpoint/2010/main" val="18192482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 startAt="2"/>
            </a:pPr>
            <a:r>
              <a:rPr lang="en-US" sz="3500" b="1" dirty="0"/>
              <a:t>Therapeutic thoracentesis:</a:t>
            </a:r>
          </a:p>
          <a:p>
            <a:pPr lvl="1"/>
            <a:r>
              <a:rPr lang="en-US" sz="3200" b="1" dirty="0"/>
              <a:t>Goals: </a:t>
            </a:r>
          </a:p>
          <a:p>
            <a:pPr lvl="2"/>
            <a:r>
              <a:rPr lang="en-US" sz="2400" dirty="0"/>
              <a:t>Removal of pleural fluid that compromises cardiac and/or respiratory function and/or carries a risk of infection</a:t>
            </a:r>
          </a:p>
          <a:p>
            <a:pPr lvl="1"/>
            <a:r>
              <a:rPr lang="en-US" sz="3200" b="1" dirty="0"/>
              <a:t>Indications:</a:t>
            </a:r>
          </a:p>
          <a:p>
            <a:pPr lvl="2"/>
            <a:r>
              <a:rPr lang="en-US" sz="2400" dirty="0"/>
              <a:t>Massive collection or rapid collection of pleural fluid</a:t>
            </a:r>
          </a:p>
          <a:p>
            <a:pPr lvl="2"/>
            <a:r>
              <a:rPr lang="en-US" sz="2400" dirty="0"/>
              <a:t>Severe respiratory distress </a:t>
            </a:r>
          </a:p>
          <a:p>
            <a:pPr lvl="2"/>
            <a:r>
              <a:rPr lang="en-US" sz="2400" dirty="0"/>
              <a:t>Suspected empyema</a:t>
            </a:r>
          </a:p>
          <a:p>
            <a:pPr lvl="2"/>
            <a:r>
              <a:rPr lang="en-US" sz="2400" dirty="0"/>
              <a:t>Massive mediastinal shift </a:t>
            </a:r>
          </a:p>
          <a:p>
            <a:pPr lvl="2"/>
            <a:r>
              <a:rPr lang="en-US" sz="2400" dirty="0"/>
              <a:t>Complicated parapneumonic effusions should be drained due to a high risk of progression to empyema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CC166F-D931-DED4-6B54-9FC90FEA40EE}"/>
              </a:ext>
            </a:extLst>
          </p:cNvPr>
          <p:cNvSpPr txBox="1"/>
          <p:nvPr/>
        </p:nvSpPr>
        <p:spPr>
          <a:xfrm>
            <a:off x="1280357" y="5696262"/>
            <a:ext cx="2359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690992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9" y="2286000"/>
            <a:ext cx="6174958" cy="402336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3"/>
            </a:pPr>
            <a:r>
              <a:rPr lang="en-US" sz="3200" b="1" dirty="0"/>
              <a:t>Indwelling pleural catheter</a:t>
            </a:r>
          </a:p>
          <a:p>
            <a:pPr lvl="2"/>
            <a:r>
              <a:rPr lang="en-US" sz="2800" dirty="0"/>
              <a:t>Can remain in situ for months.</a:t>
            </a:r>
          </a:p>
          <a:p>
            <a:pPr lvl="2"/>
            <a:r>
              <a:rPr lang="en-US" sz="2800" b="1" dirty="0"/>
              <a:t>Goal:</a:t>
            </a:r>
          </a:p>
          <a:p>
            <a:pPr lvl="3"/>
            <a:r>
              <a:rPr lang="en-US" sz="2800" dirty="0"/>
              <a:t> Recurrent pleural fluid removal without repeated puncture</a:t>
            </a:r>
          </a:p>
          <a:p>
            <a:pPr lvl="2"/>
            <a:r>
              <a:rPr lang="fr-FR" sz="2800" b="1" dirty="0"/>
              <a:t>Indication</a:t>
            </a:r>
            <a:r>
              <a:rPr lang="fr-FR" sz="2800" dirty="0"/>
              <a:t>: </a:t>
            </a:r>
          </a:p>
          <a:p>
            <a:pPr lvl="3"/>
            <a:r>
              <a:rPr lang="fr-FR" sz="2800" dirty="0" err="1"/>
              <a:t>Rapidly</a:t>
            </a:r>
            <a:r>
              <a:rPr lang="fr-FR" sz="2800" dirty="0"/>
              <a:t> </a:t>
            </a:r>
            <a:r>
              <a:rPr lang="fr-FR" sz="2800" dirty="0" err="1"/>
              <a:t>reaccumulating</a:t>
            </a:r>
            <a:r>
              <a:rPr lang="fr-FR" sz="2800" dirty="0"/>
              <a:t> pleural effusions (e.g., </a:t>
            </a:r>
            <a:r>
              <a:rPr lang="fr-FR" sz="2800" dirty="0" err="1"/>
              <a:t>malignant</a:t>
            </a:r>
            <a:r>
              <a:rPr lang="fr-FR" sz="2800" dirty="0"/>
              <a:t> effusions)</a:t>
            </a:r>
            <a:endParaRPr lang="en-US" sz="2800" dirty="0"/>
          </a:p>
        </p:txBody>
      </p:sp>
      <p:pic>
        <p:nvPicPr>
          <p:cNvPr id="8194" name="Picture 2" descr="Indwelling Pleural Catheter (PleurX™) | OncoLink">
            <a:extLst>
              <a:ext uri="{FF2B5EF4-FFF2-40B4-BE49-F238E27FC236}">
                <a16:creationId xmlns:a16="http://schemas.microsoft.com/office/drawing/2014/main" id="{041529D2-81E3-10FC-3DA6-8C4662FAB3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086" y="2286000"/>
            <a:ext cx="4762500" cy="336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26748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976246-7044-4AEF-AF24-D93250831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ECE694-6695-499B-8711-1FB78B9154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9" y="2286000"/>
            <a:ext cx="6400476" cy="4023360"/>
          </a:xfrm>
        </p:spPr>
        <p:txBody>
          <a:bodyPr>
            <a:normAutofit/>
          </a:bodyPr>
          <a:lstStyle/>
          <a:p>
            <a:r>
              <a:rPr lang="en-US" sz="2800" dirty="0"/>
              <a:t>Is the accumulation of fluid in the pleural cavity </a:t>
            </a:r>
          </a:p>
          <a:p>
            <a:r>
              <a:rPr lang="en-US" sz="2800" dirty="0"/>
              <a:t>The nature of fluid: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Serous fluid (hydrothorax)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Pus (empyema)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Blood (hemothorax)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Chyle (chylothorax)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1732B1-5C8F-4A88-8C54-738F9DF6D5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4604" y="1335024"/>
            <a:ext cx="3743268" cy="4773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9735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2286000"/>
            <a:ext cx="6319647" cy="4023360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 startAt="4"/>
            </a:pPr>
            <a:r>
              <a:rPr lang="en-US" sz="3600" b="1" dirty="0"/>
              <a:t>Surgical procedures</a:t>
            </a:r>
          </a:p>
          <a:p>
            <a:pPr marL="470916" lvl="1" indent="-342900">
              <a:buFont typeface="+mj-lt"/>
              <a:buAutoNum type="alphaLcParenR"/>
            </a:pPr>
            <a:r>
              <a:rPr lang="en-US" sz="3200" b="1" dirty="0"/>
              <a:t>Tube thoracostomy (Chest tube)</a:t>
            </a:r>
          </a:p>
          <a:p>
            <a:pPr lvl="2"/>
            <a:r>
              <a:rPr lang="en-US" sz="2400" dirty="0"/>
              <a:t>Can remain in situ for a few days.</a:t>
            </a:r>
          </a:p>
          <a:p>
            <a:pPr lvl="2"/>
            <a:r>
              <a:rPr lang="en-US" sz="2400" dirty="0"/>
              <a:t>Indications</a:t>
            </a:r>
          </a:p>
          <a:p>
            <a:pPr lvl="3"/>
            <a:r>
              <a:rPr lang="en-US" sz="2400" dirty="0"/>
              <a:t>Pleural effusion in combination with significant cardiac and/or respiratory decompensation</a:t>
            </a:r>
          </a:p>
          <a:p>
            <a:pPr lvl="3"/>
            <a:r>
              <a:rPr lang="en-US" sz="2400" dirty="0"/>
              <a:t>For recurrent pleural effusion or urgent drainage of infected and/or loculated effusions</a:t>
            </a:r>
          </a:p>
          <a:p>
            <a:pPr lvl="3"/>
            <a:r>
              <a:rPr lang="en-US" sz="2400" dirty="0"/>
              <a:t>Drainage of high-viscosity fluid that is likely to clog: Empyema &amp; Hemothorax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EE5ABC-673D-4B56-83EF-9AC3CAADE4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3775" y="2084832"/>
            <a:ext cx="3967163" cy="3701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5392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F77E6-32A8-4397-AD76-D81664B49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management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FB878A-A339-47B2-8FE5-589A9365FA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9" y="2286000"/>
            <a:ext cx="5071871" cy="4023360"/>
          </a:xfrm>
        </p:spPr>
        <p:txBody>
          <a:bodyPr>
            <a:normAutofit/>
          </a:bodyPr>
          <a:lstStyle/>
          <a:p>
            <a:pPr marL="470916" lvl="1" indent="-342900">
              <a:buFont typeface="+mj-lt"/>
              <a:buAutoNum type="alphaLcParenR" startAt="2"/>
            </a:pPr>
            <a:r>
              <a:rPr lang="en-US" sz="2800" b="1" dirty="0"/>
              <a:t>Video-assisted thoracoscopic surgery (VATS)</a:t>
            </a:r>
          </a:p>
          <a:p>
            <a:pPr marL="470916" lvl="1" indent="-342900">
              <a:buFont typeface="+mj-lt"/>
              <a:buAutoNum type="alphaLcParenR" startAt="2"/>
            </a:pPr>
            <a:r>
              <a:rPr lang="en-US" sz="2800" b="1" dirty="0"/>
              <a:t>Pleurodesis:</a:t>
            </a:r>
          </a:p>
          <a:p>
            <a:pPr lvl="2"/>
            <a:r>
              <a:rPr lang="en-US" sz="2400" dirty="0"/>
              <a:t>Definition: chemical (e.g., talc) or surgical obliteration of the pleural space</a:t>
            </a:r>
          </a:p>
          <a:p>
            <a:pPr lvl="2"/>
            <a:r>
              <a:rPr lang="en-US" sz="2400" dirty="0"/>
              <a:t>Indication: Recurrent malignant effusions</a:t>
            </a:r>
          </a:p>
          <a:p>
            <a:endParaRPr lang="en-US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7E4507-F963-40A5-B911-AA3D7F57D2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096000" y="1239410"/>
            <a:ext cx="6095998" cy="264794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9AF866A-D2DE-4E86-95DF-6076A7DF46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887358"/>
            <a:ext cx="6096000" cy="2970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3766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8D726A5-7900-41B4-8D49-49B4A2010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tree with fruit on it&#10;&#10;Description automatically generated">
            <a:extLst>
              <a:ext uri="{FF2B5EF4-FFF2-40B4-BE49-F238E27FC236}">
                <a16:creationId xmlns:a16="http://schemas.microsoft.com/office/drawing/2014/main" id="{9F245A36-FA79-3485-DC67-50A6FD86B6F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43" r="-1" b="31345"/>
          <a:stretch/>
        </p:blipFill>
        <p:spPr>
          <a:xfrm>
            <a:off x="20" y="-1"/>
            <a:ext cx="12188932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53B446AC-6864-4907-BBBC-D1396A4B54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7" y="643467"/>
            <a:ext cx="7164674" cy="5571066"/>
          </a:xfrm>
        </p:spPr>
        <p:txBody>
          <a:bodyPr>
            <a:normAutofit/>
          </a:bodyPr>
          <a:lstStyle/>
          <a:p>
            <a:r>
              <a:rPr lang="en-US" sz="6600">
                <a:solidFill>
                  <a:schemeClr val="tx1"/>
                </a:solidFill>
              </a:rPr>
              <a:t>Thank you!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9789947D-6A3E-4F63-9D13-2AF50D3547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51608" y="643467"/>
            <a:ext cx="3096926" cy="5571066"/>
          </a:xfrm>
        </p:spPr>
        <p:txBody>
          <a:bodyPr>
            <a:normAutofit/>
          </a:bodyPr>
          <a:lstStyle/>
          <a:p>
            <a:pPr algn="r"/>
            <a:r>
              <a:rPr lang="ar-JO" sz="2000" dirty="0">
                <a:solidFill>
                  <a:schemeClr val="tx1"/>
                </a:solidFill>
              </a:rPr>
              <a:t>{رَبَّنَا أَفْرِغْ عَلَيْنَا صَبْرًا وَثَبِّتْ أَقْدَامَنَا وَانصُرْنَا عَلَى الْقَوْمِ الْكَافِرِينَ}</a:t>
            </a:r>
          </a:p>
          <a:p>
            <a:pPr algn="r"/>
            <a:r>
              <a:rPr lang="ar-JO" sz="2000" dirty="0">
                <a:solidFill>
                  <a:schemeClr val="tx1"/>
                </a:solidFill>
              </a:rPr>
              <a:t>-البقرة</a:t>
            </a:r>
            <a:endParaRPr lang="en-US" sz="2000" dirty="0">
              <a:solidFill>
                <a:schemeClr val="tx1"/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6E49661-E258-450C-8150-A91A6B30D1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39605" y="1828800"/>
            <a:ext cx="0" cy="32004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59470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E7DA795-6070-4FA9-BC34-DF36982E3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Classification 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7210771"/>
              </p:ext>
            </p:extLst>
          </p:nvPr>
        </p:nvGraphicFramePr>
        <p:xfrm>
          <a:off x="1023938" y="2084832"/>
          <a:ext cx="9720262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763557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EC55B6C-E90A-D52B-6567-9DDA2A31D367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842353096"/>
              </p:ext>
            </p:extLst>
          </p:nvPr>
        </p:nvGraphicFramePr>
        <p:xfrm>
          <a:off x="0" y="0"/>
          <a:ext cx="12192000" cy="68786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1475">
                  <a:extLst>
                    <a:ext uri="{9D8B030D-6E8A-4147-A177-3AD203B41FA5}">
                      <a16:colId xmlns:a16="http://schemas.microsoft.com/office/drawing/2014/main" val="185643140"/>
                    </a:ext>
                  </a:extLst>
                </a:gridCol>
                <a:gridCol w="2863376">
                  <a:extLst>
                    <a:ext uri="{9D8B030D-6E8A-4147-A177-3AD203B41FA5}">
                      <a16:colId xmlns:a16="http://schemas.microsoft.com/office/drawing/2014/main" val="3727295509"/>
                    </a:ext>
                  </a:extLst>
                </a:gridCol>
                <a:gridCol w="4073767">
                  <a:extLst>
                    <a:ext uri="{9D8B030D-6E8A-4147-A177-3AD203B41FA5}">
                      <a16:colId xmlns:a16="http://schemas.microsoft.com/office/drawing/2014/main" val="3870120626"/>
                    </a:ext>
                  </a:extLst>
                </a:gridCol>
                <a:gridCol w="4883382">
                  <a:extLst>
                    <a:ext uri="{9D8B030D-6E8A-4147-A177-3AD203B41FA5}">
                      <a16:colId xmlns:a16="http://schemas.microsoft.com/office/drawing/2014/main" val="3775740831"/>
                    </a:ext>
                  </a:extLst>
                </a:gridCol>
              </a:tblGrid>
              <a:tr h="455134">
                <a:tc gridSpan="4"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solidFill>
                            <a:schemeClr val="tx1"/>
                          </a:solidFill>
                        </a:rPr>
                        <a:t>Transudative vs </a:t>
                      </a:r>
                      <a:r>
                        <a:rPr lang="fr-FR" sz="2400" dirty="0" err="1">
                          <a:solidFill>
                            <a:schemeClr val="tx1"/>
                          </a:solidFill>
                        </a:rPr>
                        <a:t>Exudative</a:t>
                      </a:r>
                      <a:r>
                        <a:rPr lang="fr-FR" sz="2400" dirty="0">
                          <a:solidFill>
                            <a:schemeClr val="tx1"/>
                          </a:solidFill>
                        </a:rPr>
                        <a:t> pleural effusion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83127" marR="83127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110642" marR="110642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110642" marR="110642"/>
                </a:tc>
                <a:extLst>
                  <a:ext uri="{0D108BD9-81ED-4DB2-BD59-A6C34878D82A}">
                    <a16:rowId xmlns:a16="http://schemas.microsoft.com/office/drawing/2014/main" val="2749884441"/>
                  </a:ext>
                </a:extLst>
              </a:tr>
              <a:tr h="422021">
                <a:tc gridSpan="2"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marL="83127" marR="83127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chemeClr val="bg1"/>
                          </a:solidFill>
                        </a:rPr>
                        <a:t>Transudative pleural effusion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marL="110642" marR="110642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err="1">
                          <a:solidFill>
                            <a:schemeClr val="bg1"/>
                          </a:solidFill>
                        </a:rPr>
                        <a:t>Exudative</a:t>
                      </a:r>
                      <a:r>
                        <a:rPr lang="fr-FR" b="1" dirty="0">
                          <a:solidFill>
                            <a:schemeClr val="bg1"/>
                          </a:solidFill>
                        </a:rPr>
                        <a:t> pleural effusion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marL="110642" marR="110642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7552702"/>
                  </a:ext>
                </a:extLst>
              </a:tr>
              <a:tr h="1040599">
                <a:tc gridSpan="2">
                  <a:txBody>
                    <a:bodyPr/>
                    <a:lstStyle/>
                    <a:p>
                      <a:pPr algn="ctr"/>
                      <a:r>
                        <a:rPr lang="en-US" b="1"/>
                        <a:t>Pathophysiology </a:t>
                      </a:r>
                      <a:endParaRPr lang="en-US" b="1" dirty="0"/>
                    </a:p>
                  </a:txBody>
                  <a:tcPr marL="83127" marR="83127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↑ Capillary hydrostatic pressure (increased capillary wedge pressure)</a:t>
                      </a:r>
                    </a:p>
                    <a:p>
                      <a:r>
                        <a:rPr lang="en-US" dirty="0"/>
                        <a:t>↓ Capillary oncotic pressure</a:t>
                      </a:r>
                    </a:p>
                  </a:txBody>
                  <a:tcPr marL="110642" marR="11064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↑ Capillary permeability (e.g., due to inflammation)</a:t>
                      </a:r>
                    </a:p>
                  </a:txBody>
                  <a:tcPr marL="110642" marR="110642"/>
                </a:tc>
                <a:extLst>
                  <a:ext uri="{0D108BD9-81ED-4DB2-BD59-A6C34878D82A}">
                    <a16:rowId xmlns:a16="http://schemas.microsoft.com/office/drawing/2014/main" val="1256658775"/>
                  </a:ext>
                </a:extLst>
              </a:tr>
              <a:tr h="2275669"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Common Causes</a:t>
                      </a:r>
                    </a:p>
                  </a:txBody>
                  <a:tcPr marL="83127" marR="83127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dirty="0"/>
                        <a:t>Congestive heart failure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dirty="0"/>
                        <a:t>Low protein states, e.g., chronic kidney and liver disease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dirty="0"/>
                        <a:t>Pulmonary embolism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en-US" dirty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600" dirty="0"/>
                        <a:t>**Because these diseases are systemic, they usually cause </a:t>
                      </a:r>
                      <a:r>
                        <a:rPr lang="en-US" sz="1600" b="1" dirty="0"/>
                        <a:t>bilateral</a:t>
                      </a:r>
                      <a:r>
                        <a:rPr lang="en-US" sz="1600" dirty="0"/>
                        <a:t> and equal effusion </a:t>
                      </a:r>
                    </a:p>
                  </a:txBody>
                  <a:tcPr marL="110642" marR="110642"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dirty="0"/>
                        <a:t>Pulmonary infections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dirty="0"/>
                        <a:t>Malignancy of pulmonary or metastatic origin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dirty="0"/>
                        <a:t>Inflammatory conditions: e.g., pancreatitis, autoimmune diseases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dirty="0"/>
                        <a:t>Injury: e.g., hemothorax, chylothorax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dirty="0"/>
                        <a:t>Pulmonary embolism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dirty="0"/>
                        <a:t>Collagen vascular diseases (RA, SLE)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dirty="0"/>
                        <a:t>Drug induced</a:t>
                      </a:r>
                    </a:p>
                  </a:txBody>
                  <a:tcPr marL="110642" marR="110642"/>
                </a:tc>
                <a:extLst>
                  <a:ext uri="{0D108BD9-81ED-4DB2-BD59-A6C34878D82A}">
                    <a16:rowId xmlns:a16="http://schemas.microsoft.com/office/drawing/2014/main" val="1099195951"/>
                  </a:ext>
                </a:extLst>
              </a:tr>
              <a:tr h="576503">
                <a:tc rowSpan="4"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</a:rPr>
                        <a:t>Light criteria </a:t>
                      </a:r>
                    </a:p>
                  </a:txBody>
                  <a:tcPr marL="83127" marR="83127" vert="vert27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b="1" dirty="0"/>
                        <a:t>Pleural fluid protein/serum protein ratio</a:t>
                      </a:r>
                      <a:endParaRPr lang="en-US" sz="1600" b="1" dirty="0"/>
                    </a:p>
                  </a:txBody>
                  <a:tcPr marL="110642" marR="110642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≤ 0.5</a:t>
                      </a:r>
                    </a:p>
                  </a:txBody>
                  <a:tcPr marL="110642" marR="110642"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&gt; 0.5</a:t>
                      </a:r>
                    </a:p>
                  </a:txBody>
                  <a:tcPr marL="110642" marR="110642"/>
                </a:tc>
                <a:extLst>
                  <a:ext uri="{0D108BD9-81ED-4DB2-BD59-A6C34878D82A}">
                    <a16:rowId xmlns:a16="http://schemas.microsoft.com/office/drawing/2014/main" val="4177139742"/>
                  </a:ext>
                </a:extLst>
              </a:tr>
              <a:tr h="576503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Pleural fluid LDH/serum LDH ratio</a:t>
                      </a:r>
                    </a:p>
                  </a:txBody>
                  <a:tcPr marL="110642" marR="110642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≤ 0.6</a:t>
                      </a:r>
                    </a:p>
                  </a:txBody>
                  <a:tcPr marL="110642" marR="110642"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&gt; 0.6</a:t>
                      </a:r>
                    </a:p>
                  </a:txBody>
                  <a:tcPr marL="110642" marR="110642"/>
                </a:tc>
                <a:extLst>
                  <a:ext uri="{0D108BD9-81ED-4DB2-BD59-A6C34878D82A}">
                    <a16:rowId xmlns:a16="http://schemas.microsoft.com/office/drawing/2014/main" val="585665617"/>
                  </a:ext>
                </a:extLst>
              </a:tr>
              <a:tr h="42202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Pleural fluid LDH</a:t>
                      </a:r>
                    </a:p>
                  </a:txBody>
                  <a:tcPr marL="110642" marR="110642"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&lt; ⅔</a:t>
                      </a:r>
                      <a:r>
                        <a:rPr lang="en-US" sz="1600" dirty="0"/>
                        <a:t> the upper limit of normal serum LDH</a:t>
                      </a:r>
                    </a:p>
                  </a:txBody>
                  <a:tcPr marL="110642" marR="110642"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&gt; ⅔ </a:t>
                      </a:r>
                      <a:r>
                        <a:rPr lang="en-US" sz="1600" dirty="0"/>
                        <a:t>the upper limit of normal serum LDH</a:t>
                      </a:r>
                    </a:p>
                  </a:txBody>
                  <a:tcPr marL="110642" marR="110642"/>
                </a:tc>
                <a:extLst>
                  <a:ext uri="{0D108BD9-81ED-4DB2-BD59-A6C34878D82A}">
                    <a16:rowId xmlns:a16="http://schemas.microsoft.com/office/drawing/2014/main" val="3866866241"/>
                  </a:ext>
                </a:extLst>
              </a:tr>
              <a:tr h="42202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C00000"/>
                          </a:solidFill>
                        </a:rPr>
                        <a:t>Interpretation: It is an exudative effusion if met at least ≥1 criteria. </a:t>
                      </a:r>
                    </a:p>
                  </a:txBody>
                  <a:tcPr marL="110642" marR="110642"/>
                </a:tc>
                <a:tc hMerge="1">
                  <a:txBody>
                    <a:bodyPr/>
                    <a:lstStyle/>
                    <a:p>
                      <a:r>
                        <a:rPr lang="en-US" b="1" dirty="0"/>
                        <a:t>If at least 1 criterion is not met for </a:t>
                      </a:r>
                      <a:r>
                        <a:rPr lang="en-US" b="1" dirty="0" err="1"/>
                        <a:t>trasudate</a:t>
                      </a:r>
                      <a:r>
                        <a:rPr lang="en-US" b="1" dirty="0"/>
                        <a:t>, then this is an exudative effusion</a:t>
                      </a:r>
                    </a:p>
                  </a:txBody>
                  <a:tcPr marL="110642" marR="110642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110642" marR="110642"/>
                </a:tc>
                <a:extLst>
                  <a:ext uri="{0D108BD9-81ED-4DB2-BD59-A6C34878D82A}">
                    <a16:rowId xmlns:a16="http://schemas.microsoft.com/office/drawing/2014/main" val="2239275518"/>
                  </a:ext>
                </a:extLst>
              </a:tr>
              <a:tr h="333765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Specific gravity</a:t>
                      </a:r>
                    </a:p>
                  </a:txBody>
                  <a:tcPr marL="83127" marR="83127" anchor="ctr"/>
                </a:tc>
                <a:tc hMerge="1">
                  <a:txBody>
                    <a:bodyPr/>
                    <a:lstStyle/>
                    <a:p>
                      <a:endParaRPr lang="en-US" b="1" dirty="0"/>
                    </a:p>
                  </a:txBody>
                  <a:tcPr marL="110642" marR="110642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≤ 1.016</a:t>
                      </a:r>
                    </a:p>
                  </a:txBody>
                  <a:tcPr marL="110642" marR="110642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&gt; 1.016</a:t>
                      </a:r>
                    </a:p>
                  </a:txBody>
                  <a:tcPr marL="110642" marR="110642"/>
                </a:tc>
                <a:extLst>
                  <a:ext uri="{0D108BD9-81ED-4DB2-BD59-A6C34878D82A}">
                    <a16:rowId xmlns:a16="http://schemas.microsoft.com/office/drawing/2014/main" val="1885982229"/>
                  </a:ext>
                </a:extLst>
              </a:tr>
              <a:tr h="333765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Glucose</a:t>
                      </a:r>
                    </a:p>
                  </a:txBody>
                  <a:tcPr marL="83127" marR="83127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≥ 60 mg/dL</a:t>
                      </a:r>
                    </a:p>
                  </a:txBody>
                  <a:tcPr marL="110642" marR="110642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&lt;60 mg/dL</a:t>
                      </a:r>
                      <a:endParaRPr lang="en-US" sz="16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0642" marR="110642"/>
                </a:tc>
                <a:extLst>
                  <a:ext uri="{0D108BD9-81ED-4DB2-BD59-A6C34878D82A}">
                    <a16:rowId xmlns:a16="http://schemas.microsoft.com/office/drawing/2014/main" val="8325946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59099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7CB08-B870-3CD7-E1DD-83A9DE259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Transudative vs exudative pleural effusion</a:t>
            </a:r>
            <a:endParaRPr lang="fr-FR" dirty="0"/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sz="2400" dirty="0"/>
              <a:t>A transudative effusion needs no further evaluation. It resolves by adequate treatment of the disease.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/>
              <a:t>An exudative effusion will cause unilateral effusions. This type of effusion needs further investigation.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In some cases, it can be a combination of both it can also be caused by lymphatic obstruction (lymphatic effusion)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One of the few conditions that can cause a transudate or exudate is pulmonary embolism (PE). If a patient has a transudative effusion but no apparent cause, consider PE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/>
              <a:t>How do we make the distinction between these two?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Thoracentesis should be performed for new and unexplained pleural effusion.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85674172-2E21-0FEE-3DA4-4F810BCF9893}"/>
              </a:ext>
            </a:extLst>
          </p:cNvPr>
          <p:cNvSpPr txBox="1">
            <a:spLocks/>
          </p:cNvSpPr>
          <p:nvPr/>
        </p:nvSpPr>
        <p:spPr>
          <a:xfrm>
            <a:off x="480535" y="5039134"/>
            <a:ext cx="11159077" cy="17031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8000"/>
              </a:lnSpc>
              <a:spcBef>
                <a:spcPts val="6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0426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Parapneumonic effusion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Pleural effusion adjacent to pneumonia, </a:t>
            </a:r>
            <a:r>
              <a:rPr lang="en-GB" sz="2400" dirty="0"/>
              <a:t>lung abscess &amp; bronchiectasis.</a:t>
            </a:r>
            <a:endParaRPr lang="en-US" sz="2400" dirty="0"/>
          </a:p>
          <a:p>
            <a:r>
              <a:rPr lang="en-US" sz="2400" dirty="0"/>
              <a:t>It’s classified into 3 categories depending on the bacterial count ;)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B0A531E-AD75-A204-4A3B-3F1A21FD9B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2056289"/>
              </p:ext>
            </p:extLst>
          </p:nvPr>
        </p:nvGraphicFramePr>
        <p:xfrm>
          <a:off x="1024127" y="3429000"/>
          <a:ext cx="10143745" cy="26720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78218">
                  <a:extLst>
                    <a:ext uri="{9D8B030D-6E8A-4147-A177-3AD203B41FA5}">
                      <a16:colId xmlns:a16="http://schemas.microsoft.com/office/drawing/2014/main" val="1826416448"/>
                    </a:ext>
                  </a:extLst>
                </a:gridCol>
                <a:gridCol w="2688509">
                  <a:extLst>
                    <a:ext uri="{9D8B030D-6E8A-4147-A177-3AD203B41FA5}">
                      <a16:colId xmlns:a16="http://schemas.microsoft.com/office/drawing/2014/main" val="3619882714"/>
                    </a:ext>
                  </a:extLst>
                </a:gridCol>
                <a:gridCol w="2688509">
                  <a:extLst>
                    <a:ext uri="{9D8B030D-6E8A-4147-A177-3AD203B41FA5}">
                      <a16:colId xmlns:a16="http://schemas.microsoft.com/office/drawing/2014/main" val="3747147539"/>
                    </a:ext>
                  </a:extLst>
                </a:gridCol>
                <a:gridCol w="2688509">
                  <a:extLst>
                    <a:ext uri="{9D8B030D-6E8A-4147-A177-3AD203B41FA5}">
                      <a16:colId xmlns:a16="http://schemas.microsoft.com/office/drawing/2014/main" val="34802982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121706" marR="121706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Uncomplicated </a:t>
                      </a:r>
                    </a:p>
                  </a:txBody>
                  <a:tcPr marL="121706" marR="121706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Complicated </a:t>
                      </a:r>
                    </a:p>
                  </a:txBody>
                  <a:tcPr marL="121706" marR="121706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Empyema</a:t>
                      </a:r>
                    </a:p>
                  </a:txBody>
                  <a:tcPr marL="121706" marR="121706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57368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General</a:t>
                      </a:r>
                    </a:p>
                  </a:txBody>
                  <a:tcPr marL="121706" marR="121706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Sterile exudate</a:t>
                      </a:r>
                    </a:p>
                  </a:txBody>
                  <a:tcPr marL="121706" marR="121706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Bacterial invasion</a:t>
                      </a:r>
                    </a:p>
                  </a:txBody>
                  <a:tcPr marL="121706" marR="121706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Frank pus</a:t>
                      </a:r>
                    </a:p>
                  </a:txBody>
                  <a:tcPr marL="121706" marR="121706"/>
                </a:tc>
                <a:extLst>
                  <a:ext uri="{0D108BD9-81ED-4DB2-BD59-A6C34878D82A}">
                    <a16:rowId xmlns:a16="http://schemas.microsoft.com/office/drawing/2014/main" val="38397976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Pleural fluid</a:t>
                      </a:r>
                    </a:p>
                  </a:txBody>
                  <a:tcPr marL="121706" marR="121706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WBC &lt; 50K</a:t>
                      </a:r>
                    </a:p>
                    <a:p>
                      <a:r>
                        <a:rPr lang="en-US" dirty="0"/>
                        <a:t>pH &gt; 7.2</a:t>
                      </a:r>
                    </a:p>
                    <a:p>
                      <a:r>
                        <a:rPr lang="en-US" dirty="0"/>
                        <a:t>Glucose: normal/low</a:t>
                      </a:r>
                    </a:p>
                    <a:p>
                      <a:r>
                        <a:rPr lang="en-US" dirty="0"/>
                        <a:t>↑ LDH</a:t>
                      </a:r>
                    </a:p>
                  </a:txBody>
                  <a:tcPr marL="121706" marR="121706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WBC &gt; 50k</a:t>
                      </a:r>
                    </a:p>
                    <a:p>
                      <a:r>
                        <a:rPr lang="en-US" dirty="0"/>
                        <a:t>pH &lt; 7.2</a:t>
                      </a:r>
                    </a:p>
                    <a:p>
                      <a:r>
                        <a:rPr lang="en-US" dirty="0"/>
                        <a:t>Glucose: &lt;60</a:t>
                      </a:r>
                    </a:p>
                    <a:p>
                      <a:r>
                        <a:rPr lang="en-US" dirty="0"/>
                        <a:t>↑ LDH</a:t>
                      </a:r>
                    </a:p>
                  </a:txBody>
                  <a:tcPr marL="121706" marR="121706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Pus</a:t>
                      </a:r>
                    </a:p>
                    <a:p>
                      <a:r>
                        <a:rPr lang="en-US" dirty="0"/>
                        <a:t>pH &lt; 7.2</a:t>
                      </a:r>
                    </a:p>
                    <a:p>
                      <a:r>
                        <a:rPr lang="en-US" dirty="0"/>
                        <a:t>Glucose: &lt;60</a:t>
                      </a:r>
                    </a:p>
                    <a:p>
                      <a:r>
                        <a:rPr lang="en-US" dirty="0"/>
                        <a:t>↑ LDH</a:t>
                      </a:r>
                    </a:p>
                  </a:txBody>
                  <a:tcPr marL="121706" marR="121706"/>
                </a:tc>
                <a:extLst>
                  <a:ext uri="{0D108BD9-81ED-4DB2-BD59-A6C34878D82A}">
                    <a16:rowId xmlns:a16="http://schemas.microsoft.com/office/drawing/2014/main" val="16357504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Gram stain/Culture</a:t>
                      </a:r>
                    </a:p>
                  </a:txBody>
                  <a:tcPr marL="121706" marR="121706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Negative</a:t>
                      </a:r>
                    </a:p>
                  </a:txBody>
                  <a:tcPr marL="121706" marR="121706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Positive/Negative*</a:t>
                      </a:r>
                    </a:p>
                  </a:txBody>
                  <a:tcPr marL="121706" marR="121706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Positive</a:t>
                      </a:r>
                    </a:p>
                  </a:txBody>
                  <a:tcPr marL="121706" marR="121706"/>
                </a:tc>
                <a:extLst>
                  <a:ext uri="{0D108BD9-81ED-4DB2-BD59-A6C34878D82A}">
                    <a16:rowId xmlns:a16="http://schemas.microsoft.com/office/drawing/2014/main" val="789037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Management</a:t>
                      </a:r>
                    </a:p>
                  </a:txBody>
                  <a:tcPr marL="121706" marR="121706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Antibiotics</a:t>
                      </a:r>
                    </a:p>
                  </a:txBody>
                  <a:tcPr marL="121706" marR="121706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Antibiotics + </a:t>
                      </a:r>
                      <a:r>
                        <a:rPr lang="en-US" b="1" dirty="0"/>
                        <a:t>Drainage</a:t>
                      </a:r>
                    </a:p>
                  </a:txBody>
                  <a:tcPr marL="121706" marR="121706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Antibiotics + </a:t>
                      </a:r>
                      <a:r>
                        <a:rPr lang="en-US" b="1" dirty="0"/>
                        <a:t>Drainage</a:t>
                      </a:r>
                    </a:p>
                  </a:txBody>
                  <a:tcPr marL="121706" marR="121706"/>
                </a:tc>
                <a:extLst>
                  <a:ext uri="{0D108BD9-81ED-4DB2-BD59-A6C34878D82A}">
                    <a16:rowId xmlns:a16="http://schemas.microsoft.com/office/drawing/2014/main" val="33265522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40131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Clinical presentation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If the patient has minimal effusion with minimal lung compression, he might not have any symptoms </a:t>
            </a:r>
          </a:p>
          <a:p>
            <a:r>
              <a:rPr lang="en-GB" sz="2800" dirty="0"/>
              <a:t>When the effusion is moderate to large in size or caused by inflammation symptoms are present.</a:t>
            </a:r>
          </a:p>
          <a:p>
            <a:r>
              <a:rPr lang="en-GB" sz="2800" dirty="0"/>
              <a:t>It may also lead to respiratory failure in some cases.</a:t>
            </a:r>
          </a:p>
          <a:p>
            <a:r>
              <a:rPr lang="en-GB" sz="2800" dirty="0"/>
              <a:t>Note that symptoms are related to the underlying cause of effusion.</a:t>
            </a:r>
          </a:p>
          <a:p>
            <a:r>
              <a:rPr lang="en-GB" sz="2800" dirty="0"/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700065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Signs and symptoms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800" dirty="0"/>
              <a:t>Dyspnea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Dry nonproductive Cough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Peripheral edema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Pleuritic chest pain</a:t>
            </a:r>
          </a:p>
          <a:p>
            <a:r>
              <a:rPr lang="en-GB" sz="2800" dirty="0"/>
              <a:t>Analysis of pain:</a:t>
            </a:r>
          </a:p>
          <a:p>
            <a:pPr lvl="1"/>
            <a:r>
              <a:rPr lang="en-GB" sz="2400" dirty="0"/>
              <a:t>Pain may be mild or severe. </a:t>
            </a:r>
          </a:p>
          <a:p>
            <a:pPr lvl="1"/>
            <a:r>
              <a:rPr lang="en-GB" sz="2400" dirty="0"/>
              <a:t>Described as sharp or stabbing.  </a:t>
            </a:r>
          </a:p>
          <a:p>
            <a:pPr lvl="1"/>
            <a:r>
              <a:rPr lang="en-GB" sz="2400" dirty="0"/>
              <a:t>Exacerbated with deep inspiration.</a:t>
            </a:r>
          </a:p>
          <a:p>
            <a:pPr lvl="1"/>
            <a:r>
              <a:rPr lang="en-GB" sz="2400" dirty="0"/>
              <a:t>Pain may be localized to the chest wall or referred to the ipsilateral shoulder or upper abdomen. 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863040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4FEF6-458B-43F9-9E2B-5EA107752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Physical examination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3E154B-C4BF-4635-880C-148F418A483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sz="2800" b="1" dirty="0">
                <a:solidFill>
                  <a:schemeClr val="tx2"/>
                </a:solidFill>
              </a:rPr>
              <a:t>Palpation:</a:t>
            </a:r>
          </a:p>
          <a:p>
            <a:r>
              <a:rPr lang="en-US" sz="2800" dirty="0"/>
              <a:t>Asymmetric expansion</a:t>
            </a:r>
          </a:p>
          <a:p>
            <a:r>
              <a:rPr lang="en-US" sz="2800" dirty="0"/>
              <a:t>Reduced tactile fremitus</a:t>
            </a:r>
          </a:p>
          <a:p>
            <a:r>
              <a:rPr lang="en-US" sz="2800" dirty="0"/>
              <a:t>Mediastinal shift and tracheal deviation away from the effusion (effusion of &gt;1000ml)</a:t>
            </a:r>
          </a:p>
          <a:p>
            <a:r>
              <a:rPr lang="en-US" sz="2800" b="1" dirty="0">
                <a:solidFill>
                  <a:schemeClr val="tx2"/>
                </a:solidFill>
              </a:rPr>
              <a:t>Percussion:</a:t>
            </a:r>
          </a:p>
          <a:p>
            <a:r>
              <a:rPr lang="en-US" sz="2800" dirty="0"/>
              <a:t>Dullness over the area of effusion</a:t>
            </a:r>
          </a:p>
          <a:p>
            <a:endParaRPr lang="en-US" sz="28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B4BEF61-2B24-43F1-807A-9976AD4066C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sz="2800" b="1" dirty="0">
                <a:solidFill>
                  <a:schemeClr val="tx2"/>
                </a:solidFill>
              </a:rPr>
              <a:t>Auscultation:</a:t>
            </a:r>
          </a:p>
          <a:p>
            <a:r>
              <a:rPr lang="en-US" sz="2800" dirty="0"/>
              <a:t>Faint or absent breath sounds</a:t>
            </a:r>
          </a:p>
          <a:p>
            <a:r>
              <a:rPr lang="en-US" sz="2800" dirty="0"/>
              <a:t>Pleural friction rub</a:t>
            </a:r>
          </a:p>
          <a:p>
            <a:r>
              <a:rPr lang="en-US" sz="2800" dirty="0"/>
              <a:t>There may be signs of pneumonia ( bronchial breathing, crackles)</a:t>
            </a:r>
          </a:p>
          <a:p>
            <a:r>
              <a:rPr lang="en-US" sz="2800" b="1" dirty="0">
                <a:solidFill>
                  <a:schemeClr val="tx2"/>
                </a:solidFill>
              </a:rPr>
              <a:t>Physical findings accrue at effusion &gt;300 ml.</a:t>
            </a:r>
          </a:p>
        </p:txBody>
      </p:sp>
    </p:spTree>
    <p:extLst>
      <p:ext uri="{BB962C8B-B14F-4D97-AF65-F5344CB8AC3E}">
        <p14:creationId xmlns:p14="http://schemas.microsoft.com/office/powerpoint/2010/main" val="2066495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11505</TotalTime>
  <Words>1372</Words>
  <Application>Microsoft Office PowerPoint</Application>
  <PresentationFormat>Widescreen</PresentationFormat>
  <Paragraphs>226</Paragraphs>
  <Slides>22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Aptos</vt:lpstr>
      <vt:lpstr>Arial</vt:lpstr>
      <vt:lpstr>Courier New</vt:lpstr>
      <vt:lpstr>Lato</vt:lpstr>
      <vt:lpstr>Tw Cen MT</vt:lpstr>
      <vt:lpstr>Tw Cen MT Condensed</vt:lpstr>
      <vt:lpstr>Wingdings</vt:lpstr>
      <vt:lpstr>Wingdings 3</vt:lpstr>
      <vt:lpstr>Integral</vt:lpstr>
      <vt:lpstr>Plural effusion</vt:lpstr>
      <vt:lpstr>Definition</vt:lpstr>
      <vt:lpstr>Classification </vt:lpstr>
      <vt:lpstr>PowerPoint Presentation</vt:lpstr>
      <vt:lpstr>Transudative vs exudative pleural effusion</vt:lpstr>
      <vt:lpstr>Parapneumonic effusion</vt:lpstr>
      <vt:lpstr>Clinical presentation</vt:lpstr>
      <vt:lpstr>Signs and symptoms</vt:lpstr>
      <vt:lpstr>Physical examination</vt:lpstr>
      <vt:lpstr>investigations</vt:lpstr>
      <vt:lpstr>Chest x-ray</vt:lpstr>
      <vt:lpstr>Chest x-ray</vt:lpstr>
      <vt:lpstr>Ct scan</vt:lpstr>
      <vt:lpstr>Thoracic US</vt:lpstr>
      <vt:lpstr>PowerPoint Presentation</vt:lpstr>
      <vt:lpstr>PowerPoint Presentation</vt:lpstr>
      <vt:lpstr>management</vt:lpstr>
      <vt:lpstr>management</vt:lpstr>
      <vt:lpstr>management</vt:lpstr>
      <vt:lpstr>management</vt:lpstr>
      <vt:lpstr>management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Pleural effusion</dc:title>
  <dc:creator>Windows User</dc:creator>
  <cp:lastModifiedBy>نور هاني ابراهيم النوافلة</cp:lastModifiedBy>
  <cp:revision>113</cp:revision>
  <dcterms:created xsi:type="dcterms:W3CDTF">2020-11-18T06:58:58Z</dcterms:created>
  <dcterms:modified xsi:type="dcterms:W3CDTF">2024-10-02T19:53:08Z</dcterms:modified>
</cp:coreProperties>
</file>