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p:cViewPr varScale="1">
        <p:scale>
          <a:sx n="71" d="100"/>
          <a:sy n="71"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_TITLE_AND_DESCRIPTION">
    <p:bg>
      <p:bgPr>
        <a:solidFill>
          <a:srgbClr val="38388E"/>
        </a:solidFill>
        <a:effectLst/>
      </p:bgPr>
    </p:bg>
    <p:spTree>
      <p:nvGrpSpPr>
        <p:cNvPr id="1" name=""/>
        <p:cNvGrpSpPr/>
        <p:nvPr/>
      </p:nvGrpSpPr>
      <p:grpSpPr>
        <a:xfrm>
          <a:off x="0" y="0"/>
          <a:ext cx="0" cy="0"/>
          <a:chOff x="0" y="0"/>
          <a:chExt cx="0" cy="0"/>
        </a:xfrm>
      </p:grpSpPr>
      <p:sp>
        <p:nvSpPr>
          <p:cNvPr id="92" name="Body Level One…"/>
          <p:cNvSpPr txBox="1">
            <a:spLocks noGrp="1"/>
          </p:cNvSpPr>
          <p:nvPr>
            <p:ph type="body" sz="quarter" idx="1"/>
          </p:nvPr>
        </p:nvSpPr>
        <p:spPr>
          <a:xfrm>
            <a:off x="3529550" y="6576352"/>
            <a:ext cx="11229000" cy="2617201"/>
          </a:xfrm>
          <a:prstGeom prst="rect">
            <a:avLst/>
          </a:prstGeom>
        </p:spPr>
        <p:txBody>
          <a:bodyPr lIns="182849" tIns="182849" rIns="182849" bIns="182849"/>
          <a:lstStyle>
            <a:lvl1pPr marL="660400" indent="-533400" algn="ctr" defTabSz="1828800">
              <a:spcBef>
                <a:spcPts val="0"/>
              </a:spcBef>
              <a:buSzTx/>
              <a:buFontTx/>
              <a:buNone/>
              <a:defRPr sz="3600">
                <a:solidFill>
                  <a:srgbClr val="F4F9FF"/>
                </a:solidFill>
                <a:latin typeface="나눔고딕"/>
                <a:ea typeface="나눔고딕"/>
                <a:cs typeface="나눔고딕"/>
                <a:sym typeface="나눔고딕"/>
              </a:defRPr>
            </a:lvl1pPr>
            <a:lvl2pPr marL="660400" indent="-76200" algn="ctr" defTabSz="1828800">
              <a:spcBef>
                <a:spcPts val="0"/>
              </a:spcBef>
              <a:buSzTx/>
              <a:buFontTx/>
              <a:buNone/>
              <a:defRPr sz="3600">
                <a:solidFill>
                  <a:srgbClr val="F4F9FF"/>
                </a:solidFill>
                <a:latin typeface="나눔고딕"/>
                <a:ea typeface="나눔고딕"/>
                <a:cs typeface="나눔고딕"/>
                <a:sym typeface="나눔고딕"/>
              </a:defRPr>
            </a:lvl2pPr>
            <a:lvl3pPr marL="660400" indent="381000" algn="ctr" defTabSz="1828800">
              <a:spcBef>
                <a:spcPts val="0"/>
              </a:spcBef>
              <a:buSzTx/>
              <a:buFontTx/>
              <a:buNone/>
              <a:defRPr sz="3600">
                <a:solidFill>
                  <a:srgbClr val="F4F9FF"/>
                </a:solidFill>
                <a:latin typeface="나눔고딕"/>
                <a:ea typeface="나눔고딕"/>
                <a:cs typeface="나눔고딕"/>
                <a:sym typeface="나눔고딕"/>
              </a:defRPr>
            </a:lvl3pPr>
            <a:lvl4pPr marL="660400" indent="838200" algn="ctr" defTabSz="1828800">
              <a:spcBef>
                <a:spcPts val="0"/>
              </a:spcBef>
              <a:buSzTx/>
              <a:buFontTx/>
              <a:buNone/>
              <a:defRPr sz="3600">
                <a:solidFill>
                  <a:srgbClr val="F4F9FF"/>
                </a:solidFill>
                <a:latin typeface="나눔고딕"/>
                <a:ea typeface="나눔고딕"/>
                <a:cs typeface="나눔고딕"/>
                <a:sym typeface="나눔고딕"/>
              </a:defRPr>
            </a:lvl4pPr>
            <a:lvl5pPr marL="660400" indent="1295400" algn="ctr" defTabSz="1828800">
              <a:spcBef>
                <a:spcPts val="0"/>
              </a:spcBef>
              <a:buSzTx/>
              <a:buFontTx/>
              <a:buNone/>
              <a:defRPr sz="3600">
                <a:solidFill>
                  <a:srgbClr val="F4F9FF"/>
                </a:solidFill>
                <a:latin typeface="나눔고딕"/>
                <a:ea typeface="나눔고딕"/>
                <a:cs typeface="나눔고딕"/>
                <a:sym typeface="나눔고딕"/>
              </a:defRPr>
            </a:lvl5pPr>
          </a:lstStyle>
          <a:p>
            <a:r>
              <a:t>Body Level One</a:t>
            </a:r>
          </a:p>
          <a:p>
            <a:pPr lvl="1"/>
            <a:r>
              <a:t>Body Level Two</a:t>
            </a:r>
          </a:p>
          <a:p>
            <a:pPr lvl="2"/>
            <a:r>
              <a:t>Body Level Three</a:t>
            </a:r>
          </a:p>
          <a:p>
            <a:pPr lvl="3"/>
            <a:r>
              <a:t>Body Level Four</a:t>
            </a:r>
          </a:p>
          <a:p>
            <a:pPr lvl="4"/>
            <a:r>
              <a:t>Body Level Five</a:t>
            </a:r>
          </a:p>
        </p:txBody>
      </p:sp>
      <p:sp>
        <p:nvSpPr>
          <p:cNvPr id="93" name="Google Shape;165;p9"/>
          <p:cNvSpPr/>
          <p:nvPr/>
        </p:nvSpPr>
        <p:spPr>
          <a:xfrm>
            <a:off x="75" y="4"/>
            <a:ext cx="18287966" cy="3746962"/>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4A4AA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4" name="Google Shape;166;p9"/>
          <p:cNvSpPr/>
          <p:nvPr/>
        </p:nvSpPr>
        <p:spPr>
          <a:xfrm>
            <a:off x="13613415" y="472649"/>
            <a:ext cx="586315" cy="945597"/>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2688" y="0"/>
                  <a:pt x="1296" y="125"/>
                  <a:pt x="0" y="309"/>
                </a:cubicBezTo>
                <a:cubicBezTo>
                  <a:pt x="7665" y="1419"/>
                  <a:pt x="13338" y="5740"/>
                  <a:pt x="13338" y="10800"/>
                </a:cubicBezTo>
                <a:cubicBezTo>
                  <a:pt x="13338" y="15923"/>
                  <a:pt x="7665" y="20181"/>
                  <a:pt x="0" y="21291"/>
                </a:cubicBezTo>
                <a:cubicBezTo>
                  <a:pt x="1296" y="21477"/>
                  <a:pt x="2688" y="21600"/>
                  <a:pt x="4182" y="21600"/>
                </a:cubicBezTo>
                <a:cubicBezTo>
                  <a:pt x="13737" y="21600"/>
                  <a:pt x="21600" y="16786"/>
                  <a:pt x="21600" y="10800"/>
                </a:cubicBezTo>
                <a:cubicBezTo>
                  <a:pt x="21600" y="4814"/>
                  <a:pt x="13737" y="0"/>
                  <a:pt x="4182"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5" name="Google Shape;167;p9"/>
          <p:cNvSpPr/>
          <p:nvPr/>
        </p:nvSpPr>
        <p:spPr>
          <a:xfrm>
            <a:off x="808126" y="668150"/>
            <a:ext cx="994550" cy="399851"/>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6" name="Google Shape;168;p9"/>
          <p:cNvSpPr/>
          <p:nvPr/>
        </p:nvSpPr>
        <p:spPr>
          <a:xfrm>
            <a:off x="13950226" y="1991149"/>
            <a:ext cx="1536251" cy="618551"/>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cubicBezTo>
                  <a:pt x="10019" y="0"/>
                  <a:pt x="8866" y="1313"/>
                  <a:pt x="8145" y="3342"/>
                </a:cubicBezTo>
                <a:cubicBezTo>
                  <a:pt x="7640" y="2923"/>
                  <a:pt x="7088" y="2685"/>
                  <a:pt x="6535" y="2685"/>
                </a:cubicBezTo>
                <a:cubicBezTo>
                  <a:pt x="4132" y="2685"/>
                  <a:pt x="2186" y="6445"/>
                  <a:pt x="1946" y="11159"/>
                </a:cubicBezTo>
                <a:cubicBezTo>
                  <a:pt x="817" y="11754"/>
                  <a:pt x="0" y="13844"/>
                  <a:pt x="0" y="16290"/>
                </a:cubicBezTo>
                <a:cubicBezTo>
                  <a:pt x="0" y="19213"/>
                  <a:pt x="1154" y="21600"/>
                  <a:pt x="2595" y="21600"/>
                </a:cubicBezTo>
                <a:cubicBezTo>
                  <a:pt x="3244" y="21600"/>
                  <a:pt x="3820" y="21123"/>
                  <a:pt x="4253" y="20348"/>
                </a:cubicBezTo>
                <a:cubicBezTo>
                  <a:pt x="4949" y="21123"/>
                  <a:pt x="5718" y="21600"/>
                  <a:pt x="6535" y="21600"/>
                </a:cubicBezTo>
                <a:cubicBezTo>
                  <a:pt x="6847" y="21600"/>
                  <a:pt x="7136" y="21481"/>
                  <a:pt x="7424" y="21422"/>
                </a:cubicBezTo>
                <a:cubicBezTo>
                  <a:pt x="7857" y="21481"/>
                  <a:pt x="8313" y="21600"/>
                  <a:pt x="8794" y="21600"/>
                </a:cubicBezTo>
                <a:cubicBezTo>
                  <a:pt x="10355" y="21600"/>
                  <a:pt x="11797" y="20884"/>
                  <a:pt x="12830" y="19810"/>
                </a:cubicBezTo>
                <a:cubicBezTo>
                  <a:pt x="13599" y="20884"/>
                  <a:pt x="14512" y="21600"/>
                  <a:pt x="15521" y="21600"/>
                </a:cubicBezTo>
                <a:cubicBezTo>
                  <a:pt x="16242" y="21600"/>
                  <a:pt x="16914" y="21242"/>
                  <a:pt x="17516" y="20647"/>
                </a:cubicBezTo>
                <a:cubicBezTo>
                  <a:pt x="17948" y="21242"/>
                  <a:pt x="18453" y="21600"/>
                  <a:pt x="18981" y="21600"/>
                </a:cubicBezTo>
                <a:cubicBezTo>
                  <a:pt x="20422" y="21600"/>
                  <a:pt x="21600" y="19213"/>
                  <a:pt x="21600" y="16290"/>
                </a:cubicBezTo>
                <a:cubicBezTo>
                  <a:pt x="21600" y="14202"/>
                  <a:pt x="20999" y="12411"/>
                  <a:pt x="20134" y="11576"/>
                </a:cubicBezTo>
                <a:cubicBezTo>
                  <a:pt x="19990" y="6623"/>
                  <a:pt x="17996" y="2685"/>
                  <a:pt x="15521" y="2685"/>
                </a:cubicBezTo>
                <a:cubicBezTo>
                  <a:pt x="15137" y="2685"/>
                  <a:pt x="14777" y="2863"/>
                  <a:pt x="14416" y="2982"/>
                </a:cubicBezTo>
                <a:cubicBezTo>
                  <a:pt x="13671" y="1193"/>
                  <a:pt x="12590" y="0"/>
                  <a:pt x="1134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7" name="Google Shape;169;p9"/>
          <p:cNvSpPr/>
          <p:nvPr/>
        </p:nvSpPr>
        <p:spPr>
          <a:xfrm>
            <a:off x="683599" y="3737794"/>
            <a:ext cx="1522288" cy="618504"/>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8" name="Google Shape;170;p9"/>
          <p:cNvSpPr/>
          <p:nvPr/>
        </p:nvSpPr>
        <p:spPr>
          <a:xfrm>
            <a:off x="15697558" y="3380149"/>
            <a:ext cx="2291345" cy="921216"/>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99" name="Google Shape;171;p9"/>
          <p:cNvSpPr/>
          <p:nvPr/>
        </p:nvSpPr>
        <p:spPr>
          <a:xfrm>
            <a:off x="16638434" y="1214994"/>
            <a:ext cx="150758"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0" name="Google Shape;172;p9"/>
          <p:cNvSpPr/>
          <p:nvPr/>
        </p:nvSpPr>
        <p:spPr>
          <a:xfrm>
            <a:off x="16897306" y="678088"/>
            <a:ext cx="150691"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1" name="Google Shape;173;p9"/>
          <p:cNvSpPr/>
          <p:nvPr/>
        </p:nvSpPr>
        <p:spPr>
          <a:xfrm>
            <a:off x="2393221" y="1834972"/>
            <a:ext cx="2291258" cy="930936"/>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2" name="Google Shape;174;p9"/>
          <p:cNvSpPr/>
          <p:nvPr/>
        </p:nvSpPr>
        <p:spPr>
          <a:xfrm flipH="1">
            <a:off x="1472956" y="2270420"/>
            <a:ext cx="150759"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3" name="Google Shape;175;p9"/>
          <p:cNvSpPr/>
          <p:nvPr/>
        </p:nvSpPr>
        <p:spPr>
          <a:xfrm flipH="1">
            <a:off x="987200" y="1829012"/>
            <a:ext cx="150692"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4" name="Google Shape;176;p9"/>
          <p:cNvSpPr/>
          <p:nvPr/>
        </p:nvSpPr>
        <p:spPr>
          <a:xfrm>
            <a:off x="4790754" y="736308"/>
            <a:ext cx="235224" cy="418228"/>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05" name="Google Shape;177;p9"/>
          <p:cNvSpPr/>
          <p:nvPr/>
        </p:nvSpPr>
        <p:spPr>
          <a:xfrm>
            <a:off x="4294725" y="20912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grpSp>
        <p:nvGrpSpPr>
          <p:cNvPr id="114" name="Google Shape;178;p9"/>
          <p:cNvGrpSpPr/>
          <p:nvPr/>
        </p:nvGrpSpPr>
        <p:grpSpPr>
          <a:xfrm>
            <a:off x="13081888" y="3539329"/>
            <a:ext cx="1263179" cy="1218247"/>
            <a:chOff x="0" y="93"/>
            <a:chExt cx="1263177" cy="1218246"/>
          </a:xfrm>
        </p:grpSpPr>
        <p:sp>
          <p:nvSpPr>
            <p:cNvPr id="106" name="Google Shape;179;p9"/>
            <p:cNvSpPr/>
            <p:nvPr/>
          </p:nvSpPr>
          <p:spPr>
            <a:xfrm>
              <a:off x="41649" y="16134"/>
              <a:ext cx="1150988" cy="1150895"/>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cubicBezTo>
                    <a:pt x="4875" y="0"/>
                    <a:pt x="0" y="4813"/>
                    <a:pt x="0" y="10769"/>
                  </a:cubicBezTo>
                  <a:cubicBezTo>
                    <a:pt x="0" y="16787"/>
                    <a:pt x="4875" y="21600"/>
                    <a:pt x="10830" y="21600"/>
                  </a:cubicBezTo>
                  <a:cubicBezTo>
                    <a:pt x="16787" y="21600"/>
                    <a:pt x="21600" y="16787"/>
                    <a:pt x="21600" y="10769"/>
                  </a:cubicBezTo>
                  <a:cubicBezTo>
                    <a:pt x="21600" y="4813"/>
                    <a:pt x="16787" y="0"/>
                    <a:pt x="10830"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07" name="Google Shape;180;p9"/>
            <p:cNvSpPr/>
            <p:nvPr/>
          </p:nvSpPr>
          <p:spPr>
            <a:xfrm>
              <a:off x="554668" y="545101"/>
              <a:ext cx="128233" cy="128232"/>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4851" y="0"/>
                    <a:pt x="0" y="4851"/>
                    <a:pt x="0" y="10792"/>
                  </a:cubicBezTo>
                  <a:cubicBezTo>
                    <a:pt x="0" y="16733"/>
                    <a:pt x="4851" y="21600"/>
                    <a:pt x="10792" y="21600"/>
                  </a:cubicBezTo>
                  <a:cubicBezTo>
                    <a:pt x="16733" y="21600"/>
                    <a:pt x="21600" y="16733"/>
                    <a:pt x="21600" y="10792"/>
                  </a:cubicBezTo>
                  <a:cubicBezTo>
                    <a:pt x="21600" y="4851"/>
                    <a:pt x="16733" y="0"/>
                    <a:pt x="10792"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08" name="Google Shape;181;p9"/>
            <p:cNvSpPr/>
            <p:nvPr/>
          </p:nvSpPr>
          <p:spPr>
            <a:xfrm>
              <a:off x="605980" y="160312"/>
              <a:ext cx="41650" cy="416777"/>
            </a:xfrm>
            <a:prstGeom prst="rect">
              <a:avLst/>
            </a:pr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09" name="Google Shape;182;p9"/>
            <p:cNvSpPr/>
            <p:nvPr/>
          </p:nvSpPr>
          <p:spPr>
            <a:xfrm>
              <a:off x="602697" y="387977"/>
              <a:ext cx="384789" cy="227666"/>
            </a:xfrm>
            <a:custGeom>
              <a:avLst/>
              <a:gdLst/>
              <a:ahLst/>
              <a:cxnLst>
                <a:cxn ang="0">
                  <a:pos x="wd2" y="hd2"/>
                </a:cxn>
                <a:cxn ang="5400000">
                  <a:pos x="wd2" y="hd2"/>
                </a:cxn>
                <a:cxn ang="10800000">
                  <a:pos x="wd2" y="hd2"/>
                </a:cxn>
                <a:cxn ang="16200000">
                  <a:pos x="wd2" y="hd2"/>
                </a:cxn>
              </a:cxnLst>
              <a:rect l="0" t="0" r="r" b="b"/>
              <a:pathLst>
                <a:path w="21600" h="21600" extrusionOk="0">
                  <a:moveTo>
                    <a:pt x="20515" y="0"/>
                  </a:moveTo>
                  <a:lnTo>
                    <a:pt x="0" y="18254"/>
                  </a:lnTo>
                  <a:lnTo>
                    <a:pt x="1079" y="21600"/>
                  </a:lnTo>
                  <a:lnTo>
                    <a:pt x="21600" y="3346"/>
                  </a:lnTo>
                  <a:lnTo>
                    <a:pt x="20515" y="0"/>
                  </a:ln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10" name="Google Shape;183;p9"/>
            <p:cNvSpPr/>
            <p:nvPr/>
          </p:nvSpPr>
          <p:spPr>
            <a:xfrm>
              <a:off x="621927" y="1131757"/>
              <a:ext cx="38554" cy="86583"/>
            </a:xfrm>
            <a:prstGeom prst="rect">
              <a:avLst/>
            </a:pr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11" name="Google Shape;184;p9"/>
            <p:cNvSpPr/>
            <p:nvPr/>
          </p:nvSpPr>
          <p:spPr>
            <a:xfrm>
              <a:off x="0" y="541817"/>
              <a:ext cx="109002" cy="38555"/>
            </a:xfrm>
            <a:prstGeom prst="rect">
              <a:avLst/>
            </a:pr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12" name="Google Shape;185;p9"/>
            <p:cNvSpPr/>
            <p:nvPr/>
          </p:nvSpPr>
          <p:spPr>
            <a:xfrm>
              <a:off x="1157365" y="557858"/>
              <a:ext cx="105814" cy="41744"/>
            </a:xfrm>
            <a:prstGeom prst="rect">
              <a:avLst/>
            </a:pr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113" name="Google Shape;186;p9"/>
            <p:cNvSpPr/>
            <p:nvPr/>
          </p:nvSpPr>
          <p:spPr>
            <a:xfrm>
              <a:off x="599507" y="93"/>
              <a:ext cx="38461" cy="83300"/>
            </a:xfrm>
            <a:prstGeom prst="rect">
              <a:avLst/>
            </a:pr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grpSp>
      <p:sp>
        <p:nvSpPr>
          <p:cNvPr id="115" name="Title Text"/>
          <p:cNvSpPr txBox="1">
            <a:spLocks noGrp="1"/>
          </p:cNvSpPr>
          <p:nvPr>
            <p:ph type="title"/>
          </p:nvPr>
        </p:nvSpPr>
        <p:spPr>
          <a:xfrm>
            <a:off x="3529550" y="5161126"/>
            <a:ext cx="11229000" cy="1726801"/>
          </a:xfrm>
          <a:prstGeom prst="rect">
            <a:avLst/>
          </a:prstGeom>
        </p:spPr>
        <p:txBody>
          <a:bodyPr lIns="182849" tIns="182849" rIns="182849" bIns="182849" anchor="b"/>
          <a:lstStyle>
            <a:lvl1pPr defTabSz="1828800">
              <a:defRPr sz="9600">
                <a:solidFill>
                  <a:srgbClr val="D9ABFE"/>
                </a:solidFill>
                <a:latin typeface="Mogra"/>
                <a:ea typeface="Mogra"/>
                <a:cs typeface="Mogra"/>
                <a:sym typeface="Mogra"/>
              </a:defRPr>
            </a:lvl1pPr>
          </a:lstStyle>
          <a:p>
            <a:r>
              <a:t>Title Text</a:t>
            </a:r>
          </a:p>
        </p:txBody>
      </p:sp>
      <p:sp>
        <p:nvSpPr>
          <p:cNvPr id="116" name="Slide Number"/>
          <p:cNvSpPr txBox="1">
            <a:spLocks noGrp="1"/>
          </p:cNvSpPr>
          <p:nvPr>
            <p:ph type="sldNum" sz="quarter" idx="2"/>
          </p:nvPr>
        </p:nvSpPr>
        <p:spPr>
          <a:xfrm>
            <a:off x="8839200" y="9260681"/>
            <a:ext cx="4267200" cy="547688"/>
          </a:xfrm>
          <a:prstGeom prst="rect">
            <a:avLst/>
          </a:prstGeom>
        </p:spPr>
        <p:txBody>
          <a:bodyPr lIns="91439" tIns="91439" rIns="91439" bIns="91439"/>
          <a:lstStyle>
            <a:lvl1pPr defTabSz="1828800">
              <a:defRPr sz="2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USTOM_3">
    <p:bg>
      <p:bgPr>
        <a:solidFill>
          <a:srgbClr val="38388E"/>
        </a:solidFill>
        <a:effectLst/>
      </p:bgPr>
    </p:bg>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1444749" y="1079000"/>
            <a:ext cx="15398401" cy="1145401"/>
          </a:xfrm>
          <a:prstGeom prst="rect">
            <a:avLst/>
          </a:prstGeom>
        </p:spPr>
        <p:txBody>
          <a:bodyPr lIns="182849" tIns="182849" rIns="182849" bIns="182849" anchor="t"/>
          <a:lstStyle>
            <a:lvl1pPr defTabSz="1828800">
              <a:defRPr sz="6400">
                <a:solidFill>
                  <a:srgbClr val="D9ABFE"/>
                </a:solidFill>
                <a:latin typeface="Mogra"/>
                <a:ea typeface="Mogra"/>
                <a:cs typeface="Mogra"/>
                <a:sym typeface="Mogra"/>
              </a:defRPr>
            </a:lvl1pPr>
          </a:lstStyle>
          <a:p>
            <a:r>
              <a:t>Title Text</a:t>
            </a:r>
          </a:p>
        </p:txBody>
      </p:sp>
      <p:sp>
        <p:nvSpPr>
          <p:cNvPr id="124" name="Body Level One…"/>
          <p:cNvSpPr txBox="1">
            <a:spLocks noGrp="1"/>
          </p:cNvSpPr>
          <p:nvPr>
            <p:ph type="body" sz="quarter" idx="1"/>
          </p:nvPr>
        </p:nvSpPr>
        <p:spPr>
          <a:xfrm>
            <a:off x="1444749" y="5564890"/>
            <a:ext cx="4974601" cy="1792201"/>
          </a:xfrm>
          <a:prstGeom prst="rect">
            <a:avLst/>
          </a:prstGeom>
        </p:spPr>
        <p:txBody>
          <a:bodyPr lIns="182849" tIns="182849" rIns="182849" bIns="182849"/>
          <a:lstStyle>
            <a:lvl1pPr marL="660400" indent="-533400" algn="ctr" defTabSz="1828800">
              <a:spcBef>
                <a:spcPts val="0"/>
              </a:spcBef>
              <a:buSzTx/>
              <a:buFontTx/>
              <a:buNone/>
              <a:defRPr>
                <a:solidFill>
                  <a:srgbClr val="F4F9FF"/>
                </a:solidFill>
                <a:latin typeface="나눔고딕"/>
                <a:ea typeface="나눔고딕"/>
                <a:cs typeface="나눔고딕"/>
                <a:sym typeface="나눔고딕"/>
              </a:defRPr>
            </a:lvl1pPr>
            <a:lvl2pPr marL="660400" indent="-76200" algn="ctr" defTabSz="1828800">
              <a:spcBef>
                <a:spcPts val="0"/>
              </a:spcBef>
              <a:buSzTx/>
              <a:buFontTx/>
              <a:buNone/>
              <a:defRPr>
                <a:solidFill>
                  <a:srgbClr val="F4F9FF"/>
                </a:solidFill>
                <a:latin typeface="나눔고딕"/>
                <a:ea typeface="나눔고딕"/>
                <a:cs typeface="나눔고딕"/>
                <a:sym typeface="나눔고딕"/>
              </a:defRPr>
            </a:lvl2pPr>
            <a:lvl3pPr marL="660400" indent="381000" algn="ctr" defTabSz="1828800">
              <a:spcBef>
                <a:spcPts val="0"/>
              </a:spcBef>
              <a:buSzTx/>
              <a:buFontTx/>
              <a:buNone/>
              <a:defRPr>
                <a:solidFill>
                  <a:srgbClr val="F4F9FF"/>
                </a:solidFill>
                <a:latin typeface="나눔고딕"/>
                <a:ea typeface="나눔고딕"/>
                <a:cs typeface="나눔고딕"/>
                <a:sym typeface="나눔고딕"/>
              </a:defRPr>
            </a:lvl3pPr>
            <a:lvl4pPr marL="660400" indent="838200" algn="ctr" defTabSz="1828800">
              <a:spcBef>
                <a:spcPts val="0"/>
              </a:spcBef>
              <a:buSzTx/>
              <a:buFontTx/>
              <a:buNone/>
              <a:defRPr>
                <a:solidFill>
                  <a:srgbClr val="F4F9FF"/>
                </a:solidFill>
                <a:latin typeface="나눔고딕"/>
                <a:ea typeface="나눔고딕"/>
                <a:cs typeface="나눔고딕"/>
                <a:sym typeface="나눔고딕"/>
              </a:defRPr>
            </a:lvl4pPr>
            <a:lvl5pPr marL="660400" indent="1295400" algn="ctr" defTabSz="1828800">
              <a:spcBef>
                <a:spcPts val="0"/>
              </a:spcBef>
              <a:buSzTx/>
              <a:buFontTx/>
              <a:buNone/>
              <a:defRPr>
                <a:solidFill>
                  <a:srgbClr val="F4F9FF"/>
                </a:solidFill>
                <a:latin typeface="나눔고딕"/>
                <a:ea typeface="나눔고딕"/>
                <a:cs typeface="나눔고딕"/>
                <a:sym typeface="나눔고딕"/>
              </a:defRPr>
            </a:lvl5pPr>
          </a:lstStyle>
          <a:p>
            <a:r>
              <a:t>Body Level One</a:t>
            </a:r>
          </a:p>
          <a:p>
            <a:pPr lvl="1"/>
            <a:r>
              <a:t>Body Level Two</a:t>
            </a:r>
          </a:p>
          <a:p>
            <a:pPr lvl="2"/>
            <a:r>
              <a:t>Body Level Three</a:t>
            </a:r>
          </a:p>
          <a:p>
            <a:pPr lvl="3"/>
            <a:r>
              <a:t>Body Level Four</a:t>
            </a:r>
          </a:p>
          <a:p>
            <a:pPr lvl="4"/>
            <a:r>
              <a:t>Body Level Five</a:t>
            </a:r>
          </a:p>
        </p:txBody>
      </p:sp>
      <p:sp>
        <p:nvSpPr>
          <p:cNvPr id="125" name="Google Shape;254;p14"/>
          <p:cNvSpPr/>
          <p:nvPr/>
        </p:nvSpPr>
        <p:spPr>
          <a:xfrm>
            <a:off x="9120816" y="-259300"/>
            <a:ext cx="586315" cy="945596"/>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2688" y="0"/>
                  <a:pt x="1296" y="125"/>
                  <a:pt x="0" y="309"/>
                </a:cubicBezTo>
                <a:cubicBezTo>
                  <a:pt x="7665" y="1419"/>
                  <a:pt x="13338" y="5740"/>
                  <a:pt x="13338" y="10800"/>
                </a:cubicBezTo>
                <a:cubicBezTo>
                  <a:pt x="13338" y="15923"/>
                  <a:pt x="7665" y="20181"/>
                  <a:pt x="0" y="21291"/>
                </a:cubicBezTo>
                <a:cubicBezTo>
                  <a:pt x="1296" y="21477"/>
                  <a:pt x="2688" y="21600"/>
                  <a:pt x="4182" y="21600"/>
                </a:cubicBezTo>
                <a:cubicBezTo>
                  <a:pt x="13737" y="21600"/>
                  <a:pt x="21600" y="16786"/>
                  <a:pt x="21600" y="10800"/>
                </a:cubicBezTo>
                <a:cubicBezTo>
                  <a:pt x="21600" y="4814"/>
                  <a:pt x="13737" y="0"/>
                  <a:pt x="4182"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26" name="Google Shape;255;p14"/>
          <p:cNvSpPr/>
          <p:nvPr/>
        </p:nvSpPr>
        <p:spPr>
          <a:xfrm>
            <a:off x="347225" y="2369049"/>
            <a:ext cx="994551" cy="399851"/>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27" name="Google Shape;256;p14"/>
          <p:cNvSpPr/>
          <p:nvPr/>
        </p:nvSpPr>
        <p:spPr>
          <a:xfrm>
            <a:off x="13128249" y="264876"/>
            <a:ext cx="1536251" cy="618550"/>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cubicBezTo>
                  <a:pt x="10019" y="0"/>
                  <a:pt x="8866" y="1313"/>
                  <a:pt x="8145" y="3342"/>
                </a:cubicBezTo>
                <a:cubicBezTo>
                  <a:pt x="7640" y="2923"/>
                  <a:pt x="7088" y="2685"/>
                  <a:pt x="6535" y="2685"/>
                </a:cubicBezTo>
                <a:cubicBezTo>
                  <a:pt x="4132" y="2685"/>
                  <a:pt x="2186" y="6445"/>
                  <a:pt x="1946" y="11159"/>
                </a:cubicBezTo>
                <a:cubicBezTo>
                  <a:pt x="817" y="11754"/>
                  <a:pt x="0" y="13844"/>
                  <a:pt x="0" y="16290"/>
                </a:cubicBezTo>
                <a:cubicBezTo>
                  <a:pt x="0" y="19213"/>
                  <a:pt x="1154" y="21600"/>
                  <a:pt x="2595" y="21600"/>
                </a:cubicBezTo>
                <a:cubicBezTo>
                  <a:pt x="3244" y="21600"/>
                  <a:pt x="3820" y="21123"/>
                  <a:pt x="4253" y="20348"/>
                </a:cubicBezTo>
                <a:cubicBezTo>
                  <a:pt x="4949" y="21123"/>
                  <a:pt x="5718" y="21600"/>
                  <a:pt x="6535" y="21600"/>
                </a:cubicBezTo>
                <a:cubicBezTo>
                  <a:pt x="6847" y="21600"/>
                  <a:pt x="7136" y="21481"/>
                  <a:pt x="7424" y="21422"/>
                </a:cubicBezTo>
                <a:cubicBezTo>
                  <a:pt x="7857" y="21481"/>
                  <a:pt x="8313" y="21600"/>
                  <a:pt x="8794" y="21600"/>
                </a:cubicBezTo>
                <a:cubicBezTo>
                  <a:pt x="10355" y="21600"/>
                  <a:pt x="11797" y="20884"/>
                  <a:pt x="12830" y="19810"/>
                </a:cubicBezTo>
                <a:cubicBezTo>
                  <a:pt x="13599" y="20884"/>
                  <a:pt x="14512" y="21600"/>
                  <a:pt x="15521" y="21600"/>
                </a:cubicBezTo>
                <a:cubicBezTo>
                  <a:pt x="16242" y="21600"/>
                  <a:pt x="16914" y="21242"/>
                  <a:pt x="17516" y="20647"/>
                </a:cubicBezTo>
                <a:cubicBezTo>
                  <a:pt x="17948" y="21242"/>
                  <a:pt x="18453" y="21600"/>
                  <a:pt x="18981" y="21600"/>
                </a:cubicBezTo>
                <a:cubicBezTo>
                  <a:pt x="20422" y="21600"/>
                  <a:pt x="21600" y="19213"/>
                  <a:pt x="21600" y="16290"/>
                </a:cubicBezTo>
                <a:cubicBezTo>
                  <a:pt x="21600" y="14202"/>
                  <a:pt x="20999" y="12411"/>
                  <a:pt x="20134" y="11576"/>
                </a:cubicBezTo>
                <a:cubicBezTo>
                  <a:pt x="19990" y="6623"/>
                  <a:pt x="17996" y="2685"/>
                  <a:pt x="15521" y="2685"/>
                </a:cubicBezTo>
                <a:cubicBezTo>
                  <a:pt x="15137" y="2685"/>
                  <a:pt x="14777" y="2863"/>
                  <a:pt x="14416" y="2982"/>
                </a:cubicBezTo>
                <a:cubicBezTo>
                  <a:pt x="13671" y="1193"/>
                  <a:pt x="12590" y="0"/>
                  <a:pt x="1134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28" name="Google Shape;257;p14"/>
          <p:cNvSpPr/>
          <p:nvPr/>
        </p:nvSpPr>
        <p:spPr>
          <a:xfrm>
            <a:off x="1942800" y="-188406"/>
            <a:ext cx="1522287" cy="618504"/>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29" name="Google Shape;258;p14"/>
          <p:cNvSpPr/>
          <p:nvPr/>
        </p:nvSpPr>
        <p:spPr>
          <a:xfrm>
            <a:off x="17183326" y="1969149"/>
            <a:ext cx="994551" cy="399851"/>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0" name="Google Shape;259;p14"/>
          <p:cNvSpPr/>
          <p:nvPr/>
        </p:nvSpPr>
        <p:spPr>
          <a:xfrm>
            <a:off x="16973630" y="933408"/>
            <a:ext cx="235224" cy="418228"/>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1" name="Google Shape;260;p14"/>
          <p:cNvSpPr/>
          <p:nvPr/>
        </p:nvSpPr>
        <p:spPr>
          <a:xfrm>
            <a:off x="16477600" y="40622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2" name="Google Shape;261;p14"/>
          <p:cNvSpPr/>
          <p:nvPr/>
        </p:nvSpPr>
        <p:spPr>
          <a:xfrm>
            <a:off x="17032507" y="3649994"/>
            <a:ext cx="150758"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3" name="Google Shape;262;p14"/>
          <p:cNvSpPr/>
          <p:nvPr/>
        </p:nvSpPr>
        <p:spPr>
          <a:xfrm>
            <a:off x="17291383" y="3113088"/>
            <a:ext cx="150691"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4" name="Google Shape;263;p14"/>
          <p:cNvSpPr/>
          <p:nvPr/>
        </p:nvSpPr>
        <p:spPr>
          <a:xfrm>
            <a:off x="5491679" y="81005"/>
            <a:ext cx="1830633" cy="743736"/>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5" name="Google Shape;264;p14"/>
          <p:cNvSpPr/>
          <p:nvPr/>
        </p:nvSpPr>
        <p:spPr>
          <a:xfrm flipH="1">
            <a:off x="11078432" y="522444"/>
            <a:ext cx="150758"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6" name="Google Shape;265;p14"/>
          <p:cNvSpPr/>
          <p:nvPr/>
        </p:nvSpPr>
        <p:spPr>
          <a:xfrm flipH="1">
            <a:off x="10592674" y="81038"/>
            <a:ext cx="150691"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7" name="Google Shape;266;p14"/>
          <p:cNvSpPr/>
          <p:nvPr/>
        </p:nvSpPr>
        <p:spPr>
          <a:xfrm flipH="1">
            <a:off x="525816" y="669781"/>
            <a:ext cx="235224" cy="418229"/>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8" name="Google Shape;267;p14"/>
          <p:cNvSpPr/>
          <p:nvPr/>
        </p:nvSpPr>
        <p:spPr>
          <a:xfrm flipH="1">
            <a:off x="1051707" y="356398"/>
            <a:ext cx="290090"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39" name="Google Shape;268;p14"/>
          <p:cNvSpPr/>
          <p:nvPr/>
        </p:nvSpPr>
        <p:spPr>
          <a:xfrm rot="10800000" flipH="1">
            <a:off x="11" y="8735156"/>
            <a:ext cx="18287966" cy="3036744"/>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4A4AA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40" name="Slide Number"/>
          <p:cNvSpPr txBox="1">
            <a:spLocks noGrp="1"/>
          </p:cNvSpPr>
          <p:nvPr>
            <p:ph type="sldNum" sz="quarter" idx="2"/>
          </p:nvPr>
        </p:nvSpPr>
        <p:spPr>
          <a:xfrm>
            <a:off x="8839200" y="9260681"/>
            <a:ext cx="4267200" cy="547688"/>
          </a:xfrm>
          <a:prstGeom prst="rect">
            <a:avLst/>
          </a:prstGeom>
        </p:spPr>
        <p:txBody>
          <a:bodyPr lIns="91439" tIns="91439" rIns="91439" bIns="91439"/>
          <a:lstStyle>
            <a:lvl1pPr defTabSz="1828800">
              <a:defRPr sz="2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NE_COLUMN_TEXT">
    <p:bg>
      <p:bgPr>
        <a:solidFill>
          <a:srgbClr val="38388E"/>
        </a:solidFill>
        <a:effectLst/>
      </p:bgPr>
    </p:bg>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1444749" y="1079000"/>
            <a:ext cx="15398401" cy="1152001"/>
          </a:xfrm>
          <a:prstGeom prst="rect">
            <a:avLst/>
          </a:prstGeom>
        </p:spPr>
        <p:txBody>
          <a:bodyPr lIns="182849" tIns="182849" rIns="182849" bIns="182849" anchor="t"/>
          <a:lstStyle>
            <a:lvl1pPr defTabSz="1828800">
              <a:defRPr sz="6400">
                <a:solidFill>
                  <a:srgbClr val="D9ABFE"/>
                </a:solidFill>
                <a:latin typeface="Mogra"/>
                <a:ea typeface="Mogra"/>
                <a:cs typeface="Mogra"/>
                <a:sym typeface="Mogra"/>
              </a:defRPr>
            </a:lvl1pPr>
          </a:lstStyle>
          <a:p>
            <a:r>
              <a:t>Title Text</a:t>
            </a:r>
          </a:p>
        </p:txBody>
      </p:sp>
      <p:sp>
        <p:nvSpPr>
          <p:cNvPr id="148" name="Body Level One…"/>
          <p:cNvSpPr txBox="1">
            <a:spLocks noGrp="1"/>
          </p:cNvSpPr>
          <p:nvPr>
            <p:ph type="body" idx="1"/>
          </p:nvPr>
        </p:nvSpPr>
        <p:spPr>
          <a:xfrm>
            <a:off x="3031500" y="2779199"/>
            <a:ext cx="12225001" cy="6429001"/>
          </a:xfrm>
          <a:prstGeom prst="rect">
            <a:avLst/>
          </a:prstGeom>
        </p:spPr>
        <p:txBody>
          <a:bodyPr lIns="182849" tIns="182849" rIns="182849" bIns="182849"/>
          <a:lstStyle>
            <a:lvl1pPr marL="762000" indent="-609600"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1pPr>
            <a:lvl2pPr marL="1422400" indent="-812800"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2pPr>
            <a:lvl3pPr marL="1879600" indent="-812800"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3pPr>
            <a:lvl4pPr marL="2336800" indent="-812800"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4pPr>
            <a:lvl5pPr marL="2794000" indent="-812800"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5pPr>
          </a:lstStyle>
          <a:p>
            <a:r>
              <a:t>Body Level One</a:t>
            </a:r>
          </a:p>
          <a:p>
            <a:pPr lvl="1"/>
            <a:r>
              <a:t>Body Level Two</a:t>
            </a:r>
          </a:p>
          <a:p>
            <a:pPr lvl="2"/>
            <a:r>
              <a:t>Body Level Three</a:t>
            </a:r>
          </a:p>
          <a:p>
            <a:pPr lvl="3"/>
            <a:r>
              <a:t>Body Level Four</a:t>
            </a:r>
          </a:p>
          <a:p>
            <a:pPr lvl="4"/>
            <a:r>
              <a:t>Body Level Five</a:t>
            </a:r>
          </a:p>
        </p:txBody>
      </p:sp>
      <p:sp>
        <p:nvSpPr>
          <p:cNvPr id="149" name="Google Shape;121;p7"/>
          <p:cNvSpPr/>
          <p:nvPr/>
        </p:nvSpPr>
        <p:spPr>
          <a:xfrm rot="10800000" flipH="1">
            <a:off x="-15" y="8735156"/>
            <a:ext cx="18287966" cy="3036744"/>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4A4AA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0" name="Google Shape;122;p7"/>
          <p:cNvSpPr/>
          <p:nvPr/>
        </p:nvSpPr>
        <p:spPr>
          <a:xfrm flipH="1">
            <a:off x="1311665" y="-274400"/>
            <a:ext cx="586316" cy="945596"/>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2688" y="0"/>
                  <a:pt x="1296" y="125"/>
                  <a:pt x="0" y="309"/>
                </a:cubicBezTo>
                <a:cubicBezTo>
                  <a:pt x="7665" y="1419"/>
                  <a:pt x="13338" y="5740"/>
                  <a:pt x="13338" y="10800"/>
                </a:cubicBezTo>
                <a:cubicBezTo>
                  <a:pt x="13338" y="15923"/>
                  <a:pt x="7665" y="20181"/>
                  <a:pt x="0" y="21291"/>
                </a:cubicBezTo>
                <a:cubicBezTo>
                  <a:pt x="1296" y="21477"/>
                  <a:pt x="2688" y="21600"/>
                  <a:pt x="4182" y="21600"/>
                </a:cubicBezTo>
                <a:cubicBezTo>
                  <a:pt x="13737" y="21600"/>
                  <a:pt x="21600" y="16786"/>
                  <a:pt x="21600" y="10800"/>
                </a:cubicBezTo>
                <a:cubicBezTo>
                  <a:pt x="21600" y="4814"/>
                  <a:pt x="13737" y="0"/>
                  <a:pt x="4182"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1" name="Google Shape;123;p7"/>
          <p:cNvSpPr/>
          <p:nvPr/>
        </p:nvSpPr>
        <p:spPr>
          <a:xfrm>
            <a:off x="-560382" y="1889999"/>
            <a:ext cx="1849963" cy="743762"/>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1"/>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1"/>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2" name="Google Shape;124;p7"/>
          <p:cNvSpPr/>
          <p:nvPr/>
        </p:nvSpPr>
        <p:spPr>
          <a:xfrm>
            <a:off x="12823700" y="251900"/>
            <a:ext cx="1536251" cy="618550"/>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cubicBezTo>
                  <a:pt x="10019" y="0"/>
                  <a:pt x="8866" y="1313"/>
                  <a:pt x="8145" y="3342"/>
                </a:cubicBezTo>
                <a:cubicBezTo>
                  <a:pt x="7640" y="2923"/>
                  <a:pt x="7088" y="2685"/>
                  <a:pt x="6535" y="2685"/>
                </a:cubicBezTo>
                <a:cubicBezTo>
                  <a:pt x="4132" y="2685"/>
                  <a:pt x="2186" y="6445"/>
                  <a:pt x="1946" y="11159"/>
                </a:cubicBezTo>
                <a:cubicBezTo>
                  <a:pt x="817" y="11754"/>
                  <a:pt x="0" y="13844"/>
                  <a:pt x="0" y="16290"/>
                </a:cubicBezTo>
                <a:cubicBezTo>
                  <a:pt x="0" y="19213"/>
                  <a:pt x="1154" y="21600"/>
                  <a:pt x="2595" y="21600"/>
                </a:cubicBezTo>
                <a:cubicBezTo>
                  <a:pt x="3244" y="21600"/>
                  <a:pt x="3820" y="21123"/>
                  <a:pt x="4253" y="20348"/>
                </a:cubicBezTo>
                <a:cubicBezTo>
                  <a:pt x="4949" y="21123"/>
                  <a:pt x="5718" y="21600"/>
                  <a:pt x="6535" y="21600"/>
                </a:cubicBezTo>
                <a:cubicBezTo>
                  <a:pt x="6847" y="21600"/>
                  <a:pt x="7136" y="21481"/>
                  <a:pt x="7424" y="21422"/>
                </a:cubicBezTo>
                <a:cubicBezTo>
                  <a:pt x="7857" y="21481"/>
                  <a:pt x="8313" y="21600"/>
                  <a:pt x="8794" y="21600"/>
                </a:cubicBezTo>
                <a:cubicBezTo>
                  <a:pt x="10355" y="21600"/>
                  <a:pt x="11797" y="20884"/>
                  <a:pt x="12830" y="19810"/>
                </a:cubicBezTo>
                <a:cubicBezTo>
                  <a:pt x="13599" y="20884"/>
                  <a:pt x="14512" y="21600"/>
                  <a:pt x="15521" y="21600"/>
                </a:cubicBezTo>
                <a:cubicBezTo>
                  <a:pt x="16242" y="21600"/>
                  <a:pt x="16914" y="21242"/>
                  <a:pt x="17516" y="20647"/>
                </a:cubicBezTo>
                <a:cubicBezTo>
                  <a:pt x="17948" y="21242"/>
                  <a:pt x="18453" y="21600"/>
                  <a:pt x="18981" y="21600"/>
                </a:cubicBezTo>
                <a:cubicBezTo>
                  <a:pt x="20422" y="21600"/>
                  <a:pt x="21600" y="19213"/>
                  <a:pt x="21600" y="16290"/>
                </a:cubicBezTo>
                <a:cubicBezTo>
                  <a:pt x="21600" y="14202"/>
                  <a:pt x="20999" y="12411"/>
                  <a:pt x="20134" y="11576"/>
                </a:cubicBezTo>
                <a:cubicBezTo>
                  <a:pt x="19990" y="6623"/>
                  <a:pt x="17996" y="2685"/>
                  <a:pt x="15521" y="2685"/>
                </a:cubicBezTo>
                <a:cubicBezTo>
                  <a:pt x="15137" y="2685"/>
                  <a:pt x="14777" y="2863"/>
                  <a:pt x="14416" y="2982"/>
                </a:cubicBezTo>
                <a:cubicBezTo>
                  <a:pt x="13671" y="1193"/>
                  <a:pt x="12590" y="0"/>
                  <a:pt x="1134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3" name="Google Shape;125;p7"/>
          <p:cNvSpPr/>
          <p:nvPr/>
        </p:nvSpPr>
        <p:spPr>
          <a:xfrm>
            <a:off x="3371700" y="251944"/>
            <a:ext cx="1522287" cy="618504"/>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4" name="Google Shape;126;p7"/>
          <p:cNvSpPr/>
          <p:nvPr/>
        </p:nvSpPr>
        <p:spPr>
          <a:xfrm>
            <a:off x="16686268" y="2231000"/>
            <a:ext cx="1278793" cy="514128"/>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5" name="Google Shape;127;p7"/>
          <p:cNvSpPr/>
          <p:nvPr/>
        </p:nvSpPr>
        <p:spPr>
          <a:xfrm>
            <a:off x="16973630" y="933408"/>
            <a:ext cx="235224" cy="418228"/>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6" name="Google Shape;128;p7"/>
          <p:cNvSpPr/>
          <p:nvPr/>
        </p:nvSpPr>
        <p:spPr>
          <a:xfrm>
            <a:off x="16477600" y="40622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7" name="Google Shape;129;p7"/>
          <p:cNvSpPr/>
          <p:nvPr/>
        </p:nvSpPr>
        <p:spPr>
          <a:xfrm>
            <a:off x="6197305" y="-184958"/>
            <a:ext cx="2327073" cy="945390"/>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8" name="Google Shape;130;p7"/>
          <p:cNvSpPr/>
          <p:nvPr/>
        </p:nvSpPr>
        <p:spPr>
          <a:xfrm flipH="1">
            <a:off x="1030132" y="847620"/>
            <a:ext cx="150759"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59" name="Google Shape;131;p7"/>
          <p:cNvSpPr/>
          <p:nvPr/>
        </p:nvSpPr>
        <p:spPr>
          <a:xfrm flipH="1">
            <a:off x="544374" y="406212"/>
            <a:ext cx="150692"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60" name="Google Shape;132;p7"/>
          <p:cNvSpPr/>
          <p:nvPr/>
        </p:nvSpPr>
        <p:spPr>
          <a:xfrm flipH="1">
            <a:off x="10003116" y="719608"/>
            <a:ext cx="235224" cy="418228"/>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61" name="Google Shape;133;p7"/>
          <p:cNvSpPr/>
          <p:nvPr/>
        </p:nvSpPr>
        <p:spPr>
          <a:xfrm flipH="1">
            <a:off x="10529007" y="40622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62" name="Slide Number"/>
          <p:cNvSpPr txBox="1">
            <a:spLocks noGrp="1"/>
          </p:cNvSpPr>
          <p:nvPr>
            <p:ph type="sldNum" sz="quarter" idx="2"/>
          </p:nvPr>
        </p:nvSpPr>
        <p:spPr>
          <a:xfrm>
            <a:off x="8839200" y="9260681"/>
            <a:ext cx="4267200" cy="547688"/>
          </a:xfrm>
          <a:prstGeom prst="rect">
            <a:avLst/>
          </a:prstGeom>
        </p:spPr>
        <p:txBody>
          <a:bodyPr lIns="91439" tIns="91439" rIns="91439" bIns="91439"/>
          <a:lstStyle>
            <a:lvl1pPr defTabSz="1828800">
              <a:defRPr sz="2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38388E"/>
        </a:solidFill>
        <a:effectLst/>
      </p:bgPr>
    </p:bg>
    <p:spTree>
      <p:nvGrpSpPr>
        <p:cNvPr id="1" name=""/>
        <p:cNvGrpSpPr/>
        <p:nvPr/>
      </p:nvGrpSpPr>
      <p:grpSpPr>
        <a:xfrm>
          <a:off x="0" y="0"/>
          <a:ext cx="0" cy="0"/>
          <a:chOff x="0" y="0"/>
          <a:chExt cx="0" cy="0"/>
        </a:xfrm>
      </p:grpSpPr>
      <p:sp>
        <p:nvSpPr>
          <p:cNvPr id="169" name="Title Text"/>
          <p:cNvSpPr txBox="1">
            <a:spLocks noGrp="1"/>
          </p:cNvSpPr>
          <p:nvPr>
            <p:ph type="title"/>
          </p:nvPr>
        </p:nvSpPr>
        <p:spPr>
          <a:xfrm>
            <a:off x="1444749" y="1079000"/>
            <a:ext cx="15398401" cy="1145401"/>
          </a:xfrm>
          <a:prstGeom prst="rect">
            <a:avLst/>
          </a:prstGeom>
        </p:spPr>
        <p:txBody>
          <a:bodyPr lIns="182849" tIns="182849" rIns="182849" bIns="182849" anchor="t"/>
          <a:lstStyle>
            <a:lvl1pPr defTabSz="1828800">
              <a:defRPr sz="6400">
                <a:solidFill>
                  <a:srgbClr val="D9ABFE"/>
                </a:solidFill>
                <a:latin typeface="Mogra"/>
                <a:ea typeface="Mogra"/>
                <a:cs typeface="Mogra"/>
                <a:sym typeface="Mogra"/>
              </a:defRPr>
            </a:lvl1pPr>
          </a:lstStyle>
          <a:p>
            <a:r>
              <a:t>Title Text</a:t>
            </a:r>
          </a:p>
        </p:txBody>
      </p:sp>
      <p:sp>
        <p:nvSpPr>
          <p:cNvPr id="170" name="Body Level One…"/>
          <p:cNvSpPr txBox="1">
            <a:spLocks noGrp="1"/>
          </p:cNvSpPr>
          <p:nvPr>
            <p:ph type="body" sz="quarter" idx="1"/>
          </p:nvPr>
        </p:nvSpPr>
        <p:spPr>
          <a:xfrm>
            <a:off x="2339786" y="5448601"/>
            <a:ext cx="6388201" cy="2244001"/>
          </a:xfrm>
          <a:prstGeom prst="rect">
            <a:avLst/>
          </a:prstGeom>
        </p:spPr>
        <p:txBody>
          <a:bodyPr lIns="182849" tIns="182849" rIns="182849" bIns="182849"/>
          <a:lstStyle>
            <a:lvl1pPr marL="7874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1pPr>
            <a:lvl2pPr marL="12446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2pPr>
            <a:lvl3pPr marL="17018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3pPr>
            <a:lvl4pPr marL="21590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4pPr>
            <a:lvl5pPr marL="26162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lvl5pPr>
          </a:lstStyle>
          <a:p>
            <a:r>
              <a:t>Body Level One</a:t>
            </a:r>
          </a:p>
          <a:p>
            <a:pPr lvl="1"/>
            <a:r>
              <a:t>Body Level Two</a:t>
            </a:r>
          </a:p>
          <a:p>
            <a:pPr lvl="2"/>
            <a:r>
              <a:t>Body Level Three</a:t>
            </a:r>
          </a:p>
          <a:p>
            <a:pPr lvl="3"/>
            <a:r>
              <a:t>Body Level Four</a:t>
            </a:r>
          </a:p>
          <a:p>
            <a:pPr lvl="4"/>
            <a:r>
              <a:t>Body Level Five</a:t>
            </a:r>
          </a:p>
        </p:txBody>
      </p:sp>
      <p:sp>
        <p:nvSpPr>
          <p:cNvPr id="171" name="Google Shape;87;p5"/>
          <p:cNvSpPr txBox="1">
            <a:spLocks noGrp="1"/>
          </p:cNvSpPr>
          <p:nvPr>
            <p:ph type="body" sz="quarter" idx="21"/>
          </p:nvPr>
        </p:nvSpPr>
        <p:spPr>
          <a:xfrm>
            <a:off x="9560014" y="5448601"/>
            <a:ext cx="6388201" cy="2244001"/>
          </a:xfrm>
          <a:prstGeom prst="rect">
            <a:avLst/>
          </a:prstGeom>
        </p:spPr>
        <p:txBody>
          <a:bodyPr lIns="182849" tIns="182849" rIns="182849" bIns="182849"/>
          <a:lstStyle/>
          <a:p>
            <a:pPr marL="787400" indent="-660400" algn="ctr" defTabSz="1828800">
              <a:spcBef>
                <a:spcPts val="0"/>
              </a:spcBef>
              <a:buClr>
                <a:srgbClr val="F4F9FF"/>
              </a:buClr>
              <a:buSzPts val="3200"/>
              <a:buFont typeface="나눔고딕"/>
              <a:buChar char="●"/>
              <a:defRPr>
                <a:solidFill>
                  <a:srgbClr val="F4F9FF"/>
                </a:solidFill>
                <a:latin typeface="나눔고딕"/>
                <a:ea typeface="나눔고딕"/>
                <a:cs typeface="나눔고딕"/>
                <a:sym typeface="나눔고딕"/>
              </a:defRPr>
            </a:pPr>
            <a:endParaRPr/>
          </a:p>
        </p:txBody>
      </p:sp>
      <p:sp>
        <p:nvSpPr>
          <p:cNvPr id="172" name="Google Shape;90;p5"/>
          <p:cNvSpPr/>
          <p:nvPr/>
        </p:nvSpPr>
        <p:spPr>
          <a:xfrm rot="10800000" flipH="1">
            <a:off x="11" y="8735156"/>
            <a:ext cx="18287966" cy="3036744"/>
          </a:xfrm>
          <a:custGeom>
            <a:avLst/>
            <a:gdLst/>
            <a:ahLst/>
            <a:cxnLst>
              <a:cxn ang="0">
                <a:pos x="wd2" y="hd2"/>
              </a:cxn>
              <a:cxn ang="5400000">
                <a:pos x="wd2" y="hd2"/>
              </a:cxn>
              <a:cxn ang="10800000">
                <a:pos x="wd2" y="hd2"/>
              </a:cxn>
              <a:cxn ang="16200000">
                <a:pos x="wd2" y="hd2"/>
              </a:cxn>
            </a:cxnLst>
            <a:rect l="0" t="0" r="r" b="b"/>
            <a:pathLst>
              <a:path w="21600" h="19255" extrusionOk="0">
                <a:moveTo>
                  <a:pt x="0" y="0"/>
                </a:moveTo>
                <a:lnTo>
                  <a:pt x="21600" y="0"/>
                </a:lnTo>
                <a:lnTo>
                  <a:pt x="21600" y="15641"/>
                </a:lnTo>
                <a:cubicBezTo>
                  <a:pt x="10800" y="15641"/>
                  <a:pt x="10800" y="21600"/>
                  <a:pt x="0" y="18214"/>
                </a:cubicBezTo>
                <a:close/>
              </a:path>
            </a:pathLst>
          </a:custGeom>
          <a:solidFill>
            <a:srgbClr val="4A4AA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3" name="Google Shape;91;p5"/>
          <p:cNvSpPr/>
          <p:nvPr/>
        </p:nvSpPr>
        <p:spPr>
          <a:xfrm flipH="1">
            <a:off x="15189716" y="-138101"/>
            <a:ext cx="586315" cy="945597"/>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2688" y="0"/>
                  <a:pt x="1296" y="125"/>
                  <a:pt x="0" y="309"/>
                </a:cubicBezTo>
                <a:cubicBezTo>
                  <a:pt x="7665" y="1419"/>
                  <a:pt x="13338" y="5740"/>
                  <a:pt x="13338" y="10800"/>
                </a:cubicBezTo>
                <a:cubicBezTo>
                  <a:pt x="13338" y="15923"/>
                  <a:pt x="7665" y="20181"/>
                  <a:pt x="0" y="21291"/>
                </a:cubicBezTo>
                <a:cubicBezTo>
                  <a:pt x="1296" y="21477"/>
                  <a:pt x="2688" y="21600"/>
                  <a:pt x="4182" y="21600"/>
                </a:cubicBezTo>
                <a:cubicBezTo>
                  <a:pt x="13737" y="21600"/>
                  <a:pt x="21600" y="16786"/>
                  <a:pt x="21600" y="10800"/>
                </a:cubicBezTo>
                <a:cubicBezTo>
                  <a:pt x="21600" y="4814"/>
                  <a:pt x="13737" y="0"/>
                  <a:pt x="4182"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4" name="Google Shape;92;p5"/>
          <p:cNvSpPr/>
          <p:nvPr/>
        </p:nvSpPr>
        <p:spPr>
          <a:xfrm>
            <a:off x="347265" y="2369049"/>
            <a:ext cx="1664182" cy="669070"/>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5" name="Google Shape;93;p5"/>
          <p:cNvSpPr/>
          <p:nvPr/>
        </p:nvSpPr>
        <p:spPr>
          <a:xfrm>
            <a:off x="11817150" y="320900"/>
            <a:ext cx="1536251" cy="618550"/>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cubicBezTo>
                  <a:pt x="10019" y="0"/>
                  <a:pt x="8866" y="1313"/>
                  <a:pt x="8145" y="3342"/>
                </a:cubicBezTo>
                <a:cubicBezTo>
                  <a:pt x="7640" y="2923"/>
                  <a:pt x="7088" y="2685"/>
                  <a:pt x="6535" y="2685"/>
                </a:cubicBezTo>
                <a:cubicBezTo>
                  <a:pt x="4132" y="2685"/>
                  <a:pt x="2186" y="6445"/>
                  <a:pt x="1946" y="11159"/>
                </a:cubicBezTo>
                <a:cubicBezTo>
                  <a:pt x="817" y="11754"/>
                  <a:pt x="0" y="13844"/>
                  <a:pt x="0" y="16290"/>
                </a:cubicBezTo>
                <a:cubicBezTo>
                  <a:pt x="0" y="19213"/>
                  <a:pt x="1154" y="21600"/>
                  <a:pt x="2595" y="21600"/>
                </a:cubicBezTo>
                <a:cubicBezTo>
                  <a:pt x="3244" y="21600"/>
                  <a:pt x="3820" y="21123"/>
                  <a:pt x="4253" y="20348"/>
                </a:cubicBezTo>
                <a:cubicBezTo>
                  <a:pt x="4949" y="21123"/>
                  <a:pt x="5718" y="21600"/>
                  <a:pt x="6535" y="21600"/>
                </a:cubicBezTo>
                <a:cubicBezTo>
                  <a:pt x="6847" y="21600"/>
                  <a:pt x="7136" y="21481"/>
                  <a:pt x="7424" y="21422"/>
                </a:cubicBezTo>
                <a:cubicBezTo>
                  <a:pt x="7857" y="21481"/>
                  <a:pt x="8313" y="21600"/>
                  <a:pt x="8794" y="21600"/>
                </a:cubicBezTo>
                <a:cubicBezTo>
                  <a:pt x="10355" y="21600"/>
                  <a:pt x="11797" y="20884"/>
                  <a:pt x="12830" y="19810"/>
                </a:cubicBezTo>
                <a:cubicBezTo>
                  <a:pt x="13599" y="20884"/>
                  <a:pt x="14512" y="21600"/>
                  <a:pt x="15521" y="21600"/>
                </a:cubicBezTo>
                <a:cubicBezTo>
                  <a:pt x="16242" y="21600"/>
                  <a:pt x="16914" y="21242"/>
                  <a:pt x="17516" y="20647"/>
                </a:cubicBezTo>
                <a:cubicBezTo>
                  <a:pt x="17948" y="21242"/>
                  <a:pt x="18453" y="21600"/>
                  <a:pt x="18981" y="21600"/>
                </a:cubicBezTo>
                <a:cubicBezTo>
                  <a:pt x="20422" y="21600"/>
                  <a:pt x="21600" y="19213"/>
                  <a:pt x="21600" y="16290"/>
                </a:cubicBezTo>
                <a:cubicBezTo>
                  <a:pt x="21600" y="14202"/>
                  <a:pt x="20999" y="12411"/>
                  <a:pt x="20134" y="11576"/>
                </a:cubicBezTo>
                <a:cubicBezTo>
                  <a:pt x="19990" y="6623"/>
                  <a:pt x="17996" y="2685"/>
                  <a:pt x="15521" y="2685"/>
                </a:cubicBezTo>
                <a:cubicBezTo>
                  <a:pt x="15137" y="2685"/>
                  <a:pt x="14777" y="2863"/>
                  <a:pt x="14416" y="2982"/>
                </a:cubicBezTo>
                <a:cubicBezTo>
                  <a:pt x="13671" y="1193"/>
                  <a:pt x="12590" y="0"/>
                  <a:pt x="1134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6" name="Google Shape;94;p5"/>
          <p:cNvSpPr/>
          <p:nvPr/>
        </p:nvSpPr>
        <p:spPr>
          <a:xfrm>
            <a:off x="2326295" y="529917"/>
            <a:ext cx="1029288" cy="418198"/>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7" name="Google Shape;95;p5"/>
          <p:cNvSpPr/>
          <p:nvPr/>
        </p:nvSpPr>
        <p:spPr>
          <a:xfrm>
            <a:off x="16321983" y="2578325"/>
            <a:ext cx="1538569" cy="618570"/>
          </a:xfrm>
          <a:custGeom>
            <a:avLst/>
            <a:gdLst/>
            <a:ahLst/>
            <a:cxnLst>
              <a:cxn ang="0">
                <a:pos x="wd2" y="hd2"/>
              </a:cxn>
              <a:cxn ang="5400000">
                <a:pos x="wd2" y="hd2"/>
              </a:cxn>
              <a:cxn ang="10800000">
                <a:pos x="wd2" y="hd2"/>
              </a:cxn>
              <a:cxn ang="16200000">
                <a:pos x="wd2" y="hd2"/>
              </a:cxn>
            </a:cxnLst>
            <a:rect l="0" t="0" r="r" b="b"/>
            <a:pathLst>
              <a:path w="21600" h="21600" extrusionOk="0">
                <a:moveTo>
                  <a:pt x="11357" y="0"/>
                </a:moveTo>
                <a:cubicBezTo>
                  <a:pt x="10021" y="0"/>
                  <a:pt x="8870" y="1294"/>
                  <a:pt x="8165" y="3322"/>
                </a:cubicBezTo>
                <a:cubicBezTo>
                  <a:pt x="7645" y="2955"/>
                  <a:pt x="7126" y="2677"/>
                  <a:pt x="6532" y="2677"/>
                </a:cubicBezTo>
                <a:cubicBezTo>
                  <a:pt x="4157" y="2677"/>
                  <a:pt x="2189" y="6461"/>
                  <a:pt x="1967" y="11169"/>
                </a:cubicBezTo>
                <a:cubicBezTo>
                  <a:pt x="854" y="11817"/>
                  <a:pt x="0" y="13848"/>
                  <a:pt x="0" y="16338"/>
                </a:cubicBezTo>
                <a:cubicBezTo>
                  <a:pt x="0" y="19202"/>
                  <a:pt x="1188" y="21600"/>
                  <a:pt x="2598" y="21600"/>
                </a:cubicBezTo>
                <a:cubicBezTo>
                  <a:pt x="3228" y="21600"/>
                  <a:pt x="3822" y="21138"/>
                  <a:pt x="4268" y="20309"/>
                </a:cubicBezTo>
                <a:cubicBezTo>
                  <a:pt x="4935" y="21138"/>
                  <a:pt x="5715" y="21600"/>
                  <a:pt x="6532" y="21600"/>
                </a:cubicBezTo>
                <a:cubicBezTo>
                  <a:pt x="6866" y="21600"/>
                  <a:pt x="7126" y="21508"/>
                  <a:pt x="7422" y="21416"/>
                </a:cubicBezTo>
                <a:cubicBezTo>
                  <a:pt x="7867" y="21508"/>
                  <a:pt x="8314" y="21600"/>
                  <a:pt x="8796" y="21600"/>
                </a:cubicBezTo>
                <a:cubicBezTo>
                  <a:pt x="10354" y="21600"/>
                  <a:pt x="11802" y="20954"/>
                  <a:pt x="12841" y="19847"/>
                </a:cubicBezTo>
                <a:cubicBezTo>
                  <a:pt x="13584" y="20954"/>
                  <a:pt x="14511" y="21600"/>
                  <a:pt x="15513" y="21600"/>
                </a:cubicBezTo>
                <a:cubicBezTo>
                  <a:pt x="16255" y="21600"/>
                  <a:pt x="16924" y="21233"/>
                  <a:pt x="17517" y="20679"/>
                </a:cubicBezTo>
                <a:cubicBezTo>
                  <a:pt x="17925" y="21233"/>
                  <a:pt x="18445" y="21600"/>
                  <a:pt x="19001" y="21600"/>
                </a:cubicBezTo>
                <a:cubicBezTo>
                  <a:pt x="20412" y="21600"/>
                  <a:pt x="21600" y="19202"/>
                  <a:pt x="21600" y="16338"/>
                </a:cubicBezTo>
                <a:cubicBezTo>
                  <a:pt x="21600" y="14215"/>
                  <a:pt x="21006" y="12462"/>
                  <a:pt x="20152" y="11631"/>
                </a:cubicBezTo>
                <a:cubicBezTo>
                  <a:pt x="20004" y="6647"/>
                  <a:pt x="18000" y="2677"/>
                  <a:pt x="15550" y="2677"/>
                </a:cubicBezTo>
                <a:cubicBezTo>
                  <a:pt x="15142" y="2677"/>
                  <a:pt x="14771" y="2863"/>
                  <a:pt x="14437" y="3047"/>
                </a:cubicBezTo>
                <a:cubicBezTo>
                  <a:pt x="13695" y="1199"/>
                  <a:pt x="12581" y="0"/>
                  <a:pt x="11357"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8" name="Google Shape;96;p5"/>
          <p:cNvSpPr/>
          <p:nvPr/>
        </p:nvSpPr>
        <p:spPr>
          <a:xfrm>
            <a:off x="17221654" y="848108"/>
            <a:ext cx="235224" cy="418228"/>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79" name="Google Shape;97;p5"/>
          <p:cNvSpPr/>
          <p:nvPr/>
        </p:nvSpPr>
        <p:spPr>
          <a:xfrm>
            <a:off x="16725625" y="32092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0" name="Google Shape;98;p5"/>
          <p:cNvSpPr/>
          <p:nvPr/>
        </p:nvSpPr>
        <p:spPr>
          <a:xfrm>
            <a:off x="4860980" y="291381"/>
            <a:ext cx="1830633" cy="743736"/>
          </a:xfrm>
          <a:custGeom>
            <a:avLst/>
            <a:gdLst/>
            <a:ahLst/>
            <a:cxnLst>
              <a:cxn ang="0">
                <a:pos x="wd2" y="hd2"/>
              </a:cxn>
              <a:cxn ang="5400000">
                <a:pos x="wd2" y="hd2"/>
              </a:cxn>
              <a:cxn ang="10800000">
                <a:pos x="wd2" y="hd2"/>
              </a:cxn>
              <a:cxn ang="16200000">
                <a:pos x="wd2" y="hd2"/>
              </a:cxn>
            </a:cxnLst>
            <a:rect l="0" t="0" r="r" b="b"/>
            <a:pathLst>
              <a:path w="21600" h="21600" extrusionOk="0">
                <a:moveTo>
                  <a:pt x="11330" y="0"/>
                </a:moveTo>
                <a:cubicBezTo>
                  <a:pt x="10022" y="0"/>
                  <a:pt x="8871" y="1302"/>
                  <a:pt x="8123" y="3293"/>
                </a:cubicBezTo>
                <a:cubicBezTo>
                  <a:pt x="7626" y="2909"/>
                  <a:pt x="7097" y="2681"/>
                  <a:pt x="6536" y="2681"/>
                </a:cubicBezTo>
                <a:cubicBezTo>
                  <a:pt x="4140" y="2681"/>
                  <a:pt x="2179" y="6433"/>
                  <a:pt x="1930" y="11182"/>
                </a:cubicBezTo>
                <a:cubicBezTo>
                  <a:pt x="810" y="11796"/>
                  <a:pt x="0" y="13863"/>
                  <a:pt x="0" y="16315"/>
                </a:cubicBezTo>
                <a:cubicBezTo>
                  <a:pt x="0" y="19226"/>
                  <a:pt x="1152" y="21600"/>
                  <a:pt x="2584" y="21600"/>
                </a:cubicBezTo>
                <a:cubicBezTo>
                  <a:pt x="3237" y="21600"/>
                  <a:pt x="3797" y="21064"/>
                  <a:pt x="4265" y="20298"/>
                </a:cubicBezTo>
                <a:cubicBezTo>
                  <a:pt x="4918" y="21141"/>
                  <a:pt x="5696" y="21600"/>
                  <a:pt x="6536" y="21600"/>
                </a:cubicBezTo>
                <a:cubicBezTo>
                  <a:pt x="6847" y="21600"/>
                  <a:pt x="7128" y="21524"/>
                  <a:pt x="7407" y="21371"/>
                </a:cubicBezTo>
                <a:cubicBezTo>
                  <a:pt x="7844" y="21524"/>
                  <a:pt x="8310" y="21600"/>
                  <a:pt x="8777" y="21600"/>
                </a:cubicBezTo>
                <a:cubicBezTo>
                  <a:pt x="10364" y="21600"/>
                  <a:pt x="11796" y="20912"/>
                  <a:pt x="12823" y="19762"/>
                </a:cubicBezTo>
                <a:cubicBezTo>
                  <a:pt x="13601" y="20912"/>
                  <a:pt x="14504" y="21600"/>
                  <a:pt x="15530" y="21600"/>
                </a:cubicBezTo>
                <a:cubicBezTo>
                  <a:pt x="16246" y="21600"/>
                  <a:pt x="16900" y="21217"/>
                  <a:pt x="17523" y="20681"/>
                </a:cubicBezTo>
                <a:cubicBezTo>
                  <a:pt x="17927" y="21217"/>
                  <a:pt x="18425" y="21600"/>
                  <a:pt x="18985" y="21600"/>
                </a:cubicBezTo>
                <a:cubicBezTo>
                  <a:pt x="20417" y="21600"/>
                  <a:pt x="21600" y="19226"/>
                  <a:pt x="21600" y="16315"/>
                </a:cubicBezTo>
                <a:cubicBezTo>
                  <a:pt x="21600" y="14246"/>
                  <a:pt x="21008" y="12408"/>
                  <a:pt x="20137" y="11565"/>
                </a:cubicBezTo>
                <a:cubicBezTo>
                  <a:pt x="19982" y="6664"/>
                  <a:pt x="17989" y="2681"/>
                  <a:pt x="15530" y="2681"/>
                </a:cubicBezTo>
                <a:cubicBezTo>
                  <a:pt x="15126" y="2681"/>
                  <a:pt x="14753" y="2833"/>
                  <a:pt x="14410" y="2985"/>
                </a:cubicBezTo>
                <a:cubicBezTo>
                  <a:pt x="13664" y="1224"/>
                  <a:pt x="12574" y="0"/>
                  <a:pt x="11330" y="0"/>
                </a:cubicBezTo>
                <a:close/>
              </a:path>
            </a:pathLst>
          </a:custGeom>
          <a:solidFill>
            <a:srgbClr val="C5D3FF">
              <a:alpha val="25140"/>
            </a:srgbClr>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1" name="Google Shape;99;p5"/>
          <p:cNvSpPr/>
          <p:nvPr/>
        </p:nvSpPr>
        <p:spPr>
          <a:xfrm flipH="1">
            <a:off x="1130532" y="983920"/>
            <a:ext cx="150758" cy="264942"/>
          </a:xfrm>
          <a:custGeom>
            <a:avLst/>
            <a:gdLst/>
            <a:ahLst/>
            <a:cxnLst>
              <a:cxn ang="0">
                <a:pos x="wd2" y="hd2"/>
              </a:cxn>
              <a:cxn ang="5400000">
                <a:pos x="wd2" y="hd2"/>
              </a:cxn>
              <a:cxn ang="10800000">
                <a:pos x="wd2" y="hd2"/>
              </a:cxn>
              <a:cxn ang="16200000">
                <a:pos x="wd2" y="hd2"/>
              </a:cxn>
            </a:cxnLst>
            <a:rect l="0" t="0" r="r" b="b"/>
            <a:pathLst>
              <a:path w="21600" h="21600" extrusionOk="0">
                <a:moveTo>
                  <a:pt x="8837" y="0"/>
                </a:moveTo>
                <a:cubicBezTo>
                  <a:pt x="8837" y="0"/>
                  <a:pt x="8837" y="0"/>
                  <a:pt x="8837" y="5"/>
                </a:cubicBezTo>
                <a:cubicBezTo>
                  <a:pt x="8837" y="2054"/>
                  <a:pt x="8512" y="3541"/>
                  <a:pt x="7861" y="4658"/>
                </a:cubicBezTo>
                <a:cubicBezTo>
                  <a:pt x="7200" y="6336"/>
                  <a:pt x="6874" y="7823"/>
                  <a:pt x="4586" y="9125"/>
                </a:cubicBezTo>
                <a:cubicBezTo>
                  <a:pt x="2949" y="10056"/>
                  <a:pt x="1312" y="10618"/>
                  <a:pt x="0" y="10803"/>
                </a:cubicBezTo>
                <a:cubicBezTo>
                  <a:pt x="1637" y="10803"/>
                  <a:pt x="4586" y="11173"/>
                  <a:pt x="7200" y="12481"/>
                </a:cubicBezTo>
                <a:cubicBezTo>
                  <a:pt x="8837" y="13407"/>
                  <a:pt x="9488" y="14523"/>
                  <a:pt x="10149" y="16387"/>
                </a:cubicBezTo>
                <a:cubicBezTo>
                  <a:pt x="11461" y="19181"/>
                  <a:pt x="11461" y="21600"/>
                  <a:pt x="11786" y="21600"/>
                </a:cubicBezTo>
                <a:cubicBezTo>
                  <a:pt x="12112" y="21600"/>
                  <a:pt x="12112" y="18811"/>
                  <a:pt x="13088" y="14899"/>
                </a:cubicBezTo>
                <a:cubicBezTo>
                  <a:pt x="13423" y="13221"/>
                  <a:pt x="14074" y="12481"/>
                  <a:pt x="15051" y="11734"/>
                </a:cubicBezTo>
                <a:cubicBezTo>
                  <a:pt x="16688" y="10056"/>
                  <a:pt x="19637" y="9501"/>
                  <a:pt x="21600" y="9125"/>
                </a:cubicBezTo>
                <a:cubicBezTo>
                  <a:pt x="19637" y="8940"/>
                  <a:pt x="16688" y="8754"/>
                  <a:pt x="14400" y="7452"/>
                </a:cubicBezTo>
                <a:cubicBezTo>
                  <a:pt x="9259" y="4892"/>
                  <a:pt x="8856" y="0"/>
                  <a:pt x="8837"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2" name="Google Shape;100;p5"/>
          <p:cNvSpPr/>
          <p:nvPr/>
        </p:nvSpPr>
        <p:spPr>
          <a:xfrm flipH="1">
            <a:off x="644774" y="542512"/>
            <a:ext cx="150692" cy="264942"/>
          </a:xfrm>
          <a:custGeom>
            <a:avLst/>
            <a:gdLst/>
            <a:ahLst/>
            <a:cxnLst>
              <a:cxn ang="0">
                <a:pos x="wd2" y="hd2"/>
              </a:cxn>
              <a:cxn ang="5400000">
                <a:pos x="wd2" y="hd2"/>
              </a:cxn>
              <a:cxn ang="10800000">
                <a:pos x="wd2" y="hd2"/>
              </a:cxn>
              <a:cxn ang="16200000">
                <a:pos x="wd2" y="hd2"/>
              </a:cxn>
            </a:cxnLst>
            <a:rect l="0" t="0" r="r" b="b"/>
            <a:pathLst>
              <a:path w="21600" h="21600" extrusionOk="0">
                <a:moveTo>
                  <a:pt x="8832" y="0"/>
                </a:moveTo>
                <a:cubicBezTo>
                  <a:pt x="8832" y="0"/>
                  <a:pt x="8832" y="0"/>
                  <a:pt x="8832" y="5"/>
                </a:cubicBezTo>
                <a:cubicBezTo>
                  <a:pt x="8832" y="2054"/>
                  <a:pt x="8506" y="3541"/>
                  <a:pt x="7855" y="4658"/>
                </a:cubicBezTo>
                <a:cubicBezTo>
                  <a:pt x="7194" y="6336"/>
                  <a:pt x="6542" y="7823"/>
                  <a:pt x="4579" y="9125"/>
                </a:cubicBezTo>
                <a:cubicBezTo>
                  <a:pt x="2941" y="10056"/>
                  <a:pt x="977" y="10618"/>
                  <a:pt x="0" y="10803"/>
                </a:cubicBezTo>
                <a:cubicBezTo>
                  <a:pt x="1628" y="10988"/>
                  <a:pt x="4579" y="11173"/>
                  <a:pt x="7194" y="12475"/>
                </a:cubicBezTo>
                <a:cubicBezTo>
                  <a:pt x="8832" y="13407"/>
                  <a:pt x="9157" y="14523"/>
                  <a:pt x="10144" y="16387"/>
                </a:cubicBezTo>
                <a:cubicBezTo>
                  <a:pt x="11456" y="19366"/>
                  <a:pt x="11456" y="21600"/>
                  <a:pt x="11782" y="21600"/>
                </a:cubicBezTo>
                <a:cubicBezTo>
                  <a:pt x="12107" y="21600"/>
                  <a:pt x="12107" y="18805"/>
                  <a:pt x="13094" y="14899"/>
                </a:cubicBezTo>
                <a:cubicBezTo>
                  <a:pt x="13420" y="13221"/>
                  <a:pt x="14071" y="12475"/>
                  <a:pt x="14722" y="11734"/>
                </a:cubicBezTo>
                <a:cubicBezTo>
                  <a:pt x="16696" y="10056"/>
                  <a:pt x="19636" y="9501"/>
                  <a:pt x="21600" y="9125"/>
                </a:cubicBezTo>
                <a:cubicBezTo>
                  <a:pt x="19636" y="9125"/>
                  <a:pt x="16696" y="8754"/>
                  <a:pt x="14397" y="7452"/>
                </a:cubicBezTo>
                <a:cubicBezTo>
                  <a:pt x="9253" y="4892"/>
                  <a:pt x="8851" y="0"/>
                  <a:pt x="883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3" name="Google Shape;101;p5"/>
          <p:cNvSpPr/>
          <p:nvPr/>
        </p:nvSpPr>
        <p:spPr>
          <a:xfrm flipH="1">
            <a:off x="9560066" y="686557"/>
            <a:ext cx="235225" cy="418229"/>
          </a:xfrm>
          <a:custGeom>
            <a:avLst/>
            <a:gdLst/>
            <a:ahLst/>
            <a:cxnLst>
              <a:cxn ang="0">
                <a:pos x="wd2" y="hd2"/>
              </a:cxn>
              <a:cxn ang="5400000">
                <a:pos x="wd2" y="hd2"/>
              </a:cxn>
              <a:cxn ang="10800000">
                <a:pos x="wd2" y="hd2"/>
              </a:cxn>
              <a:cxn ang="16200000">
                <a:pos x="wd2" y="hd2"/>
              </a:cxn>
            </a:cxnLst>
            <a:rect l="0" t="0" r="r" b="b"/>
            <a:pathLst>
              <a:path w="21600" h="21600" extrusionOk="0">
                <a:moveTo>
                  <a:pt x="8812" y="0"/>
                </a:moveTo>
                <a:cubicBezTo>
                  <a:pt x="8812" y="0"/>
                  <a:pt x="8812" y="7"/>
                  <a:pt x="8812" y="17"/>
                </a:cubicBezTo>
                <a:cubicBezTo>
                  <a:pt x="9020" y="2022"/>
                  <a:pt x="8603" y="3555"/>
                  <a:pt x="8180" y="4617"/>
                </a:cubicBezTo>
                <a:cubicBezTo>
                  <a:pt x="7339" y="6267"/>
                  <a:pt x="6713" y="7803"/>
                  <a:pt x="4615" y="9100"/>
                </a:cubicBezTo>
                <a:cubicBezTo>
                  <a:pt x="2939" y="10042"/>
                  <a:pt x="1258" y="10633"/>
                  <a:pt x="0" y="10867"/>
                </a:cubicBezTo>
                <a:cubicBezTo>
                  <a:pt x="1473" y="10867"/>
                  <a:pt x="4615" y="11105"/>
                  <a:pt x="7130" y="12520"/>
                </a:cubicBezTo>
                <a:cubicBezTo>
                  <a:pt x="8812" y="13462"/>
                  <a:pt x="9438" y="14525"/>
                  <a:pt x="10278" y="16292"/>
                </a:cubicBezTo>
                <a:cubicBezTo>
                  <a:pt x="11745" y="19243"/>
                  <a:pt x="11536" y="21600"/>
                  <a:pt x="11745" y="21600"/>
                </a:cubicBezTo>
                <a:cubicBezTo>
                  <a:pt x="12168" y="21600"/>
                  <a:pt x="12377" y="18653"/>
                  <a:pt x="13212" y="14877"/>
                </a:cubicBezTo>
                <a:cubicBezTo>
                  <a:pt x="13635" y="13110"/>
                  <a:pt x="14261" y="12403"/>
                  <a:pt x="15102" y="11696"/>
                </a:cubicBezTo>
                <a:cubicBezTo>
                  <a:pt x="16992" y="10042"/>
                  <a:pt x="19925" y="9452"/>
                  <a:pt x="21600" y="9100"/>
                </a:cubicBezTo>
                <a:cubicBezTo>
                  <a:pt x="19925" y="8980"/>
                  <a:pt x="16777" y="8628"/>
                  <a:pt x="14470" y="7447"/>
                </a:cubicBezTo>
                <a:cubicBezTo>
                  <a:pt x="9401" y="4938"/>
                  <a:pt x="8842" y="0"/>
                  <a:pt x="8812" y="0"/>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4" name="Google Shape;102;p5"/>
          <p:cNvSpPr/>
          <p:nvPr/>
        </p:nvSpPr>
        <p:spPr>
          <a:xfrm flipH="1">
            <a:off x="10085958" y="373174"/>
            <a:ext cx="290089" cy="514115"/>
          </a:xfrm>
          <a:custGeom>
            <a:avLst/>
            <a:gdLst/>
            <a:ahLst/>
            <a:cxnLst>
              <a:cxn ang="0">
                <a:pos x="wd2" y="hd2"/>
              </a:cxn>
              <a:cxn ang="5400000">
                <a:pos x="wd2" y="hd2"/>
              </a:cxn>
              <a:cxn ang="10800000">
                <a:pos x="wd2" y="hd2"/>
              </a:cxn>
              <a:cxn ang="16200000">
                <a:pos x="wd2" y="hd2"/>
              </a:cxn>
            </a:cxnLst>
            <a:rect l="0" t="0" r="r" b="b"/>
            <a:pathLst>
              <a:path w="21600" h="21600" extrusionOk="0">
                <a:moveTo>
                  <a:pt x="8842" y="0"/>
                </a:moveTo>
                <a:cubicBezTo>
                  <a:pt x="8842" y="0"/>
                  <a:pt x="8842" y="3"/>
                  <a:pt x="8842" y="11"/>
                </a:cubicBezTo>
                <a:cubicBezTo>
                  <a:pt x="9011" y="2027"/>
                  <a:pt x="8504" y="3563"/>
                  <a:pt x="8165" y="4615"/>
                </a:cubicBezTo>
                <a:cubicBezTo>
                  <a:pt x="7484" y="6246"/>
                  <a:pt x="6802" y="7782"/>
                  <a:pt x="4593" y="9127"/>
                </a:cubicBezTo>
                <a:cubicBezTo>
                  <a:pt x="3060" y="10087"/>
                  <a:pt x="1189" y="10564"/>
                  <a:pt x="0" y="10853"/>
                </a:cubicBezTo>
                <a:cubicBezTo>
                  <a:pt x="1533" y="10853"/>
                  <a:pt x="4762" y="11140"/>
                  <a:pt x="7145" y="12484"/>
                </a:cubicBezTo>
                <a:cubicBezTo>
                  <a:pt x="8842" y="13445"/>
                  <a:pt x="9355" y="14500"/>
                  <a:pt x="10205" y="16322"/>
                </a:cubicBezTo>
                <a:cubicBezTo>
                  <a:pt x="11589" y="18927"/>
                  <a:pt x="11584" y="21140"/>
                  <a:pt x="11818" y="21535"/>
                </a:cubicBezTo>
                <a:cubicBezTo>
                  <a:pt x="12111" y="21095"/>
                  <a:pt x="12335" y="18388"/>
                  <a:pt x="13266" y="14882"/>
                </a:cubicBezTo>
                <a:cubicBezTo>
                  <a:pt x="13773" y="13060"/>
                  <a:pt x="14286" y="12389"/>
                  <a:pt x="15136" y="11718"/>
                </a:cubicBezTo>
                <a:cubicBezTo>
                  <a:pt x="17007" y="10087"/>
                  <a:pt x="19898" y="9413"/>
                  <a:pt x="21600" y="9127"/>
                </a:cubicBezTo>
                <a:cubicBezTo>
                  <a:pt x="19898" y="8933"/>
                  <a:pt x="16838" y="8647"/>
                  <a:pt x="14455" y="7400"/>
                </a:cubicBezTo>
                <a:cubicBezTo>
                  <a:pt x="9330" y="4879"/>
                  <a:pt x="8867" y="0"/>
                  <a:pt x="8842" y="0"/>
                </a:cubicBezTo>
                <a:close/>
                <a:moveTo>
                  <a:pt x="11818" y="21535"/>
                </a:moveTo>
                <a:cubicBezTo>
                  <a:pt x="11793" y="21578"/>
                  <a:pt x="11763" y="21600"/>
                  <a:pt x="11733" y="21600"/>
                </a:cubicBezTo>
                <a:lnTo>
                  <a:pt x="11902" y="21600"/>
                </a:lnTo>
                <a:cubicBezTo>
                  <a:pt x="11872" y="21600"/>
                  <a:pt x="11842" y="21578"/>
                  <a:pt x="11818" y="21535"/>
                </a:cubicBezTo>
                <a:close/>
              </a:path>
            </a:pathLst>
          </a:custGeom>
          <a:solidFill>
            <a:srgbClr val="C5D3FF"/>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185" name="Slide Number"/>
          <p:cNvSpPr txBox="1">
            <a:spLocks noGrp="1"/>
          </p:cNvSpPr>
          <p:nvPr>
            <p:ph type="sldNum" sz="quarter" idx="2"/>
          </p:nvPr>
        </p:nvSpPr>
        <p:spPr>
          <a:xfrm>
            <a:off x="8839200" y="9260681"/>
            <a:ext cx="4267200" cy="547688"/>
          </a:xfrm>
          <a:prstGeom prst="rect">
            <a:avLst/>
          </a:prstGeom>
        </p:spPr>
        <p:txBody>
          <a:bodyPr lIns="91439" tIns="91439" rIns="91439" bIns="91439"/>
          <a:lstStyle>
            <a:lvl1pPr defTabSz="1828800">
              <a:defRPr sz="2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194" name="Freeform 2"/>
          <p:cNvSpPr/>
          <p:nvPr/>
        </p:nvSpPr>
        <p:spPr>
          <a:xfrm>
            <a:off x="-1366085" y="6544292"/>
            <a:ext cx="10039572" cy="4066028"/>
          </a:xfrm>
          <a:prstGeom prst="rect">
            <a:avLst/>
          </a:prstGeom>
          <a:blipFill>
            <a:blip r:embed="rId2"/>
            <a:stretch>
              <a:fillRect/>
            </a:stretch>
          </a:blipFill>
          <a:ln w="12700">
            <a:miter lim="400000"/>
          </a:ln>
        </p:spPr>
        <p:txBody>
          <a:bodyPr lIns="45719" rIns="45719"/>
          <a:lstStyle/>
          <a:p>
            <a:endParaRPr/>
          </a:p>
        </p:txBody>
      </p:sp>
      <p:sp>
        <p:nvSpPr>
          <p:cNvPr id="195" name="Freeform 3"/>
          <p:cNvSpPr/>
          <p:nvPr/>
        </p:nvSpPr>
        <p:spPr>
          <a:xfrm>
            <a:off x="11302075" y="0"/>
            <a:ext cx="6858001" cy="6858000"/>
          </a:xfrm>
          <a:prstGeom prst="rect">
            <a:avLst/>
          </a:prstGeom>
          <a:blipFill>
            <a:blip r:embed="rId3"/>
            <a:stretch>
              <a:fillRect/>
            </a:stretch>
          </a:blipFill>
          <a:ln w="12700">
            <a:miter lim="400000"/>
          </a:ln>
        </p:spPr>
        <p:txBody>
          <a:bodyPr lIns="45719" rIns="45719"/>
          <a:lstStyle/>
          <a:p>
            <a:endParaRPr/>
          </a:p>
        </p:txBody>
      </p:sp>
      <p:sp>
        <p:nvSpPr>
          <p:cNvPr id="196" name="Freeform 4"/>
          <p:cNvSpPr/>
          <p:nvPr/>
        </p:nvSpPr>
        <p:spPr>
          <a:xfrm>
            <a:off x="4082756" y="7094014"/>
            <a:ext cx="10524115" cy="4262267"/>
          </a:xfrm>
          <a:prstGeom prst="rect">
            <a:avLst/>
          </a:prstGeom>
          <a:blipFill>
            <a:blip r:embed="rId4"/>
            <a:stretch>
              <a:fillRect/>
            </a:stretch>
          </a:blipFill>
          <a:ln w="12700">
            <a:miter lim="400000"/>
          </a:ln>
        </p:spPr>
        <p:txBody>
          <a:bodyPr lIns="45719" rIns="45719"/>
          <a:lstStyle/>
          <a:p>
            <a:endParaRPr/>
          </a:p>
        </p:txBody>
      </p:sp>
      <p:sp>
        <p:nvSpPr>
          <p:cNvPr id="197" name="Freeform 5"/>
          <p:cNvSpPr/>
          <p:nvPr/>
        </p:nvSpPr>
        <p:spPr>
          <a:xfrm>
            <a:off x="11302075" y="7033600"/>
            <a:ext cx="9107625" cy="3688588"/>
          </a:xfrm>
          <a:prstGeom prst="rect">
            <a:avLst/>
          </a:prstGeom>
          <a:blipFill>
            <a:blip r:embed="rId2"/>
            <a:stretch>
              <a:fillRect/>
            </a:stretch>
          </a:blipFill>
          <a:ln w="12700">
            <a:miter lim="400000"/>
          </a:ln>
        </p:spPr>
        <p:txBody>
          <a:bodyPr lIns="45719" rIns="45719"/>
          <a:lstStyle/>
          <a:p>
            <a:endParaRPr/>
          </a:p>
        </p:txBody>
      </p:sp>
      <p:grpSp>
        <p:nvGrpSpPr>
          <p:cNvPr id="200" name="Group 6"/>
          <p:cNvGrpSpPr/>
          <p:nvPr/>
        </p:nvGrpSpPr>
        <p:grpSpPr>
          <a:xfrm>
            <a:off x="1028699" y="1911618"/>
            <a:ext cx="10090730" cy="5960021"/>
            <a:chOff x="0" y="0"/>
            <a:chExt cx="10090728" cy="5960020"/>
          </a:xfrm>
        </p:grpSpPr>
        <p:sp>
          <p:nvSpPr>
            <p:cNvPr id="198" name="TextBox 7"/>
            <p:cNvSpPr txBox="1"/>
            <p:nvPr/>
          </p:nvSpPr>
          <p:spPr>
            <a:xfrm>
              <a:off x="0" y="0"/>
              <a:ext cx="10033913" cy="13603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10400"/>
                </a:lnSpc>
                <a:defRPr sz="10400" spc="-104">
                  <a:solidFill>
                    <a:srgbClr val="FBF1EF"/>
                  </a:solidFill>
                  <a:latin typeface="Glacial Indifference Bold"/>
                  <a:ea typeface="Glacial Indifference Bold"/>
                  <a:cs typeface="Glacial Indifference Bold"/>
                  <a:sym typeface="Glacial Indifference Bold"/>
                </a:defRPr>
              </a:lvl1pPr>
            </a:lstStyle>
            <a:p>
              <a:r>
                <a:rPr dirty="0"/>
                <a:t>Sleep Disorder</a:t>
              </a:r>
              <a:r>
                <a:rPr lang="en-US" dirty="0"/>
                <a:t>s</a:t>
              </a:r>
              <a:endParaRPr dirty="0"/>
            </a:p>
          </p:txBody>
        </p:sp>
        <p:sp>
          <p:nvSpPr>
            <p:cNvPr id="199" name="TextBox 9"/>
            <p:cNvSpPr txBox="1"/>
            <p:nvPr/>
          </p:nvSpPr>
          <p:spPr>
            <a:xfrm>
              <a:off x="0" y="2975871"/>
              <a:ext cx="10090728" cy="2984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lgn="ctr">
                <a:lnSpc>
                  <a:spcPts val="3900"/>
                </a:lnSpc>
                <a:defRPr sz="2800" spc="84">
                  <a:solidFill>
                    <a:srgbClr val="B175FF"/>
                  </a:solidFill>
                  <a:latin typeface="Glacial Indifference Bold"/>
                  <a:ea typeface="Glacial Indifference Bold"/>
                  <a:cs typeface="Glacial Indifference Bold"/>
                  <a:sym typeface="Glacial Indifference Bold"/>
                </a:defRPr>
              </a:pPr>
              <a:r>
                <a:rPr lang="en-US" sz="4400" b="1" dirty="0">
                  <a:solidFill>
                    <a:schemeClr val="bg1"/>
                  </a:solidFill>
                </a:rPr>
                <a:t>Presented by</a:t>
              </a:r>
              <a:r>
                <a:rPr sz="4400" b="1" dirty="0">
                  <a:solidFill>
                    <a:schemeClr val="bg1"/>
                  </a:solidFill>
                </a:rPr>
                <a:t>: </a:t>
              </a:r>
              <a:endParaRPr lang="en-US" sz="4400" b="1" dirty="0">
                <a:solidFill>
                  <a:schemeClr val="bg1"/>
                </a:solidFill>
              </a:endParaRPr>
            </a:p>
            <a:p>
              <a:pPr algn="ctr">
                <a:lnSpc>
                  <a:spcPts val="3900"/>
                </a:lnSpc>
                <a:defRPr sz="2800" spc="84">
                  <a:solidFill>
                    <a:srgbClr val="B175FF"/>
                  </a:solidFill>
                  <a:latin typeface="Glacial Indifference Bold"/>
                  <a:ea typeface="Glacial Indifference Bold"/>
                  <a:cs typeface="Glacial Indifference Bold"/>
                  <a:sym typeface="Glacial Indifference Bold"/>
                </a:defRPr>
              </a:pPr>
              <a:r>
                <a:rPr lang="en-US" sz="4400" b="1" dirty="0">
                  <a:solidFill>
                    <a:schemeClr val="bg1"/>
                  </a:solidFill>
                </a:rPr>
                <a:t>Nancy </a:t>
              </a:r>
              <a:r>
                <a:rPr lang="en-US" sz="4400" b="1" dirty="0" err="1">
                  <a:solidFill>
                    <a:schemeClr val="bg1"/>
                  </a:solidFill>
                </a:rPr>
                <a:t>Alabed</a:t>
              </a:r>
              <a:endParaRPr lang="en-US" sz="4400" b="1" dirty="0">
                <a:solidFill>
                  <a:schemeClr val="bg1"/>
                </a:solidFill>
              </a:endParaRPr>
            </a:p>
            <a:p>
              <a:pPr algn="ctr">
                <a:lnSpc>
                  <a:spcPts val="3900"/>
                </a:lnSpc>
                <a:defRPr sz="2800" spc="84">
                  <a:solidFill>
                    <a:srgbClr val="B175FF"/>
                  </a:solidFill>
                  <a:latin typeface="Glacial Indifference Bold"/>
                  <a:ea typeface="Glacial Indifference Bold"/>
                  <a:cs typeface="Glacial Indifference Bold"/>
                  <a:sym typeface="Glacial Indifference Bold"/>
                </a:defRPr>
              </a:pPr>
              <a:r>
                <a:rPr lang="en-US" sz="4400" b="1" dirty="0">
                  <a:solidFill>
                    <a:schemeClr val="bg1"/>
                  </a:solidFill>
                </a:rPr>
                <a:t>Maysa </a:t>
              </a:r>
              <a:r>
                <a:rPr lang="en-US" sz="4400" b="1" dirty="0" err="1">
                  <a:solidFill>
                    <a:schemeClr val="bg1"/>
                  </a:solidFill>
                </a:rPr>
                <a:t>Eyalsalman</a:t>
              </a:r>
              <a:endParaRPr lang="en-US" sz="4400" b="1" dirty="0">
                <a:solidFill>
                  <a:schemeClr val="bg1"/>
                </a:solidFill>
              </a:endParaRPr>
            </a:p>
            <a:p>
              <a:pPr>
                <a:lnSpc>
                  <a:spcPts val="3900"/>
                </a:lnSpc>
                <a:defRPr sz="2800" spc="84">
                  <a:solidFill>
                    <a:srgbClr val="B175FF"/>
                  </a:solidFill>
                  <a:latin typeface="Glacial Indifference Bold"/>
                  <a:ea typeface="Glacial Indifference Bold"/>
                  <a:cs typeface="Glacial Indifference Bold"/>
                  <a:sym typeface="Glacial Indifference Bold"/>
                </a:defRPr>
              </a:pPr>
              <a:endParaRPr sz="3200" dirty="0"/>
            </a:p>
            <a:p>
              <a:pPr>
                <a:lnSpc>
                  <a:spcPts val="3900"/>
                </a:lnSpc>
                <a:defRPr sz="2800" spc="84">
                  <a:solidFill>
                    <a:srgbClr val="B175FF"/>
                  </a:solidFill>
                  <a:latin typeface="Glacial Indifference Bold"/>
                  <a:ea typeface="Glacial Indifference Bold"/>
                  <a:cs typeface="Glacial Indifference Bold"/>
                  <a:sym typeface="Glacial Indifference Bold"/>
                </a:defRPr>
              </a:pPr>
              <a:endParaRPr dirty="0"/>
            </a:p>
            <a:p>
              <a:pPr algn="r">
                <a:lnSpc>
                  <a:spcPts val="3900"/>
                </a:lnSpc>
                <a:defRPr sz="2800" spc="84">
                  <a:solidFill>
                    <a:srgbClr val="B175FF"/>
                  </a:solidFill>
                  <a:latin typeface="Glacial Indifference Bold"/>
                  <a:ea typeface="Glacial Indifference Bold"/>
                  <a:cs typeface="Glacial Indifference Bold"/>
                  <a:sym typeface="Glacial Indifference Bold"/>
                </a:defRPr>
              </a:pPr>
              <a:r>
                <a:rPr sz="3600" b="1" dirty="0">
                  <a:solidFill>
                    <a:schemeClr val="bg1"/>
                  </a:solidFill>
                </a:rPr>
                <a:t>Supervised by; </a:t>
              </a:r>
              <a:r>
                <a:rPr sz="3600" b="1" dirty="0" err="1">
                  <a:solidFill>
                    <a:schemeClr val="bg1"/>
                  </a:solidFill>
                </a:rPr>
                <a:t>Dr.</a:t>
              </a:r>
              <a:r>
                <a:rPr lang="en-US" sz="3600" b="1" dirty="0" err="1">
                  <a:solidFill>
                    <a:schemeClr val="bg1"/>
                  </a:solidFill>
                </a:rPr>
                <a:t>Musa</a:t>
              </a:r>
              <a:r>
                <a:rPr sz="3600" b="1" dirty="0">
                  <a:solidFill>
                    <a:schemeClr val="bg1"/>
                  </a:solidFill>
                </a:rPr>
                <a:t> </a:t>
              </a:r>
              <a:r>
                <a:rPr sz="3600" b="1" dirty="0" err="1">
                  <a:solidFill>
                    <a:schemeClr val="bg1"/>
                  </a:solidFill>
                </a:rPr>
                <a:t>Alottabi</a:t>
              </a:r>
              <a:r>
                <a:rPr sz="3600" b="1" dirty="0">
                  <a:solidFill>
                    <a:schemeClr val="bg1"/>
                  </a:solidFill>
                </a:rPr>
                <a:t> </a:t>
              </a:r>
              <a:endParaRPr sz="3200" b="1" dirty="0">
                <a:solidFill>
                  <a:schemeClr val="bg1"/>
                </a:solidFill>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65" name="Freeform 3"/>
          <p:cNvSpPr/>
          <p:nvPr/>
        </p:nvSpPr>
        <p:spPr>
          <a:xfrm>
            <a:off x="-2463175" y="7694717"/>
            <a:ext cx="7721398" cy="3127167"/>
          </a:xfrm>
          <a:prstGeom prst="rect">
            <a:avLst/>
          </a:prstGeom>
          <a:blipFill>
            <a:blip r:embed="rId2"/>
            <a:stretch>
              <a:fillRect/>
            </a:stretch>
          </a:blipFill>
          <a:ln w="12700">
            <a:miter lim="400000"/>
          </a:ln>
        </p:spPr>
        <p:txBody>
          <a:bodyPr lIns="45719" rIns="45719"/>
          <a:lstStyle/>
          <a:p>
            <a:endParaRPr/>
          </a:p>
        </p:txBody>
      </p:sp>
      <p:sp>
        <p:nvSpPr>
          <p:cNvPr id="266" name="TextBox 9"/>
          <p:cNvSpPr txBox="1"/>
          <p:nvPr/>
        </p:nvSpPr>
        <p:spPr>
          <a:xfrm>
            <a:off x="649807" y="1878949"/>
            <a:ext cx="6645073" cy="545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71500" indent="-571500">
              <a:buSzPct val="100000"/>
              <a:buFont typeface="Arial"/>
              <a:buChar char="•"/>
              <a:defRPr sz="4400" b="1" i="1">
                <a:solidFill>
                  <a:srgbClr val="CCC1DA"/>
                </a:solidFill>
              </a:defRPr>
            </a:pPr>
            <a:r>
              <a:t>Dyssomina</a:t>
            </a:r>
            <a:r>
              <a:rPr b="0" i="0">
                <a:solidFill>
                  <a:srgbClr val="948A54"/>
                </a:solidFill>
              </a:rPr>
              <a:t> </a:t>
            </a:r>
            <a:r>
              <a:rPr b="0" i="0">
                <a:solidFill>
                  <a:srgbClr val="000000"/>
                </a:solidFill>
              </a:rPr>
              <a:t>: </a:t>
            </a:r>
            <a:r>
              <a:rPr b="0" i="0">
                <a:solidFill>
                  <a:srgbClr val="FFFFFF"/>
                </a:solidFill>
              </a:rPr>
              <a:t>its defined as having hard time in falling a sleep or remaining a sleep  , or excessive day time sleep characterized by abnormality in the amount , quality or timing of sleep</a:t>
            </a:r>
          </a:p>
        </p:txBody>
      </p:sp>
      <p:sp>
        <p:nvSpPr>
          <p:cNvPr id="267" name="TextBox 10"/>
          <p:cNvSpPr txBox="1"/>
          <p:nvPr/>
        </p:nvSpPr>
        <p:spPr>
          <a:xfrm>
            <a:off x="10561319" y="1714500"/>
            <a:ext cx="5101790" cy="1018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571500" indent="-571500">
              <a:buSzPct val="100000"/>
              <a:buFont typeface="Arial"/>
              <a:buChar char="•"/>
              <a:defRPr sz="4000" b="1">
                <a:solidFill>
                  <a:srgbClr val="CCC1DA"/>
                </a:solidFill>
              </a:defRPr>
            </a:pPr>
            <a:r>
              <a:t>types of </a:t>
            </a:r>
            <a:r>
              <a:rPr sz="4400"/>
              <a:t>dyssomnia</a:t>
            </a:r>
            <a:r>
              <a:t>:</a:t>
            </a:r>
          </a:p>
        </p:txBody>
      </p:sp>
      <p:sp>
        <p:nvSpPr>
          <p:cNvPr id="268" name="TextBox 11"/>
          <p:cNvSpPr txBox="1"/>
          <p:nvPr/>
        </p:nvSpPr>
        <p:spPr>
          <a:xfrm>
            <a:off x="11466755" y="3030071"/>
            <a:ext cx="3674428" cy="1577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514350" indent="-514350">
              <a:buSzPct val="100000"/>
              <a:buAutoNum type="arabicPeriod"/>
              <a:defRPr sz="4000" b="1">
                <a:solidFill>
                  <a:srgbClr val="FFFFFF"/>
                </a:solidFill>
              </a:defRPr>
            </a:pPr>
            <a:r>
              <a:t>Insomnia </a:t>
            </a:r>
          </a:p>
          <a:p>
            <a:pPr marL="514350" indent="-514350">
              <a:buSzPct val="100000"/>
              <a:buAutoNum type="arabicPeriod"/>
              <a:defRPr sz="4000" b="1">
                <a:solidFill>
                  <a:srgbClr val="FFFFFF"/>
                </a:solidFill>
              </a:defRPr>
            </a:pPr>
            <a:r>
              <a:t>Hypersomnia: </a:t>
            </a:r>
          </a:p>
        </p:txBody>
      </p:sp>
      <p:pic>
        <p:nvPicPr>
          <p:cNvPr id="269" name="Picture 13" descr="Picture 13"/>
          <p:cNvPicPr>
            <a:picLocks noChangeAspect="1"/>
          </p:cNvPicPr>
          <p:nvPr/>
        </p:nvPicPr>
        <p:blipFill>
          <a:blip r:embed="rId3"/>
          <a:stretch>
            <a:fillRect/>
          </a:stretch>
        </p:blipFill>
        <p:spPr>
          <a:xfrm>
            <a:off x="13130066" y="6148864"/>
            <a:ext cx="3594422" cy="1887073"/>
          </a:xfrm>
          <a:prstGeom prst="rect">
            <a:avLst/>
          </a:prstGeom>
          <a:ln w="12700">
            <a:miter lim="400000"/>
          </a:ln>
        </p:spPr>
      </p:pic>
      <p:pic>
        <p:nvPicPr>
          <p:cNvPr id="270" name="Picture 15" descr="Picture 15"/>
          <p:cNvPicPr>
            <a:picLocks noChangeAspect="1"/>
          </p:cNvPicPr>
          <p:nvPr/>
        </p:nvPicPr>
        <p:blipFill>
          <a:blip r:embed="rId4"/>
          <a:stretch>
            <a:fillRect/>
          </a:stretch>
        </p:blipFill>
        <p:spPr>
          <a:xfrm>
            <a:off x="8686800" y="5905500"/>
            <a:ext cx="3239682" cy="237380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72" name="TextBox 13"/>
          <p:cNvSpPr txBox="1"/>
          <p:nvPr/>
        </p:nvSpPr>
        <p:spPr>
          <a:xfrm>
            <a:off x="6559030" y="647700"/>
            <a:ext cx="5130885"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b="1">
                <a:solidFill>
                  <a:srgbClr val="FFFFFF"/>
                </a:solidFill>
              </a:defRPr>
            </a:lvl1pPr>
          </a:lstStyle>
          <a:p>
            <a:r>
              <a:t>INSOMNIA DISORDER</a:t>
            </a:r>
          </a:p>
        </p:txBody>
      </p:sp>
      <p:sp>
        <p:nvSpPr>
          <p:cNvPr id="273" name="TextBox 16"/>
          <p:cNvSpPr txBox="1"/>
          <p:nvPr/>
        </p:nvSpPr>
        <p:spPr>
          <a:xfrm>
            <a:off x="922019" y="1482179"/>
            <a:ext cx="16443960" cy="2279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solidFill>
                  <a:srgbClr val="FFFFFF"/>
                </a:solidFill>
                <a:latin typeface="Helvetica Neue"/>
                <a:ea typeface="Helvetica Neue"/>
                <a:cs typeface="Helvetica Neue"/>
                <a:sym typeface="Helvetica Neue"/>
              </a:defRPr>
            </a:pPr>
            <a:r>
              <a:t>Having trouble falling asleep, staying asleep, or getting good quality sleep. This happens even if you have the time and the right environment to sleep well. Insomnia can get in the way of your daily activities and may make you feel sleepy during the day</a:t>
            </a:r>
            <a:r>
              <a:rPr b="1">
                <a:latin typeface="+mj-lt"/>
                <a:ea typeface="+mj-ea"/>
                <a:cs typeface="+mj-cs"/>
                <a:sym typeface="Calibri"/>
              </a:rPr>
              <a:t>.</a:t>
            </a:r>
          </a:p>
        </p:txBody>
      </p:sp>
      <p:sp>
        <p:nvSpPr>
          <p:cNvPr id="274" name="TextBox 18"/>
          <p:cNvSpPr txBox="1"/>
          <p:nvPr/>
        </p:nvSpPr>
        <p:spPr>
          <a:xfrm>
            <a:off x="922019" y="4788337"/>
            <a:ext cx="11567161" cy="39021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25780" indent="-457200">
              <a:buSzPct val="100000"/>
              <a:buAutoNum type="arabicPeriod"/>
              <a:defRPr sz="3600" b="1" i="1">
                <a:solidFill>
                  <a:srgbClr val="FFFFFF"/>
                </a:solidFill>
              </a:defRPr>
            </a:pPr>
            <a:r>
              <a:t>Acute insomnia</a:t>
            </a:r>
            <a:r>
              <a:rPr b="0"/>
              <a:t>:  </a:t>
            </a:r>
            <a:r>
              <a:rPr b="0" i="0"/>
              <a:t>sleep difficulty which is less than 3 months in duration and associated with stress and change in sleep schedule ,usually it resolves spontaneously .</a:t>
            </a:r>
          </a:p>
          <a:p>
            <a:pPr marL="525780" indent="-457200">
              <a:buSzPct val="100000"/>
              <a:buAutoNum type="arabicPeriod"/>
              <a:defRPr sz="3600">
                <a:solidFill>
                  <a:srgbClr val="FFFFFF"/>
                </a:solidFill>
              </a:defRPr>
            </a:pPr>
            <a:endParaRPr b="0" i="0"/>
          </a:p>
          <a:p>
            <a:pPr marL="525780" indent="-457200">
              <a:buSzPct val="100000"/>
              <a:buAutoNum type="arabicPeriod" startAt="2"/>
              <a:defRPr sz="3600" b="1" i="1">
                <a:solidFill>
                  <a:srgbClr val="FFFFFF"/>
                </a:solidFill>
              </a:defRPr>
            </a:pPr>
            <a:r>
              <a:t>Chronic insomnia : </a:t>
            </a:r>
            <a:r>
              <a:rPr b="0" i="0"/>
              <a:t>sleep difficulty which last from 3 month up to a year and associated with reduced quality of life and increase risk for psychological disorders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76" name="Freeform 2"/>
          <p:cNvSpPr/>
          <p:nvPr/>
        </p:nvSpPr>
        <p:spPr>
          <a:xfrm>
            <a:off x="-1366085" y="6544292"/>
            <a:ext cx="10039572" cy="4066028"/>
          </a:xfrm>
          <a:prstGeom prst="rect">
            <a:avLst/>
          </a:prstGeom>
          <a:blipFill>
            <a:blip r:embed="rId2"/>
            <a:stretch>
              <a:fillRect/>
            </a:stretch>
          </a:blipFill>
          <a:ln w="12700">
            <a:miter lim="400000"/>
          </a:ln>
        </p:spPr>
        <p:txBody>
          <a:bodyPr lIns="45719" rIns="45719"/>
          <a:lstStyle/>
          <a:p>
            <a:endParaRPr/>
          </a:p>
        </p:txBody>
      </p:sp>
      <p:sp>
        <p:nvSpPr>
          <p:cNvPr id="277" name="Freeform 3"/>
          <p:cNvSpPr/>
          <p:nvPr/>
        </p:nvSpPr>
        <p:spPr>
          <a:xfrm>
            <a:off x="11302075" y="0"/>
            <a:ext cx="6858001" cy="6858000"/>
          </a:xfrm>
          <a:prstGeom prst="rect">
            <a:avLst/>
          </a:prstGeom>
          <a:blipFill>
            <a:blip r:embed="rId3"/>
            <a:stretch>
              <a:fillRect/>
            </a:stretch>
          </a:blipFill>
          <a:ln w="12700">
            <a:miter lim="400000"/>
          </a:ln>
        </p:spPr>
        <p:txBody>
          <a:bodyPr lIns="45719" rIns="45719"/>
          <a:lstStyle/>
          <a:p>
            <a:endParaRPr/>
          </a:p>
        </p:txBody>
      </p:sp>
      <p:sp>
        <p:nvSpPr>
          <p:cNvPr id="278" name="Freeform 4"/>
          <p:cNvSpPr/>
          <p:nvPr/>
        </p:nvSpPr>
        <p:spPr>
          <a:xfrm>
            <a:off x="4082756" y="7094014"/>
            <a:ext cx="10524115" cy="4262267"/>
          </a:xfrm>
          <a:prstGeom prst="rect">
            <a:avLst/>
          </a:prstGeom>
          <a:blipFill>
            <a:blip r:embed="rId4"/>
            <a:stretch>
              <a:fillRect/>
            </a:stretch>
          </a:blipFill>
          <a:ln w="12700">
            <a:miter lim="400000"/>
          </a:ln>
        </p:spPr>
        <p:txBody>
          <a:bodyPr lIns="45719" rIns="45719"/>
          <a:lstStyle/>
          <a:p>
            <a:endParaRPr/>
          </a:p>
        </p:txBody>
      </p:sp>
      <p:sp>
        <p:nvSpPr>
          <p:cNvPr id="279" name="Freeform 5"/>
          <p:cNvSpPr/>
          <p:nvPr/>
        </p:nvSpPr>
        <p:spPr>
          <a:xfrm>
            <a:off x="11302075" y="7033600"/>
            <a:ext cx="9107625" cy="3688588"/>
          </a:xfrm>
          <a:prstGeom prst="rect">
            <a:avLst/>
          </a:prstGeom>
          <a:blipFill>
            <a:blip r:embed="rId2"/>
            <a:stretch>
              <a:fillRect/>
            </a:stretch>
          </a:blipFill>
          <a:ln w="12700">
            <a:miter lim="400000"/>
          </a:ln>
        </p:spPr>
        <p:txBody>
          <a:bodyPr lIns="45719" rIns="45719"/>
          <a:lstStyle/>
          <a:p>
            <a:endParaRPr/>
          </a:p>
        </p:txBody>
      </p:sp>
      <p:sp>
        <p:nvSpPr>
          <p:cNvPr id="280" name="TextBox 10"/>
          <p:cNvSpPr txBox="1"/>
          <p:nvPr/>
        </p:nvSpPr>
        <p:spPr>
          <a:xfrm>
            <a:off x="1074419" y="3461504"/>
            <a:ext cx="12358400" cy="37131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000" b="1" i="1">
                <a:solidFill>
                  <a:srgbClr val="FFFFFF"/>
                </a:solidFill>
              </a:defRPr>
            </a:pPr>
            <a:endParaRPr/>
          </a:p>
          <a:p>
            <a:pPr marL="525780" indent="-457200">
              <a:buSzPct val="100000"/>
              <a:buAutoNum type="arabicParenR"/>
              <a:defRPr sz="4000">
                <a:solidFill>
                  <a:srgbClr val="FFFFFF"/>
                </a:solidFill>
              </a:defRPr>
            </a:pPr>
            <a:r>
              <a:t> Subclinical mood and/or anxiety disorders</a:t>
            </a:r>
          </a:p>
          <a:p>
            <a:pPr marL="525780" indent="-457200">
              <a:buSzPct val="100000"/>
              <a:buAutoNum type="arabicParenR"/>
              <a:defRPr sz="4000">
                <a:solidFill>
                  <a:srgbClr val="FFFFFF"/>
                </a:solidFill>
              </a:defRPr>
            </a:pPr>
            <a:r>
              <a:t>Preoccupation with a perceived inability to sleep</a:t>
            </a:r>
          </a:p>
          <a:p>
            <a:pPr marL="525780" indent="-457200">
              <a:buSzPct val="100000"/>
              <a:buAutoNum type="arabicParenR"/>
              <a:defRPr sz="4000">
                <a:solidFill>
                  <a:srgbClr val="FFFFFF"/>
                </a:solidFill>
              </a:defRPr>
            </a:pPr>
            <a:r>
              <a:t>Bedtime behavior not conducive to adequate sleep (poor sleep hygiene).</a:t>
            </a:r>
          </a:p>
          <a:p>
            <a:pPr marL="525780" indent="-457200">
              <a:buSzPct val="100000"/>
              <a:buAutoNum type="arabicParenR"/>
              <a:defRPr sz="4000">
                <a:solidFill>
                  <a:srgbClr val="FFFFFF"/>
                </a:solidFill>
              </a:defRPr>
            </a:pPr>
            <a:r>
              <a:t>idiopathic</a:t>
            </a:r>
          </a:p>
        </p:txBody>
      </p:sp>
      <p:sp>
        <p:nvSpPr>
          <p:cNvPr id="281" name="TextBox 11"/>
          <p:cNvSpPr txBox="1"/>
          <p:nvPr/>
        </p:nvSpPr>
        <p:spPr>
          <a:xfrm>
            <a:off x="4426334" y="2488019"/>
            <a:ext cx="4825837" cy="1018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b="1" i="1">
                <a:solidFill>
                  <a:srgbClr val="FFFFFF"/>
                </a:solidFill>
              </a:defRPr>
            </a:lvl1pPr>
          </a:lstStyle>
          <a:p>
            <a:r>
              <a:t>Causes of insomnia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83" name="Freeform 6"/>
          <p:cNvSpPr/>
          <p:nvPr/>
        </p:nvSpPr>
        <p:spPr>
          <a:xfrm rot="439601">
            <a:off x="-2626285" y="7427459"/>
            <a:ext cx="9041190" cy="3661682"/>
          </a:xfrm>
          <a:prstGeom prst="rect">
            <a:avLst/>
          </a:prstGeom>
          <a:blipFill>
            <a:blip r:embed="rId2"/>
            <a:stretch>
              <a:fillRect/>
            </a:stretch>
          </a:blipFill>
          <a:ln w="12700">
            <a:miter lim="400000"/>
          </a:ln>
        </p:spPr>
        <p:txBody>
          <a:bodyPr lIns="45719" rIns="45719"/>
          <a:lstStyle/>
          <a:p>
            <a:endParaRPr/>
          </a:p>
        </p:txBody>
      </p:sp>
      <p:sp>
        <p:nvSpPr>
          <p:cNvPr id="284" name="Freeform 7"/>
          <p:cNvSpPr/>
          <p:nvPr/>
        </p:nvSpPr>
        <p:spPr>
          <a:xfrm rot="11095945">
            <a:off x="12530002" y="-480451"/>
            <a:ext cx="9041190" cy="3661683"/>
          </a:xfrm>
          <a:prstGeom prst="rect">
            <a:avLst/>
          </a:prstGeom>
          <a:blipFill>
            <a:blip r:embed="rId2"/>
            <a:stretch>
              <a:fillRect/>
            </a:stretch>
          </a:blipFill>
          <a:ln w="12700">
            <a:miter lim="400000"/>
          </a:ln>
        </p:spPr>
        <p:txBody>
          <a:bodyPr lIns="45719" rIns="45719"/>
          <a:lstStyle/>
          <a:p>
            <a:endParaRPr/>
          </a:p>
        </p:txBody>
      </p:sp>
      <p:sp>
        <p:nvSpPr>
          <p:cNvPr id="285" name="TextBox 7"/>
          <p:cNvSpPr txBox="1"/>
          <p:nvPr/>
        </p:nvSpPr>
        <p:spPr>
          <a:xfrm>
            <a:off x="5944394" y="342900"/>
            <a:ext cx="5508785"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b="1" i="1" u="sng">
                <a:solidFill>
                  <a:srgbClr val="FFFFFF"/>
                </a:solidFill>
              </a:defRPr>
            </a:lvl1pPr>
          </a:lstStyle>
          <a:p>
            <a:r>
              <a:t>DIAGNOSTIC CRITERIA :</a:t>
            </a:r>
          </a:p>
        </p:txBody>
      </p:sp>
      <p:sp>
        <p:nvSpPr>
          <p:cNvPr id="286" name="TextBox 8"/>
          <p:cNvSpPr txBox="1"/>
          <p:nvPr/>
        </p:nvSpPr>
        <p:spPr>
          <a:xfrm>
            <a:off x="1112519" y="2618592"/>
            <a:ext cx="16520162" cy="5654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25780" indent="-457200">
              <a:buSzPct val="100000"/>
              <a:buAutoNum type="arabicParenR"/>
              <a:defRPr sz="3600">
                <a:solidFill>
                  <a:srgbClr val="FFFFFF"/>
                </a:solidFill>
              </a:defRPr>
            </a:pPr>
            <a:r>
              <a:t>Difficulty initiating/maintaining sleep or early-morning awakening with inability to return to sleep.</a:t>
            </a:r>
          </a:p>
          <a:p>
            <a:pPr marL="525780" indent="-457200">
              <a:buSzPct val="100000"/>
              <a:buAutoNum type="arabicParenR"/>
              <a:defRPr sz="3600">
                <a:solidFill>
                  <a:srgbClr val="FFFFFF"/>
                </a:solidFill>
              </a:defRPr>
            </a:pPr>
            <a:r>
              <a:t>At least 3 days a week for at least 3 months.</a:t>
            </a:r>
          </a:p>
          <a:p>
            <a:pPr marL="525780" indent="-457200">
              <a:buSzPct val="100000"/>
              <a:buAutoNum type="arabicParenR"/>
              <a:defRPr sz="3600">
                <a:solidFill>
                  <a:srgbClr val="FFFFFF"/>
                </a:solidFill>
              </a:defRPr>
            </a:pPr>
            <a:r>
              <a:t>Causing  significant distress or impairment in normal function of the patient .</a:t>
            </a:r>
          </a:p>
          <a:p>
            <a:pPr marL="525780" indent="-457200">
              <a:buSzPct val="100000"/>
              <a:buAutoNum type="arabicParenR"/>
              <a:defRPr sz="3600">
                <a:solidFill>
                  <a:srgbClr val="FFFFFF"/>
                </a:solidFill>
              </a:defRPr>
            </a:pPr>
            <a:r>
              <a:t>Happen even if there is adequate opportunity to sleep.</a:t>
            </a:r>
          </a:p>
          <a:p>
            <a:pPr marL="525780" indent="-457200">
              <a:buSzPct val="100000"/>
              <a:buAutoNum type="arabicParenR"/>
              <a:defRPr sz="3600">
                <a:solidFill>
                  <a:srgbClr val="FFFFFF"/>
                </a:solidFill>
              </a:defRPr>
            </a:pPr>
            <a:r>
              <a:t>Does not occur exclusively during the course of another sleep-wake disorder.</a:t>
            </a:r>
          </a:p>
          <a:p>
            <a:pPr marL="525780" indent="-457200">
              <a:buSzPct val="100000"/>
              <a:buAutoNum type="arabicParenR"/>
              <a:defRPr sz="3600">
                <a:solidFill>
                  <a:srgbClr val="FFFFFF"/>
                </a:solidFill>
              </a:defRPr>
            </a:pPr>
            <a:r>
              <a:t>Its not resulting as physiological effects of a substance or medication.</a:t>
            </a:r>
          </a:p>
          <a:p>
            <a:pPr marL="525780" indent="-457200">
              <a:buSzPct val="100000"/>
              <a:buAutoNum type="arabicParenR"/>
              <a:defRPr sz="3600">
                <a:solidFill>
                  <a:srgbClr val="FFFFFF"/>
                </a:solidFill>
              </a:defRPr>
            </a:pPr>
            <a:r>
              <a:t>Having a coexisting mental and medical disorder don’t adequately explain the insomnia </a:t>
            </a:r>
          </a:p>
          <a:p>
            <a:pPr indent="68580">
              <a:defRPr>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88" name="Freeform 3"/>
          <p:cNvSpPr/>
          <p:nvPr/>
        </p:nvSpPr>
        <p:spPr>
          <a:xfrm>
            <a:off x="-2463175" y="7694717"/>
            <a:ext cx="7721398" cy="3127167"/>
          </a:xfrm>
          <a:prstGeom prst="rect">
            <a:avLst/>
          </a:prstGeom>
          <a:blipFill>
            <a:blip r:embed="rId2"/>
            <a:stretch>
              <a:fillRect/>
            </a:stretch>
          </a:blipFill>
          <a:ln w="12700">
            <a:miter lim="400000"/>
          </a:ln>
        </p:spPr>
        <p:txBody>
          <a:bodyPr lIns="45719" rIns="45719"/>
          <a:lstStyle/>
          <a:p>
            <a:endParaRPr/>
          </a:p>
        </p:txBody>
      </p:sp>
      <p:sp>
        <p:nvSpPr>
          <p:cNvPr id="289" name="Freeform 14"/>
          <p:cNvSpPr/>
          <p:nvPr/>
        </p:nvSpPr>
        <p:spPr>
          <a:xfrm rot="10800000">
            <a:off x="12340589" y="-410849"/>
            <a:ext cx="7721397" cy="3127167"/>
          </a:xfrm>
          <a:prstGeom prst="rect">
            <a:avLst/>
          </a:prstGeom>
          <a:blipFill>
            <a:blip r:embed="rId2"/>
            <a:stretch>
              <a:fillRect/>
            </a:stretch>
          </a:blipFill>
          <a:ln w="12700">
            <a:miter lim="400000"/>
          </a:ln>
        </p:spPr>
        <p:txBody>
          <a:bodyPr lIns="45719" rIns="45719"/>
          <a:lstStyle/>
          <a:p>
            <a:endParaRPr/>
          </a:p>
        </p:txBody>
      </p:sp>
      <p:sp>
        <p:nvSpPr>
          <p:cNvPr id="290" name="TextBox 15"/>
          <p:cNvSpPr txBox="1"/>
          <p:nvPr/>
        </p:nvSpPr>
        <p:spPr>
          <a:xfrm>
            <a:off x="2484119" y="768014"/>
            <a:ext cx="11179072"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400" b="1" i="1" spc="50">
                <a:ln w="9525" cap="flat">
                  <a:solidFill>
                    <a:schemeClr val="accent1"/>
                  </a:solidFill>
                  <a:prstDash val="solid"/>
                  <a:round/>
                </a:ln>
                <a:solidFill>
                  <a:srgbClr val="FFFFFF"/>
                </a:solidFill>
              </a:defRPr>
            </a:lvl1pPr>
          </a:lstStyle>
          <a:p>
            <a:r>
              <a:t>Treatment of insomnia: </a:t>
            </a:r>
          </a:p>
        </p:txBody>
      </p:sp>
      <p:graphicFrame>
        <p:nvGraphicFramePr>
          <p:cNvPr id="291" name="جدول 3"/>
          <p:cNvGraphicFramePr/>
          <p:nvPr/>
        </p:nvGraphicFramePr>
        <p:xfrm>
          <a:off x="692895" y="1844882"/>
          <a:ext cx="16299704" cy="6438901"/>
        </p:xfrm>
        <a:graphic>
          <a:graphicData uri="http://schemas.openxmlformats.org/drawingml/2006/table">
            <a:tbl>
              <a:tblPr firstRow="1" bandRow="1">
                <a:tableStyleId>{4C3C2611-4C71-4FC5-86AE-919BDF0F9419}</a:tableStyleId>
              </a:tblPr>
              <a:tblGrid>
                <a:gridCol w="6715756">
                  <a:extLst>
                    <a:ext uri="{9D8B030D-6E8A-4147-A177-3AD203B41FA5}">
                      <a16:colId xmlns:a16="http://schemas.microsoft.com/office/drawing/2014/main" val="20000"/>
                    </a:ext>
                  </a:extLst>
                </a:gridCol>
                <a:gridCol w="9583948">
                  <a:extLst>
                    <a:ext uri="{9D8B030D-6E8A-4147-A177-3AD203B41FA5}">
                      <a16:colId xmlns:a16="http://schemas.microsoft.com/office/drawing/2014/main" val="20001"/>
                    </a:ext>
                  </a:extLst>
                </a:gridCol>
              </a:tblGrid>
              <a:tr h="520789">
                <a:tc>
                  <a:txBody>
                    <a:bodyPr/>
                    <a:lstStyle/>
                    <a:p>
                      <a:pPr algn="l">
                        <a:defRPr sz="1800" b="0">
                          <a:solidFill>
                            <a:srgbClr val="000000"/>
                          </a:solidFill>
                        </a:defRPr>
                      </a:pPr>
                      <a:r>
                        <a:rPr b="1">
                          <a:solidFill>
                            <a:srgbClr val="FFFFFF"/>
                          </a:solidFill>
                        </a:rPr>
                        <a:t>Non pharmacotherapy           </a:t>
                      </a:r>
                    </a:p>
                  </a:txBody>
                  <a:tcPr marL="45720" marR="45720" horzOverflow="overflow"/>
                </a:tc>
                <a:tc>
                  <a:txBody>
                    <a:bodyPr/>
                    <a:lstStyle/>
                    <a:p>
                      <a:pPr algn="l">
                        <a:defRPr sz="1800" b="0">
                          <a:solidFill>
                            <a:srgbClr val="000000"/>
                          </a:solidFill>
                        </a:defRPr>
                      </a:pPr>
                      <a:r>
                        <a:rPr b="1">
                          <a:solidFill>
                            <a:srgbClr val="FFFFFF"/>
                          </a:solidFill>
                        </a:rPr>
                        <a:t>Pharmacotherapy </a:t>
                      </a:r>
                    </a:p>
                  </a:txBody>
                  <a:tcPr marL="45720" marR="45720" horzOverflow="overflow"/>
                </a:tc>
                <a:extLst>
                  <a:ext uri="{0D108BD9-81ED-4DB2-BD59-A6C34878D82A}">
                    <a16:rowId xmlns:a16="http://schemas.microsoft.com/office/drawing/2014/main" val="10000"/>
                  </a:ext>
                </a:extLst>
              </a:tr>
              <a:tr h="1972704">
                <a:tc>
                  <a:txBody>
                    <a:bodyPr/>
                    <a:lstStyle/>
                    <a:p>
                      <a:pPr algn="l">
                        <a:defRPr sz="1800"/>
                      </a:pPr>
                      <a:r>
                        <a:t>* Sleep hygiene measures. </a:t>
                      </a:r>
                    </a:p>
                  </a:txBody>
                  <a:tcPr marL="45720" marR="45720" horzOverflow="overflow"/>
                </a:tc>
                <a:tc>
                  <a:txBody>
                    <a:bodyPr/>
                    <a:lstStyle/>
                    <a:p>
                      <a:pPr marL="285750" indent="-285750" algn="l">
                        <a:buSzPct val="100000"/>
                        <a:buFont typeface="Arial"/>
                        <a:buChar char="•"/>
                        <a:defRPr sz="1800"/>
                      </a:pPr>
                      <a:r>
                        <a:t>Benzodiazipine:</a:t>
                      </a:r>
                    </a:p>
                    <a:p>
                      <a:pPr algn="l">
                        <a:defRPr sz="1800"/>
                      </a:pPr>
                      <a:r>
                        <a:t>Estozolam</a:t>
                      </a:r>
                    </a:p>
                    <a:p>
                      <a:pPr algn="l">
                        <a:defRPr sz="1800"/>
                      </a:pPr>
                      <a:r>
                        <a:t>Flurazepam</a:t>
                      </a:r>
                    </a:p>
                    <a:p>
                      <a:pPr algn="l">
                        <a:defRPr sz="1800"/>
                      </a:pPr>
                      <a:r>
                        <a:t>- s.e :dizzness , slurred speech and muscle weakness . </a:t>
                      </a:r>
                    </a:p>
                    <a:p>
                      <a:pPr algn="l">
                        <a:defRPr sz="1800"/>
                      </a:pPr>
                      <a:r>
                        <a:t> </a:t>
                      </a:r>
                    </a:p>
                  </a:txBody>
                  <a:tcPr marL="45720" marR="45720" horzOverflow="overflow"/>
                </a:tc>
                <a:extLst>
                  <a:ext uri="{0D108BD9-81ED-4DB2-BD59-A6C34878D82A}">
                    <a16:rowId xmlns:a16="http://schemas.microsoft.com/office/drawing/2014/main" val="10001"/>
                  </a:ext>
                </a:extLst>
              </a:tr>
              <a:tr h="1972704">
                <a:tc>
                  <a:txBody>
                    <a:bodyPr/>
                    <a:lstStyle/>
                    <a:p>
                      <a:pPr algn="l">
                        <a:defRPr sz="1800"/>
                      </a:pPr>
                      <a:r>
                        <a:t>* Cognitive-behavioral therapy (CBT). </a:t>
                      </a:r>
                    </a:p>
                  </a:txBody>
                  <a:tcPr marL="45720" marR="45720" horzOverflow="overflow"/>
                </a:tc>
                <a:tc>
                  <a:txBody>
                    <a:bodyPr/>
                    <a:lstStyle/>
                    <a:p>
                      <a:pPr algn="l">
                        <a:defRPr sz="1800"/>
                      </a:pPr>
                      <a:r>
                        <a:t>* Non-benzodiazepines:
Melatonin , zolpidem ,eszopiclone 
zaleplon :zolpidem causes increased risk of falls and may induce cognitive impairment.
suvorexant </a:t>
                      </a:r>
                    </a:p>
                  </a:txBody>
                  <a:tcPr marL="45720" marR="45720" horzOverflow="overflow"/>
                </a:tc>
                <a:extLst>
                  <a:ext uri="{0D108BD9-81ED-4DB2-BD59-A6C34878D82A}">
                    <a16:rowId xmlns:a16="http://schemas.microsoft.com/office/drawing/2014/main" val="10002"/>
                  </a:ext>
                </a:extLst>
              </a:tr>
              <a:tr h="1972704">
                <a:tc>
                  <a:txBody>
                    <a:bodyPr/>
                    <a:lstStyle/>
                    <a:p>
                      <a:pPr algn="l">
                        <a:defRPr sz="1800"/>
                      </a:pPr>
                      <a:r>
                        <a:t>* Chronotherapy </a:t>
                      </a:r>
                    </a:p>
                    <a:p>
                      <a:pPr algn="l">
                        <a:defRPr sz="1800"/>
                      </a:pPr>
                      <a:r>
                        <a:t>e.g: (bright light therapy) has evidence supporting its use in treating insomnia by entraining the circadian rhythm.</a:t>
                      </a:r>
                    </a:p>
                  </a:txBody>
                  <a:tcPr marL="45720" marR="45720" horzOverflow="overflow"/>
                </a:tc>
                <a:tc>
                  <a:txBody>
                    <a:bodyPr/>
                    <a:lstStyle/>
                    <a:p>
                      <a:pPr algn="l">
                        <a:defRPr sz="1800"/>
                      </a:pPr>
                      <a:r>
                        <a:t>* Anti-depressant :
Trazodone  ,amitriptyline ,doxepin 
Mirtazapine 
-S.E:
sedation, dizziness, and psychomotor impairment.</a:t>
                      </a:r>
                    </a:p>
                  </a:txBody>
                  <a:tcPr marL="45720" marR="45720"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Freeform 2"/>
          <p:cNvGrpSpPr/>
          <p:nvPr/>
        </p:nvGrpSpPr>
        <p:grpSpPr>
          <a:xfrm>
            <a:off x="0" y="27466"/>
            <a:ext cx="18288000" cy="10287001"/>
            <a:chOff x="0" y="0"/>
            <a:chExt cx="18288000" cy="10287000"/>
          </a:xfrm>
        </p:grpSpPr>
        <p:sp>
          <p:nvSpPr>
            <p:cNvPr id="293" name="Rectangle"/>
            <p:cNvSpPr/>
            <p:nvPr/>
          </p:nvSpPr>
          <p:spPr>
            <a:xfrm>
              <a:off x="0" y="0"/>
              <a:ext cx="18288000" cy="10287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pPr>
                <a:defRPr sz="4400">
                  <a:solidFill>
                    <a:srgbClr val="FFFFFF"/>
                  </a:solidFill>
                </a:defRPr>
              </a:pPr>
              <a:endParaRPr/>
            </a:p>
          </p:txBody>
        </p:sp>
        <p:sp>
          <p:nvSpPr>
            <p:cNvPr id="294" name="HYPERSOMNIA DISORDER…"/>
            <p:cNvSpPr txBox="1"/>
            <p:nvPr/>
          </p:nvSpPr>
          <p:spPr>
            <a:xfrm>
              <a:off x="45719" y="0"/>
              <a:ext cx="18196562" cy="67455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4400" b="1" i="1">
                  <a:solidFill>
                    <a:srgbClr val="FFFFFF"/>
                  </a:solidFill>
                </a:defRPr>
              </a:pPr>
              <a:r>
                <a:t>HYPERSOMNIA DISORDER</a:t>
              </a:r>
            </a:p>
            <a:p>
              <a:pPr>
                <a:defRPr sz="4400" b="1" i="1">
                  <a:solidFill>
                    <a:srgbClr val="FFFFFF"/>
                  </a:solidFill>
                </a:defRPr>
              </a:pPr>
              <a:endParaRPr/>
            </a:p>
            <a:p>
              <a:pPr marL="342900" indent="-342900">
                <a:buSzPct val="100000"/>
                <a:buChar char="❖"/>
                <a:defRPr sz="3600" b="1">
                  <a:solidFill>
                    <a:srgbClr val="FFFFFF"/>
                  </a:solidFill>
                </a:defRPr>
              </a:pPr>
              <a:r>
                <a:t>Defined as increased quantity of sleep and reduced quality of wakefulness (sleep drunkenness) and it causes decreased function and alertness after waking up.</a:t>
              </a:r>
            </a:p>
            <a:p>
              <a:pPr marL="342900" indent="-342900">
                <a:buSzPct val="100000"/>
                <a:buChar char="❖"/>
                <a:defRPr sz="3600">
                  <a:solidFill>
                    <a:srgbClr val="FFFFFF"/>
                  </a:solidFill>
                </a:defRPr>
              </a:pPr>
              <a:r>
                <a:t>. sleep drunkenness when your brain doesn't make the transition to wakefulness. Your conscious mind isn't fully awake, but your body can get up, walk and talk</a:t>
              </a:r>
            </a:p>
            <a:p>
              <a:pPr>
                <a:defRPr sz="3600" b="1">
                  <a:ln w="10541" cap="flat">
                    <a:solidFill>
                      <a:srgbClr val="7D7D7D"/>
                    </a:solidFill>
                    <a:prstDash val="solid"/>
                    <a:round/>
                  </a:ln>
                  <a:solidFill>
                    <a:srgbClr val="FAC090"/>
                  </a:solidFill>
                </a:defRPr>
              </a:pPr>
              <a:r>
                <a:t>Epidimiology :</a:t>
              </a:r>
            </a:p>
            <a:p>
              <a:pPr>
                <a:defRPr sz="3600">
                  <a:solidFill>
                    <a:srgbClr val="FFFFFF"/>
                  </a:solidFill>
                </a:defRPr>
              </a:pPr>
              <a:r>
                <a:t> ■ Prevalence: 5–10% of individuals presenting to sleep disorders clinics. </a:t>
              </a:r>
            </a:p>
            <a:p>
              <a:pPr>
                <a:defRPr sz="3600">
                  <a:solidFill>
                    <a:srgbClr val="D9D9D9"/>
                  </a:solidFill>
                </a:defRPr>
              </a:pPr>
              <a:r>
                <a:t>■ Equal frequency in men and women</a:t>
              </a:r>
            </a:p>
            <a:p>
              <a:pPr marL="342900" indent="-342900">
                <a:buSzPct val="100000"/>
                <a:buChar char="❖"/>
                <a:defRPr sz="3600">
                  <a:solidFill>
                    <a:srgbClr val="FFFFFF"/>
                  </a:solidFill>
                </a:defRPr>
              </a:pPr>
              <a:endParaRPr/>
            </a:p>
          </p:txBody>
        </p:sp>
      </p:grpSp>
      <p:sp>
        <p:nvSpPr>
          <p:cNvPr id="296" name="Freeform 5"/>
          <p:cNvSpPr/>
          <p:nvPr/>
        </p:nvSpPr>
        <p:spPr>
          <a:xfrm>
            <a:off x="16078200" y="342900"/>
            <a:ext cx="2456814" cy="995010"/>
          </a:xfrm>
          <a:prstGeom prst="rect">
            <a:avLst/>
          </a:prstGeom>
          <a:blipFill>
            <a:blip r:embed="rId3"/>
            <a:stretch>
              <a:fillRect/>
            </a:stretch>
          </a:blipFill>
          <a:ln w="12700">
            <a:miter lim="400000"/>
          </a:ln>
        </p:spPr>
        <p:txBody>
          <a:bodyPr lIns="45719" rIns="45719"/>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98" name="Freeform 2"/>
          <p:cNvSpPr/>
          <p:nvPr/>
        </p:nvSpPr>
        <p:spPr>
          <a:xfrm rot="668013">
            <a:off x="-3604685" y="6669219"/>
            <a:ext cx="10039572" cy="4066028"/>
          </a:xfrm>
          <a:prstGeom prst="rect">
            <a:avLst/>
          </a:prstGeom>
          <a:blipFill>
            <a:blip r:embed="rId2"/>
            <a:stretch>
              <a:fillRect/>
            </a:stretch>
          </a:blipFill>
          <a:ln w="12700">
            <a:miter lim="400000"/>
          </a:ln>
        </p:spPr>
        <p:txBody>
          <a:bodyPr lIns="45719" rIns="45719"/>
          <a:lstStyle/>
          <a:p>
            <a:endParaRPr/>
          </a:p>
        </p:txBody>
      </p:sp>
      <p:sp>
        <p:nvSpPr>
          <p:cNvPr id="299" name="Freeform 3"/>
          <p:cNvSpPr/>
          <p:nvPr/>
        </p:nvSpPr>
        <p:spPr>
          <a:xfrm rot="10800000">
            <a:off x="10969980" y="-815595"/>
            <a:ext cx="9107624" cy="3688590"/>
          </a:xfrm>
          <a:prstGeom prst="rect">
            <a:avLst/>
          </a:prstGeom>
          <a:blipFill>
            <a:blip r:embed="rId2"/>
            <a:stretch>
              <a:fillRect/>
            </a:stretch>
          </a:blipFill>
          <a:ln w="12700">
            <a:miter lim="400000"/>
          </a:ln>
        </p:spPr>
        <p:txBody>
          <a:bodyPr lIns="45719" rIns="45719"/>
          <a:lstStyle/>
          <a:p>
            <a:endParaRPr/>
          </a:p>
        </p:txBody>
      </p:sp>
      <p:sp>
        <p:nvSpPr>
          <p:cNvPr id="300" name="TextBox 4"/>
          <p:cNvSpPr txBox="1"/>
          <p:nvPr/>
        </p:nvSpPr>
        <p:spPr>
          <a:xfrm>
            <a:off x="3591281" y="1876429"/>
            <a:ext cx="11105438" cy="1265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000"/>
              </a:lnSpc>
              <a:defRPr sz="4800" b="1" u="sng">
                <a:solidFill>
                  <a:srgbClr val="FFFFFF"/>
                </a:solidFill>
              </a:defRPr>
            </a:lvl1pPr>
          </a:lstStyle>
          <a:p>
            <a:r>
              <a:t>So hypersomnolence is characterized by; </a:t>
            </a:r>
          </a:p>
        </p:txBody>
      </p:sp>
      <p:sp>
        <p:nvSpPr>
          <p:cNvPr id="301" name="TextBox 5"/>
          <p:cNvSpPr txBox="1"/>
          <p:nvPr/>
        </p:nvSpPr>
        <p:spPr>
          <a:xfrm>
            <a:off x="12207127" y="9592170"/>
            <a:ext cx="5052173" cy="270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lnSpc>
                <a:spcPts val="2200"/>
              </a:lnSpc>
              <a:defRPr sz="1600" spc="96">
                <a:solidFill>
                  <a:srgbClr val="B175FF"/>
                </a:solidFill>
                <a:latin typeface="Glacial Indifference"/>
                <a:ea typeface="Glacial Indifference"/>
                <a:cs typeface="Glacial Indifference"/>
                <a:sym typeface="Glacial Indifference"/>
              </a:defRPr>
            </a:lvl1pPr>
          </a:lstStyle>
          <a:p>
            <a:r>
              <a:t>GRASHEEM COLLEGE | PSYCH 102</a:t>
            </a:r>
          </a:p>
        </p:txBody>
      </p:sp>
      <p:sp>
        <p:nvSpPr>
          <p:cNvPr id="302" name="TextBox 7"/>
          <p:cNvSpPr txBox="1"/>
          <p:nvPr/>
        </p:nvSpPr>
        <p:spPr>
          <a:xfrm>
            <a:off x="1966192" y="3410632"/>
            <a:ext cx="4247403" cy="1915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514350" indent="-514350" algn="ctr">
              <a:lnSpc>
                <a:spcPts val="3800"/>
              </a:lnSpc>
              <a:buSzPct val="100000"/>
              <a:buFont typeface="Arial"/>
              <a:buChar char="•"/>
              <a:defRPr sz="4400">
                <a:solidFill>
                  <a:srgbClr val="AE4DFB"/>
                </a:solidFill>
              </a:defRPr>
            </a:lvl1pPr>
          </a:lstStyle>
          <a:p>
            <a:r>
              <a:t>Increased daytime sleepiness.</a:t>
            </a:r>
          </a:p>
        </p:txBody>
      </p:sp>
      <p:sp>
        <p:nvSpPr>
          <p:cNvPr id="303" name="TextBox 10"/>
          <p:cNvSpPr txBox="1"/>
          <p:nvPr/>
        </p:nvSpPr>
        <p:spPr>
          <a:xfrm>
            <a:off x="7020298" y="3410632"/>
            <a:ext cx="4247403" cy="1915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457200" indent="-457200" algn="ctr">
              <a:lnSpc>
                <a:spcPts val="3800"/>
              </a:lnSpc>
              <a:buSzPct val="100000"/>
              <a:buFont typeface="Arial"/>
              <a:buChar char="•"/>
              <a:defRPr sz="4400">
                <a:solidFill>
                  <a:srgbClr val="AE4DFB"/>
                </a:solidFill>
              </a:defRPr>
            </a:lvl1pPr>
          </a:lstStyle>
          <a:p>
            <a:r>
              <a:t>Prolonged nocturnal sleep episodes.</a:t>
            </a:r>
          </a:p>
        </p:txBody>
      </p:sp>
      <p:sp>
        <p:nvSpPr>
          <p:cNvPr id="304" name="TextBox 13"/>
          <p:cNvSpPr txBox="1"/>
          <p:nvPr/>
        </p:nvSpPr>
        <p:spPr>
          <a:xfrm>
            <a:off x="12074404" y="3410632"/>
            <a:ext cx="4247403" cy="1963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457200" indent="-457200" algn="ctr">
              <a:lnSpc>
                <a:spcPts val="3900"/>
              </a:lnSpc>
              <a:buSzPct val="100000"/>
              <a:buFont typeface="Arial"/>
              <a:buChar char="•"/>
              <a:defRPr sz="4400">
                <a:solidFill>
                  <a:srgbClr val="AE4DFB"/>
                </a:solidFill>
              </a:defRPr>
            </a:lvl1pPr>
          </a:lstStyle>
          <a:p>
            <a:r>
              <a:t>Increased irresistible urge to sleep.</a:t>
            </a:r>
          </a:p>
        </p:txBody>
      </p:sp>
      <p:sp>
        <p:nvSpPr>
          <p:cNvPr id="305" name="Freeform 15"/>
          <p:cNvSpPr/>
          <p:nvPr/>
        </p:nvSpPr>
        <p:spPr>
          <a:xfrm>
            <a:off x="337742" y="4671012"/>
            <a:ext cx="1381916" cy="1685264"/>
          </a:xfrm>
          <a:prstGeom prst="rect">
            <a:avLst/>
          </a:prstGeom>
          <a:blipFill>
            <a:blip r:embed="rId3"/>
            <a:stretch>
              <a:fillRect/>
            </a:stretch>
          </a:blipFill>
          <a:ln w="12700">
            <a:miter lim="400000"/>
          </a:ln>
        </p:spPr>
        <p:txBody>
          <a:bodyPr lIns="45719" rIns="45719"/>
          <a:lstStyle/>
          <a:p>
            <a:endParaRPr/>
          </a:p>
        </p:txBody>
      </p:sp>
      <p:sp>
        <p:nvSpPr>
          <p:cNvPr id="306" name="Freeform 16"/>
          <p:cNvSpPr/>
          <p:nvPr/>
        </p:nvSpPr>
        <p:spPr>
          <a:xfrm>
            <a:off x="16568343" y="3094571"/>
            <a:ext cx="1381915" cy="1685264"/>
          </a:xfrm>
          <a:prstGeom prst="rect">
            <a:avLst/>
          </a:prstGeom>
          <a:blipFill>
            <a:blip r:embed="rId3"/>
            <a:stretch>
              <a:fillRect/>
            </a:stretch>
          </a:blipFill>
          <a:ln w="12700">
            <a:miter lim="400000"/>
          </a:ln>
        </p:spPr>
        <p:txBody>
          <a:bodyPr lIns="45719" rIns="45719"/>
          <a:lstStyle/>
          <a:p>
            <a:endParaRPr/>
          </a:p>
        </p:txBody>
      </p:sp>
      <p:pic>
        <p:nvPicPr>
          <p:cNvPr id="307" name="Picture 17" descr="Picture 17"/>
          <p:cNvPicPr>
            <a:picLocks noChangeAspect="1"/>
          </p:cNvPicPr>
          <p:nvPr/>
        </p:nvPicPr>
        <p:blipFill>
          <a:blip r:embed="rId4"/>
          <a:stretch>
            <a:fillRect/>
          </a:stretch>
        </p:blipFill>
        <p:spPr>
          <a:xfrm>
            <a:off x="5960181" y="5155019"/>
            <a:ext cx="7772401" cy="485775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309" name="TextBox 2"/>
          <p:cNvSpPr txBox="1"/>
          <p:nvPr/>
        </p:nvSpPr>
        <p:spPr>
          <a:xfrm>
            <a:off x="2858430" y="295658"/>
            <a:ext cx="10090729" cy="685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5600"/>
              </a:lnSpc>
              <a:defRPr sz="4000" spc="39">
                <a:solidFill>
                  <a:srgbClr val="FBF1EF"/>
                </a:solidFill>
                <a:latin typeface="Glacial Indifference"/>
                <a:ea typeface="Glacial Indifference"/>
                <a:cs typeface="Glacial Indifference"/>
                <a:sym typeface="Glacial Indifference"/>
              </a:defRPr>
            </a:lvl1pPr>
          </a:lstStyle>
          <a:p>
            <a:r>
              <a:t>CAUSES</a:t>
            </a:r>
          </a:p>
        </p:txBody>
      </p:sp>
      <p:sp>
        <p:nvSpPr>
          <p:cNvPr id="310" name="TextBox 6"/>
          <p:cNvSpPr txBox="1"/>
          <p:nvPr/>
        </p:nvSpPr>
        <p:spPr>
          <a:xfrm>
            <a:off x="3147104" y="4039209"/>
            <a:ext cx="2480409" cy="416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nvGrpSpPr>
          <p:cNvPr id="313" name="Group 8"/>
          <p:cNvGrpSpPr/>
          <p:nvPr/>
        </p:nvGrpSpPr>
        <p:grpSpPr>
          <a:xfrm>
            <a:off x="7580138" y="3530141"/>
            <a:ext cx="3127724" cy="926005"/>
            <a:chOff x="0" y="0"/>
            <a:chExt cx="3127723" cy="926004"/>
          </a:xfrm>
        </p:grpSpPr>
        <p:sp>
          <p:nvSpPr>
            <p:cNvPr id="311" name="TextBox 9"/>
            <p:cNvSpPr txBox="1"/>
            <p:nvPr/>
          </p:nvSpPr>
          <p:spPr>
            <a:xfrm>
              <a:off x="0" y="0"/>
              <a:ext cx="3127724" cy="478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900"/>
                </a:lnSpc>
                <a:defRPr sz="2800" spc="130">
                  <a:solidFill>
                    <a:srgbClr val="2D1674"/>
                  </a:solidFill>
                  <a:latin typeface="Glacial Indifference"/>
                  <a:ea typeface="Glacial Indifference"/>
                  <a:cs typeface="Glacial Indifference"/>
                  <a:sym typeface="Glacial Indifference"/>
                </a:defRPr>
              </a:lvl1pPr>
            </a:lstStyle>
            <a:p>
              <a:r>
                <a:t>NAKED DREAMS</a:t>
              </a:r>
            </a:p>
          </p:txBody>
        </p:sp>
        <p:sp>
          <p:nvSpPr>
            <p:cNvPr id="312" name="TextBox 10"/>
            <p:cNvSpPr txBox="1"/>
            <p:nvPr/>
          </p:nvSpPr>
          <p:spPr>
            <a:xfrm>
              <a:off x="323657" y="509068"/>
              <a:ext cx="2480409" cy="416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grpSp>
        <p:nvGrpSpPr>
          <p:cNvPr id="316" name="Group 12"/>
          <p:cNvGrpSpPr/>
          <p:nvPr/>
        </p:nvGrpSpPr>
        <p:grpSpPr>
          <a:xfrm>
            <a:off x="12336829" y="3530141"/>
            <a:ext cx="3127724" cy="926005"/>
            <a:chOff x="0" y="0"/>
            <a:chExt cx="3127723" cy="926004"/>
          </a:xfrm>
        </p:grpSpPr>
        <p:sp>
          <p:nvSpPr>
            <p:cNvPr id="314" name="TextBox 13"/>
            <p:cNvSpPr txBox="1"/>
            <p:nvPr/>
          </p:nvSpPr>
          <p:spPr>
            <a:xfrm>
              <a:off x="0" y="0"/>
              <a:ext cx="3127724" cy="478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900"/>
                </a:lnSpc>
                <a:defRPr sz="2800" spc="130">
                  <a:solidFill>
                    <a:srgbClr val="2D1674"/>
                  </a:solidFill>
                  <a:latin typeface="Glacial Indifference"/>
                  <a:ea typeface="Glacial Indifference"/>
                  <a:cs typeface="Glacial Indifference"/>
                  <a:sym typeface="Glacial Indifference"/>
                </a:defRPr>
              </a:lvl1pPr>
            </a:lstStyle>
            <a:p>
              <a:r>
                <a:t>BEING CHASED</a:t>
              </a:r>
            </a:p>
          </p:txBody>
        </p:sp>
        <p:sp>
          <p:nvSpPr>
            <p:cNvPr id="315" name="TextBox 14"/>
            <p:cNvSpPr txBox="1"/>
            <p:nvPr/>
          </p:nvSpPr>
          <p:spPr>
            <a:xfrm>
              <a:off x="323657" y="509068"/>
              <a:ext cx="2480409" cy="416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grpSp>
        <p:nvGrpSpPr>
          <p:cNvPr id="319" name="Group 16"/>
          <p:cNvGrpSpPr/>
          <p:nvPr/>
        </p:nvGrpSpPr>
        <p:grpSpPr>
          <a:xfrm>
            <a:off x="2823447" y="7225350"/>
            <a:ext cx="3127724" cy="926005"/>
            <a:chOff x="0" y="0"/>
            <a:chExt cx="3127723" cy="926004"/>
          </a:xfrm>
        </p:grpSpPr>
        <p:sp>
          <p:nvSpPr>
            <p:cNvPr id="317" name="TextBox 17"/>
            <p:cNvSpPr txBox="1"/>
            <p:nvPr/>
          </p:nvSpPr>
          <p:spPr>
            <a:xfrm>
              <a:off x="0" y="0"/>
              <a:ext cx="3127724" cy="478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900"/>
                </a:lnSpc>
                <a:defRPr sz="2800" spc="130">
                  <a:solidFill>
                    <a:srgbClr val="2D1674"/>
                  </a:solidFill>
                  <a:latin typeface="Glacial Indifference"/>
                  <a:ea typeface="Glacial Indifference"/>
                  <a:cs typeface="Glacial Indifference"/>
                  <a:sym typeface="Glacial Indifference"/>
                </a:defRPr>
              </a:lvl1pPr>
            </a:lstStyle>
            <a:p>
              <a:r>
                <a:t>FALLING</a:t>
              </a:r>
            </a:p>
          </p:txBody>
        </p:sp>
        <p:sp>
          <p:nvSpPr>
            <p:cNvPr id="318" name="TextBox 18"/>
            <p:cNvSpPr txBox="1"/>
            <p:nvPr/>
          </p:nvSpPr>
          <p:spPr>
            <a:xfrm>
              <a:off x="323657" y="509068"/>
              <a:ext cx="2480409" cy="416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grpSp>
        <p:nvGrpSpPr>
          <p:cNvPr id="322" name="Group 20"/>
          <p:cNvGrpSpPr/>
          <p:nvPr/>
        </p:nvGrpSpPr>
        <p:grpSpPr>
          <a:xfrm>
            <a:off x="7580138" y="7225350"/>
            <a:ext cx="3127724" cy="926005"/>
            <a:chOff x="0" y="0"/>
            <a:chExt cx="3127723" cy="926004"/>
          </a:xfrm>
        </p:grpSpPr>
        <p:sp>
          <p:nvSpPr>
            <p:cNvPr id="320" name="TextBox 21"/>
            <p:cNvSpPr txBox="1"/>
            <p:nvPr/>
          </p:nvSpPr>
          <p:spPr>
            <a:xfrm>
              <a:off x="0" y="0"/>
              <a:ext cx="3127724" cy="478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900"/>
                </a:lnSpc>
                <a:defRPr sz="2800" spc="130">
                  <a:solidFill>
                    <a:srgbClr val="2D1674"/>
                  </a:solidFill>
                  <a:latin typeface="Glacial Indifference"/>
                  <a:ea typeface="Glacial Indifference"/>
                  <a:cs typeface="Glacial Indifference"/>
                  <a:sym typeface="Glacial Indifference"/>
                </a:defRPr>
              </a:lvl1pPr>
            </a:lstStyle>
            <a:p>
              <a:r>
                <a:t>CAN'T ESCAPE</a:t>
              </a:r>
            </a:p>
          </p:txBody>
        </p:sp>
        <p:sp>
          <p:nvSpPr>
            <p:cNvPr id="321" name="TextBox 22"/>
            <p:cNvSpPr txBox="1"/>
            <p:nvPr/>
          </p:nvSpPr>
          <p:spPr>
            <a:xfrm>
              <a:off x="323657" y="509068"/>
              <a:ext cx="2480409" cy="416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grpSp>
        <p:nvGrpSpPr>
          <p:cNvPr id="325" name="Group 24"/>
          <p:cNvGrpSpPr/>
          <p:nvPr/>
        </p:nvGrpSpPr>
        <p:grpSpPr>
          <a:xfrm>
            <a:off x="12336829" y="7225350"/>
            <a:ext cx="3127724" cy="926005"/>
            <a:chOff x="0" y="0"/>
            <a:chExt cx="3127723" cy="926004"/>
          </a:xfrm>
        </p:grpSpPr>
        <p:sp>
          <p:nvSpPr>
            <p:cNvPr id="323" name="TextBox 25"/>
            <p:cNvSpPr txBox="1"/>
            <p:nvPr/>
          </p:nvSpPr>
          <p:spPr>
            <a:xfrm>
              <a:off x="0" y="0"/>
              <a:ext cx="3127724" cy="478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900"/>
                </a:lnSpc>
                <a:defRPr sz="2800" spc="130">
                  <a:solidFill>
                    <a:srgbClr val="2D1674"/>
                  </a:solidFill>
                  <a:latin typeface="Glacial Indifference"/>
                  <a:ea typeface="Glacial Indifference"/>
                  <a:cs typeface="Glacial Indifference"/>
                  <a:sym typeface="Glacial Indifference"/>
                </a:defRPr>
              </a:lvl1pPr>
            </a:lstStyle>
            <a:p>
              <a:r>
                <a:t>FLYING</a:t>
              </a:r>
            </a:p>
          </p:txBody>
        </p:sp>
        <p:sp>
          <p:nvSpPr>
            <p:cNvPr id="324" name="TextBox 26"/>
            <p:cNvSpPr txBox="1"/>
            <p:nvPr/>
          </p:nvSpPr>
          <p:spPr>
            <a:xfrm>
              <a:off x="323657" y="509068"/>
              <a:ext cx="2480409" cy="416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ts val="3500"/>
                </a:lnSpc>
                <a:defRPr sz="2100" spc="126">
                  <a:solidFill>
                    <a:srgbClr val="2D1674"/>
                  </a:solidFill>
                  <a:latin typeface="Glacial Indifference"/>
                  <a:ea typeface="Glacial Indifference"/>
                  <a:cs typeface="Glacial Indifference"/>
                  <a:sym typeface="Glacial Indifference"/>
                </a:defRPr>
              </a:lvl1pPr>
            </a:lstStyle>
            <a:p>
              <a:r>
                <a:t>5% of respondents</a:t>
              </a:r>
            </a:p>
          </p:txBody>
        </p:sp>
      </p:grpSp>
      <p:sp>
        <p:nvSpPr>
          <p:cNvPr id="326" name="Freeform 27"/>
          <p:cNvSpPr/>
          <p:nvPr/>
        </p:nvSpPr>
        <p:spPr>
          <a:xfrm>
            <a:off x="-3151761" y="7917051"/>
            <a:ext cx="7813144" cy="3164324"/>
          </a:xfrm>
          <a:prstGeom prst="rect">
            <a:avLst/>
          </a:prstGeom>
          <a:blipFill>
            <a:blip r:embed="rId2"/>
            <a:stretch>
              <a:fillRect/>
            </a:stretch>
          </a:blipFill>
          <a:ln w="12700">
            <a:miter lim="400000"/>
          </a:ln>
        </p:spPr>
        <p:txBody>
          <a:bodyPr lIns="45719" rIns="45719"/>
          <a:lstStyle/>
          <a:p>
            <a:endParaRPr/>
          </a:p>
        </p:txBody>
      </p:sp>
      <p:sp>
        <p:nvSpPr>
          <p:cNvPr id="327" name="Freeform 28"/>
          <p:cNvSpPr/>
          <p:nvPr/>
        </p:nvSpPr>
        <p:spPr>
          <a:xfrm>
            <a:off x="337742" y="6506040"/>
            <a:ext cx="1381916" cy="1685263"/>
          </a:xfrm>
          <a:prstGeom prst="rect">
            <a:avLst/>
          </a:prstGeom>
          <a:blipFill>
            <a:blip r:embed="rId3"/>
            <a:stretch>
              <a:fillRect/>
            </a:stretch>
          </a:blipFill>
          <a:ln w="12700">
            <a:miter lim="400000"/>
          </a:ln>
        </p:spPr>
        <p:txBody>
          <a:bodyPr lIns="45719" rIns="45719"/>
          <a:lstStyle/>
          <a:p>
            <a:endParaRPr/>
          </a:p>
        </p:txBody>
      </p:sp>
      <p:sp>
        <p:nvSpPr>
          <p:cNvPr id="328" name="Freeform 29"/>
          <p:cNvSpPr/>
          <p:nvPr/>
        </p:nvSpPr>
        <p:spPr>
          <a:xfrm rot="10800000">
            <a:off x="12716813" y="-751613"/>
            <a:ext cx="7813144" cy="3164324"/>
          </a:xfrm>
          <a:prstGeom prst="rect">
            <a:avLst/>
          </a:prstGeom>
          <a:blipFill>
            <a:blip r:embed="rId2"/>
            <a:stretch>
              <a:fillRect/>
            </a:stretch>
          </a:blipFill>
          <a:ln w="12700">
            <a:miter lim="400000"/>
          </a:ln>
        </p:spPr>
        <p:txBody>
          <a:bodyPr lIns="45719" rIns="45719"/>
          <a:lstStyle/>
          <a:p>
            <a:endParaRPr/>
          </a:p>
        </p:txBody>
      </p:sp>
      <p:sp>
        <p:nvSpPr>
          <p:cNvPr id="329" name="Freeform 30"/>
          <p:cNvSpPr/>
          <p:nvPr/>
        </p:nvSpPr>
        <p:spPr>
          <a:xfrm rot="10800000">
            <a:off x="16568345" y="2529502"/>
            <a:ext cx="1381915" cy="1685264"/>
          </a:xfrm>
          <a:prstGeom prst="rect">
            <a:avLst/>
          </a:prstGeom>
          <a:blipFill>
            <a:blip r:embed="rId3"/>
            <a:stretch>
              <a:fillRect/>
            </a:stretch>
          </a:blipFill>
          <a:ln w="12700">
            <a:miter lim="400000"/>
          </a:ln>
        </p:spPr>
        <p:txBody>
          <a:bodyPr lIns="45719" rIns="45719"/>
          <a:lstStyle/>
          <a:p>
            <a:endParaRPr/>
          </a:p>
        </p:txBody>
      </p:sp>
      <p:sp>
        <p:nvSpPr>
          <p:cNvPr id="330" name="TextBox 31"/>
          <p:cNvSpPr txBox="1"/>
          <p:nvPr/>
        </p:nvSpPr>
        <p:spPr>
          <a:xfrm>
            <a:off x="1417320" y="962506"/>
            <a:ext cx="13815517" cy="8422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buSzPct val="100000"/>
              <a:buAutoNum type="arabicParenR"/>
              <a:defRPr sz="4000">
                <a:solidFill>
                  <a:srgbClr val="FFFFFF"/>
                </a:solidFill>
              </a:defRPr>
            </a:pPr>
            <a:r>
              <a:t>Obstructive sleep apnea (the most common cause).</a:t>
            </a:r>
          </a:p>
          <a:p>
            <a:pPr marL="457200" indent="-457200">
              <a:buSzPct val="100000"/>
              <a:buAutoNum type="arabicParenR"/>
              <a:defRPr sz="4000">
                <a:solidFill>
                  <a:srgbClr val="FFFFFF"/>
                </a:solidFill>
              </a:defRPr>
            </a:pPr>
            <a:r>
              <a:t>Side effect from drugs: BNZ</a:t>
            </a:r>
          </a:p>
          <a:p>
            <a:pPr marL="457200" indent="-457200">
              <a:buSzPct val="100000"/>
              <a:buAutoNum type="arabicParenR"/>
              <a:defRPr sz="4000">
                <a:solidFill>
                  <a:srgbClr val="FFFFFF"/>
                </a:solidFill>
              </a:defRPr>
            </a:pPr>
            <a:r>
              <a:t>Bad sleep routine : staying awake online or playing games.</a:t>
            </a:r>
          </a:p>
          <a:p>
            <a:pPr marL="457200" indent="-457200">
              <a:buSzPct val="100000"/>
              <a:buAutoNum type="arabicParenR"/>
              <a:defRPr sz="4000">
                <a:solidFill>
                  <a:srgbClr val="FFFFFF"/>
                </a:solidFill>
              </a:defRPr>
            </a:pPr>
            <a:r>
              <a:t>Chronic physical illness.</a:t>
            </a:r>
          </a:p>
          <a:p>
            <a:pPr marL="457200" indent="-457200">
              <a:buSzPct val="100000"/>
              <a:buAutoNum type="arabicParenR"/>
              <a:defRPr sz="4000">
                <a:solidFill>
                  <a:srgbClr val="FFFFFF"/>
                </a:solidFill>
              </a:defRPr>
            </a:pPr>
            <a:r>
              <a:t>Insufficient night time rest.</a:t>
            </a:r>
          </a:p>
          <a:p>
            <a:pPr marL="457200" indent="-457200">
              <a:buSzPct val="100000"/>
              <a:buAutoNum type="arabicParenR"/>
              <a:defRPr sz="4000">
                <a:solidFill>
                  <a:srgbClr val="FFFFFF"/>
                </a:solidFill>
              </a:defRPr>
            </a:pPr>
            <a:r>
              <a:t>Narcolepsy.</a:t>
            </a:r>
          </a:p>
          <a:p>
            <a:pPr marL="457200" indent="-457200">
              <a:buSzPct val="100000"/>
              <a:buAutoNum type="arabicParenR"/>
              <a:defRPr sz="4000">
                <a:solidFill>
                  <a:srgbClr val="FFFFFF"/>
                </a:solidFill>
              </a:defRPr>
            </a:pPr>
            <a:r>
              <a:t>Circadian rhythm disorder.</a:t>
            </a:r>
          </a:p>
          <a:p>
            <a:pPr marL="457200" indent="-457200">
              <a:buSzPct val="100000"/>
              <a:buAutoNum type="arabicParenR"/>
              <a:defRPr sz="4000">
                <a:solidFill>
                  <a:srgbClr val="FFFFFF"/>
                </a:solidFill>
              </a:defRPr>
            </a:pPr>
            <a:r>
              <a:t> kleine-levin syndrome (recurrent episodes of excessive sleep with cognitive and behavioral changes. The patient may sleep up to 20h per episode).</a:t>
            </a:r>
          </a:p>
          <a:p>
            <a:pPr marL="457200" indent="-457200">
              <a:buSzPct val="100000"/>
              <a:buAutoNum type="arabicParenR"/>
              <a:defRPr sz="4000">
                <a:solidFill>
                  <a:srgbClr val="FFFFFF"/>
                </a:solidFill>
              </a:defRPr>
            </a:pPr>
            <a:r>
              <a:t>Psychiatric disorder(it’s a form of major depressive disorder characterizes by persistent feeling of sadness and hopelessness).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332" name="Freeform 3"/>
          <p:cNvSpPr/>
          <p:nvPr/>
        </p:nvSpPr>
        <p:spPr>
          <a:xfrm>
            <a:off x="685800" y="168259"/>
            <a:ext cx="1217765" cy="1485077"/>
          </a:xfrm>
          <a:prstGeom prst="rect">
            <a:avLst/>
          </a:prstGeom>
          <a:blipFill>
            <a:blip r:embed="rId2"/>
            <a:stretch>
              <a:fillRect/>
            </a:stretch>
          </a:blipFill>
          <a:ln w="12700">
            <a:miter lim="400000"/>
          </a:ln>
        </p:spPr>
        <p:txBody>
          <a:bodyPr lIns="45719" rIns="45719"/>
          <a:lstStyle/>
          <a:p>
            <a:endParaRPr/>
          </a:p>
        </p:txBody>
      </p:sp>
      <p:sp>
        <p:nvSpPr>
          <p:cNvPr id="333" name="TextBox 9"/>
          <p:cNvSpPr txBox="1"/>
          <p:nvPr/>
        </p:nvSpPr>
        <p:spPr>
          <a:xfrm>
            <a:off x="2331720" y="207185"/>
            <a:ext cx="9052560"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800" i="1" u="sng">
                <a:solidFill>
                  <a:srgbClr val="AE4DFB"/>
                </a:solidFill>
              </a:defRPr>
            </a:lvl1pPr>
          </a:lstStyle>
          <a:p>
            <a:r>
              <a:t>Diagnostic criteria:</a:t>
            </a:r>
          </a:p>
        </p:txBody>
      </p:sp>
      <p:sp>
        <p:nvSpPr>
          <p:cNvPr id="334" name="TextBox 10"/>
          <p:cNvSpPr txBox="1"/>
          <p:nvPr/>
        </p:nvSpPr>
        <p:spPr>
          <a:xfrm>
            <a:off x="1958142" y="1943100"/>
            <a:ext cx="14744116" cy="5311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457200" indent="-457200">
              <a:buSzPct val="100000"/>
              <a:buAutoNum type="arabicParenR"/>
              <a:defRPr sz="4000">
                <a:solidFill>
                  <a:srgbClr val="FFFFFF"/>
                </a:solidFill>
              </a:defRPr>
            </a:pPr>
            <a:r>
              <a:t>Excessive sleepiness other than the normal daily 7 h .</a:t>
            </a:r>
          </a:p>
          <a:p>
            <a:pPr marL="457200" indent="-457200">
              <a:buSzPct val="100000"/>
              <a:buChar char="✓"/>
              <a:defRPr sz="4000">
                <a:solidFill>
                  <a:srgbClr val="FFFFFF"/>
                </a:solidFill>
              </a:defRPr>
            </a:pPr>
            <a:r>
              <a:t>Recurrent episodes of sleep during the same day.</a:t>
            </a:r>
          </a:p>
          <a:p>
            <a:pPr marL="457200" indent="-457200">
              <a:buSzPct val="100000"/>
              <a:buChar char="✓"/>
              <a:defRPr sz="4000">
                <a:solidFill>
                  <a:srgbClr val="FFFFFF"/>
                </a:solidFill>
              </a:defRPr>
            </a:pPr>
            <a:r>
              <a:t>Prolonged non restorative sleep more than 9h .</a:t>
            </a:r>
          </a:p>
          <a:p>
            <a:pPr marL="457200" indent="-457200">
              <a:buSzPct val="100000"/>
              <a:buChar char="✓"/>
              <a:defRPr sz="4000">
                <a:solidFill>
                  <a:srgbClr val="FFFFFF"/>
                </a:solidFill>
              </a:defRPr>
            </a:pPr>
            <a:r>
              <a:t>Difficulty in being fully awake after waking up .</a:t>
            </a:r>
          </a:p>
          <a:p>
            <a:pPr>
              <a:defRPr sz="4000">
                <a:solidFill>
                  <a:srgbClr val="FFFFFF"/>
                </a:solidFill>
              </a:defRPr>
            </a:pPr>
            <a:r>
              <a:t>2) It should happen more than 3 times a week for more than 3 months.</a:t>
            </a:r>
          </a:p>
          <a:p>
            <a:pPr>
              <a:defRPr sz="4000">
                <a:solidFill>
                  <a:srgbClr val="FFFFFF"/>
                </a:solidFill>
              </a:defRPr>
            </a:pPr>
            <a:r>
              <a:t>3) Causing significant impairment in the patient functioning abilities.</a:t>
            </a:r>
          </a:p>
          <a:p>
            <a:pPr>
              <a:defRPr sz="4000">
                <a:solidFill>
                  <a:srgbClr val="FFFFFF"/>
                </a:solidFill>
              </a:defRPr>
            </a:pPr>
            <a:r>
              <a:t>4) Does not occur during the course of another sleep-wake disorder.</a:t>
            </a:r>
          </a:p>
          <a:p>
            <a:pPr>
              <a:defRPr sz="4000">
                <a:solidFill>
                  <a:srgbClr val="FFFFFF"/>
                </a:solidFill>
              </a:defRPr>
            </a:pPr>
            <a:r>
              <a:t>5)Not being a side effect of some substance or medication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Google Shape;621;p32"/>
          <p:cNvSpPr txBox="1">
            <a:spLocks noGrp="1"/>
          </p:cNvSpPr>
          <p:nvPr>
            <p:ph type="title"/>
          </p:nvPr>
        </p:nvSpPr>
        <p:spPr>
          <a:xfrm>
            <a:off x="3529500" y="882899"/>
            <a:ext cx="11229000" cy="1726801"/>
          </a:xfrm>
          <a:prstGeom prst="rect">
            <a:avLst/>
          </a:prstGeom>
        </p:spPr>
        <p:txBody>
          <a:bodyPr/>
          <a:lstStyle>
            <a:lvl1pPr defTabSz="1499616">
              <a:defRPr sz="7872"/>
            </a:lvl1pPr>
          </a:lstStyle>
          <a:p>
            <a:r>
              <a:t>Obstructive sleep apnea </a:t>
            </a:r>
          </a:p>
        </p:txBody>
      </p:sp>
      <p:sp>
        <p:nvSpPr>
          <p:cNvPr id="339" name="Google Shape;622;p32"/>
          <p:cNvSpPr txBox="1">
            <a:spLocks noGrp="1"/>
          </p:cNvSpPr>
          <p:nvPr>
            <p:ph type="body" sz="quarter" idx="1"/>
          </p:nvPr>
        </p:nvSpPr>
        <p:spPr>
          <a:xfrm>
            <a:off x="888521" y="3737794"/>
            <a:ext cx="12023764" cy="2811412"/>
          </a:xfrm>
          <a:prstGeom prst="rect">
            <a:avLst/>
          </a:prstGeom>
        </p:spPr>
        <p:txBody>
          <a:bodyPr/>
          <a:lstStyle/>
          <a:p>
            <a:pPr marL="0" indent="0" algn="l" defTabSz="1682495">
              <a:defRPr sz="3312"/>
            </a:pPr>
            <a:r>
              <a:t>Chronic breathing disorder characterized by repetitive collapse of the upper airways during sleep </a:t>
            </a:r>
          </a:p>
          <a:p>
            <a:pPr marL="0" indent="0" defTabSz="1682495">
              <a:defRPr sz="3312"/>
            </a:pPr>
            <a:endParaRPr/>
          </a:p>
          <a:p>
            <a:pPr marL="0" indent="0" algn="l" defTabSz="1682495">
              <a:defRPr sz="3312"/>
            </a:pPr>
            <a:r>
              <a:rPr>
                <a:solidFill>
                  <a:srgbClr val="E6B5FF"/>
                </a:solidFill>
              </a:rPr>
              <a:t>Features : </a:t>
            </a:r>
          </a:p>
        </p:txBody>
      </p:sp>
      <p:sp>
        <p:nvSpPr>
          <p:cNvPr id="340" name="frequent awaking due to gasping or chocking.…"/>
          <p:cNvSpPr txBox="1"/>
          <p:nvPr/>
        </p:nvSpPr>
        <p:spPr>
          <a:xfrm>
            <a:off x="9268729" y="5687205"/>
            <a:ext cx="8193785" cy="416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584200" defTabSz="1828800">
              <a:defRPr sz="3600">
                <a:solidFill>
                  <a:srgbClr val="F4F9FF"/>
                </a:solidFill>
                <a:latin typeface="나눔고딕"/>
                <a:ea typeface="나눔고딕"/>
                <a:cs typeface="나눔고딕"/>
                <a:sym typeface="나눔고딕"/>
              </a:defRPr>
            </a:pPr>
            <a:endParaRPr/>
          </a:p>
          <a:p>
            <a:pPr marL="741947" lvl="1" indent="-360947" defTabSz="1828800">
              <a:buSzPct val="100000"/>
              <a:buChar char="-"/>
              <a:defRPr sz="3600">
                <a:solidFill>
                  <a:srgbClr val="F4F9FF"/>
                </a:solidFill>
                <a:latin typeface="나눔고딕"/>
                <a:ea typeface="나눔고딕"/>
                <a:cs typeface="나눔고딕"/>
                <a:sym typeface="나눔고딕"/>
              </a:defRPr>
            </a:pPr>
            <a:r>
              <a:t>frequent awaking due to gasping or chocking.</a:t>
            </a:r>
          </a:p>
          <a:p>
            <a:pPr marL="741947" lvl="1" indent="-360947" defTabSz="1828800">
              <a:buSzPct val="100000"/>
              <a:buChar char="-"/>
              <a:defRPr sz="3600">
                <a:solidFill>
                  <a:srgbClr val="F4F9FF"/>
                </a:solidFill>
                <a:latin typeface="나눔고딕"/>
                <a:ea typeface="나눔고딕"/>
                <a:cs typeface="나눔고딕"/>
                <a:sym typeface="나눔고딕"/>
              </a:defRPr>
            </a:pPr>
            <a:r>
              <a:t>Snoring </a:t>
            </a:r>
          </a:p>
          <a:p>
            <a:pPr marL="741947" lvl="1" indent="-360947" defTabSz="1828800">
              <a:buSzPct val="100000"/>
              <a:buChar char="-"/>
              <a:defRPr sz="3600">
                <a:solidFill>
                  <a:srgbClr val="F4F9FF"/>
                </a:solidFill>
                <a:latin typeface="나눔고딕"/>
                <a:ea typeface="나눔고딕"/>
                <a:cs typeface="나눔고딕"/>
                <a:sym typeface="나눔고딕"/>
              </a:defRPr>
            </a:pPr>
            <a:r>
              <a:t>Non-refreshing sleep or fatigue.</a:t>
            </a:r>
          </a:p>
          <a:p>
            <a:pPr marL="741947" lvl="1" indent="-360947" defTabSz="1828800">
              <a:buSzPct val="100000"/>
              <a:buChar char="-"/>
              <a:defRPr sz="3600">
                <a:solidFill>
                  <a:srgbClr val="F4F9FF"/>
                </a:solidFill>
                <a:latin typeface="나눔고딕"/>
                <a:ea typeface="나눔고딕"/>
                <a:cs typeface="나눔고딕"/>
                <a:sym typeface="나눔고딕"/>
              </a:defRPr>
            </a:pPr>
            <a:r>
              <a:t>Morning headache.</a:t>
            </a:r>
          </a:p>
          <a:p>
            <a:pPr marL="741947" lvl="1" indent="-360947" defTabSz="1828800">
              <a:buSzPct val="100000"/>
              <a:buChar char="-"/>
              <a:defRPr sz="3600">
                <a:solidFill>
                  <a:srgbClr val="F4F9FF"/>
                </a:solidFill>
                <a:latin typeface="나눔고딕"/>
                <a:ea typeface="나눔고딕"/>
                <a:cs typeface="나눔고딕"/>
                <a:sym typeface="나눔고딕"/>
              </a:defRPr>
            </a:pPr>
            <a:r>
              <a:t>Hypertension.</a:t>
            </a:r>
          </a:p>
        </p:txBody>
      </p:sp>
      <p:sp>
        <p:nvSpPr>
          <p:cNvPr id="341" name="Excessive day time sleepiness…"/>
          <p:cNvSpPr txBox="1"/>
          <p:nvPr/>
        </p:nvSpPr>
        <p:spPr>
          <a:xfrm>
            <a:off x="342877" y="5687205"/>
            <a:ext cx="8193785" cy="416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584200" defTabSz="1828800">
              <a:defRPr sz="3600">
                <a:solidFill>
                  <a:srgbClr val="F4F9FF"/>
                </a:solidFill>
                <a:latin typeface="나눔고딕"/>
                <a:ea typeface="나눔고딕"/>
                <a:cs typeface="나눔고딕"/>
                <a:sym typeface="나눔고딕"/>
              </a:defRPr>
            </a:pPr>
            <a:endParaRPr/>
          </a:p>
          <a:p>
            <a:pPr marL="741947" lvl="1" indent="-360947" defTabSz="1828800">
              <a:buSzPct val="100000"/>
              <a:buChar char="-"/>
              <a:defRPr sz="3600">
                <a:solidFill>
                  <a:srgbClr val="F4F9FF"/>
                </a:solidFill>
                <a:latin typeface="나눔고딕"/>
                <a:ea typeface="나눔고딕"/>
                <a:cs typeface="나눔고딕"/>
                <a:sym typeface="나눔고딕"/>
              </a:defRPr>
            </a:pPr>
            <a:r>
              <a:t>Excessive day time sleepiness </a:t>
            </a:r>
          </a:p>
          <a:p>
            <a:pPr marL="741947" lvl="1" indent="-360947" defTabSz="1828800">
              <a:buSzPct val="100000"/>
              <a:buChar char="-"/>
              <a:defRPr sz="3600">
                <a:solidFill>
                  <a:srgbClr val="F4F9FF"/>
                </a:solidFill>
                <a:latin typeface="나눔고딕"/>
                <a:ea typeface="나눔고딕"/>
                <a:cs typeface="나눔고딕"/>
                <a:sym typeface="나눔고딕"/>
              </a:defRPr>
            </a:pPr>
            <a:r>
              <a:t>Apneic episodes.</a:t>
            </a:r>
          </a:p>
          <a:p>
            <a:pPr marL="741947" lvl="1" indent="-360947" defTabSz="1828800">
              <a:buSzPct val="100000"/>
              <a:buChar char="-"/>
              <a:defRPr sz="3600">
                <a:solidFill>
                  <a:srgbClr val="F4F9FF"/>
                </a:solidFill>
                <a:latin typeface="나눔고딕"/>
                <a:ea typeface="나눔고딕"/>
                <a:cs typeface="나눔고딕"/>
                <a:sym typeface="나눔고딕"/>
              </a:defRPr>
            </a:pPr>
            <a:r>
              <a:t>Cessation of breathing.</a:t>
            </a:r>
          </a:p>
          <a:p>
            <a:pPr marL="741947" lvl="1" indent="-360947" defTabSz="1828800">
              <a:buSzPct val="100000"/>
              <a:buChar char="-"/>
              <a:defRPr sz="3600">
                <a:solidFill>
                  <a:srgbClr val="F4F9FF"/>
                </a:solidFill>
                <a:latin typeface="나눔고딕"/>
                <a:ea typeface="나눔고딕"/>
                <a:cs typeface="나눔고딕"/>
                <a:sym typeface="나눔고딕"/>
              </a:defRPr>
            </a:pPr>
            <a:r>
              <a:t>Hypopneic episodes of decreased airflow.</a:t>
            </a:r>
          </a:p>
          <a:p>
            <a:pPr marL="741947" lvl="1" indent="-360947" defTabSz="1828800">
              <a:buSzPct val="100000"/>
              <a:buChar char="-"/>
              <a:defRPr sz="3600">
                <a:solidFill>
                  <a:srgbClr val="F4F9FF"/>
                </a:solidFill>
                <a:latin typeface="나눔고딕"/>
                <a:ea typeface="나눔고딕"/>
                <a:cs typeface="나눔고딕"/>
                <a:sym typeface="나눔고딕"/>
              </a:defRPr>
            </a:pPr>
            <a:r>
              <a:t>Sleep fragmentation.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06" name="Group 3"/>
          <p:cNvGrpSpPr/>
          <p:nvPr/>
        </p:nvGrpSpPr>
        <p:grpSpPr>
          <a:xfrm>
            <a:off x="30126" y="384237"/>
            <a:ext cx="3708920" cy="2370260"/>
            <a:chOff x="0" y="0"/>
            <a:chExt cx="3708919" cy="2370258"/>
          </a:xfrm>
        </p:grpSpPr>
        <p:sp>
          <p:nvSpPr>
            <p:cNvPr id="202" name="Freeform 6"/>
            <p:cNvSpPr/>
            <p:nvPr/>
          </p:nvSpPr>
          <p:spPr>
            <a:xfrm>
              <a:off x="0" y="703451"/>
              <a:ext cx="1741355" cy="705249"/>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03" name="Freeform 7"/>
            <p:cNvSpPr/>
            <p:nvPr/>
          </p:nvSpPr>
          <p:spPr>
            <a:xfrm>
              <a:off x="1017331" y="-1"/>
              <a:ext cx="2136393" cy="2136393"/>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04" name="Freeform 8"/>
            <p:cNvSpPr/>
            <p:nvPr/>
          </p:nvSpPr>
          <p:spPr>
            <a:xfrm>
              <a:off x="1394812" y="1433045"/>
              <a:ext cx="2314108" cy="937214"/>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05" name="Freeform 9"/>
            <p:cNvSpPr/>
            <p:nvPr/>
          </p:nvSpPr>
          <p:spPr>
            <a:xfrm>
              <a:off x="2085526" y="338705"/>
              <a:ext cx="598183" cy="729492"/>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grpSp>
      <p:sp>
        <p:nvSpPr>
          <p:cNvPr id="207" name="TextBox 12"/>
          <p:cNvSpPr txBox="1"/>
          <p:nvPr/>
        </p:nvSpPr>
        <p:spPr>
          <a:xfrm>
            <a:off x="6522720" y="395583"/>
            <a:ext cx="4436946"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400">
                <a:solidFill>
                  <a:srgbClr val="FFFFFF"/>
                </a:solidFill>
                <a:latin typeface="+mn-lt"/>
                <a:ea typeface="+mn-ea"/>
                <a:cs typeface="+mn-cs"/>
                <a:sym typeface="Helvetica"/>
              </a:defRPr>
            </a:lvl1pPr>
          </a:lstStyle>
          <a:p>
            <a:r>
              <a:t>Sleep Physiology</a:t>
            </a:r>
          </a:p>
        </p:txBody>
      </p:sp>
      <p:sp>
        <p:nvSpPr>
          <p:cNvPr id="208" name="TextBox 13"/>
          <p:cNvSpPr txBox="1"/>
          <p:nvPr/>
        </p:nvSpPr>
        <p:spPr>
          <a:xfrm>
            <a:off x="4761681" y="2095500"/>
            <a:ext cx="12432248"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buSzPct val="100000"/>
              <a:buFont typeface="Arial"/>
              <a:buChar char="•"/>
              <a:defRPr sz="1200">
                <a:latin typeface="+mn-lt"/>
                <a:ea typeface="+mn-ea"/>
                <a:cs typeface="+mn-cs"/>
                <a:sym typeface="Helvetica"/>
              </a:defRPr>
            </a:pPr>
            <a:r>
              <a:rPr sz="4400" dirty="0">
                <a:solidFill>
                  <a:schemeClr val="bg1"/>
                </a:solidFill>
              </a:rPr>
              <a:t>Sleep goes through "cycles" during the night</a:t>
            </a:r>
          </a:p>
          <a:p>
            <a:pPr defTabSz="457200">
              <a:buSzPct val="100000"/>
              <a:buFont typeface="Arial"/>
              <a:buChar char="•"/>
              <a:defRPr sz="1200">
                <a:latin typeface="+mn-lt"/>
                <a:ea typeface="+mn-ea"/>
                <a:cs typeface="+mn-cs"/>
                <a:sym typeface="Helvetica"/>
              </a:defRPr>
            </a:pPr>
            <a:r>
              <a:rPr sz="4400" dirty="0">
                <a:solidFill>
                  <a:srgbClr val="FFFFFF"/>
                </a:solidFill>
              </a:rPr>
              <a:t>﻿</a:t>
            </a:r>
            <a:r>
              <a:rPr sz="4400" dirty="0">
                <a:solidFill>
                  <a:schemeClr val="bg1"/>
                </a:solidFill>
              </a:rPr>
              <a:t>NREM → REM → NREM → REM</a:t>
            </a:r>
          </a:p>
          <a:p>
            <a:pPr defTabSz="457200">
              <a:buSzPct val="100000"/>
              <a:buFont typeface="Arial"/>
              <a:buChar char="•"/>
              <a:defRPr sz="1200">
                <a:latin typeface="+mn-lt"/>
                <a:ea typeface="+mn-ea"/>
                <a:cs typeface="+mn-cs"/>
                <a:sym typeface="Helvetica"/>
              </a:defRPr>
            </a:pPr>
            <a:r>
              <a:rPr sz="4400" dirty="0">
                <a:solidFill>
                  <a:schemeClr val="bg1"/>
                </a:solidFill>
              </a:rPr>
              <a:t>﻿Repeated during the night</a:t>
            </a:r>
          </a:p>
          <a:p>
            <a:pPr defTabSz="457200">
              <a:buSzPct val="100000"/>
              <a:buFont typeface="Arial"/>
              <a:buChar char="•"/>
              <a:defRPr sz="1200">
                <a:latin typeface="+mn-lt"/>
                <a:ea typeface="+mn-ea"/>
                <a:cs typeface="+mn-cs"/>
                <a:sym typeface="Helvetica"/>
              </a:defRPr>
            </a:pPr>
            <a:r>
              <a:rPr sz="4400" dirty="0">
                <a:solidFill>
                  <a:schemeClr val="bg1"/>
                </a:solidFill>
              </a:rPr>
              <a:t>﻿One cycle from NREM to REM about 90 minutes</a:t>
            </a:r>
          </a:p>
          <a:p>
            <a:pPr defTabSz="457200">
              <a:buSzPct val="100000"/>
              <a:buFont typeface="Arial"/>
              <a:buChar char="•"/>
              <a:defRPr sz="1200">
                <a:latin typeface="+mn-lt"/>
                <a:ea typeface="+mn-ea"/>
                <a:cs typeface="+mn-cs"/>
                <a:sym typeface="Helvetica"/>
              </a:defRPr>
            </a:pPr>
            <a:r>
              <a:rPr sz="4400" dirty="0">
                <a:solidFill>
                  <a:schemeClr val="bg1"/>
                </a:solidFill>
              </a:rPr>
              <a:t>﻿Length of REM increases during cycles</a:t>
            </a:r>
          </a:p>
          <a:p>
            <a:pPr defTabSz="457200">
              <a:buSzPct val="100000"/>
              <a:buFont typeface="Arial"/>
              <a:buChar char="•"/>
              <a:defRPr sz="1200">
                <a:latin typeface="+mn-lt"/>
                <a:ea typeface="+mn-ea"/>
                <a:cs typeface="+mn-cs"/>
                <a:sym typeface="Helvetica"/>
              </a:defRPr>
            </a:pPr>
            <a:r>
              <a:rPr sz="4400" dirty="0">
                <a:solidFill>
                  <a:schemeClr val="bg1"/>
                </a:solidFill>
              </a:rPr>
              <a:t>﻿Length of N3 decreases during cycles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Google Shape;953;p35"/>
          <p:cNvSpPr txBox="1"/>
          <p:nvPr/>
        </p:nvSpPr>
        <p:spPr>
          <a:xfrm>
            <a:off x="216642" y="2383062"/>
            <a:ext cx="4974602" cy="10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lnSpcReduction="10000"/>
          </a:bodyPr>
          <a:lstStyle>
            <a:lvl1pPr algn="ctr" defTabSz="1572768">
              <a:defRPr sz="4472">
                <a:solidFill>
                  <a:srgbClr val="D9ABFE"/>
                </a:solidFill>
                <a:latin typeface="Mogra"/>
                <a:ea typeface="Mogra"/>
                <a:cs typeface="Mogra"/>
                <a:sym typeface="Mogra"/>
              </a:defRPr>
            </a:lvl1pPr>
          </a:lstStyle>
          <a:p>
            <a:r>
              <a:t>Risk factors:</a:t>
            </a:r>
          </a:p>
        </p:txBody>
      </p:sp>
      <p:sp>
        <p:nvSpPr>
          <p:cNvPr id="344" name="Google Shape;954;p35"/>
          <p:cNvSpPr txBox="1">
            <a:spLocks noGrp="1"/>
          </p:cNvSpPr>
          <p:nvPr>
            <p:ph type="body" sz="quarter" idx="1"/>
          </p:nvPr>
        </p:nvSpPr>
        <p:spPr>
          <a:xfrm>
            <a:off x="763573" y="3686528"/>
            <a:ext cx="4974601" cy="5067485"/>
          </a:xfrm>
          <a:prstGeom prst="rect">
            <a:avLst/>
          </a:prstGeom>
        </p:spPr>
        <p:txBody>
          <a:bodyPr/>
          <a:lstStyle/>
          <a:p>
            <a:pPr marL="0" indent="0" algn="l">
              <a:spcBef>
                <a:spcPts val="2400"/>
              </a:spcBef>
            </a:pPr>
            <a:r>
              <a:t>- obesity </a:t>
            </a:r>
          </a:p>
          <a:p>
            <a:pPr marL="0" indent="0" algn="l">
              <a:spcBef>
                <a:spcPts val="2400"/>
              </a:spcBef>
            </a:pPr>
            <a:r>
              <a:t>- narrowing of the airways </a:t>
            </a:r>
          </a:p>
          <a:p>
            <a:pPr marL="0" indent="0" algn="l">
              <a:spcBef>
                <a:spcPts val="2400"/>
              </a:spcBef>
            </a:pPr>
            <a:r>
              <a:t>- increased neck circumference.</a:t>
            </a:r>
          </a:p>
        </p:txBody>
      </p:sp>
      <p:sp>
        <p:nvSpPr>
          <p:cNvPr id="345" name="Google Shape;955;p35"/>
          <p:cNvSpPr txBox="1"/>
          <p:nvPr/>
        </p:nvSpPr>
        <p:spPr>
          <a:xfrm>
            <a:off x="5725143" y="2383062"/>
            <a:ext cx="4974601" cy="10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lnSpcReduction="10000"/>
          </a:bodyPr>
          <a:lstStyle>
            <a:lvl1pPr algn="ctr" defTabSz="1572768">
              <a:defRPr sz="4472">
                <a:solidFill>
                  <a:srgbClr val="D9ABFE"/>
                </a:solidFill>
                <a:latin typeface="Mogra"/>
                <a:ea typeface="Mogra"/>
                <a:cs typeface="Mogra"/>
                <a:sym typeface="Mogra"/>
              </a:defRPr>
            </a:lvl1pPr>
          </a:lstStyle>
          <a:p>
            <a:r>
              <a:t>Prevalence:</a:t>
            </a:r>
          </a:p>
        </p:txBody>
      </p:sp>
      <p:sp>
        <p:nvSpPr>
          <p:cNvPr id="346" name="Google Shape;956;p35"/>
          <p:cNvSpPr txBox="1"/>
          <p:nvPr/>
        </p:nvSpPr>
        <p:spPr>
          <a:xfrm>
            <a:off x="6042596" y="3578524"/>
            <a:ext cx="4974601" cy="5779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lnSpcReduction="10000"/>
          </a:bodyPr>
          <a:lstStyle/>
          <a:p>
            <a:pPr marL="314425" indent="-314425" defTabSz="1792223">
              <a:spcBef>
                <a:spcPts val="2300"/>
              </a:spcBef>
              <a:buSzPct val="100000"/>
              <a:buChar char="-"/>
              <a:defRPr sz="3136">
                <a:solidFill>
                  <a:srgbClr val="F4F9FF"/>
                </a:solidFill>
                <a:latin typeface="나눔고딕"/>
                <a:ea typeface="나눔고딕"/>
                <a:cs typeface="나눔고딕"/>
                <a:sym typeface="나눔고딕"/>
              </a:defRPr>
            </a:pPr>
            <a:r>
              <a:t>most common in middle aged women and men.</a:t>
            </a:r>
          </a:p>
          <a:p>
            <a:pPr marL="314425" indent="-314425" defTabSz="1792223">
              <a:spcBef>
                <a:spcPts val="2300"/>
              </a:spcBef>
              <a:buSzPct val="100000"/>
              <a:buChar char="-"/>
              <a:defRPr sz="3136">
                <a:solidFill>
                  <a:srgbClr val="F4F9FF"/>
                </a:solidFill>
                <a:latin typeface="나눔고딕"/>
                <a:ea typeface="나눔고딕"/>
                <a:cs typeface="나눔고딕"/>
                <a:sym typeface="나눔고딕"/>
              </a:defRPr>
            </a:pPr>
            <a:r>
              <a:t>Male to female ration ranges from 2:1 to 4:1.</a:t>
            </a:r>
          </a:p>
          <a:p>
            <a:pPr marL="314425" indent="-314425" defTabSz="1792223">
              <a:spcBef>
                <a:spcPts val="2300"/>
              </a:spcBef>
              <a:buSzPct val="100000"/>
              <a:buChar char="-"/>
              <a:defRPr sz="3136">
                <a:solidFill>
                  <a:srgbClr val="F4F9FF"/>
                </a:solidFill>
                <a:latin typeface="나눔고딕"/>
                <a:ea typeface="나눔고딕"/>
                <a:cs typeface="나눔고딕"/>
                <a:sym typeface="나눔고딕"/>
              </a:defRPr>
            </a:pPr>
            <a:r>
              <a:t>Children 1-2%</a:t>
            </a:r>
          </a:p>
          <a:p>
            <a:pPr marL="314425" indent="-314425" defTabSz="1792223">
              <a:spcBef>
                <a:spcPts val="2300"/>
              </a:spcBef>
              <a:buSzPct val="100000"/>
              <a:buChar char="-"/>
              <a:defRPr sz="3136">
                <a:solidFill>
                  <a:srgbClr val="F4F9FF"/>
                </a:solidFill>
                <a:latin typeface="나눔고딕"/>
                <a:ea typeface="나눔고딕"/>
                <a:cs typeface="나눔고딕"/>
                <a:sym typeface="나눔고딕"/>
              </a:defRPr>
            </a:pPr>
            <a:r>
              <a:t>Middle aged adults 2-15%</a:t>
            </a:r>
          </a:p>
          <a:p>
            <a:pPr marL="314425" indent="-314425" defTabSz="1792223">
              <a:spcBef>
                <a:spcPts val="2300"/>
              </a:spcBef>
              <a:buSzPct val="100000"/>
              <a:buChar char="-"/>
              <a:defRPr sz="3136">
                <a:solidFill>
                  <a:srgbClr val="F4F9FF"/>
                </a:solidFill>
                <a:latin typeface="나눔고딕"/>
                <a:ea typeface="나눔고딕"/>
                <a:cs typeface="나눔고딕"/>
                <a:sym typeface="나눔고딕"/>
              </a:defRPr>
            </a:pPr>
            <a:r>
              <a:t>Older adults &gt;20% </a:t>
            </a:r>
          </a:p>
        </p:txBody>
      </p:sp>
      <p:sp>
        <p:nvSpPr>
          <p:cNvPr id="347" name="Google Shape;957;p35"/>
          <p:cNvSpPr txBox="1"/>
          <p:nvPr/>
        </p:nvSpPr>
        <p:spPr>
          <a:xfrm>
            <a:off x="11868549" y="2383062"/>
            <a:ext cx="4974602" cy="10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lnSpcReduction="10000"/>
          </a:bodyPr>
          <a:lstStyle>
            <a:lvl1pPr algn="ctr" defTabSz="1572768">
              <a:defRPr sz="4472">
                <a:solidFill>
                  <a:srgbClr val="D9ABFE"/>
                </a:solidFill>
                <a:latin typeface="Mogra"/>
                <a:ea typeface="Mogra"/>
                <a:cs typeface="Mogra"/>
                <a:sym typeface="Mogra"/>
              </a:defRPr>
            </a:lvl1pPr>
          </a:lstStyle>
          <a:p>
            <a:r>
              <a:t>Treatment :</a:t>
            </a:r>
          </a:p>
        </p:txBody>
      </p:sp>
      <p:sp>
        <p:nvSpPr>
          <p:cNvPr id="348" name="Google Shape;956;p35"/>
          <p:cNvSpPr txBox="1"/>
          <p:nvPr/>
        </p:nvSpPr>
        <p:spPr>
          <a:xfrm>
            <a:off x="11868549" y="3578523"/>
            <a:ext cx="4974602" cy="5283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Positive airway pressure : continuous (CPAP)</a:t>
            </a:r>
          </a:p>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behavioral strategies such as weight loss &amp;  exercise.</a:t>
            </a:r>
          </a:p>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Surgery </a:t>
            </a:r>
          </a:p>
        </p:txBody>
      </p:sp>
      <p:sp>
        <p:nvSpPr>
          <p:cNvPr id="349" name="Google Shape;1554;p45"/>
          <p:cNvSpPr/>
          <p:nvPr/>
        </p:nvSpPr>
        <p:spPr>
          <a:xfrm flipH="1">
            <a:off x="2249326" y="1795508"/>
            <a:ext cx="357179" cy="525611"/>
          </a:xfrm>
          <a:custGeom>
            <a:avLst/>
            <a:gdLst/>
            <a:ahLst/>
            <a:cxnLst>
              <a:cxn ang="0">
                <a:pos x="wd2" y="hd2"/>
              </a:cxn>
              <a:cxn ang="5400000">
                <a:pos x="wd2" y="hd2"/>
              </a:cxn>
              <a:cxn ang="10800000">
                <a:pos x="wd2" y="hd2"/>
              </a:cxn>
              <a:cxn ang="16200000">
                <a:pos x="wd2" y="hd2"/>
              </a:cxn>
            </a:cxnLst>
            <a:rect l="0" t="0" r="r" b="b"/>
            <a:pathLst>
              <a:path w="21600" h="21600" extrusionOk="0">
                <a:moveTo>
                  <a:pt x="10692" y="2896"/>
                </a:moveTo>
                <a:cubicBezTo>
                  <a:pt x="14159" y="2896"/>
                  <a:pt x="16904" y="4762"/>
                  <a:pt x="16904" y="7118"/>
                </a:cubicBezTo>
                <a:cubicBezTo>
                  <a:pt x="16904" y="9425"/>
                  <a:pt x="14159" y="11291"/>
                  <a:pt x="10692" y="11291"/>
                </a:cubicBezTo>
                <a:cubicBezTo>
                  <a:pt x="7296" y="11291"/>
                  <a:pt x="4551" y="9425"/>
                  <a:pt x="4551" y="7118"/>
                </a:cubicBezTo>
                <a:cubicBezTo>
                  <a:pt x="4551" y="4762"/>
                  <a:pt x="7296" y="2896"/>
                  <a:pt x="10692" y="2896"/>
                </a:cubicBezTo>
                <a:close/>
                <a:moveTo>
                  <a:pt x="10764" y="0"/>
                </a:moveTo>
                <a:cubicBezTo>
                  <a:pt x="4840" y="0"/>
                  <a:pt x="0" y="3289"/>
                  <a:pt x="0" y="7315"/>
                </a:cubicBezTo>
                <a:cubicBezTo>
                  <a:pt x="0" y="9376"/>
                  <a:pt x="2962" y="13058"/>
                  <a:pt x="2962" y="13058"/>
                </a:cubicBezTo>
                <a:lnTo>
                  <a:pt x="10403" y="21600"/>
                </a:lnTo>
                <a:lnTo>
                  <a:pt x="18132" y="13156"/>
                </a:lnTo>
                <a:cubicBezTo>
                  <a:pt x="18132" y="13156"/>
                  <a:pt x="21600" y="9622"/>
                  <a:pt x="21600" y="7315"/>
                </a:cubicBezTo>
                <a:cubicBezTo>
                  <a:pt x="21600" y="3289"/>
                  <a:pt x="16760" y="0"/>
                  <a:pt x="10764"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350" name="Google Shape;1554;p45"/>
          <p:cNvSpPr/>
          <p:nvPr/>
        </p:nvSpPr>
        <p:spPr>
          <a:xfrm flipH="1">
            <a:off x="8351307" y="1577576"/>
            <a:ext cx="357179" cy="525611"/>
          </a:xfrm>
          <a:custGeom>
            <a:avLst/>
            <a:gdLst/>
            <a:ahLst/>
            <a:cxnLst>
              <a:cxn ang="0">
                <a:pos x="wd2" y="hd2"/>
              </a:cxn>
              <a:cxn ang="5400000">
                <a:pos x="wd2" y="hd2"/>
              </a:cxn>
              <a:cxn ang="10800000">
                <a:pos x="wd2" y="hd2"/>
              </a:cxn>
              <a:cxn ang="16200000">
                <a:pos x="wd2" y="hd2"/>
              </a:cxn>
            </a:cxnLst>
            <a:rect l="0" t="0" r="r" b="b"/>
            <a:pathLst>
              <a:path w="21600" h="21600" extrusionOk="0">
                <a:moveTo>
                  <a:pt x="10692" y="2896"/>
                </a:moveTo>
                <a:cubicBezTo>
                  <a:pt x="14159" y="2896"/>
                  <a:pt x="16904" y="4762"/>
                  <a:pt x="16904" y="7118"/>
                </a:cubicBezTo>
                <a:cubicBezTo>
                  <a:pt x="16904" y="9425"/>
                  <a:pt x="14159" y="11291"/>
                  <a:pt x="10692" y="11291"/>
                </a:cubicBezTo>
                <a:cubicBezTo>
                  <a:pt x="7296" y="11291"/>
                  <a:pt x="4551" y="9425"/>
                  <a:pt x="4551" y="7118"/>
                </a:cubicBezTo>
                <a:cubicBezTo>
                  <a:pt x="4551" y="4762"/>
                  <a:pt x="7296" y="2896"/>
                  <a:pt x="10692" y="2896"/>
                </a:cubicBezTo>
                <a:close/>
                <a:moveTo>
                  <a:pt x="10764" y="0"/>
                </a:moveTo>
                <a:cubicBezTo>
                  <a:pt x="4840" y="0"/>
                  <a:pt x="0" y="3289"/>
                  <a:pt x="0" y="7315"/>
                </a:cubicBezTo>
                <a:cubicBezTo>
                  <a:pt x="0" y="9376"/>
                  <a:pt x="2962" y="13058"/>
                  <a:pt x="2962" y="13058"/>
                </a:cubicBezTo>
                <a:lnTo>
                  <a:pt x="10403" y="21600"/>
                </a:lnTo>
                <a:lnTo>
                  <a:pt x="18132" y="13156"/>
                </a:lnTo>
                <a:cubicBezTo>
                  <a:pt x="18132" y="13156"/>
                  <a:pt x="21600" y="9622"/>
                  <a:pt x="21600" y="7315"/>
                </a:cubicBezTo>
                <a:cubicBezTo>
                  <a:pt x="21600" y="3289"/>
                  <a:pt x="16760" y="0"/>
                  <a:pt x="10764"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
        <p:nvSpPr>
          <p:cNvPr id="351" name="Google Shape;1554;p45"/>
          <p:cNvSpPr/>
          <p:nvPr/>
        </p:nvSpPr>
        <p:spPr>
          <a:xfrm flipH="1">
            <a:off x="14177261" y="1577576"/>
            <a:ext cx="357179" cy="525611"/>
          </a:xfrm>
          <a:custGeom>
            <a:avLst/>
            <a:gdLst/>
            <a:ahLst/>
            <a:cxnLst>
              <a:cxn ang="0">
                <a:pos x="wd2" y="hd2"/>
              </a:cxn>
              <a:cxn ang="5400000">
                <a:pos x="wd2" y="hd2"/>
              </a:cxn>
              <a:cxn ang="10800000">
                <a:pos x="wd2" y="hd2"/>
              </a:cxn>
              <a:cxn ang="16200000">
                <a:pos x="wd2" y="hd2"/>
              </a:cxn>
            </a:cxnLst>
            <a:rect l="0" t="0" r="r" b="b"/>
            <a:pathLst>
              <a:path w="21600" h="21600" extrusionOk="0">
                <a:moveTo>
                  <a:pt x="10692" y="2896"/>
                </a:moveTo>
                <a:cubicBezTo>
                  <a:pt x="14159" y="2896"/>
                  <a:pt x="16904" y="4762"/>
                  <a:pt x="16904" y="7118"/>
                </a:cubicBezTo>
                <a:cubicBezTo>
                  <a:pt x="16904" y="9425"/>
                  <a:pt x="14159" y="11291"/>
                  <a:pt x="10692" y="11291"/>
                </a:cubicBezTo>
                <a:cubicBezTo>
                  <a:pt x="7296" y="11291"/>
                  <a:pt x="4551" y="9425"/>
                  <a:pt x="4551" y="7118"/>
                </a:cubicBezTo>
                <a:cubicBezTo>
                  <a:pt x="4551" y="4762"/>
                  <a:pt x="7296" y="2896"/>
                  <a:pt x="10692" y="2896"/>
                </a:cubicBezTo>
                <a:close/>
                <a:moveTo>
                  <a:pt x="10764" y="0"/>
                </a:moveTo>
                <a:cubicBezTo>
                  <a:pt x="4840" y="0"/>
                  <a:pt x="0" y="3289"/>
                  <a:pt x="0" y="7315"/>
                </a:cubicBezTo>
                <a:cubicBezTo>
                  <a:pt x="0" y="9376"/>
                  <a:pt x="2962" y="13058"/>
                  <a:pt x="2962" y="13058"/>
                </a:cubicBezTo>
                <a:lnTo>
                  <a:pt x="10403" y="21600"/>
                </a:lnTo>
                <a:lnTo>
                  <a:pt x="18132" y="13156"/>
                </a:lnTo>
                <a:cubicBezTo>
                  <a:pt x="18132" y="13156"/>
                  <a:pt x="21600" y="9622"/>
                  <a:pt x="21600" y="7315"/>
                </a:cubicBezTo>
                <a:cubicBezTo>
                  <a:pt x="21600" y="3289"/>
                  <a:pt x="16760" y="0"/>
                  <a:pt x="10764" y="0"/>
                </a:cubicBezTo>
                <a:close/>
              </a:path>
            </a:pathLst>
          </a:custGeom>
          <a:solidFill>
            <a:srgbClr val="D9ABFE"/>
          </a:solidFill>
          <a:ln w="12700">
            <a:miter lim="400000"/>
          </a:ln>
        </p:spPr>
        <p:txBody>
          <a:bodyPr lIns="0" tIns="0" rIns="0" bIns="0" anchor="ctr"/>
          <a:lstStyle/>
          <a:p>
            <a:pPr defTabSz="1828800">
              <a:defRPr sz="2800">
                <a:latin typeface="Arial"/>
                <a:ea typeface="Arial"/>
                <a:cs typeface="Arial"/>
                <a:sym typeface="Aria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Google Shape;621;p32"/>
          <p:cNvSpPr txBox="1">
            <a:spLocks noGrp="1"/>
          </p:cNvSpPr>
          <p:nvPr>
            <p:ph type="title"/>
          </p:nvPr>
        </p:nvSpPr>
        <p:spPr>
          <a:xfrm>
            <a:off x="3529500" y="882899"/>
            <a:ext cx="11229000" cy="1726801"/>
          </a:xfrm>
          <a:prstGeom prst="rect">
            <a:avLst/>
          </a:prstGeom>
        </p:spPr>
        <p:txBody>
          <a:bodyPr/>
          <a:lstStyle>
            <a:lvl1pPr defTabSz="1682495">
              <a:defRPr sz="8832"/>
            </a:lvl1pPr>
          </a:lstStyle>
          <a:p>
            <a:r>
              <a:t>Central sleep apnea </a:t>
            </a:r>
          </a:p>
        </p:txBody>
      </p:sp>
      <p:sp>
        <p:nvSpPr>
          <p:cNvPr id="354" name="Google Shape;622;p32"/>
          <p:cNvSpPr txBox="1">
            <a:spLocks noGrp="1"/>
          </p:cNvSpPr>
          <p:nvPr>
            <p:ph type="body" idx="1"/>
          </p:nvPr>
        </p:nvSpPr>
        <p:spPr>
          <a:xfrm>
            <a:off x="763022" y="3737794"/>
            <a:ext cx="16490777" cy="6666195"/>
          </a:xfrm>
          <a:prstGeom prst="rect">
            <a:avLst/>
          </a:prstGeom>
        </p:spPr>
        <p:txBody>
          <a:bodyPr/>
          <a:lstStyle/>
          <a:p>
            <a:pPr marL="0" indent="0" algn="l"/>
            <a:r>
              <a:t>Episodic cessation of ventilation without airway obstruction.</a:t>
            </a:r>
          </a:p>
          <a:p>
            <a:pPr marL="0" indent="0" algn="l"/>
            <a:r>
              <a:t>It can be idiopathic, or due to heart failure,stroke, or renal failure, or due to opioid use. It is associated with insomnia &amp; daytime sleepiness.</a:t>
            </a:r>
          </a:p>
          <a:p>
            <a:pPr marL="0" indent="0" algn="l"/>
            <a:r>
              <a:t>30% of chronic opioid users have central sleep apnea . </a:t>
            </a:r>
          </a:p>
          <a:p>
            <a:pPr marL="0" indent="0" algn="l"/>
            <a:endParaRPr/>
          </a:p>
          <a:p>
            <a:pPr marL="0" indent="0" algn="l"/>
            <a:r>
              <a:t>- higher frequency in men than women.</a:t>
            </a:r>
          </a:p>
          <a:p>
            <a:pPr marL="0" indent="0"/>
            <a:endParaRPr/>
          </a:p>
          <a:p>
            <a:pPr marL="0" indent="0" algn="l"/>
            <a:r>
              <a:rPr>
                <a:solidFill>
                  <a:srgbClr val="E6B5FF"/>
                </a:solidFill>
              </a:rPr>
              <a:t>Treatment : </a:t>
            </a:r>
          </a:p>
          <a:p>
            <a:pPr marL="0" indent="0" algn="l"/>
            <a:r>
              <a:rPr>
                <a:solidFill>
                  <a:srgbClr val="E6B5FF"/>
                </a:solidFill>
              </a:rPr>
              <a:t>- </a:t>
            </a:r>
            <a:r>
              <a:rPr>
                <a:solidFill>
                  <a:srgbClr val="FFFFFF"/>
                </a:solidFill>
              </a:rPr>
              <a:t>Treat the underlying condition - CPAP/BIPAP.</a:t>
            </a:r>
          </a:p>
          <a:p>
            <a:pPr marL="0" indent="0" algn="l"/>
            <a:r>
              <a:rPr>
                <a:solidFill>
                  <a:srgbClr val="FFFFFF"/>
                </a:solidFill>
              </a:rPr>
              <a:t>- medication (eg. Acetazolamide),  </a:t>
            </a:r>
          </a:p>
          <a:p>
            <a:pPr marL="0" indent="0" algn="l"/>
            <a:r>
              <a:rPr>
                <a:solidFill>
                  <a:srgbClr val="FFFFFF"/>
                </a:solidFill>
              </a:rPr>
              <a:t>- supplemental oxygen </a:t>
            </a:r>
            <a:endParaRPr>
              <a:solidFill>
                <a:srgbClr val="E6B5FF"/>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Google Shape;621;p32"/>
          <p:cNvSpPr txBox="1">
            <a:spLocks noGrp="1"/>
          </p:cNvSpPr>
          <p:nvPr>
            <p:ph type="title"/>
          </p:nvPr>
        </p:nvSpPr>
        <p:spPr>
          <a:xfrm>
            <a:off x="3529500" y="882899"/>
            <a:ext cx="11229000" cy="1726801"/>
          </a:xfrm>
          <a:prstGeom prst="rect">
            <a:avLst/>
          </a:prstGeom>
        </p:spPr>
        <p:txBody>
          <a:bodyPr/>
          <a:lstStyle>
            <a:lvl1pPr defTabSz="1682495">
              <a:defRPr sz="8832"/>
            </a:lvl1pPr>
          </a:lstStyle>
          <a:p>
            <a:r>
              <a:t>Narcolepsy </a:t>
            </a:r>
          </a:p>
        </p:txBody>
      </p:sp>
      <p:sp>
        <p:nvSpPr>
          <p:cNvPr id="357" name="Google Shape;622;p32"/>
          <p:cNvSpPr txBox="1">
            <a:spLocks noGrp="1"/>
          </p:cNvSpPr>
          <p:nvPr>
            <p:ph type="body" sz="half" idx="1"/>
          </p:nvPr>
        </p:nvSpPr>
        <p:spPr>
          <a:xfrm>
            <a:off x="4345241" y="4418050"/>
            <a:ext cx="9597518" cy="5010906"/>
          </a:xfrm>
          <a:prstGeom prst="rect">
            <a:avLst/>
          </a:prstGeom>
        </p:spPr>
        <p:txBody>
          <a:bodyPr/>
          <a:lstStyle/>
          <a:p>
            <a:pPr marL="0" indent="0" algn="l" defTabSz="1773936">
              <a:defRPr sz="5432"/>
            </a:pPr>
            <a:r>
              <a:t>It’s excessive </a:t>
            </a:r>
            <a:r>
              <a:rPr>
                <a:solidFill>
                  <a:srgbClr val="FFFFFF"/>
                </a:solidFill>
              </a:rPr>
              <a:t>sleepiness in daytime and in inappropriate places or time. </a:t>
            </a:r>
          </a:p>
          <a:p>
            <a:pPr marL="0" indent="0" algn="l" defTabSz="1773936">
              <a:defRPr sz="5432"/>
            </a:pPr>
            <a:endParaRPr>
              <a:solidFill>
                <a:srgbClr val="E6B5FF"/>
              </a:solidFill>
            </a:endParaRPr>
          </a:p>
        </p:txBody>
      </p:sp>
      <p:pic>
        <p:nvPicPr>
          <p:cNvPr id="358" name="Picture 2" descr="Picture 2"/>
          <p:cNvPicPr>
            <a:picLocks noChangeAspect="1"/>
          </p:cNvPicPr>
          <p:nvPr/>
        </p:nvPicPr>
        <p:blipFill>
          <a:blip r:embed="rId2"/>
          <a:stretch>
            <a:fillRect/>
          </a:stretch>
        </p:blipFill>
        <p:spPr>
          <a:xfrm>
            <a:off x="12660722" y="6878659"/>
            <a:ext cx="4938550" cy="296441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Google Shape;1084;p39"/>
          <p:cNvSpPr txBox="1">
            <a:spLocks noGrp="1"/>
          </p:cNvSpPr>
          <p:nvPr>
            <p:ph type="title"/>
          </p:nvPr>
        </p:nvSpPr>
        <p:spPr>
          <a:xfrm>
            <a:off x="1444750" y="1079000"/>
            <a:ext cx="15398400" cy="1152001"/>
          </a:xfrm>
          <a:prstGeom prst="rect">
            <a:avLst/>
          </a:prstGeom>
        </p:spPr>
        <p:txBody>
          <a:bodyPr>
            <a:normAutofit fontScale="90000"/>
          </a:bodyPr>
          <a:lstStyle>
            <a:lvl1pPr defTabSz="1499616">
              <a:defRPr sz="5248"/>
            </a:lvl1pPr>
          </a:lstStyle>
          <a:p>
            <a:r>
              <a:t>DSM-5 criteria </a:t>
            </a:r>
          </a:p>
        </p:txBody>
      </p:sp>
      <p:sp>
        <p:nvSpPr>
          <p:cNvPr id="361" name="Google Shape;1085;p39"/>
          <p:cNvSpPr txBox="1">
            <a:spLocks noGrp="1"/>
          </p:cNvSpPr>
          <p:nvPr>
            <p:ph type="body" idx="1"/>
          </p:nvPr>
        </p:nvSpPr>
        <p:spPr>
          <a:xfrm>
            <a:off x="242450" y="2638804"/>
            <a:ext cx="17258895" cy="6995881"/>
          </a:xfrm>
          <a:prstGeom prst="rect">
            <a:avLst/>
          </a:prstGeom>
        </p:spPr>
        <p:txBody>
          <a:bodyPr/>
          <a:lstStyle/>
          <a:p>
            <a:pPr marL="869950" indent="-742950">
              <a:buSzPts val="3600"/>
              <a:defRPr sz="3600"/>
            </a:pPr>
            <a:r>
              <a:t>Recurrent episodes of need to sleep, lapsing into sleep, or napping during the day, occurring at least 3 times per week for at least 3 months associated with at least one of the following: </a:t>
            </a:r>
          </a:p>
          <a:p>
            <a:pPr marL="1352550" lvl="1" indent="-742950">
              <a:spcBef>
                <a:spcPts val="2000"/>
              </a:spcBef>
              <a:buSzPts val="3600"/>
              <a:buChar char="●"/>
              <a:defRPr sz="3600"/>
            </a:pPr>
            <a:r>
              <a:t>Cataplexy (brief episodes of sudden bilateral loss of muscle tone, most often associated with intense emotion </a:t>
            </a:r>
          </a:p>
          <a:p>
            <a:pPr marL="1352550" lvl="1" indent="-742950">
              <a:spcBef>
                <a:spcPts val="2000"/>
              </a:spcBef>
              <a:buSzPts val="3600"/>
              <a:buChar char="●"/>
              <a:defRPr sz="3600"/>
            </a:pPr>
            <a:r>
              <a:t>Hypocretin deficiency in the CSF </a:t>
            </a:r>
          </a:p>
          <a:p>
            <a:pPr marL="1352550" lvl="1" indent="-742950">
              <a:spcBef>
                <a:spcPts val="2000"/>
              </a:spcBef>
              <a:buSzPts val="3600"/>
              <a:buChar char="●"/>
              <a:defRPr sz="3600"/>
            </a:pPr>
            <a:r>
              <a:t>Reduced REM sleep  latency on polysomnography</a:t>
            </a:r>
          </a:p>
          <a:p>
            <a:pPr marL="1352550" lvl="1" indent="-742950">
              <a:spcBef>
                <a:spcPts val="2000"/>
              </a:spcBef>
              <a:buSzPts val="3600"/>
              <a:buChar char="●"/>
              <a:defRPr sz="3600"/>
            </a:pPr>
            <a:r>
              <a:t>Hallucinations and/or sleep paralysis at the beginning or end of sleep episodes are common (but not necessary for diagnosis in the DSM-5).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Google Shape;955;p35"/>
          <p:cNvSpPr txBox="1"/>
          <p:nvPr/>
        </p:nvSpPr>
        <p:spPr>
          <a:xfrm>
            <a:off x="136461" y="620609"/>
            <a:ext cx="5693561" cy="1186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243583">
              <a:defRPr sz="3536">
                <a:solidFill>
                  <a:srgbClr val="D9ABFE"/>
                </a:solidFill>
                <a:latin typeface="Mogra"/>
                <a:ea typeface="Mogra"/>
                <a:cs typeface="Mogra"/>
                <a:sym typeface="Mogra"/>
              </a:defRPr>
            </a:lvl1pPr>
          </a:lstStyle>
          <a:p>
            <a:r>
              <a:t>Epidemiology /Prevalence:</a:t>
            </a:r>
          </a:p>
        </p:txBody>
      </p:sp>
      <p:sp>
        <p:nvSpPr>
          <p:cNvPr id="364" name="Google Shape;956;p35"/>
          <p:cNvSpPr txBox="1"/>
          <p:nvPr/>
        </p:nvSpPr>
        <p:spPr>
          <a:xfrm>
            <a:off x="318982" y="1821152"/>
            <a:ext cx="17650036" cy="258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lvl1pPr marL="320842" indent="-320842" defTabSz="1828800">
              <a:spcBef>
                <a:spcPts val="2400"/>
              </a:spcBef>
              <a:buSzPct val="100000"/>
              <a:buChar char="-"/>
              <a:defRPr sz="3200">
                <a:solidFill>
                  <a:srgbClr val="F4F9FF"/>
                </a:solidFill>
                <a:latin typeface="나눔고딕"/>
                <a:ea typeface="나눔고딕"/>
                <a:cs typeface="나눔고딕"/>
                <a:sym typeface="나눔고딕"/>
              </a:defRPr>
            </a:lvl1pPr>
          </a:lstStyle>
          <a:p>
            <a:r>
              <a:t>Narcolepsy with cataplexy occurs in 0.02-0.04% world wide. Slightly more common in males than females. </a:t>
            </a:r>
          </a:p>
        </p:txBody>
      </p:sp>
      <p:sp>
        <p:nvSpPr>
          <p:cNvPr id="365" name="Google Shape;955;p35"/>
          <p:cNvSpPr txBox="1"/>
          <p:nvPr/>
        </p:nvSpPr>
        <p:spPr>
          <a:xfrm>
            <a:off x="136461" y="3330695"/>
            <a:ext cx="5693561" cy="1186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t>Pathophysiology : </a:t>
            </a:r>
          </a:p>
        </p:txBody>
      </p:sp>
      <p:sp>
        <p:nvSpPr>
          <p:cNvPr id="366" name="Google Shape;956;p35"/>
          <p:cNvSpPr txBox="1"/>
          <p:nvPr/>
        </p:nvSpPr>
        <p:spPr>
          <a:xfrm>
            <a:off x="318982" y="4461055"/>
            <a:ext cx="17650036" cy="258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lvl1pPr marL="320842" indent="-320842" defTabSz="1828800">
              <a:spcBef>
                <a:spcPts val="2400"/>
              </a:spcBef>
              <a:buSzPct val="100000"/>
              <a:buChar char="-"/>
              <a:defRPr sz="3200">
                <a:solidFill>
                  <a:srgbClr val="F4F9FF"/>
                </a:solidFill>
                <a:latin typeface="나눔고딕"/>
                <a:ea typeface="나눔고딕"/>
                <a:cs typeface="나눔고딕"/>
                <a:sym typeface="나눔고딕"/>
              </a:defRPr>
            </a:lvl1pPr>
          </a:lstStyle>
          <a:p>
            <a:r>
              <a:t>Linked to a loss of hypothalamic neurons that produce hypocretin, may have autoimmune component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Google Shape;955;p35"/>
          <p:cNvSpPr txBox="1"/>
          <p:nvPr/>
        </p:nvSpPr>
        <p:spPr>
          <a:xfrm>
            <a:off x="265316" y="1575752"/>
            <a:ext cx="5693561" cy="1186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t>Treatment : </a:t>
            </a:r>
          </a:p>
        </p:txBody>
      </p:sp>
      <p:sp>
        <p:nvSpPr>
          <p:cNvPr id="369" name="Google Shape;956;p35"/>
          <p:cNvSpPr txBox="1"/>
          <p:nvPr/>
        </p:nvSpPr>
        <p:spPr>
          <a:xfrm>
            <a:off x="318982" y="2986514"/>
            <a:ext cx="17650036" cy="589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Scheduled daytime naps. </a:t>
            </a:r>
          </a:p>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Avoidance of shift work. </a:t>
            </a:r>
          </a:p>
          <a:p>
            <a:pPr marL="320842" indent="-320842" defTabSz="1828800">
              <a:spcBef>
                <a:spcPts val="2400"/>
              </a:spcBef>
              <a:buSzPct val="100000"/>
              <a:buChar char="-"/>
              <a:defRPr sz="3200">
                <a:solidFill>
                  <a:srgbClr val="FFFFFF"/>
                </a:solidFill>
                <a:latin typeface="나눔고딕"/>
                <a:ea typeface="나눔고딕"/>
                <a:cs typeface="나눔고딕"/>
                <a:sym typeface="나눔고딕"/>
              </a:defRPr>
            </a:pPr>
            <a:r>
              <a:t>For excessive daytime sleepiness: amphetamines/- non-amphetamines such as methylphenidate, modafinil and sodium oxybate. </a:t>
            </a:r>
          </a:p>
          <a:p>
            <a:pPr marL="320842" indent="-320842" defTabSz="1828800">
              <a:spcBef>
                <a:spcPts val="2400"/>
              </a:spcBef>
              <a:buSzPct val="100000"/>
              <a:buChar char="-"/>
              <a:defRPr sz="3200">
                <a:solidFill>
                  <a:srgbClr val="FFFFFF"/>
                </a:solidFill>
                <a:latin typeface="나눔고딕"/>
                <a:ea typeface="나눔고딕"/>
                <a:cs typeface="나눔고딕"/>
                <a:sym typeface="나눔고딕"/>
              </a:defRPr>
            </a:pPr>
            <a:r>
              <a:t>For cataplexy: sodium oxybate (drug of choice). </a:t>
            </a:r>
          </a:p>
          <a:p>
            <a:pPr marL="320842" indent="-320842" defTabSz="1828800">
              <a:spcBef>
                <a:spcPts val="2400"/>
              </a:spcBef>
              <a:buSzPct val="100000"/>
              <a:buChar char="-"/>
              <a:defRPr sz="3200">
                <a:solidFill>
                  <a:srgbClr val="FFFFFF"/>
                </a:solidFill>
                <a:latin typeface="나눔고딕"/>
                <a:ea typeface="나눔고딕"/>
                <a:cs typeface="나눔고딕"/>
                <a:sym typeface="나눔고딕"/>
              </a:defRPr>
            </a:pPr>
            <a:r>
              <a:t>SSRI (eg. fluoxetine) have also been used to help reduce cataplexy. These drugs are indicated for usage in treatment as they have a tendency to help in suppressing REM.</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Google Shape;621;p32"/>
          <p:cNvSpPr txBox="1">
            <a:spLocks noGrp="1"/>
          </p:cNvSpPr>
          <p:nvPr>
            <p:ph type="title"/>
          </p:nvPr>
        </p:nvSpPr>
        <p:spPr>
          <a:xfrm>
            <a:off x="3529500" y="882899"/>
            <a:ext cx="11229000" cy="1726801"/>
          </a:xfrm>
          <a:prstGeom prst="rect">
            <a:avLst/>
          </a:prstGeom>
        </p:spPr>
        <p:txBody>
          <a:bodyPr/>
          <a:lstStyle>
            <a:lvl1pPr defTabSz="932688">
              <a:defRPr sz="4896"/>
            </a:lvl1pPr>
          </a:lstStyle>
          <a:p>
            <a:r>
              <a:t>Circadian rhythm sleep wake disorders</a:t>
            </a:r>
          </a:p>
        </p:txBody>
      </p:sp>
      <p:sp>
        <p:nvSpPr>
          <p:cNvPr id="372" name="Google Shape;622;p32"/>
          <p:cNvSpPr txBox="1">
            <a:spLocks noGrp="1"/>
          </p:cNvSpPr>
          <p:nvPr>
            <p:ph type="body" sz="half" idx="1"/>
          </p:nvPr>
        </p:nvSpPr>
        <p:spPr>
          <a:xfrm>
            <a:off x="763022" y="3182603"/>
            <a:ext cx="16490777" cy="4103899"/>
          </a:xfrm>
          <a:prstGeom prst="rect">
            <a:avLst/>
          </a:prstGeom>
        </p:spPr>
        <p:txBody>
          <a:bodyPr/>
          <a:lstStyle/>
          <a:p>
            <a:pPr marL="0" indent="0" algn="l"/>
            <a:r>
              <a:t>- recurrent patterns of sleep disruption, due to an alteration of the circadian system or misalignment between the endogenous circadian rhythm and sleep wake schedule required by an individuals environment or schedule. sleep wake and shift.</a:t>
            </a:r>
            <a:r>
              <a:rPr>
                <a:solidFill>
                  <a:srgbClr val="FFFFFF"/>
                </a:solidFill>
              </a:rPr>
              <a:t> </a:t>
            </a:r>
          </a:p>
          <a:p>
            <a:pPr marL="0" indent="0" algn="l"/>
            <a:endParaRPr>
              <a:solidFill>
                <a:srgbClr val="FFFFFF"/>
              </a:solidFill>
            </a:endParaRPr>
          </a:p>
          <a:p>
            <a:pPr marL="0" indent="0" algn="l"/>
            <a:r>
              <a:rPr>
                <a:solidFill>
                  <a:srgbClr val="FFFFFF"/>
                </a:solidFill>
              </a:rPr>
              <a:t> </a:t>
            </a:r>
            <a:endParaRPr>
              <a:solidFill>
                <a:srgbClr val="E6B5FF"/>
              </a:solidFill>
            </a:endParaRPr>
          </a:p>
        </p:txBody>
      </p:sp>
      <p:sp>
        <p:nvSpPr>
          <p:cNvPr id="373" name="Google Shape;955;p35"/>
          <p:cNvSpPr txBox="1"/>
          <p:nvPr/>
        </p:nvSpPr>
        <p:spPr>
          <a:xfrm>
            <a:off x="-142838" y="5558718"/>
            <a:ext cx="5693562" cy="1186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t>Symptoms : </a:t>
            </a:r>
          </a:p>
        </p:txBody>
      </p:sp>
      <p:sp>
        <p:nvSpPr>
          <p:cNvPr id="374" name="Google Shape;622;p32"/>
          <p:cNvSpPr txBox="1"/>
          <p:nvPr/>
        </p:nvSpPr>
        <p:spPr>
          <a:xfrm>
            <a:off x="763022" y="6738485"/>
            <a:ext cx="16490777" cy="4103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p>
            <a:pPr marL="321243" indent="-321243" defTabSz="1627632">
              <a:buSzPct val="100000"/>
              <a:buChar char="-"/>
              <a:defRPr sz="3204">
                <a:solidFill>
                  <a:srgbClr val="F4F9FF"/>
                </a:solidFill>
                <a:latin typeface="나눔고딕"/>
                <a:ea typeface="나눔고딕"/>
                <a:cs typeface="나눔고딕"/>
                <a:sym typeface="나눔고딕"/>
              </a:defRPr>
            </a:pPr>
            <a:r>
              <a:t>excessive daytime sleepiness, insomnia. </a:t>
            </a:r>
          </a:p>
          <a:p>
            <a:pPr marL="321243" indent="-321243" defTabSz="1627632">
              <a:buSzPct val="100000"/>
              <a:buChar char="-"/>
              <a:defRPr sz="3204">
                <a:solidFill>
                  <a:srgbClr val="F4F9FF"/>
                </a:solidFill>
                <a:latin typeface="나눔고딕"/>
                <a:ea typeface="나눔고딕"/>
                <a:cs typeface="나눔고딕"/>
                <a:sym typeface="나눔고딕"/>
              </a:defRPr>
            </a:pPr>
            <a:r>
              <a:t>Headache</a:t>
            </a:r>
          </a:p>
          <a:p>
            <a:pPr marL="321243" indent="-321243" defTabSz="1627632">
              <a:buSzPct val="100000"/>
              <a:buChar char="-"/>
              <a:defRPr sz="3204">
                <a:solidFill>
                  <a:srgbClr val="F4F9FF"/>
                </a:solidFill>
                <a:latin typeface="나눔고딕"/>
                <a:ea typeface="나눔고딕"/>
                <a:cs typeface="나눔고딕"/>
                <a:sym typeface="나눔고딕"/>
              </a:defRPr>
            </a:pPr>
            <a:r>
              <a:t>Difficulty concentrating reaction</a:t>
            </a:r>
          </a:p>
          <a:p>
            <a:pPr marL="321243" indent="-321243" defTabSz="1627632">
              <a:buSzPct val="100000"/>
              <a:buChar char="-"/>
              <a:defRPr sz="3204">
                <a:solidFill>
                  <a:srgbClr val="F4F9FF"/>
                </a:solidFill>
                <a:latin typeface="나눔고딕"/>
                <a:ea typeface="나눔고딕"/>
                <a:cs typeface="나눔고딕"/>
                <a:sym typeface="나눔고딕"/>
              </a:defRPr>
            </a:pPr>
            <a:r>
              <a:t>Times and frequent performance errors</a:t>
            </a:r>
          </a:p>
          <a:p>
            <a:pPr marL="321243" indent="-321243" defTabSz="1627632">
              <a:buSzPct val="100000"/>
              <a:buChar char="-"/>
              <a:defRPr sz="3204">
                <a:solidFill>
                  <a:srgbClr val="F4F9FF"/>
                </a:solidFill>
                <a:latin typeface="나눔고딕"/>
                <a:ea typeface="나눔고딕"/>
                <a:cs typeface="나눔고딕"/>
                <a:sym typeface="나눔고딕"/>
              </a:defRPr>
            </a:pPr>
            <a:r>
              <a:t>Irritability</a:t>
            </a:r>
          </a:p>
          <a:p>
            <a:pPr marL="321243" indent="-321243" defTabSz="1627632">
              <a:buSzPct val="100000"/>
              <a:buChar char="-"/>
              <a:defRPr sz="3204">
                <a:solidFill>
                  <a:srgbClr val="F4F9FF"/>
                </a:solidFill>
                <a:latin typeface="나눔고딕"/>
                <a:ea typeface="나눔고딕"/>
                <a:cs typeface="나눔고딕"/>
                <a:sym typeface="나눔고딕"/>
              </a:defRPr>
            </a:pPr>
            <a:r>
              <a:t>Waking up at inappropriate times</a:t>
            </a:r>
            <a:endParaRPr>
              <a:solidFill>
                <a:srgbClr val="FFFFFF"/>
              </a:solidFill>
            </a:endParaRPr>
          </a:p>
          <a:p>
            <a:pPr defTabSz="1627632">
              <a:defRPr sz="3204">
                <a:solidFill>
                  <a:srgbClr val="F4F9FF"/>
                </a:solidFill>
                <a:latin typeface="나눔고딕"/>
                <a:ea typeface="나눔고딕"/>
                <a:cs typeface="나눔고딕"/>
                <a:sym typeface="나눔고딕"/>
              </a:defRPr>
            </a:pPr>
            <a:r>
              <a:rPr>
                <a:solidFill>
                  <a:srgbClr val="FFFFFF"/>
                </a:solidFill>
              </a:rPr>
              <a:t> </a:t>
            </a:r>
            <a:endParaRPr>
              <a:solidFill>
                <a:srgbClr val="E6B5FF"/>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532C7-A7A8-EF49-B8D9-2FC9DC2FC894}"/>
              </a:ext>
            </a:extLst>
          </p:cNvPr>
          <p:cNvPicPr>
            <a:picLocks noChangeAspect="1"/>
          </p:cNvPicPr>
          <p:nvPr/>
        </p:nvPicPr>
        <p:blipFill rotWithShape="1">
          <a:blip r:embed="rId2">
            <a:extLst>
              <a:ext uri="{28A0092B-C50C-407E-A947-70E740481C1C}">
                <a14:useLocalDpi xmlns:a14="http://schemas.microsoft.com/office/drawing/2010/main" val="0"/>
              </a:ext>
            </a:extLst>
          </a:blip>
          <a:srcRect l="10393" t="11853" r="4509" b="15294"/>
          <a:stretch/>
        </p:blipFill>
        <p:spPr>
          <a:xfrm>
            <a:off x="-1" y="0"/>
            <a:ext cx="18288001" cy="1070642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Google Shape;955;p35"/>
          <p:cNvSpPr txBox="1"/>
          <p:nvPr/>
        </p:nvSpPr>
        <p:spPr>
          <a:xfrm>
            <a:off x="265316" y="1575752"/>
            <a:ext cx="5693561" cy="1186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t>Treatments : </a:t>
            </a:r>
          </a:p>
        </p:txBody>
      </p:sp>
      <p:sp>
        <p:nvSpPr>
          <p:cNvPr id="389" name="Google Shape;956;p35"/>
          <p:cNvSpPr txBox="1"/>
          <p:nvPr/>
        </p:nvSpPr>
        <p:spPr>
          <a:xfrm>
            <a:off x="318982" y="2986514"/>
            <a:ext cx="17650036" cy="589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Non-pharmacological:</a:t>
            </a:r>
          </a:p>
          <a:p>
            <a:pPr marL="701842" lvl="1" indent="-320842" defTabSz="1828800">
              <a:spcBef>
                <a:spcPts val="2400"/>
              </a:spcBef>
              <a:buSzPct val="100000"/>
              <a:buChar char="-"/>
              <a:defRPr sz="3200">
                <a:solidFill>
                  <a:srgbClr val="F4F9FF"/>
                </a:solidFill>
                <a:latin typeface="나눔고딕"/>
                <a:ea typeface="나눔고딕"/>
                <a:cs typeface="나눔고딕"/>
                <a:sym typeface="나눔고딕"/>
              </a:defRPr>
            </a:pPr>
            <a:r>
              <a:t>(Sleep education) educating the patient about the sleep stages and making them develop good sleep habits and regulating their naps</a:t>
            </a:r>
          </a:p>
          <a:p>
            <a:pPr marL="320842" indent="-320842" defTabSz="1828800">
              <a:spcBef>
                <a:spcPts val="2400"/>
              </a:spcBef>
              <a:buSzPct val="100000"/>
              <a:buChar char="-"/>
              <a:defRPr sz="3200">
                <a:solidFill>
                  <a:srgbClr val="F4F9FF"/>
                </a:solidFill>
                <a:latin typeface="나눔고딕"/>
                <a:ea typeface="나눔고딕"/>
                <a:cs typeface="나눔고딕"/>
                <a:sym typeface="나눔고딕"/>
              </a:defRPr>
            </a:pPr>
            <a:r>
              <a:t>Pharmacological:</a:t>
            </a:r>
          </a:p>
          <a:p>
            <a:pPr marL="701842" lvl="1" indent="-320842" defTabSz="1828800">
              <a:spcBef>
                <a:spcPts val="2400"/>
              </a:spcBef>
              <a:buSzPct val="100000"/>
              <a:buChar char="-"/>
              <a:defRPr sz="3200">
                <a:solidFill>
                  <a:srgbClr val="FFFFFF"/>
                </a:solidFill>
                <a:latin typeface="나눔고딕"/>
                <a:ea typeface="나눔고딕"/>
                <a:cs typeface="나눔고딕"/>
                <a:sym typeface="나눔고딕"/>
              </a:defRPr>
            </a:pPr>
            <a:r>
              <a:t>Administration of melatonin in the evening</a:t>
            </a:r>
          </a:p>
          <a:p>
            <a:pPr marL="701842" lvl="1" indent="-320842" defTabSz="1828800">
              <a:spcBef>
                <a:spcPts val="2400"/>
              </a:spcBef>
              <a:buSzPct val="100000"/>
              <a:buChar char="-"/>
              <a:defRPr sz="3200">
                <a:solidFill>
                  <a:srgbClr val="FFFFFF"/>
                </a:solidFill>
                <a:latin typeface="나눔고딕"/>
                <a:ea typeface="나눔고딕"/>
                <a:cs typeface="나눔고딕"/>
                <a:sym typeface="나눔고딕"/>
              </a:defRPr>
            </a:pPr>
            <a:r>
              <a:t>Hypnotic: short acting benzodiazepine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Google Shape;621;p32"/>
          <p:cNvSpPr txBox="1">
            <a:spLocks noGrp="1"/>
          </p:cNvSpPr>
          <p:nvPr>
            <p:ph type="title"/>
          </p:nvPr>
        </p:nvSpPr>
        <p:spPr>
          <a:xfrm>
            <a:off x="3529500" y="882899"/>
            <a:ext cx="11229000" cy="1726801"/>
          </a:xfrm>
          <a:prstGeom prst="rect">
            <a:avLst/>
          </a:prstGeom>
        </p:spPr>
        <p:txBody>
          <a:bodyPr/>
          <a:lstStyle>
            <a:lvl1pPr defTabSz="1682495">
              <a:defRPr sz="8832"/>
            </a:lvl1pPr>
          </a:lstStyle>
          <a:p>
            <a:r>
              <a:t>Parasomnia</a:t>
            </a:r>
          </a:p>
        </p:txBody>
      </p:sp>
      <p:sp>
        <p:nvSpPr>
          <p:cNvPr id="392" name="Google Shape;622;p32"/>
          <p:cNvSpPr txBox="1">
            <a:spLocks noGrp="1"/>
          </p:cNvSpPr>
          <p:nvPr>
            <p:ph type="body" idx="1"/>
          </p:nvPr>
        </p:nvSpPr>
        <p:spPr>
          <a:xfrm>
            <a:off x="763022" y="3737794"/>
            <a:ext cx="16490777" cy="6666195"/>
          </a:xfrm>
          <a:prstGeom prst="rect">
            <a:avLst/>
          </a:prstGeom>
        </p:spPr>
        <p:txBody>
          <a:bodyPr/>
          <a:lstStyle/>
          <a:p>
            <a:pPr marL="0" indent="0" algn="l"/>
            <a:r>
              <a:t>Abnormal behaviors, experiences or physiological events that occur during the sleep or sleep - wake transitions.</a:t>
            </a:r>
          </a:p>
          <a:p>
            <a:pPr marL="0" indent="0" algn="l"/>
            <a:endParaRPr/>
          </a:p>
          <a:p>
            <a:pPr marL="0" indent="0" algn="l"/>
            <a:r>
              <a:t>Symptoms may include:</a:t>
            </a:r>
          </a:p>
          <a:p>
            <a:pPr marL="0" indent="0" algn="l"/>
            <a:r>
              <a:t>- Abnormal movements</a:t>
            </a:r>
          </a:p>
          <a:p>
            <a:pPr marL="0" indent="0" algn="l"/>
            <a:r>
              <a:t>- Emotions</a:t>
            </a:r>
          </a:p>
          <a:p>
            <a:pPr marL="0" indent="0" algn="l"/>
            <a:r>
              <a:t>- Dreams</a:t>
            </a:r>
          </a:p>
          <a:p>
            <a:pPr marL="0" indent="0" algn="l"/>
            <a:r>
              <a:t>- autonomic activity</a:t>
            </a:r>
            <a:r>
              <a:rPr>
                <a:solidFill>
                  <a:srgbClr val="FFFFFF"/>
                </a:solidFill>
              </a:rPr>
              <a:t> </a:t>
            </a:r>
            <a:endParaRPr>
              <a:solidFill>
                <a:srgbClr val="E6B5FF"/>
              </a:solidFill>
            </a:endParaRPr>
          </a:p>
        </p:txBody>
      </p:sp>
      <p:pic>
        <p:nvPicPr>
          <p:cNvPr id="393" name="Picture 3" descr="Picture 3"/>
          <p:cNvPicPr>
            <a:picLocks noChangeAspect="1"/>
          </p:cNvPicPr>
          <p:nvPr/>
        </p:nvPicPr>
        <p:blipFill>
          <a:blip r:embed="rId2"/>
          <a:stretch>
            <a:fillRect/>
          </a:stretch>
        </p:blipFill>
        <p:spPr>
          <a:xfrm>
            <a:off x="13772094" y="6201579"/>
            <a:ext cx="3806288" cy="379870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10" name="Freeform 2"/>
          <p:cNvSpPr/>
          <p:nvPr/>
        </p:nvSpPr>
        <p:spPr>
          <a:xfrm>
            <a:off x="12648244" y="1730754"/>
            <a:ext cx="2252897" cy="912423"/>
          </a:xfrm>
          <a:prstGeom prst="rect">
            <a:avLst/>
          </a:prstGeom>
          <a:blipFill>
            <a:blip r:embed="rId2"/>
            <a:stretch>
              <a:fillRect/>
            </a:stretch>
          </a:blipFill>
          <a:ln w="12700">
            <a:miter lim="400000"/>
          </a:ln>
        </p:spPr>
        <p:txBody>
          <a:bodyPr lIns="45719" rIns="45719"/>
          <a:lstStyle/>
          <a:p>
            <a:endParaRPr/>
          </a:p>
        </p:txBody>
      </p:sp>
      <p:sp>
        <p:nvSpPr>
          <p:cNvPr id="211" name="Freeform 3"/>
          <p:cNvSpPr/>
          <p:nvPr/>
        </p:nvSpPr>
        <p:spPr>
          <a:xfrm>
            <a:off x="13964426" y="820656"/>
            <a:ext cx="2763982" cy="2763982"/>
          </a:xfrm>
          <a:prstGeom prst="rect">
            <a:avLst/>
          </a:prstGeom>
          <a:blipFill>
            <a:blip r:embed="rId3"/>
            <a:stretch>
              <a:fillRect/>
            </a:stretch>
          </a:blipFill>
          <a:ln w="12700">
            <a:miter lim="400000"/>
          </a:ln>
        </p:spPr>
        <p:txBody>
          <a:bodyPr lIns="45719" rIns="45719"/>
          <a:lstStyle/>
          <a:p>
            <a:endParaRPr/>
          </a:p>
        </p:txBody>
      </p:sp>
      <p:sp>
        <p:nvSpPr>
          <p:cNvPr id="212" name="Freeform 4"/>
          <p:cNvSpPr/>
          <p:nvPr/>
        </p:nvSpPr>
        <p:spPr>
          <a:xfrm>
            <a:off x="14452798" y="2674674"/>
            <a:ext cx="2993902" cy="1212531"/>
          </a:xfrm>
          <a:prstGeom prst="rect">
            <a:avLst/>
          </a:prstGeom>
          <a:blipFill>
            <a:blip r:embed="rId2"/>
            <a:stretch>
              <a:fillRect/>
            </a:stretch>
          </a:blipFill>
          <a:ln w="12700">
            <a:miter lim="400000"/>
          </a:ln>
        </p:spPr>
        <p:txBody>
          <a:bodyPr lIns="45719" rIns="45719"/>
          <a:lstStyle/>
          <a:p>
            <a:endParaRPr/>
          </a:p>
        </p:txBody>
      </p:sp>
      <p:sp>
        <p:nvSpPr>
          <p:cNvPr id="213" name="Freeform 5"/>
          <p:cNvSpPr/>
          <p:nvPr/>
        </p:nvSpPr>
        <p:spPr>
          <a:xfrm>
            <a:off x="15346418" y="1258861"/>
            <a:ext cx="773905" cy="943786"/>
          </a:xfrm>
          <a:prstGeom prst="rect">
            <a:avLst/>
          </a:prstGeom>
          <a:blipFill>
            <a:blip r:embed="rId4"/>
            <a:stretch>
              <a:fillRect/>
            </a:stretch>
          </a:blipFill>
          <a:ln w="12700">
            <a:miter lim="400000"/>
          </a:ln>
        </p:spPr>
        <p:txBody>
          <a:bodyPr lIns="45719" rIns="45719"/>
          <a:lstStyle/>
          <a:p>
            <a:endParaRPr/>
          </a:p>
        </p:txBody>
      </p:sp>
      <p:grpSp>
        <p:nvGrpSpPr>
          <p:cNvPr id="216" name="Group 6"/>
          <p:cNvGrpSpPr/>
          <p:nvPr/>
        </p:nvGrpSpPr>
        <p:grpSpPr>
          <a:xfrm>
            <a:off x="1028699" y="1677385"/>
            <a:ext cx="7746401" cy="2249386"/>
            <a:chOff x="0" y="0"/>
            <a:chExt cx="7746399" cy="2249385"/>
          </a:xfrm>
        </p:grpSpPr>
        <p:sp>
          <p:nvSpPr>
            <p:cNvPr id="214" name="TextBox 7"/>
            <p:cNvSpPr txBox="1"/>
            <p:nvPr/>
          </p:nvSpPr>
          <p:spPr>
            <a:xfrm>
              <a:off x="0" y="881602"/>
              <a:ext cx="5821952" cy="13677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3600"/>
                </a:lnSpc>
                <a:defRPr sz="3000" spc="300">
                  <a:solidFill>
                    <a:srgbClr val="B175FF"/>
                  </a:solidFill>
                  <a:latin typeface="Glacial Indifference Bold"/>
                  <a:ea typeface="Glacial Indifference Bold"/>
                  <a:cs typeface="Glacial Indifference Bold"/>
                  <a:sym typeface="Glacial Indifference Bold"/>
                </a:defRPr>
              </a:lvl1pPr>
            </a:lstStyle>
            <a:p>
              <a:r>
                <a:t>There are several stages of sleep and each has unique EEG findings. </a:t>
              </a:r>
            </a:p>
          </p:txBody>
        </p:sp>
        <p:sp>
          <p:nvSpPr>
            <p:cNvPr id="215" name="TextBox 8"/>
            <p:cNvSpPr txBox="1"/>
            <p:nvPr/>
          </p:nvSpPr>
          <p:spPr>
            <a:xfrm>
              <a:off x="0" y="0"/>
              <a:ext cx="7746400" cy="6306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5000"/>
                </a:lnSpc>
                <a:defRPr sz="4200" spc="126">
                  <a:solidFill>
                    <a:srgbClr val="FBF1EF"/>
                  </a:solidFill>
                  <a:latin typeface="Glacial Indifference Bold"/>
                  <a:ea typeface="Glacial Indifference Bold"/>
                  <a:cs typeface="Glacial Indifference Bold"/>
                  <a:sym typeface="Glacial Indifference Bold"/>
                </a:defRPr>
              </a:lvl1pPr>
            </a:lstStyle>
            <a:p>
              <a:r>
                <a:t>Stages of the Sleep Cycle</a:t>
              </a:r>
            </a:p>
          </p:txBody>
        </p:sp>
      </p:grpSp>
      <p:sp>
        <p:nvSpPr>
          <p:cNvPr id="217" name="TextBox 35"/>
          <p:cNvSpPr txBox="1"/>
          <p:nvPr/>
        </p:nvSpPr>
        <p:spPr>
          <a:xfrm>
            <a:off x="655319" y="4180268"/>
            <a:ext cx="5621498" cy="1298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Font typeface="Arial"/>
              <a:buChar char="•"/>
              <a:defRPr sz="3200">
                <a:solidFill>
                  <a:srgbClr val="FFFFFF"/>
                </a:solidFill>
                <a:latin typeface="+mn-lt"/>
                <a:ea typeface="+mn-ea"/>
                <a:cs typeface="+mn-cs"/>
                <a:sym typeface="Helvetica"/>
              </a:defRPr>
            </a:pPr>
            <a:r>
              <a:t>Non-REM sleep ( N1, N2, N3)</a:t>
            </a:r>
          </a:p>
          <a:p>
            <a:pPr>
              <a:buSzPct val="100000"/>
              <a:buFont typeface="Arial"/>
              <a:buChar char="•"/>
              <a:defRPr sz="3200">
                <a:solidFill>
                  <a:srgbClr val="FFFFFF"/>
                </a:solidFill>
                <a:latin typeface="+mn-lt"/>
                <a:ea typeface="+mn-ea"/>
                <a:cs typeface="+mn-cs"/>
                <a:sym typeface="Helvetica"/>
              </a:defRPr>
            </a:pPr>
            <a:r>
              <a:t>﻿REM sleep</a:t>
            </a:r>
          </a:p>
        </p:txBody>
      </p:sp>
      <p:sp>
        <p:nvSpPr>
          <p:cNvPr id="218" name="TextBox 40"/>
          <p:cNvSpPr txBox="1"/>
          <p:nvPr/>
        </p:nvSpPr>
        <p:spPr>
          <a:xfrm>
            <a:off x="637337" y="5268390"/>
            <a:ext cx="12064970" cy="4193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ln w="10541" cap="flat">
                  <a:solidFill>
                    <a:srgbClr val="7D7D7D"/>
                  </a:solidFill>
                  <a:prstDash val="solid"/>
                  <a:round/>
                </a:ln>
                <a:solidFill>
                  <a:srgbClr val="FAC090"/>
                </a:solidFill>
              </a:defRPr>
            </a:pPr>
            <a:endParaRPr/>
          </a:p>
          <a:p>
            <a:pPr>
              <a:defRPr b="1">
                <a:ln w="10541" cap="flat">
                  <a:solidFill>
                    <a:srgbClr val="7D7D7D"/>
                  </a:solidFill>
                  <a:prstDash val="solid"/>
                  <a:round/>
                </a:ln>
                <a:solidFill>
                  <a:srgbClr val="FAC090"/>
                </a:solidFill>
              </a:defRPr>
            </a:pPr>
            <a:endParaRPr/>
          </a:p>
          <a:p>
            <a:pPr>
              <a:defRPr sz="3600">
                <a:solidFill>
                  <a:srgbClr val="FFFFFF"/>
                </a:solidFill>
                <a:latin typeface="+mn-lt"/>
                <a:ea typeface="+mn-ea"/>
                <a:cs typeface="+mn-cs"/>
                <a:sym typeface="Helvetica"/>
              </a:defRPr>
            </a:pPr>
            <a:r>
              <a:t>What Is Sleep Latency?</a:t>
            </a:r>
          </a:p>
          <a:p>
            <a:pPr>
              <a:defRPr sz="3600">
                <a:solidFill>
                  <a:srgbClr val="FFFFFF"/>
                </a:solidFill>
                <a:latin typeface="+mn-lt"/>
                <a:ea typeface="+mn-ea"/>
                <a:cs typeface="+mn-cs"/>
                <a:sym typeface="Helvetica"/>
              </a:defRPr>
            </a:pPr>
            <a:r>
              <a:t>Sleep latency, or sleep onset latency, is the time it takes a person to fall asleep after turning the lights out.</a:t>
            </a:r>
          </a:p>
          <a:p>
            <a:pPr>
              <a:defRPr sz="3600">
                <a:solidFill>
                  <a:srgbClr val="FFFFFF"/>
                </a:solidFill>
                <a:latin typeface="+mn-lt"/>
                <a:ea typeface="+mn-ea"/>
                <a:cs typeface="+mn-cs"/>
                <a:sym typeface="Helvetica"/>
              </a:defRPr>
            </a:pPr>
            <a:r>
              <a:t>REM latency measures how long after it takes a person to reach their first REM sleep stage after turning the lights out.</a:t>
            </a:r>
          </a:p>
        </p:txBody>
      </p:sp>
      <p:pic>
        <p:nvPicPr>
          <p:cNvPr id="219" name="Picture 47" descr="Picture 47"/>
          <p:cNvPicPr>
            <a:picLocks noChangeAspect="1"/>
          </p:cNvPicPr>
          <p:nvPr/>
        </p:nvPicPr>
        <p:blipFill>
          <a:blip r:embed="rId5"/>
          <a:stretch>
            <a:fillRect/>
          </a:stretch>
        </p:blipFill>
        <p:spPr>
          <a:xfrm>
            <a:off x="13917925" y="4494736"/>
            <a:ext cx="4048337" cy="31750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Google Shape;621;p32"/>
          <p:cNvSpPr txBox="1">
            <a:spLocks noGrp="1"/>
          </p:cNvSpPr>
          <p:nvPr>
            <p:ph type="title"/>
          </p:nvPr>
        </p:nvSpPr>
        <p:spPr>
          <a:xfrm>
            <a:off x="3529500" y="882899"/>
            <a:ext cx="11229000" cy="1726801"/>
          </a:xfrm>
          <a:prstGeom prst="rect">
            <a:avLst/>
          </a:prstGeom>
        </p:spPr>
        <p:txBody>
          <a:bodyPr/>
          <a:lstStyle>
            <a:lvl1pPr defTabSz="1682495">
              <a:defRPr sz="8832"/>
            </a:lvl1pPr>
          </a:lstStyle>
          <a:p>
            <a:r>
              <a:t>Types of parasomnia</a:t>
            </a:r>
          </a:p>
        </p:txBody>
      </p:sp>
      <p:sp>
        <p:nvSpPr>
          <p:cNvPr id="396" name="Google Shape;622;p32"/>
          <p:cNvSpPr txBox="1">
            <a:spLocks noGrp="1"/>
          </p:cNvSpPr>
          <p:nvPr>
            <p:ph type="body" idx="1"/>
          </p:nvPr>
        </p:nvSpPr>
        <p:spPr>
          <a:xfrm>
            <a:off x="354407" y="2769361"/>
            <a:ext cx="17579186" cy="7754605"/>
          </a:xfrm>
          <a:prstGeom prst="rect">
            <a:avLst/>
          </a:prstGeom>
        </p:spPr>
        <p:txBody>
          <a:bodyPr>
            <a:normAutofit lnSpcReduction="10000"/>
          </a:bodyPr>
          <a:lstStyle/>
          <a:p>
            <a:pPr marL="0" indent="0" algn="l" defTabSz="1627632">
              <a:defRPr sz="3204"/>
            </a:pPr>
            <a:r>
              <a:t>- </a:t>
            </a:r>
            <a:r>
              <a:rPr b="1"/>
              <a:t>sleepwalking</a:t>
            </a:r>
            <a:r>
              <a:t> (it can happen in night sleep, or even daytime nap)</a:t>
            </a:r>
          </a:p>
          <a:p>
            <a:pPr marL="0" indent="0" algn="l" defTabSz="1627632">
              <a:defRPr sz="3204"/>
            </a:pPr>
            <a:endParaRPr/>
          </a:p>
          <a:p>
            <a:pPr marL="0" indent="0" algn="l" defTabSz="1627632">
              <a:defRPr sz="3204"/>
            </a:pPr>
            <a:r>
              <a:t>- </a:t>
            </a:r>
            <a:r>
              <a:rPr b="1"/>
              <a:t>Sleep talking</a:t>
            </a:r>
            <a:r>
              <a:t> (it involves different forms of talking from mumbling up to full conversation)</a:t>
            </a:r>
          </a:p>
          <a:p>
            <a:pPr marL="0" indent="0" algn="l" defTabSz="1627632">
              <a:defRPr sz="3204"/>
            </a:pPr>
            <a:endParaRPr/>
          </a:p>
          <a:p>
            <a:pPr marL="0" indent="0" algn="l" defTabSz="1627632">
              <a:defRPr sz="3204"/>
            </a:pPr>
            <a:r>
              <a:t>- </a:t>
            </a:r>
            <a:r>
              <a:rPr b="1"/>
              <a:t>Sleep related groaning</a:t>
            </a:r>
            <a:r>
              <a:t> (usually happen when you exhale slowly and deeply, and can be mistaken with snoring)</a:t>
            </a:r>
          </a:p>
          <a:p>
            <a:pPr marL="0" indent="0" algn="l" defTabSz="1627632">
              <a:defRPr sz="3204"/>
            </a:pPr>
            <a:endParaRPr/>
          </a:p>
          <a:p>
            <a:pPr marL="0" indent="0" algn="l" defTabSz="1627632">
              <a:defRPr sz="3204"/>
            </a:pPr>
            <a:r>
              <a:t>- </a:t>
            </a:r>
            <a:r>
              <a:rPr b="1"/>
              <a:t>Nightmares</a:t>
            </a:r>
            <a:r>
              <a:t> (troubling intense dreams that may cause danger and anxiety or fear happening during the REM phase of sleep)</a:t>
            </a:r>
          </a:p>
          <a:p>
            <a:pPr marL="0" indent="0" algn="l" defTabSz="1627632">
              <a:defRPr sz="3204"/>
            </a:pPr>
            <a:endParaRPr/>
          </a:p>
          <a:p>
            <a:pPr marL="0" indent="0" algn="l" defTabSz="1627632">
              <a:defRPr sz="3204"/>
            </a:pPr>
            <a:r>
              <a:t>- </a:t>
            </a:r>
            <a:r>
              <a:rPr b="1"/>
              <a:t>night terrors</a:t>
            </a:r>
            <a:r>
              <a:t> (the patient waking up suddenly in a terrified state which can last from 3 second to five minute and can be associated with sweating or crying usually happening in the non-REM face of sleep)</a:t>
            </a:r>
          </a:p>
          <a:p>
            <a:pPr marL="0" indent="0" algn="l" defTabSz="1627632">
              <a:defRPr sz="3204"/>
            </a:pPr>
            <a:endParaRPr/>
          </a:p>
          <a:p>
            <a:pPr marL="0" indent="0" algn="l" defTabSz="1627632">
              <a:defRPr sz="3204"/>
            </a:pPr>
            <a:r>
              <a:t>- </a:t>
            </a:r>
            <a:r>
              <a:rPr b="1"/>
              <a:t>bedwetting</a:t>
            </a:r>
            <a:r>
              <a:t> (mainly with children)</a:t>
            </a:r>
            <a:endParaRPr>
              <a:solidFill>
                <a:srgbClr val="E6B5FF"/>
              </a:solidFill>
            </a:endParaRPr>
          </a:p>
        </p:txBody>
      </p:sp>
      <p:pic>
        <p:nvPicPr>
          <p:cNvPr id="397" name="Picture 2" descr="Picture 2"/>
          <p:cNvPicPr>
            <a:picLocks noChangeAspect="1"/>
          </p:cNvPicPr>
          <p:nvPr/>
        </p:nvPicPr>
        <p:blipFill>
          <a:blip r:embed="rId2"/>
          <a:stretch>
            <a:fillRect/>
          </a:stretch>
        </p:blipFill>
        <p:spPr>
          <a:xfrm>
            <a:off x="15049850" y="46157"/>
            <a:ext cx="2842615" cy="213196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Google Shape;1725;p52"/>
          <p:cNvSpPr txBox="1">
            <a:spLocks noGrp="1"/>
          </p:cNvSpPr>
          <p:nvPr>
            <p:ph type="title"/>
          </p:nvPr>
        </p:nvSpPr>
        <p:spPr>
          <a:xfrm>
            <a:off x="1061345" y="543691"/>
            <a:ext cx="15398401" cy="1145401"/>
          </a:xfrm>
          <a:prstGeom prst="rect">
            <a:avLst/>
          </a:prstGeom>
        </p:spPr>
        <p:txBody>
          <a:bodyPr>
            <a:normAutofit fontScale="90000"/>
          </a:bodyPr>
          <a:lstStyle>
            <a:lvl1pPr defTabSz="1463040">
              <a:defRPr sz="5120"/>
            </a:lvl1pPr>
          </a:lstStyle>
          <a:p>
            <a:r>
              <a:t>Night terrors vs. nightmares</a:t>
            </a:r>
          </a:p>
        </p:txBody>
      </p:sp>
      <p:sp>
        <p:nvSpPr>
          <p:cNvPr id="400" name="Google Shape;1726;p52"/>
          <p:cNvSpPr txBox="1">
            <a:spLocks noGrp="1"/>
          </p:cNvSpPr>
          <p:nvPr>
            <p:ph type="body" sz="half" idx="1"/>
          </p:nvPr>
        </p:nvSpPr>
        <p:spPr>
          <a:xfrm>
            <a:off x="299024" y="4158307"/>
            <a:ext cx="7385910" cy="6216046"/>
          </a:xfrm>
          <a:prstGeom prst="rect">
            <a:avLst/>
          </a:prstGeom>
        </p:spPr>
        <p:txBody>
          <a:bodyPr/>
          <a:lstStyle/>
          <a:p>
            <a:pPr marL="0" indent="0" algn="l">
              <a:buSzTx/>
              <a:buNone/>
              <a:defRPr sz="4000"/>
            </a:pPr>
            <a:r>
              <a:t>- happens earlier in sleep during none REM</a:t>
            </a:r>
          </a:p>
          <a:p>
            <a:pPr marL="0" indent="0" algn="l">
              <a:buSzTx/>
              <a:buNone/>
              <a:defRPr sz="4000"/>
            </a:pPr>
            <a:r>
              <a:t>- cannot remember the dream vividly</a:t>
            </a:r>
          </a:p>
          <a:p>
            <a:pPr marL="0" indent="0" algn="l">
              <a:buSzTx/>
              <a:buNone/>
              <a:defRPr sz="4000"/>
            </a:pPr>
            <a:r>
              <a:t>- does not recall the event the next morning. </a:t>
            </a:r>
          </a:p>
          <a:p>
            <a:pPr marL="0" indent="0" algn="l">
              <a:buSzTx/>
              <a:buNone/>
              <a:defRPr sz="4000"/>
            </a:pPr>
            <a:r>
              <a:t>- wakes you up</a:t>
            </a:r>
          </a:p>
        </p:txBody>
      </p:sp>
      <p:sp>
        <p:nvSpPr>
          <p:cNvPr id="401" name="Google Shape;1727;p52"/>
          <p:cNvSpPr txBox="1">
            <a:spLocks noGrp="1"/>
          </p:cNvSpPr>
          <p:nvPr>
            <p:ph type="body" idx="21"/>
          </p:nvPr>
        </p:nvSpPr>
        <p:spPr>
          <a:xfrm>
            <a:off x="9560014" y="4247940"/>
            <a:ext cx="7249858" cy="64654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401052" indent="-401052" defTabSz="1828800">
              <a:spcBef>
                <a:spcPts val="0"/>
              </a:spcBef>
              <a:buFontTx/>
              <a:buChar char="-"/>
              <a:defRPr sz="4000">
                <a:solidFill>
                  <a:srgbClr val="F4F9FF"/>
                </a:solidFill>
                <a:latin typeface="나눔고딕"/>
                <a:ea typeface="나눔고딕"/>
                <a:cs typeface="나눔고딕"/>
                <a:sym typeface="나눔고딕"/>
              </a:defRPr>
            </a:pPr>
            <a:r>
              <a:t>occur in the last third of the night.</a:t>
            </a:r>
          </a:p>
          <a:p>
            <a:pPr marL="401052" indent="-401052" defTabSz="1828800">
              <a:spcBef>
                <a:spcPts val="0"/>
              </a:spcBef>
              <a:buFontTx/>
              <a:buChar char="-"/>
              <a:defRPr sz="4000">
                <a:solidFill>
                  <a:srgbClr val="F4F9FF"/>
                </a:solidFill>
                <a:latin typeface="나눔고딕"/>
                <a:ea typeface="나눔고딕"/>
                <a:cs typeface="나눔고딕"/>
                <a:sym typeface="나눔고딕"/>
              </a:defRPr>
            </a:pPr>
            <a:r>
              <a:t>Occurs during REM sleep</a:t>
            </a:r>
          </a:p>
          <a:p>
            <a:pPr marL="401052" indent="-401052" defTabSz="1828800">
              <a:spcBef>
                <a:spcPts val="0"/>
              </a:spcBef>
              <a:buFontTx/>
              <a:buChar char="-"/>
              <a:defRPr sz="4000">
                <a:solidFill>
                  <a:srgbClr val="F4F9FF"/>
                </a:solidFill>
                <a:latin typeface="나눔고딕"/>
                <a:ea typeface="나눔고딕"/>
                <a:cs typeface="나눔고딕"/>
                <a:sym typeface="나눔고딕"/>
              </a:defRPr>
            </a:pPr>
            <a:r>
              <a:t>May vividly remember the dream</a:t>
            </a:r>
          </a:p>
          <a:p>
            <a:pPr marL="401052" indent="-401052" defTabSz="1828800">
              <a:spcBef>
                <a:spcPts val="0"/>
              </a:spcBef>
              <a:buFontTx/>
              <a:buChar char="-"/>
              <a:defRPr sz="4000">
                <a:solidFill>
                  <a:srgbClr val="F4F9FF"/>
                </a:solidFill>
                <a:latin typeface="나눔고딕"/>
                <a:ea typeface="나눔고딕"/>
                <a:cs typeface="나눔고딕"/>
                <a:sym typeface="나눔고딕"/>
              </a:defRPr>
            </a:pPr>
            <a:r>
              <a:t>May or may not wake us from sleep</a:t>
            </a:r>
          </a:p>
        </p:txBody>
      </p:sp>
      <p:sp>
        <p:nvSpPr>
          <p:cNvPr id="402" name="Google Shape;1728;p52"/>
          <p:cNvSpPr txBox="1"/>
          <p:nvPr/>
        </p:nvSpPr>
        <p:spPr>
          <a:xfrm>
            <a:off x="469088" y="2482880"/>
            <a:ext cx="7045782" cy="1512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rPr lang="en-US" dirty="0"/>
              <a:t>Sleep</a:t>
            </a:r>
            <a:r>
              <a:rPr dirty="0"/>
              <a:t> Terrors</a:t>
            </a:r>
          </a:p>
        </p:txBody>
      </p:sp>
      <p:sp>
        <p:nvSpPr>
          <p:cNvPr id="403" name="Google Shape;1729;p52"/>
          <p:cNvSpPr txBox="1"/>
          <p:nvPr/>
        </p:nvSpPr>
        <p:spPr>
          <a:xfrm>
            <a:off x="9911479" y="2536349"/>
            <a:ext cx="6546928" cy="1467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algn="ctr" defTabSz="1828800">
              <a:defRPr sz="5200">
                <a:solidFill>
                  <a:srgbClr val="D9ABFE"/>
                </a:solidFill>
                <a:latin typeface="Mogra"/>
                <a:ea typeface="Mogra"/>
                <a:cs typeface="Mogra"/>
                <a:sym typeface="Mogra"/>
              </a:defRPr>
            </a:lvl1pPr>
          </a:lstStyle>
          <a:p>
            <a:r>
              <a:rPr dirty="0"/>
              <a:t>Nightmare</a:t>
            </a:r>
            <a:r>
              <a:rPr lang="en-US" dirty="0"/>
              <a:t> disorder</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Google Shape;621;p32"/>
          <p:cNvSpPr txBox="1">
            <a:spLocks noGrp="1"/>
          </p:cNvSpPr>
          <p:nvPr>
            <p:ph type="title"/>
          </p:nvPr>
        </p:nvSpPr>
        <p:spPr>
          <a:xfrm>
            <a:off x="3529500" y="882899"/>
            <a:ext cx="11229000" cy="1726801"/>
          </a:xfrm>
          <a:prstGeom prst="rect">
            <a:avLst/>
          </a:prstGeom>
        </p:spPr>
        <p:txBody>
          <a:bodyPr/>
          <a:lstStyle>
            <a:lvl1pPr defTabSz="1627632">
              <a:defRPr sz="8544"/>
            </a:lvl1pPr>
          </a:lstStyle>
          <a:p>
            <a:r>
              <a:t>Causes of parasomnia</a:t>
            </a:r>
          </a:p>
        </p:txBody>
      </p:sp>
      <p:sp>
        <p:nvSpPr>
          <p:cNvPr id="406" name="Google Shape;622;p32"/>
          <p:cNvSpPr txBox="1">
            <a:spLocks noGrp="1"/>
          </p:cNvSpPr>
          <p:nvPr>
            <p:ph type="body" idx="1"/>
          </p:nvPr>
        </p:nvSpPr>
        <p:spPr>
          <a:xfrm>
            <a:off x="354407" y="2769361"/>
            <a:ext cx="17579186" cy="5101607"/>
          </a:xfrm>
          <a:prstGeom prst="rect">
            <a:avLst/>
          </a:prstGeom>
        </p:spPr>
        <p:txBody>
          <a:bodyPr/>
          <a:lstStyle/>
          <a:p>
            <a:pPr marL="0" indent="0" algn="l"/>
            <a:r>
              <a:t>-  stress</a:t>
            </a:r>
          </a:p>
          <a:p>
            <a:pPr marL="0" indent="0" algn="l"/>
            <a:r>
              <a:t>-Anxiety</a:t>
            </a:r>
          </a:p>
          <a:p>
            <a:pPr marL="0" indent="0" algn="l"/>
            <a:r>
              <a:t>- Depression</a:t>
            </a:r>
          </a:p>
          <a:p>
            <a:pPr marL="0" indent="0" algn="l"/>
            <a:r>
              <a:t>- Substance use</a:t>
            </a:r>
          </a:p>
          <a:p>
            <a:pPr marL="0" indent="0" algn="l"/>
            <a:r>
              <a:t>- Side effect of some medication</a:t>
            </a:r>
          </a:p>
          <a:p>
            <a:pPr marL="0" indent="0" algn="l"/>
            <a:r>
              <a:t>- Irregular sleep (Night Shift)</a:t>
            </a:r>
          </a:p>
          <a:p>
            <a:pPr marL="0" indent="0" algn="l"/>
            <a:r>
              <a:t>- Other sleep disorders(insomnia)</a:t>
            </a:r>
          </a:p>
          <a:p>
            <a:pPr marL="0" indent="0" algn="l"/>
            <a:r>
              <a:t>- sleep deprivation</a:t>
            </a:r>
          </a:p>
        </p:txBody>
      </p:sp>
      <p:sp>
        <p:nvSpPr>
          <p:cNvPr id="407" name="Google Shape;1728;p52"/>
          <p:cNvSpPr txBox="1"/>
          <p:nvPr/>
        </p:nvSpPr>
        <p:spPr>
          <a:xfrm>
            <a:off x="15959" y="7026092"/>
            <a:ext cx="7045782" cy="1512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chor="b">
            <a:normAutofit/>
          </a:bodyPr>
          <a:lstStyle>
            <a:lvl1pPr defTabSz="1828800">
              <a:defRPr sz="5200">
                <a:solidFill>
                  <a:srgbClr val="D9ABFE"/>
                </a:solidFill>
                <a:latin typeface="Mogra"/>
                <a:ea typeface="Mogra"/>
                <a:cs typeface="Mogra"/>
                <a:sym typeface="Mogra"/>
              </a:defRPr>
            </a:lvl1pPr>
          </a:lstStyle>
          <a:p>
            <a:r>
              <a:t> Treatment</a:t>
            </a:r>
          </a:p>
        </p:txBody>
      </p:sp>
      <p:sp>
        <p:nvSpPr>
          <p:cNvPr id="408" name="Google Shape;1726;p52"/>
          <p:cNvSpPr txBox="1"/>
          <p:nvPr/>
        </p:nvSpPr>
        <p:spPr>
          <a:xfrm>
            <a:off x="72272" y="8546376"/>
            <a:ext cx="17226945" cy="4334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49" tIns="182849" rIns="182849" bIns="182849">
            <a:normAutofit/>
          </a:bodyPr>
          <a:lstStyle>
            <a:lvl1pPr defTabSz="1828800">
              <a:buClr>
                <a:srgbClr val="F4F9FF"/>
              </a:buClr>
              <a:buFont typeface="나눔고딕"/>
              <a:defRPr sz="3200">
                <a:solidFill>
                  <a:srgbClr val="F4F9FF"/>
                </a:solidFill>
                <a:latin typeface="나눔고딕"/>
                <a:ea typeface="나눔고딕"/>
                <a:cs typeface="나눔고딕"/>
                <a:sym typeface="나눔고딕"/>
              </a:defRPr>
            </a:lvl1pPr>
          </a:lstStyle>
          <a:p>
            <a:r>
              <a:t>- it maybe by using medication ,behavioral therapy or lifestyle changes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Google Shape;621;p32"/>
          <p:cNvSpPr txBox="1">
            <a:spLocks noGrp="1"/>
          </p:cNvSpPr>
          <p:nvPr>
            <p:ph type="title"/>
          </p:nvPr>
        </p:nvSpPr>
        <p:spPr>
          <a:xfrm>
            <a:off x="8185651" y="4687581"/>
            <a:ext cx="7630201" cy="1839599"/>
          </a:xfrm>
          <a:prstGeom prst="rect">
            <a:avLst/>
          </a:prstGeom>
        </p:spPr>
        <p:txBody>
          <a:bodyPr/>
          <a:lstStyle/>
          <a:p>
            <a:r>
              <a:t>Thanks!</a:t>
            </a:r>
          </a:p>
        </p:txBody>
      </p:sp>
      <p:grpSp>
        <p:nvGrpSpPr>
          <p:cNvPr id="580" name="Google Shape;1772;p54"/>
          <p:cNvGrpSpPr/>
          <p:nvPr/>
        </p:nvGrpSpPr>
        <p:grpSpPr>
          <a:xfrm>
            <a:off x="678735" y="1811237"/>
            <a:ext cx="7522069" cy="7592288"/>
            <a:chOff x="0" y="0"/>
            <a:chExt cx="7522067" cy="7592287"/>
          </a:xfrm>
        </p:grpSpPr>
        <p:sp>
          <p:nvSpPr>
            <p:cNvPr id="411" name="Google Shape;1773;p54"/>
            <p:cNvSpPr/>
            <p:nvPr/>
          </p:nvSpPr>
          <p:spPr>
            <a:xfrm>
              <a:off x="4914730" y="2300640"/>
              <a:ext cx="2607338" cy="2858758"/>
            </a:xfrm>
            <a:custGeom>
              <a:avLst/>
              <a:gdLst/>
              <a:ahLst/>
              <a:cxnLst>
                <a:cxn ang="0">
                  <a:pos x="wd2" y="hd2"/>
                </a:cxn>
                <a:cxn ang="5400000">
                  <a:pos x="wd2" y="hd2"/>
                </a:cxn>
                <a:cxn ang="10800000">
                  <a:pos x="wd2" y="hd2"/>
                </a:cxn>
                <a:cxn ang="16200000">
                  <a:pos x="wd2" y="hd2"/>
                </a:cxn>
              </a:cxnLst>
              <a:rect l="0" t="0" r="r" b="b"/>
              <a:pathLst>
                <a:path w="21244" h="21600" extrusionOk="0">
                  <a:moveTo>
                    <a:pt x="16316" y="0"/>
                  </a:moveTo>
                  <a:cubicBezTo>
                    <a:pt x="15105" y="0"/>
                    <a:pt x="13963" y="1228"/>
                    <a:pt x="13475" y="1970"/>
                  </a:cubicBezTo>
                  <a:cubicBezTo>
                    <a:pt x="12994" y="2656"/>
                    <a:pt x="12847" y="3377"/>
                    <a:pt x="12772" y="3788"/>
                  </a:cubicBezTo>
                  <a:cubicBezTo>
                    <a:pt x="11552" y="2027"/>
                    <a:pt x="10859" y="1794"/>
                    <a:pt x="10525" y="1794"/>
                  </a:cubicBezTo>
                  <a:cubicBezTo>
                    <a:pt x="10494" y="1794"/>
                    <a:pt x="10467" y="1796"/>
                    <a:pt x="10443" y="1799"/>
                  </a:cubicBezTo>
                  <a:lnTo>
                    <a:pt x="10405" y="1799"/>
                  </a:lnTo>
                  <a:cubicBezTo>
                    <a:pt x="10331" y="1833"/>
                    <a:pt x="10258" y="1868"/>
                    <a:pt x="10183" y="1902"/>
                  </a:cubicBezTo>
                  <a:cubicBezTo>
                    <a:pt x="9258" y="2622"/>
                    <a:pt x="9444" y="5983"/>
                    <a:pt x="9481" y="6943"/>
                  </a:cubicBezTo>
                  <a:cubicBezTo>
                    <a:pt x="7920" y="5195"/>
                    <a:pt x="6731" y="4321"/>
                    <a:pt x="5990" y="4321"/>
                  </a:cubicBezTo>
                  <a:cubicBezTo>
                    <a:pt x="5887" y="4321"/>
                    <a:pt x="5794" y="4338"/>
                    <a:pt x="5708" y="4371"/>
                  </a:cubicBezTo>
                  <a:cubicBezTo>
                    <a:pt x="5708" y="4371"/>
                    <a:pt x="5671" y="4371"/>
                    <a:pt x="5671" y="4406"/>
                  </a:cubicBezTo>
                  <a:cubicBezTo>
                    <a:pt x="5597" y="4440"/>
                    <a:pt x="5523" y="4474"/>
                    <a:pt x="5449" y="4543"/>
                  </a:cubicBezTo>
                  <a:cubicBezTo>
                    <a:pt x="4747" y="5298"/>
                    <a:pt x="4820" y="7733"/>
                    <a:pt x="5745" y="11848"/>
                  </a:cubicBezTo>
                  <a:cubicBezTo>
                    <a:pt x="4495" y="10452"/>
                    <a:pt x="3052" y="9442"/>
                    <a:pt x="1942" y="9442"/>
                  </a:cubicBezTo>
                  <a:cubicBezTo>
                    <a:pt x="1771" y="9442"/>
                    <a:pt x="1608" y="9466"/>
                    <a:pt x="1454" y="9516"/>
                  </a:cubicBezTo>
                  <a:cubicBezTo>
                    <a:pt x="1381" y="9550"/>
                    <a:pt x="1306" y="9585"/>
                    <a:pt x="1233" y="9619"/>
                  </a:cubicBezTo>
                  <a:cubicBezTo>
                    <a:pt x="1122" y="9688"/>
                    <a:pt x="1048" y="9756"/>
                    <a:pt x="974" y="9825"/>
                  </a:cubicBezTo>
                  <a:cubicBezTo>
                    <a:pt x="-173" y="10819"/>
                    <a:pt x="-321" y="13632"/>
                    <a:pt x="604" y="15587"/>
                  </a:cubicBezTo>
                  <a:cubicBezTo>
                    <a:pt x="1122" y="16684"/>
                    <a:pt x="1602" y="16684"/>
                    <a:pt x="2158" y="18056"/>
                  </a:cubicBezTo>
                  <a:cubicBezTo>
                    <a:pt x="2860" y="19874"/>
                    <a:pt x="2416" y="21109"/>
                    <a:pt x="3267" y="21486"/>
                  </a:cubicBezTo>
                  <a:cubicBezTo>
                    <a:pt x="3378" y="21555"/>
                    <a:pt x="3452" y="21555"/>
                    <a:pt x="3563" y="21589"/>
                  </a:cubicBezTo>
                  <a:cubicBezTo>
                    <a:pt x="3614" y="21596"/>
                    <a:pt x="3666" y="21600"/>
                    <a:pt x="3719" y="21600"/>
                  </a:cubicBezTo>
                  <a:cubicBezTo>
                    <a:pt x="4159" y="21600"/>
                    <a:pt x="4664" y="21361"/>
                    <a:pt x="5523" y="21178"/>
                  </a:cubicBezTo>
                  <a:cubicBezTo>
                    <a:pt x="6218" y="21014"/>
                    <a:pt x="6781" y="20959"/>
                    <a:pt x="7285" y="20959"/>
                  </a:cubicBezTo>
                  <a:cubicBezTo>
                    <a:pt x="8344" y="20959"/>
                    <a:pt x="9148" y="21202"/>
                    <a:pt x="10379" y="21202"/>
                  </a:cubicBezTo>
                  <a:cubicBezTo>
                    <a:pt x="10779" y="21202"/>
                    <a:pt x="11224" y="21177"/>
                    <a:pt x="11737" y="21109"/>
                  </a:cubicBezTo>
                  <a:cubicBezTo>
                    <a:pt x="12736" y="20972"/>
                    <a:pt x="15398" y="20629"/>
                    <a:pt x="15621" y="19600"/>
                  </a:cubicBezTo>
                  <a:cubicBezTo>
                    <a:pt x="15658" y="19497"/>
                    <a:pt x="15658" y="19360"/>
                    <a:pt x="15621" y="19223"/>
                  </a:cubicBezTo>
                  <a:cubicBezTo>
                    <a:pt x="15583" y="19119"/>
                    <a:pt x="15546" y="19017"/>
                    <a:pt x="15473" y="18948"/>
                  </a:cubicBezTo>
                  <a:cubicBezTo>
                    <a:pt x="14659" y="17542"/>
                    <a:pt x="10960" y="16033"/>
                    <a:pt x="10701" y="15930"/>
                  </a:cubicBezTo>
                  <a:cubicBezTo>
                    <a:pt x="11134" y="16052"/>
                    <a:pt x="12216" y="16316"/>
                    <a:pt x="13488" y="16316"/>
                  </a:cubicBezTo>
                  <a:cubicBezTo>
                    <a:pt x="14717" y="16316"/>
                    <a:pt x="16122" y="16069"/>
                    <a:pt x="17285" y="15209"/>
                  </a:cubicBezTo>
                  <a:cubicBezTo>
                    <a:pt x="17470" y="15107"/>
                    <a:pt x="17914" y="14763"/>
                    <a:pt x="18247" y="14352"/>
                  </a:cubicBezTo>
                  <a:cubicBezTo>
                    <a:pt x="18320" y="14283"/>
                    <a:pt x="18395" y="14215"/>
                    <a:pt x="18431" y="14112"/>
                  </a:cubicBezTo>
                  <a:cubicBezTo>
                    <a:pt x="18690" y="13735"/>
                    <a:pt x="18876" y="13323"/>
                    <a:pt x="18764" y="12911"/>
                  </a:cubicBezTo>
                  <a:cubicBezTo>
                    <a:pt x="18557" y="12111"/>
                    <a:pt x="17384" y="11461"/>
                    <a:pt x="15816" y="11461"/>
                  </a:cubicBezTo>
                  <a:cubicBezTo>
                    <a:pt x="15704" y="11461"/>
                    <a:pt x="15589" y="11464"/>
                    <a:pt x="15473" y="11471"/>
                  </a:cubicBezTo>
                  <a:cubicBezTo>
                    <a:pt x="16397" y="11334"/>
                    <a:pt x="18543" y="10888"/>
                    <a:pt x="20022" y="9173"/>
                  </a:cubicBezTo>
                  <a:cubicBezTo>
                    <a:pt x="20096" y="9105"/>
                    <a:pt x="20725" y="8384"/>
                    <a:pt x="21057" y="7630"/>
                  </a:cubicBezTo>
                  <a:cubicBezTo>
                    <a:pt x="21094" y="7526"/>
                    <a:pt x="21131" y="7424"/>
                    <a:pt x="21169" y="7321"/>
                  </a:cubicBezTo>
                  <a:cubicBezTo>
                    <a:pt x="21279" y="7012"/>
                    <a:pt x="21279" y="6704"/>
                    <a:pt x="21094" y="6498"/>
                  </a:cubicBezTo>
                  <a:cubicBezTo>
                    <a:pt x="20922" y="6258"/>
                    <a:pt x="20550" y="6143"/>
                    <a:pt x="20037" y="6143"/>
                  </a:cubicBezTo>
                  <a:cubicBezTo>
                    <a:pt x="19224" y="6143"/>
                    <a:pt x="18058" y="6432"/>
                    <a:pt x="16767" y="6978"/>
                  </a:cubicBezTo>
                  <a:cubicBezTo>
                    <a:pt x="17174" y="6738"/>
                    <a:pt x="18357" y="5880"/>
                    <a:pt x="18727" y="4440"/>
                  </a:cubicBezTo>
                  <a:cubicBezTo>
                    <a:pt x="19060" y="2999"/>
                    <a:pt x="18505" y="1284"/>
                    <a:pt x="17543" y="496"/>
                  </a:cubicBezTo>
                  <a:cubicBezTo>
                    <a:pt x="17470" y="427"/>
                    <a:pt x="17396" y="358"/>
                    <a:pt x="17322" y="324"/>
                  </a:cubicBezTo>
                  <a:cubicBezTo>
                    <a:pt x="17063" y="187"/>
                    <a:pt x="16841" y="84"/>
                    <a:pt x="16545" y="15"/>
                  </a:cubicBezTo>
                  <a:cubicBezTo>
                    <a:pt x="16468" y="5"/>
                    <a:pt x="16392" y="0"/>
                    <a:pt x="16316"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2" name="Google Shape;1774;p54"/>
            <p:cNvSpPr/>
            <p:nvPr/>
          </p:nvSpPr>
          <p:spPr>
            <a:xfrm>
              <a:off x="5315770" y="2343562"/>
              <a:ext cx="1752133" cy="2814424"/>
            </a:xfrm>
            <a:custGeom>
              <a:avLst/>
              <a:gdLst/>
              <a:ahLst/>
              <a:cxnLst>
                <a:cxn ang="0">
                  <a:pos x="wd2" y="hd2"/>
                </a:cxn>
                <a:cxn ang="5400000">
                  <a:pos x="wd2" y="hd2"/>
                </a:cxn>
                <a:cxn ang="10800000">
                  <a:pos x="wd2" y="hd2"/>
                </a:cxn>
                <a:cxn ang="16200000">
                  <a:pos x="wd2" y="hd2"/>
                </a:cxn>
              </a:cxnLst>
              <a:rect l="0" t="0" r="r" b="b"/>
              <a:pathLst>
                <a:path w="21600" h="21600" extrusionOk="0">
                  <a:moveTo>
                    <a:pt x="21265" y="0"/>
                  </a:moveTo>
                  <a:cubicBezTo>
                    <a:pt x="20202" y="1289"/>
                    <a:pt x="19474" y="2648"/>
                    <a:pt x="18467" y="3971"/>
                  </a:cubicBezTo>
                  <a:cubicBezTo>
                    <a:pt x="17403" y="5330"/>
                    <a:pt x="16229" y="6619"/>
                    <a:pt x="14774" y="7839"/>
                  </a:cubicBezTo>
                  <a:cubicBezTo>
                    <a:pt x="14717" y="7943"/>
                    <a:pt x="14605" y="8013"/>
                    <a:pt x="14494" y="8082"/>
                  </a:cubicBezTo>
                  <a:cubicBezTo>
                    <a:pt x="14157" y="8361"/>
                    <a:pt x="13822" y="8640"/>
                    <a:pt x="13486" y="8919"/>
                  </a:cubicBezTo>
                  <a:cubicBezTo>
                    <a:pt x="12087" y="9999"/>
                    <a:pt x="10577" y="10974"/>
                    <a:pt x="9233" y="12054"/>
                  </a:cubicBezTo>
                  <a:cubicBezTo>
                    <a:pt x="9177" y="12089"/>
                    <a:pt x="9177" y="12124"/>
                    <a:pt x="9122" y="12158"/>
                  </a:cubicBezTo>
                  <a:cubicBezTo>
                    <a:pt x="9065" y="12158"/>
                    <a:pt x="9009" y="12193"/>
                    <a:pt x="9009" y="12228"/>
                  </a:cubicBezTo>
                  <a:lnTo>
                    <a:pt x="8842" y="12367"/>
                  </a:lnTo>
                  <a:cubicBezTo>
                    <a:pt x="8394" y="12716"/>
                    <a:pt x="7946" y="13099"/>
                    <a:pt x="7554" y="13517"/>
                  </a:cubicBezTo>
                  <a:cubicBezTo>
                    <a:pt x="6043" y="14945"/>
                    <a:pt x="5092" y="16618"/>
                    <a:pt x="3805" y="18151"/>
                  </a:cubicBezTo>
                  <a:cubicBezTo>
                    <a:pt x="3693" y="18255"/>
                    <a:pt x="3581" y="18360"/>
                    <a:pt x="3525" y="18464"/>
                  </a:cubicBezTo>
                  <a:cubicBezTo>
                    <a:pt x="3469" y="18500"/>
                    <a:pt x="3413" y="18534"/>
                    <a:pt x="3413" y="18569"/>
                  </a:cubicBezTo>
                  <a:cubicBezTo>
                    <a:pt x="2462" y="19614"/>
                    <a:pt x="1287" y="20589"/>
                    <a:pt x="0" y="21495"/>
                  </a:cubicBezTo>
                  <a:cubicBezTo>
                    <a:pt x="167" y="21530"/>
                    <a:pt x="335" y="21565"/>
                    <a:pt x="447" y="21600"/>
                  </a:cubicBezTo>
                  <a:cubicBezTo>
                    <a:pt x="1343" y="20973"/>
                    <a:pt x="2126" y="20311"/>
                    <a:pt x="2853" y="19614"/>
                  </a:cubicBezTo>
                  <a:cubicBezTo>
                    <a:pt x="3246" y="19266"/>
                    <a:pt x="3525" y="18917"/>
                    <a:pt x="3860" y="18569"/>
                  </a:cubicBezTo>
                  <a:cubicBezTo>
                    <a:pt x="3860" y="18569"/>
                    <a:pt x="3916" y="18534"/>
                    <a:pt x="3916" y="18534"/>
                  </a:cubicBezTo>
                  <a:lnTo>
                    <a:pt x="3973" y="18464"/>
                  </a:lnTo>
                  <a:cubicBezTo>
                    <a:pt x="3973" y="18429"/>
                    <a:pt x="4029" y="18360"/>
                    <a:pt x="4084" y="18325"/>
                  </a:cubicBezTo>
                  <a:cubicBezTo>
                    <a:pt x="5147" y="17071"/>
                    <a:pt x="5987" y="15712"/>
                    <a:pt x="7106" y="14458"/>
                  </a:cubicBezTo>
                  <a:cubicBezTo>
                    <a:pt x="7722" y="13726"/>
                    <a:pt x="8505" y="13064"/>
                    <a:pt x="9345" y="12403"/>
                  </a:cubicBezTo>
                  <a:cubicBezTo>
                    <a:pt x="9401" y="12333"/>
                    <a:pt x="9513" y="12228"/>
                    <a:pt x="9625" y="12158"/>
                  </a:cubicBezTo>
                  <a:cubicBezTo>
                    <a:pt x="10688" y="11357"/>
                    <a:pt x="11751" y="10591"/>
                    <a:pt x="12815" y="9824"/>
                  </a:cubicBezTo>
                  <a:cubicBezTo>
                    <a:pt x="13430" y="9371"/>
                    <a:pt x="14046" y="8919"/>
                    <a:pt x="14605" y="8431"/>
                  </a:cubicBezTo>
                  <a:lnTo>
                    <a:pt x="14661" y="8396"/>
                  </a:lnTo>
                  <a:cubicBezTo>
                    <a:pt x="14774" y="8326"/>
                    <a:pt x="14885" y="8257"/>
                    <a:pt x="14941" y="8152"/>
                  </a:cubicBezTo>
                  <a:cubicBezTo>
                    <a:pt x="16116" y="7176"/>
                    <a:pt x="17179" y="6132"/>
                    <a:pt x="18131" y="5016"/>
                  </a:cubicBezTo>
                  <a:cubicBezTo>
                    <a:pt x="19419" y="3449"/>
                    <a:pt x="20313" y="1742"/>
                    <a:pt x="21600" y="139"/>
                  </a:cubicBezTo>
                  <a:cubicBezTo>
                    <a:pt x="21489" y="104"/>
                    <a:pt x="21377" y="35"/>
                    <a:pt x="21265"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3" name="Google Shape;1775;p54"/>
            <p:cNvSpPr/>
            <p:nvPr/>
          </p:nvSpPr>
          <p:spPr>
            <a:xfrm>
              <a:off x="6164598" y="2538685"/>
              <a:ext cx="364803" cy="906799"/>
            </a:xfrm>
            <a:custGeom>
              <a:avLst/>
              <a:gdLst/>
              <a:ahLst/>
              <a:cxnLst>
                <a:cxn ang="0">
                  <a:pos x="wd2" y="hd2"/>
                </a:cxn>
                <a:cxn ang="5400000">
                  <a:pos x="wd2" y="hd2"/>
                </a:cxn>
                <a:cxn ang="10800000">
                  <a:pos x="wd2" y="hd2"/>
                </a:cxn>
                <a:cxn ang="16200000">
                  <a:pos x="wd2" y="hd2"/>
                </a:cxn>
              </a:cxnLst>
              <a:rect l="0" t="0" r="r" b="b"/>
              <a:pathLst>
                <a:path w="21427" h="21600" extrusionOk="0">
                  <a:moveTo>
                    <a:pt x="1598" y="0"/>
                  </a:moveTo>
                  <a:cubicBezTo>
                    <a:pt x="1067" y="110"/>
                    <a:pt x="536" y="217"/>
                    <a:pt x="0" y="325"/>
                  </a:cubicBezTo>
                  <a:cubicBezTo>
                    <a:pt x="2134" y="2919"/>
                    <a:pt x="4533" y="5515"/>
                    <a:pt x="6933" y="8110"/>
                  </a:cubicBezTo>
                  <a:cubicBezTo>
                    <a:pt x="8000" y="9083"/>
                    <a:pt x="17597" y="18600"/>
                    <a:pt x="19201" y="20436"/>
                  </a:cubicBezTo>
                  <a:cubicBezTo>
                    <a:pt x="19466" y="20546"/>
                    <a:pt x="19466" y="20654"/>
                    <a:pt x="19466" y="20654"/>
                  </a:cubicBezTo>
                  <a:cubicBezTo>
                    <a:pt x="18930" y="20761"/>
                    <a:pt x="18399" y="21087"/>
                    <a:pt x="18930" y="21302"/>
                  </a:cubicBezTo>
                  <a:lnTo>
                    <a:pt x="19201" y="21409"/>
                  </a:lnTo>
                  <a:cubicBezTo>
                    <a:pt x="19201" y="21519"/>
                    <a:pt x="19466" y="21519"/>
                    <a:pt x="19731" y="21519"/>
                  </a:cubicBezTo>
                  <a:cubicBezTo>
                    <a:pt x="19864" y="21573"/>
                    <a:pt x="19997" y="21600"/>
                    <a:pt x="20096" y="21600"/>
                  </a:cubicBezTo>
                  <a:cubicBezTo>
                    <a:pt x="20196" y="21600"/>
                    <a:pt x="20262" y="21573"/>
                    <a:pt x="20262" y="21519"/>
                  </a:cubicBezTo>
                  <a:cubicBezTo>
                    <a:pt x="21329" y="21409"/>
                    <a:pt x="21600" y="21087"/>
                    <a:pt x="21329" y="20654"/>
                  </a:cubicBezTo>
                  <a:cubicBezTo>
                    <a:pt x="21329" y="20546"/>
                    <a:pt x="21064" y="20329"/>
                    <a:pt x="21064" y="20221"/>
                  </a:cubicBezTo>
                  <a:cubicBezTo>
                    <a:pt x="20798" y="20004"/>
                    <a:pt x="20798" y="19896"/>
                    <a:pt x="20533" y="19681"/>
                  </a:cubicBezTo>
                  <a:cubicBezTo>
                    <a:pt x="19731" y="18708"/>
                    <a:pt x="18930" y="17735"/>
                    <a:pt x="17863" y="16652"/>
                  </a:cubicBezTo>
                  <a:cubicBezTo>
                    <a:pt x="15734" y="14273"/>
                    <a:pt x="13329" y="12004"/>
                    <a:pt x="10930" y="9625"/>
                  </a:cubicBezTo>
                  <a:cubicBezTo>
                    <a:pt x="7464" y="6489"/>
                    <a:pt x="4268" y="3244"/>
                    <a:pt x="1869"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4" name="Google Shape;1776;p54"/>
            <p:cNvSpPr/>
            <p:nvPr/>
          </p:nvSpPr>
          <p:spPr>
            <a:xfrm>
              <a:off x="6502355" y="3269578"/>
              <a:ext cx="1010491" cy="177050"/>
            </a:xfrm>
            <a:custGeom>
              <a:avLst/>
              <a:gdLst/>
              <a:ahLst/>
              <a:cxnLst>
                <a:cxn ang="0">
                  <a:pos x="wd2" y="hd2"/>
                </a:cxn>
                <a:cxn ang="5400000">
                  <a:pos x="wd2" y="hd2"/>
                </a:cxn>
                <a:cxn ang="10800000">
                  <a:pos x="wd2" y="hd2"/>
                </a:cxn>
                <a:cxn ang="16200000">
                  <a:pos x="wd2" y="hd2"/>
                </a:cxn>
              </a:cxnLst>
              <a:rect l="0" t="0" r="r" b="b"/>
              <a:pathLst>
                <a:path w="21561" h="21600" extrusionOk="0">
                  <a:moveTo>
                    <a:pt x="21561" y="0"/>
                  </a:moveTo>
                  <a:cubicBezTo>
                    <a:pt x="20786" y="1102"/>
                    <a:pt x="19914" y="1665"/>
                    <a:pt x="19043" y="1665"/>
                  </a:cubicBezTo>
                  <a:cubicBezTo>
                    <a:pt x="16912" y="2767"/>
                    <a:pt x="14877" y="2216"/>
                    <a:pt x="12746" y="3881"/>
                  </a:cubicBezTo>
                  <a:cubicBezTo>
                    <a:pt x="8677" y="6098"/>
                    <a:pt x="4610" y="11633"/>
                    <a:pt x="541" y="16616"/>
                  </a:cubicBezTo>
                  <a:cubicBezTo>
                    <a:pt x="445" y="17167"/>
                    <a:pt x="349" y="17167"/>
                    <a:pt x="252" y="17167"/>
                  </a:cubicBezTo>
                  <a:cubicBezTo>
                    <a:pt x="-39" y="17719"/>
                    <a:pt x="-39" y="19384"/>
                    <a:pt x="57" y="20486"/>
                  </a:cubicBezTo>
                  <a:cubicBezTo>
                    <a:pt x="57" y="21049"/>
                    <a:pt x="154" y="21049"/>
                    <a:pt x="154" y="21049"/>
                  </a:cubicBezTo>
                  <a:cubicBezTo>
                    <a:pt x="252" y="21600"/>
                    <a:pt x="349" y="21600"/>
                    <a:pt x="445" y="21600"/>
                  </a:cubicBezTo>
                  <a:cubicBezTo>
                    <a:pt x="4803" y="15502"/>
                    <a:pt x="9163" y="9967"/>
                    <a:pt x="13522" y="7751"/>
                  </a:cubicBezTo>
                  <a:cubicBezTo>
                    <a:pt x="16040" y="6098"/>
                    <a:pt x="18751" y="7751"/>
                    <a:pt x="21270" y="4984"/>
                  </a:cubicBezTo>
                  <a:cubicBezTo>
                    <a:pt x="21366" y="3319"/>
                    <a:pt x="21463" y="1665"/>
                    <a:pt x="2156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5" name="Google Shape;1777;p54"/>
            <p:cNvSpPr/>
            <p:nvPr/>
          </p:nvSpPr>
          <p:spPr>
            <a:xfrm>
              <a:off x="5583559" y="2879141"/>
              <a:ext cx="481658" cy="1059469"/>
            </a:xfrm>
            <a:custGeom>
              <a:avLst/>
              <a:gdLst/>
              <a:ahLst/>
              <a:cxnLst>
                <a:cxn ang="0">
                  <a:pos x="wd2" y="hd2"/>
                </a:cxn>
                <a:cxn ang="5400000">
                  <a:pos x="wd2" y="hd2"/>
                </a:cxn>
                <a:cxn ang="10800000">
                  <a:pos x="wd2" y="hd2"/>
                </a:cxn>
                <a:cxn ang="16200000">
                  <a:pos x="wd2" y="hd2"/>
                </a:cxn>
              </a:cxnLst>
              <a:rect l="0" t="0" r="r" b="b"/>
              <a:pathLst>
                <a:path w="21421" h="21600" extrusionOk="0">
                  <a:moveTo>
                    <a:pt x="1210" y="0"/>
                  </a:moveTo>
                  <a:cubicBezTo>
                    <a:pt x="808" y="94"/>
                    <a:pt x="402" y="278"/>
                    <a:pt x="0" y="464"/>
                  </a:cubicBezTo>
                  <a:cubicBezTo>
                    <a:pt x="1415" y="1760"/>
                    <a:pt x="2625" y="3055"/>
                    <a:pt x="3834" y="4350"/>
                  </a:cubicBezTo>
                  <a:cubicBezTo>
                    <a:pt x="5856" y="6386"/>
                    <a:pt x="7874" y="8330"/>
                    <a:pt x="10093" y="10274"/>
                  </a:cubicBezTo>
                  <a:cubicBezTo>
                    <a:pt x="12114" y="12216"/>
                    <a:pt x="14333" y="14068"/>
                    <a:pt x="16351" y="15920"/>
                  </a:cubicBezTo>
                  <a:cubicBezTo>
                    <a:pt x="18373" y="17586"/>
                    <a:pt x="19988" y="19343"/>
                    <a:pt x="19783" y="21195"/>
                  </a:cubicBezTo>
                  <a:cubicBezTo>
                    <a:pt x="19783" y="21379"/>
                    <a:pt x="19988" y="21471"/>
                    <a:pt x="20189" y="21471"/>
                  </a:cubicBezTo>
                  <a:cubicBezTo>
                    <a:pt x="20189" y="21564"/>
                    <a:pt x="20390" y="21564"/>
                    <a:pt x="20591" y="21564"/>
                  </a:cubicBezTo>
                  <a:cubicBezTo>
                    <a:pt x="20700" y="21588"/>
                    <a:pt x="20809" y="21600"/>
                    <a:pt x="20909" y="21600"/>
                  </a:cubicBezTo>
                  <a:cubicBezTo>
                    <a:pt x="21181" y="21600"/>
                    <a:pt x="21399" y="21516"/>
                    <a:pt x="21399" y="21379"/>
                  </a:cubicBezTo>
                  <a:cubicBezTo>
                    <a:pt x="21399" y="21379"/>
                    <a:pt x="21399" y="21287"/>
                    <a:pt x="21399" y="21287"/>
                  </a:cubicBezTo>
                  <a:lnTo>
                    <a:pt x="21399" y="21101"/>
                  </a:lnTo>
                  <a:cubicBezTo>
                    <a:pt x="21600" y="19435"/>
                    <a:pt x="20390" y="17862"/>
                    <a:pt x="18774" y="16382"/>
                  </a:cubicBezTo>
                  <a:cubicBezTo>
                    <a:pt x="16556" y="14346"/>
                    <a:pt x="14132" y="12402"/>
                    <a:pt x="11909" y="10366"/>
                  </a:cubicBezTo>
                  <a:cubicBezTo>
                    <a:pt x="9490" y="8330"/>
                    <a:pt x="7267" y="6202"/>
                    <a:pt x="5249" y="3980"/>
                  </a:cubicBezTo>
                  <a:cubicBezTo>
                    <a:pt x="4040" y="2685"/>
                    <a:pt x="2826" y="1297"/>
                    <a:pt x="121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6" name="Google Shape;1778;p54"/>
            <p:cNvSpPr/>
            <p:nvPr/>
          </p:nvSpPr>
          <p:spPr>
            <a:xfrm>
              <a:off x="6029551" y="3927805"/>
              <a:ext cx="1147358" cy="272399"/>
            </a:xfrm>
            <a:custGeom>
              <a:avLst/>
              <a:gdLst/>
              <a:ahLst/>
              <a:cxnLst>
                <a:cxn ang="0">
                  <a:pos x="wd2" y="hd2"/>
                </a:cxn>
                <a:cxn ang="5400000">
                  <a:pos x="wd2" y="hd2"/>
                </a:cxn>
                <a:cxn ang="10800000">
                  <a:pos x="wd2" y="hd2"/>
                </a:cxn>
                <a:cxn ang="16200000">
                  <a:pos x="wd2" y="hd2"/>
                </a:cxn>
              </a:cxnLst>
              <a:rect l="0" t="0" r="r" b="b"/>
              <a:pathLst>
                <a:path w="21578" h="21600" extrusionOk="0">
                  <a:moveTo>
                    <a:pt x="405" y="0"/>
                  </a:moveTo>
                  <a:cubicBezTo>
                    <a:pt x="235" y="0"/>
                    <a:pt x="150" y="0"/>
                    <a:pt x="65" y="358"/>
                  </a:cubicBezTo>
                  <a:cubicBezTo>
                    <a:pt x="-22" y="1082"/>
                    <a:pt x="-22" y="1440"/>
                    <a:pt x="65" y="2157"/>
                  </a:cubicBezTo>
                  <a:cubicBezTo>
                    <a:pt x="150" y="2523"/>
                    <a:pt x="235" y="2523"/>
                    <a:pt x="320" y="2523"/>
                  </a:cubicBezTo>
                  <a:cubicBezTo>
                    <a:pt x="491" y="2523"/>
                    <a:pt x="661" y="2881"/>
                    <a:pt x="833" y="2881"/>
                  </a:cubicBezTo>
                  <a:cubicBezTo>
                    <a:pt x="3051" y="3239"/>
                    <a:pt x="5271" y="4321"/>
                    <a:pt x="7577" y="6837"/>
                  </a:cubicBezTo>
                  <a:cubicBezTo>
                    <a:pt x="9882" y="9360"/>
                    <a:pt x="12102" y="12599"/>
                    <a:pt x="14492" y="15121"/>
                  </a:cubicBezTo>
                  <a:cubicBezTo>
                    <a:pt x="16627" y="17637"/>
                    <a:pt x="18932" y="19801"/>
                    <a:pt x="21236" y="21600"/>
                  </a:cubicBezTo>
                  <a:cubicBezTo>
                    <a:pt x="21321" y="20876"/>
                    <a:pt x="21493" y="19801"/>
                    <a:pt x="21578" y="19077"/>
                  </a:cubicBezTo>
                  <a:cubicBezTo>
                    <a:pt x="18847" y="17279"/>
                    <a:pt x="16113" y="14039"/>
                    <a:pt x="13467" y="11158"/>
                  </a:cubicBezTo>
                  <a:cubicBezTo>
                    <a:pt x="11334" y="8643"/>
                    <a:pt x="9199" y="5762"/>
                    <a:pt x="6979" y="3598"/>
                  </a:cubicBezTo>
                  <a:cubicBezTo>
                    <a:pt x="5101" y="1440"/>
                    <a:pt x="3223" y="358"/>
                    <a:pt x="126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7" name="Google Shape;1779;p54"/>
            <p:cNvSpPr/>
            <p:nvPr/>
          </p:nvSpPr>
          <p:spPr>
            <a:xfrm>
              <a:off x="5034239" y="3573702"/>
              <a:ext cx="603811" cy="1192372"/>
            </a:xfrm>
            <a:custGeom>
              <a:avLst/>
              <a:gdLst/>
              <a:ahLst/>
              <a:cxnLst>
                <a:cxn ang="0">
                  <a:pos x="wd2" y="hd2"/>
                </a:cxn>
                <a:cxn ang="5400000">
                  <a:pos x="wd2" y="hd2"/>
                </a:cxn>
                <a:cxn ang="10800000">
                  <a:pos x="wd2" y="hd2"/>
                </a:cxn>
                <a:cxn ang="16200000">
                  <a:pos x="wd2" y="hd2"/>
                </a:cxn>
              </a:cxnLst>
              <a:rect l="0" t="0" r="r" b="b"/>
              <a:pathLst>
                <a:path w="21600" h="21600" extrusionOk="0">
                  <a:moveTo>
                    <a:pt x="1138" y="0"/>
                  </a:moveTo>
                  <a:cubicBezTo>
                    <a:pt x="815" y="165"/>
                    <a:pt x="327" y="247"/>
                    <a:pt x="0" y="494"/>
                  </a:cubicBezTo>
                  <a:cubicBezTo>
                    <a:pt x="165" y="987"/>
                    <a:pt x="327" y="1564"/>
                    <a:pt x="488" y="2138"/>
                  </a:cubicBezTo>
                  <a:cubicBezTo>
                    <a:pt x="1138" y="4442"/>
                    <a:pt x="1950" y="6744"/>
                    <a:pt x="3899" y="8800"/>
                  </a:cubicBezTo>
                  <a:cubicBezTo>
                    <a:pt x="5849" y="10938"/>
                    <a:pt x="9095" y="12582"/>
                    <a:pt x="11694" y="14391"/>
                  </a:cubicBezTo>
                  <a:cubicBezTo>
                    <a:pt x="13317" y="15542"/>
                    <a:pt x="14778" y="16611"/>
                    <a:pt x="16240" y="17762"/>
                  </a:cubicBezTo>
                  <a:cubicBezTo>
                    <a:pt x="17701" y="18914"/>
                    <a:pt x="19327" y="19984"/>
                    <a:pt x="20300" y="21216"/>
                  </a:cubicBezTo>
                  <a:cubicBezTo>
                    <a:pt x="20300" y="21298"/>
                    <a:pt x="20300" y="21382"/>
                    <a:pt x="20300" y="21464"/>
                  </a:cubicBezTo>
                  <a:cubicBezTo>
                    <a:pt x="20395" y="21559"/>
                    <a:pt x="20600" y="21600"/>
                    <a:pt x="20822" y="21600"/>
                  </a:cubicBezTo>
                  <a:cubicBezTo>
                    <a:pt x="20977" y="21600"/>
                    <a:pt x="21139" y="21580"/>
                    <a:pt x="21273" y="21545"/>
                  </a:cubicBezTo>
                  <a:cubicBezTo>
                    <a:pt x="21273" y="21545"/>
                    <a:pt x="21435" y="21464"/>
                    <a:pt x="21435" y="21464"/>
                  </a:cubicBezTo>
                  <a:lnTo>
                    <a:pt x="21600" y="21298"/>
                  </a:lnTo>
                  <a:cubicBezTo>
                    <a:pt x="21600" y="21298"/>
                    <a:pt x="21600" y="21216"/>
                    <a:pt x="21600" y="21135"/>
                  </a:cubicBezTo>
                  <a:lnTo>
                    <a:pt x="21435" y="21135"/>
                  </a:lnTo>
                  <a:cubicBezTo>
                    <a:pt x="21273" y="20887"/>
                    <a:pt x="21112" y="20724"/>
                    <a:pt x="20950" y="20558"/>
                  </a:cubicBezTo>
                  <a:cubicBezTo>
                    <a:pt x="20300" y="19818"/>
                    <a:pt x="19489" y="19078"/>
                    <a:pt x="18512" y="18420"/>
                  </a:cubicBezTo>
                  <a:cubicBezTo>
                    <a:pt x="17216" y="17351"/>
                    <a:pt x="15755" y="16200"/>
                    <a:pt x="14455" y="15213"/>
                  </a:cubicBezTo>
                  <a:cubicBezTo>
                    <a:pt x="11694" y="13158"/>
                    <a:pt x="7960" y="11349"/>
                    <a:pt x="5684" y="9211"/>
                  </a:cubicBezTo>
                  <a:cubicBezTo>
                    <a:pt x="3411" y="7236"/>
                    <a:pt x="2599" y="4853"/>
                    <a:pt x="1950" y="2633"/>
                  </a:cubicBezTo>
                  <a:cubicBezTo>
                    <a:pt x="1626" y="1727"/>
                    <a:pt x="1300" y="905"/>
                    <a:pt x="1138"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8" name="Google Shape;1780;p54"/>
            <p:cNvSpPr/>
            <p:nvPr/>
          </p:nvSpPr>
          <p:spPr>
            <a:xfrm>
              <a:off x="5625960" y="4691077"/>
              <a:ext cx="1205978" cy="153706"/>
            </a:xfrm>
            <a:custGeom>
              <a:avLst/>
              <a:gdLst/>
              <a:ahLst/>
              <a:cxnLst>
                <a:cxn ang="0">
                  <a:pos x="wd2" y="hd2"/>
                </a:cxn>
                <a:cxn ang="5400000">
                  <a:pos x="wd2" y="hd2"/>
                </a:cxn>
                <a:cxn ang="10800000">
                  <a:pos x="wd2" y="hd2"/>
                </a:cxn>
                <a:cxn ang="16200000">
                  <a:pos x="wd2" y="hd2"/>
                </a:cxn>
              </a:cxnLst>
              <a:rect l="0" t="0" r="r" b="b"/>
              <a:pathLst>
                <a:path w="21572" h="21600" extrusionOk="0">
                  <a:moveTo>
                    <a:pt x="3710" y="0"/>
                  </a:moveTo>
                  <a:cubicBezTo>
                    <a:pt x="2553" y="0"/>
                    <a:pt x="1412" y="1230"/>
                    <a:pt x="378" y="5648"/>
                  </a:cubicBezTo>
                  <a:cubicBezTo>
                    <a:pt x="297" y="6296"/>
                    <a:pt x="216" y="6296"/>
                    <a:pt x="134" y="6931"/>
                  </a:cubicBezTo>
                  <a:cubicBezTo>
                    <a:pt x="-28" y="7566"/>
                    <a:pt x="-28" y="8849"/>
                    <a:pt x="53" y="10754"/>
                  </a:cubicBezTo>
                  <a:cubicBezTo>
                    <a:pt x="110" y="11203"/>
                    <a:pt x="209" y="11653"/>
                    <a:pt x="319" y="11653"/>
                  </a:cubicBezTo>
                  <a:cubicBezTo>
                    <a:pt x="364" y="11653"/>
                    <a:pt x="411" y="11587"/>
                    <a:pt x="459" y="11389"/>
                  </a:cubicBezTo>
                  <a:cubicBezTo>
                    <a:pt x="1464" y="6468"/>
                    <a:pt x="2617" y="5092"/>
                    <a:pt x="3801" y="5092"/>
                  </a:cubicBezTo>
                  <a:cubicBezTo>
                    <a:pt x="4915" y="5092"/>
                    <a:pt x="6055" y="6309"/>
                    <a:pt x="7118" y="6931"/>
                  </a:cubicBezTo>
                  <a:cubicBezTo>
                    <a:pt x="9473" y="8849"/>
                    <a:pt x="11908" y="11389"/>
                    <a:pt x="14263" y="13941"/>
                  </a:cubicBezTo>
                  <a:cubicBezTo>
                    <a:pt x="16699" y="16494"/>
                    <a:pt x="19136" y="19682"/>
                    <a:pt x="21572" y="21600"/>
                  </a:cubicBezTo>
                  <a:cubicBezTo>
                    <a:pt x="21489" y="19682"/>
                    <a:pt x="21409" y="17777"/>
                    <a:pt x="21328" y="15859"/>
                  </a:cubicBezTo>
                  <a:cubicBezTo>
                    <a:pt x="18730" y="13941"/>
                    <a:pt x="16130" y="10754"/>
                    <a:pt x="13532" y="8201"/>
                  </a:cubicBezTo>
                  <a:cubicBezTo>
                    <a:pt x="11096" y="5648"/>
                    <a:pt x="8742" y="3095"/>
                    <a:pt x="6225" y="1190"/>
                  </a:cubicBezTo>
                  <a:cubicBezTo>
                    <a:pt x="5404" y="648"/>
                    <a:pt x="4553" y="0"/>
                    <a:pt x="371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19" name="Google Shape;1781;p54"/>
            <p:cNvSpPr/>
            <p:nvPr/>
          </p:nvSpPr>
          <p:spPr>
            <a:xfrm>
              <a:off x="0" y="2823137"/>
              <a:ext cx="2691876" cy="1557107"/>
            </a:xfrm>
            <a:custGeom>
              <a:avLst/>
              <a:gdLst/>
              <a:ahLst/>
              <a:cxnLst>
                <a:cxn ang="0">
                  <a:pos x="wd2" y="hd2"/>
                </a:cxn>
                <a:cxn ang="5400000">
                  <a:pos x="wd2" y="hd2"/>
                </a:cxn>
                <a:cxn ang="10800000">
                  <a:pos x="wd2" y="hd2"/>
                </a:cxn>
                <a:cxn ang="16200000">
                  <a:pos x="wd2" y="hd2"/>
                </a:cxn>
              </a:cxnLst>
              <a:rect l="0" t="0" r="r" b="b"/>
              <a:pathLst>
                <a:path w="21600" h="21600" extrusionOk="0">
                  <a:moveTo>
                    <a:pt x="2212" y="0"/>
                  </a:moveTo>
                  <a:cubicBezTo>
                    <a:pt x="2122" y="0"/>
                    <a:pt x="2029" y="8"/>
                    <a:pt x="1930" y="22"/>
                  </a:cubicBezTo>
                  <a:cubicBezTo>
                    <a:pt x="1712" y="85"/>
                    <a:pt x="400" y="274"/>
                    <a:pt x="73" y="1596"/>
                  </a:cubicBezTo>
                  <a:cubicBezTo>
                    <a:pt x="36" y="1785"/>
                    <a:pt x="0" y="2037"/>
                    <a:pt x="0" y="2226"/>
                  </a:cubicBezTo>
                  <a:cubicBezTo>
                    <a:pt x="0" y="2352"/>
                    <a:pt x="0" y="2478"/>
                    <a:pt x="0" y="2604"/>
                  </a:cubicBezTo>
                  <a:cubicBezTo>
                    <a:pt x="110" y="3800"/>
                    <a:pt x="656" y="5060"/>
                    <a:pt x="1202" y="5878"/>
                  </a:cubicBezTo>
                  <a:cubicBezTo>
                    <a:pt x="2550" y="7704"/>
                    <a:pt x="3533" y="6382"/>
                    <a:pt x="4772" y="7956"/>
                  </a:cubicBezTo>
                  <a:cubicBezTo>
                    <a:pt x="5828" y="9278"/>
                    <a:pt x="5719" y="10978"/>
                    <a:pt x="6047" y="12490"/>
                  </a:cubicBezTo>
                  <a:cubicBezTo>
                    <a:pt x="6083" y="12616"/>
                    <a:pt x="6083" y="12742"/>
                    <a:pt x="6119" y="12805"/>
                  </a:cubicBezTo>
                  <a:cubicBezTo>
                    <a:pt x="6265" y="13309"/>
                    <a:pt x="6447" y="13813"/>
                    <a:pt x="6775" y="14190"/>
                  </a:cubicBezTo>
                  <a:cubicBezTo>
                    <a:pt x="7305" y="14867"/>
                    <a:pt x="7874" y="15021"/>
                    <a:pt x="8442" y="15021"/>
                  </a:cubicBezTo>
                  <a:cubicBezTo>
                    <a:pt x="8922" y="15021"/>
                    <a:pt x="9401" y="14910"/>
                    <a:pt x="9855" y="14910"/>
                  </a:cubicBezTo>
                  <a:cubicBezTo>
                    <a:pt x="10412" y="14910"/>
                    <a:pt x="10931" y="15078"/>
                    <a:pt x="11365" y="15828"/>
                  </a:cubicBezTo>
                  <a:cubicBezTo>
                    <a:pt x="12093" y="17150"/>
                    <a:pt x="11620" y="18284"/>
                    <a:pt x="12238" y="19669"/>
                  </a:cubicBezTo>
                  <a:cubicBezTo>
                    <a:pt x="12238" y="19669"/>
                    <a:pt x="12275" y="19732"/>
                    <a:pt x="12275" y="19732"/>
                  </a:cubicBezTo>
                  <a:cubicBezTo>
                    <a:pt x="12312" y="19857"/>
                    <a:pt x="12348" y="19921"/>
                    <a:pt x="12421" y="19984"/>
                  </a:cubicBezTo>
                  <a:cubicBezTo>
                    <a:pt x="13038" y="21074"/>
                    <a:pt x="14120" y="21600"/>
                    <a:pt x="15334" y="21600"/>
                  </a:cubicBezTo>
                  <a:cubicBezTo>
                    <a:pt x="17414" y="21600"/>
                    <a:pt x="19880" y="20053"/>
                    <a:pt x="21054" y="17150"/>
                  </a:cubicBezTo>
                  <a:cubicBezTo>
                    <a:pt x="21308" y="16520"/>
                    <a:pt x="21527" y="16017"/>
                    <a:pt x="21600" y="15261"/>
                  </a:cubicBezTo>
                  <a:cubicBezTo>
                    <a:pt x="21600" y="15198"/>
                    <a:pt x="21600" y="15198"/>
                    <a:pt x="21600" y="15134"/>
                  </a:cubicBezTo>
                  <a:lnTo>
                    <a:pt x="21600" y="14882"/>
                  </a:lnTo>
                  <a:cubicBezTo>
                    <a:pt x="21564" y="12742"/>
                    <a:pt x="19961" y="11734"/>
                    <a:pt x="16209" y="6508"/>
                  </a:cubicBezTo>
                  <a:cubicBezTo>
                    <a:pt x="15043" y="4870"/>
                    <a:pt x="14242" y="3674"/>
                    <a:pt x="13405" y="3422"/>
                  </a:cubicBezTo>
                  <a:cubicBezTo>
                    <a:pt x="13368" y="3360"/>
                    <a:pt x="13295" y="3360"/>
                    <a:pt x="13223" y="3360"/>
                  </a:cubicBezTo>
                  <a:lnTo>
                    <a:pt x="12785" y="3360"/>
                  </a:lnTo>
                  <a:cubicBezTo>
                    <a:pt x="11925" y="3597"/>
                    <a:pt x="11747" y="4566"/>
                    <a:pt x="11024" y="4566"/>
                  </a:cubicBezTo>
                  <a:cubicBezTo>
                    <a:pt x="10982" y="4566"/>
                    <a:pt x="10937" y="4562"/>
                    <a:pt x="10891" y="4556"/>
                  </a:cubicBezTo>
                  <a:cubicBezTo>
                    <a:pt x="9834" y="4493"/>
                    <a:pt x="9507" y="2604"/>
                    <a:pt x="8559" y="1722"/>
                  </a:cubicBezTo>
                  <a:cubicBezTo>
                    <a:pt x="8487" y="1660"/>
                    <a:pt x="8377" y="1596"/>
                    <a:pt x="8305" y="1533"/>
                  </a:cubicBezTo>
                  <a:cubicBezTo>
                    <a:pt x="8195" y="1470"/>
                    <a:pt x="8087" y="1408"/>
                    <a:pt x="7941" y="1344"/>
                  </a:cubicBezTo>
                  <a:cubicBezTo>
                    <a:pt x="7818" y="1306"/>
                    <a:pt x="7714" y="1289"/>
                    <a:pt x="7622" y="1289"/>
                  </a:cubicBezTo>
                  <a:cubicBezTo>
                    <a:pt x="7113" y="1289"/>
                    <a:pt x="6967" y="1794"/>
                    <a:pt x="6010" y="1848"/>
                  </a:cubicBezTo>
                  <a:cubicBezTo>
                    <a:pt x="4224" y="1848"/>
                    <a:pt x="3702" y="0"/>
                    <a:pt x="2212"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0" name="Google Shape;1782;p54"/>
            <p:cNvSpPr/>
            <p:nvPr/>
          </p:nvSpPr>
          <p:spPr>
            <a:xfrm>
              <a:off x="0" y="2988139"/>
              <a:ext cx="2691876" cy="9351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09"/>
                    <a:pt x="0" y="420"/>
                    <a:pt x="0" y="628"/>
                  </a:cubicBezTo>
                  <a:cubicBezTo>
                    <a:pt x="546" y="1152"/>
                    <a:pt x="1093" y="1572"/>
                    <a:pt x="1675" y="1887"/>
                  </a:cubicBezTo>
                  <a:cubicBezTo>
                    <a:pt x="2696" y="2411"/>
                    <a:pt x="3751" y="2307"/>
                    <a:pt x="4772" y="3250"/>
                  </a:cubicBezTo>
                  <a:cubicBezTo>
                    <a:pt x="5791" y="4298"/>
                    <a:pt x="6739" y="5872"/>
                    <a:pt x="7722" y="7129"/>
                  </a:cubicBezTo>
                  <a:cubicBezTo>
                    <a:pt x="8596" y="8179"/>
                    <a:pt x="9470" y="9331"/>
                    <a:pt x="10345" y="10275"/>
                  </a:cubicBezTo>
                  <a:cubicBezTo>
                    <a:pt x="10491" y="10486"/>
                    <a:pt x="10636" y="10695"/>
                    <a:pt x="10781" y="10799"/>
                  </a:cubicBezTo>
                  <a:cubicBezTo>
                    <a:pt x="10891" y="10905"/>
                    <a:pt x="11001" y="11010"/>
                    <a:pt x="11109" y="11219"/>
                  </a:cubicBezTo>
                  <a:cubicBezTo>
                    <a:pt x="13040" y="13421"/>
                    <a:pt x="15007" y="15519"/>
                    <a:pt x="17010" y="17406"/>
                  </a:cubicBezTo>
                  <a:cubicBezTo>
                    <a:pt x="17338" y="17719"/>
                    <a:pt x="17703" y="18034"/>
                    <a:pt x="18067" y="18350"/>
                  </a:cubicBezTo>
                  <a:cubicBezTo>
                    <a:pt x="18139" y="18350"/>
                    <a:pt x="18249" y="18454"/>
                    <a:pt x="18321" y="18558"/>
                  </a:cubicBezTo>
                  <a:cubicBezTo>
                    <a:pt x="19414" y="19502"/>
                    <a:pt x="20543" y="20446"/>
                    <a:pt x="21600" y="21600"/>
                  </a:cubicBezTo>
                  <a:cubicBezTo>
                    <a:pt x="21600" y="21496"/>
                    <a:pt x="21600" y="21496"/>
                    <a:pt x="21600" y="21389"/>
                  </a:cubicBezTo>
                  <a:lnTo>
                    <a:pt x="21600" y="20970"/>
                  </a:lnTo>
                  <a:cubicBezTo>
                    <a:pt x="20107" y="19398"/>
                    <a:pt x="18577" y="18245"/>
                    <a:pt x="17083" y="16776"/>
                  </a:cubicBezTo>
                  <a:cubicBezTo>
                    <a:pt x="16864" y="16671"/>
                    <a:pt x="16646" y="16463"/>
                    <a:pt x="16428" y="16252"/>
                  </a:cubicBezTo>
                  <a:cubicBezTo>
                    <a:pt x="16246" y="16043"/>
                    <a:pt x="16063" y="15832"/>
                    <a:pt x="15881" y="15728"/>
                  </a:cubicBezTo>
                  <a:cubicBezTo>
                    <a:pt x="14206" y="14049"/>
                    <a:pt x="12494" y="12269"/>
                    <a:pt x="10855" y="10275"/>
                  </a:cubicBezTo>
                  <a:cubicBezTo>
                    <a:pt x="10308" y="9647"/>
                    <a:pt x="9798" y="9016"/>
                    <a:pt x="9252" y="8388"/>
                  </a:cubicBezTo>
                  <a:cubicBezTo>
                    <a:pt x="9143" y="8179"/>
                    <a:pt x="8997" y="8073"/>
                    <a:pt x="8888" y="7864"/>
                  </a:cubicBezTo>
                  <a:cubicBezTo>
                    <a:pt x="8523" y="7444"/>
                    <a:pt x="8159" y="7025"/>
                    <a:pt x="7795" y="6501"/>
                  </a:cubicBezTo>
                  <a:cubicBezTo>
                    <a:pt x="6812" y="5346"/>
                    <a:pt x="5865" y="3774"/>
                    <a:pt x="4844" y="2726"/>
                  </a:cubicBezTo>
                  <a:cubicBezTo>
                    <a:pt x="3970" y="1887"/>
                    <a:pt x="3023" y="1887"/>
                    <a:pt x="2112" y="1572"/>
                  </a:cubicBezTo>
                  <a:cubicBezTo>
                    <a:pt x="1384" y="1259"/>
                    <a:pt x="656" y="733"/>
                    <a:pt x="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1" name="Google Shape;1783;p54"/>
            <p:cNvSpPr/>
            <p:nvPr/>
          </p:nvSpPr>
          <p:spPr>
            <a:xfrm>
              <a:off x="1525219" y="3772590"/>
              <a:ext cx="759308" cy="491144"/>
            </a:xfrm>
            <a:custGeom>
              <a:avLst/>
              <a:gdLst/>
              <a:ahLst/>
              <a:cxnLst>
                <a:cxn ang="0">
                  <a:pos x="wd2" y="hd2"/>
                </a:cxn>
                <a:cxn ang="5400000">
                  <a:pos x="wd2" y="hd2"/>
                </a:cxn>
                <a:cxn ang="10800000">
                  <a:pos x="wd2" y="hd2"/>
                </a:cxn>
                <a:cxn ang="16200000">
                  <a:pos x="wd2" y="hd2"/>
                </a:cxn>
              </a:cxnLst>
              <a:rect l="0" t="0" r="r" b="b"/>
              <a:pathLst>
                <a:path w="21523" h="21600" extrusionOk="0">
                  <a:moveTo>
                    <a:pt x="21208" y="0"/>
                  </a:moveTo>
                  <a:cubicBezTo>
                    <a:pt x="21173" y="0"/>
                    <a:pt x="21138" y="12"/>
                    <a:pt x="21104" y="37"/>
                  </a:cubicBezTo>
                  <a:cubicBezTo>
                    <a:pt x="20845" y="240"/>
                    <a:pt x="20717" y="240"/>
                    <a:pt x="20589" y="439"/>
                  </a:cubicBezTo>
                  <a:cubicBezTo>
                    <a:pt x="18657" y="1635"/>
                    <a:pt x="17243" y="4032"/>
                    <a:pt x="15957" y="6627"/>
                  </a:cubicBezTo>
                  <a:cubicBezTo>
                    <a:pt x="14284" y="10220"/>
                    <a:pt x="12740" y="13814"/>
                    <a:pt x="10037" y="16012"/>
                  </a:cubicBezTo>
                  <a:cubicBezTo>
                    <a:pt x="7721" y="18007"/>
                    <a:pt x="5018" y="19005"/>
                    <a:pt x="2318" y="20002"/>
                  </a:cubicBezTo>
                  <a:cubicBezTo>
                    <a:pt x="1545" y="20201"/>
                    <a:pt x="774" y="20404"/>
                    <a:pt x="0" y="20602"/>
                  </a:cubicBezTo>
                  <a:cubicBezTo>
                    <a:pt x="0" y="20801"/>
                    <a:pt x="131" y="20801"/>
                    <a:pt x="131" y="20801"/>
                  </a:cubicBezTo>
                  <a:cubicBezTo>
                    <a:pt x="259" y="21198"/>
                    <a:pt x="387" y="21401"/>
                    <a:pt x="646" y="21600"/>
                  </a:cubicBezTo>
                  <a:cubicBezTo>
                    <a:pt x="3733" y="20801"/>
                    <a:pt x="6822" y="19605"/>
                    <a:pt x="9653" y="17407"/>
                  </a:cubicBezTo>
                  <a:cubicBezTo>
                    <a:pt x="12097" y="15809"/>
                    <a:pt x="13769" y="13213"/>
                    <a:pt x="15314" y="10022"/>
                  </a:cubicBezTo>
                  <a:cubicBezTo>
                    <a:pt x="16987" y="6429"/>
                    <a:pt x="18529" y="2633"/>
                    <a:pt x="21360" y="1035"/>
                  </a:cubicBezTo>
                  <a:cubicBezTo>
                    <a:pt x="21488" y="1035"/>
                    <a:pt x="21488" y="836"/>
                    <a:pt x="21488" y="836"/>
                  </a:cubicBezTo>
                  <a:cubicBezTo>
                    <a:pt x="21600" y="493"/>
                    <a:pt x="21424" y="0"/>
                    <a:pt x="21208"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2" name="Google Shape;1784;p54"/>
            <p:cNvSpPr/>
            <p:nvPr/>
          </p:nvSpPr>
          <p:spPr>
            <a:xfrm>
              <a:off x="1647864" y="3065323"/>
              <a:ext cx="399466" cy="636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53"/>
                    <a:pt x="0" y="307"/>
                    <a:pt x="244" y="460"/>
                  </a:cubicBezTo>
                  <a:cubicBezTo>
                    <a:pt x="1227" y="3078"/>
                    <a:pt x="982" y="6006"/>
                    <a:pt x="2453" y="8624"/>
                  </a:cubicBezTo>
                  <a:cubicBezTo>
                    <a:pt x="4168" y="11239"/>
                    <a:pt x="7609" y="13551"/>
                    <a:pt x="10551" y="15706"/>
                  </a:cubicBezTo>
                  <a:cubicBezTo>
                    <a:pt x="12759" y="17398"/>
                    <a:pt x="14973" y="19094"/>
                    <a:pt x="17915" y="20479"/>
                  </a:cubicBezTo>
                  <a:cubicBezTo>
                    <a:pt x="18897" y="20789"/>
                    <a:pt x="19635" y="21249"/>
                    <a:pt x="20862" y="21558"/>
                  </a:cubicBezTo>
                  <a:cubicBezTo>
                    <a:pt x="20954" y="21587"/>
                    <a:pt x="21040" y="21600"/>
                    <a:pt x="21116" y="21600"/>
                  </a:cubicBezTo>
                  <a:cubicBezTo>
                    <a:pt x="21437" y="21600"/>
                    <a:pt x="21600" y="21373"/>
                    <a:pt x="21600" y="21249"/>
                  </a:cubicBezTo>
                  <a:cubicBezTo>
                    <a:pt x="21600" y="21096"/>
                    <a:pt x="21600" y="20789"/>
                    <a:pt x="21351" y="20633"/>
                  </a:cubicBezTo>
                  <a:cubicBezTo>
                    <a:pt x="16444" y="19247"/>
                    <a:pt x="13009" y="16322"/>
                    <a:pt x="9818" y="13857"/>
                  </a:cubicBezTo>
                  <a:cubicBezTo>
                    <a:pt x="6382" y="11239"/>
                    <a:pt x="3435" y="8777"/>
                    <a:pt x="2697" y="5233"/>
                  </a:cubicBezTo>
                  <a:cubicBezTo>
                    <a:pt x="2453" y="3541"/>
                    <a:pt x="1959" y="1845"/>
                    <a:pt x="1227" y="153"/>
                  </a:cubicBezTo>
                  <a:cubicBezTo>
                    <a:pt x="982" y="153"/>
                    <a:pt x="489" y="0"/>
                    <a:pt x="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3" name="Google Shape;1785;p54"/>
            <p:cNvSpPr/>
            <p:nvPr/>
          </p:nvSpPr>
          <p:spPr>
            <a:xfrm>
              <a:off x="753572" y="3430629"/>
              <a:ext cx="632733" cy="320119"/>
            </a:xfrm>
            <a:custGeom>
              <a:avLst/>
              <a:gdLst/>
              <a:ahLst/>
              <a:cxnLst>
                <a:cxn ang="0">
                  <a:pos x="wd2" y="hd2"/>
                </a:cxn>
                <a:cxn ang="5400000">
                  <a:pos x="wd2" y="hd2"/>
                </a:cxn>
                <a:cxn ang="10800000">
                  <a:pos x="wd2" y="hd2"/>
                </a:cxn>
                <a:cxn ang="16200000">
                  <a:pos x="wd2" y="hd2"/>
                </a:cxn>
              </a:cxnLst>
              <a:rect l="0" t="0" r="r" b="b"/>
              <a:pathLst>
                <a:path w="21505" h="21600" extrusionOk="0">
                  <a:moveTo>
                    <a:pt x="16961" y="0"/>
                  </a:moveTo>
                  <a:cubicBezTo>
                    <a:pt x="16069" y="0"/>
                    <a:pt x="15247" y="324"/>
                    <a:pt x="14501" y="1385"/>
                  </a:cubicBezTo>
                  <a:cubicBezTo>
                    <a:pt x="13577" y="2610"/>
                    <a:pt x="13113" y="4446"/>
                    <a:pt x="12649" y="6288"/>
                  </a:cubicBezTo>
                  <a:cubicBezTo>
                    <a:pt x="12035" y="9349"/>
                    <a:pt x="11571" y="11800"/>
                    <a:pt x="10336" y="13941"/>
                  </a:cubicBezTo>
                  <a:cubicBezTo>
                    <a:pt x="8330" y="17618"/>
                    <a:pt x="5554" y="18844"/>
                    <a:pt x="3084" y="19460"/>
                  </a:cubicBezTo>
                  <a:cubicBezTo>
                    <a:pt x="2006" y="19765"/>
                    <a:pt x="925" y="19765"/>
                    <a:pt x="0" y="19765"/>
                  </a:cubicBezTo>
                  <a:cubicBezTo>
                    <a:pt x="0" y="20374"/>
                    <a:pt x="154" y="20990"/>
                    <a:pt x="307" y="21600"/>
                  </a:cubicBezTo>
                  <a:cubicBezTo>
                    <a:pt x="771" y="21600"/>
                    <a:pt x="1235" y="21600"/>
                    <a:pt x="1695" y="21295"/>
                  </a:cubicBezTo>
                  <a:cubicBezTo>
                    <a:pt x="4165" y="20990"/>
                    <a:pt x="6788" y="20374"/>
                    <a:pt x="8948" y="17923"/>
                  </a:cubicBezTo>
                  <a:cubicBezTo>
                    <a:pt x="11261" y="15478"/>
                    <a:pt x="12495" y="12105"/>
                    <a:pt x="13423" y="7513"/>
                  </a:cubicBezTo>
                  <a:cubicBezTo>
                    <a:pt x="14037" y="4141"/>
                    <a:pt x="15119" y="1689"/>
                    <a:pt x="16971" y="1689"/>
                  </a:cubicBezTo>
                  <a:cubicBezTo>
                    <a:pt x="18359" y="2001"/>
                    <a:pt x="19748" y="2610"/>
                    <a:pt x="20983" y="3220"/>
                  </a:cubicBezTo>
                  <a:cubicBezTo>
                    <a:pt x="21136" y="3220"/>
                    <a:pt x="21290" y="2915"/>
                    <a:pt x="21443" y="2915"/>
                  </a:cubicBezTo>
                  <a:cubicBezTo>
                    <a:pt x="21600" y="2305"/>
                    <a:pt x="21443" y="1385"/>
                    <a:pt x="21136" y="1385"/>
                  </a:cubicBezTo>
                  <a:cubicBezTo>
                    <a:pt x="20212" y="1080"/>
                    <a:pt x="19130" y="464"/>
                    <a:pt x="18206" y="159"/>
                  </a:cubicBezTo>
                  <a:cubicBezTo>
                    <a:pt x="17777" y="64"/>
                    <a:pt x="17361" y="0"/>
                    <a:pt x="1696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4" name="Google Shape;1786;p54"/>
            <p:cNvSpPr/>
            <p:nvPr/>
          </p:nvSpPr>
          <p:spPr>
            <a:xfrm>
              <a:off x="1035011" y="2933641"/>
              <a:ext cx="120498" cy="434292"/>
            </a:xfrm>
            <a:custGeom>
              <a:avLst/>
              <a:gdLst/>
              <a:ahLst/>
              <a:cxnLst>
                <a:cxn ang="0">
                  <a:pos x="wd2" y="hd2"/>
                </a:cxn>
                <a:cxn ang="5400000">
                  <a:pos x="wd2" y="hd2"/>
                </a:cxn>
                <a:cxn ang="10800000">
                  <a:pos x="wd2" y="hd2"/>
                </a:cxn>
                <a:cxn ang="16200000">
                  <a:pos x="wd2" y="hd2"/>
                </a:cxn>
              </a:cxnLst>
              <a:rect l="0" t="0" r="r" b="b"/>
              <a:pathLst>
                <a:path w="20822" h="21600" extrusionOk="0">
                  <a:moveTo>
                    <a:pt x="0" y="0"/>
                  </a:moveTo>
                  <a:cubicBezTo>
                    <a:pt x="781" y="679"/>
                    <a:pt x="781" y="1358"/>
                    <a:pt x="1561" y="2032"/>
                  </a:cubicBezTo>
                  <a:cubicBezTo>
                    <a:pt x="6278" y="7678"/>
                    <a:pt x="0" y="14676"/>
                    <a:pt x="12557" y="19643"/>
                  </a:cubicBezTo>
                  <a:cubicBezTo>
                    <a:pt x="13337" y="20322"/>
                    <a:pt x="14899" y="20771"/>
                    <a:pt x="17257" y="21450"/>
                  </a:cubicBezTo>
                  <a:cubicBezTo>
                    <a:pt x="17615" y="21553"/>
                    <a:pt x="18070" y="21600"/>
                    <a:pt x="18526" y="21600"/>
                  </a:cubicBezTo>
                  <a:cubicBezTo>
                    <a:pt x="20022" y="21600"/>
                    <a:pt x="21600" y="21118"/>
                    <a:pt x="20396" y="20771"/>
                  </a:cubicBezTo>
                  <a:cubicBezTo>
                    <a:pt x="20396" y="20771"/>
                    <a:pt x="20396" y="20547"/>
                    <a:pt x="20396" y="20547"/>
                  </a:cubicBezTo>
                  <a:cubicBezTo>
                    <a:pt x="10198" y="17611"/>
                    <a:pt x="8620" y="13548"/>
                    <a:pt x="8620" y="9709"/>
                  </a:cubicBezTo>
                  <a:cubicBezTo>
                    <a:pt x="8620" y="6774"/>
                    <a:pt x="7840" y="3614"/>
                    <a:pt x="5481" y="679"/>
                  </a:cubicBezTo>
                  <a:cubicBezTo>
                    <a:pt x="3139" y="454"/>
                    <a:pt x="1561" y="225"/>
                    <a:pt x="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5" name="Google Shape;1787;p54"/>
            <p:cNvSpPr/>
            <p:nvPr/>
          </p:nvSpPr>
          <p:spPr>
            <a:xfrm>
              <a:off x="4468536" y="0"/>
              <a:ext cx="1454303" cy="2097194"/>
            </a:xfrm>
            <a:custGeom>
              <a:avLst/>
              <a:gdLst/>
              <a:ahLst/>
              <a:cxnLst>
                <a:cxn ang="0">
                  <a:pos x="wd2" y="hd2"/>
                </a:cxn>
                <a:cxn ang="5400000">
                  <a:pos x="wd2" y="hd2"/>
                </a:cxn>
                <a:cxn ang="10800000">
                  <a:pos x="wd2" y="hd2"/>
                </a:cxn>
                <a:cxn ang="16200000">
                  <a:pos x="wd2" y="hd2"/>
                </a:cxn>
              </a:cxnLst>
              <a:rect l="0" t="0" r="r" b="b"/>
              <a:pathLst>
                <a:path w="20473" h="21600" extrusionOk="0">
                  <a:moveTo>
                    <a:pt x="16569" y="0"/>
                  </a:moveTo>
                  <a:cubicBezTo>
                    <a:pt x="14021" y="0"/>
                    <a:pt x="10654" y="1662"/>
                    <a:pt x="7581" y="4360"/>
                  </a:cubicBezTo>
                  <a:cubicBezTo>
                    <a:pt x="7454" y="4454"/>
                    <a:pt x="7325" y="4547"/>
                    <a:pt x="7262" y="4641"/>
                  </a:cubicBezTo>
                  <a:cubicBezTo>
                    <a:pt x="6112" y="5716"/>
                    <a:pt x="4962" y="6884"/>
                    <a:pt x="3939" y="8194"/>
                  </a:cubicBezTo>
                  <a:cubicBezTo>
                    <a:pt x="3300" y="9082"/>
                    <a:pt x="2661" y="9970"/>
                    <a:pt x="2213" y="10859"/>
                  </a:cubicBezTo>
                  <a:cubicBezTo>
                    <a:pt x="2150" y="10905"/>
                    <a:pt x="2085" y="10998"/>
                    <a:pt x="2021" y="11092"/>
                  </a:cubicBezTo>
                  <a:cubicBezTo>
                    <a:pt x="-662" y="15814"/>
                    <a:pt x="-727" y="20069"/>
                    <a:pt x="2150" y="21285"/>
                  </a:cubicBezTo>
                  <a:cubicBezTo>
                    <a:pt x="2405" y="21378"/>
                    <a:pt x="2596" y="21425"/>
                    <a:pt x="2852" y="21472"/>
                  </a:cubicBezTo>
                  <a:cubicBezTo>
                    <a:pt x="2981" y="21519"/>
                    <a:pt x="3108" y="21519"/>
                    <a:pt x="3236" y="21565"/>
                  </a:cubicBezTo>
                  <a:cubicBezTo>
                    <a:pt x="3442" y="21588"/>
                    <a:pt x="3652" y="21600"/>
                    <a:pt x="3870" y="21600"/>
                  </a:cubicBezTo>
                  <a:cubicBezTo>
                    <a:pt x="7507" y="21600"/>
                    <a:pt x="12729" y="18324"/>
                    <a:pt x="16528" y="13383"/>
                  </a:cubicBezTo>
                  <a:cubicBezTo>
                    <a:pt x="16784" y="13103"/>
                    <a:pt x="16976" y="12775"/>
                    <a:pt x="17167" y="12495"/>
                  </a:cubicBezTo>
                  <a:cubicBezTo>
                    <a:pt x="17230" y="12401"/>
                    <a:pt x="17295" y="12308"/>
                    <a:pt x="17359" y="12214"/>
                  </a:cubicBezTo>
                  <a:cubicBezTo>
                    <a:pt x="18828" y="10110"/>
                    <a:pt x="19788" y="8053"/>
                    <a:pt x="20171" y="6276"/>
                  </a:cubicBezTo>
                  <a:cubicBezTo>
                    <a:pt x="20234" y="6183"/>
                    <a:pt x="20234" y="6090"/>
                    <a:pt x="20234" y="6042"/>
                  </a:cubicBezTo>
                  <a:cubicBezTo>
                    <a:pt x="20873" y="3284"/>
                    <a:pt x="20234" y="1133"/>
                    <a:pt x="18317" y="339"/>
                  </a:cubicBezTo>
                  <a:cubicBezTo>
                    <a:pt x="18190" y="292"/>
                    <a:pt x="18126" y="245"/>
                    <a:pt x="17998" y="199"/>
                  </a:cubicBezTo>
                  <a:cubicBezTo>
                    <a:pt x="17870" y="152"/>
                    <a:pt x="17742" y="152"/>
                    <a:pt x="17615" y="105"/>
                  </a:cubicBezTo>
                  <a:cubicBezTo>
                    <a:pt x="17285" y="35"/>
                    <a:pt x="16936" y="0"/>
                    <a:pt x="16569"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6" name="Google Shape;1788;p54"/>
            <p:cNvSpPr/>
            <p:nvPr/>
          </p:nvSpPr>
          <p:spPr>
            <a:xfrm>
              <a:off x="4671101" y="10164"/>
              <a:ext cx="1075848" cy="2083641"/>
            </a:xfrm>
            <a:custGeom>
              <a:avLst/>
              <a:gdLst/>
              <a:ahLst/>
              <a:cxnLst>
                <a:cxn ang="0">
                  <a:pos x="wd2" y="hd2"/>
                </a:cxn>
                <a:cxn ang="5400000">
                  <a:pos x="wd2" y="hd2"/>
                </a:cxn>
                <a:cxn ang="10800000">
                  <a:pos x="wd2" y="hd2"/>
                </a:cxn>
                <a:cxn ang="16200000">
                  <a:pos x="wd2" y="hd2"/>
                </a:cxn>
              </a:cxnLst>
              <a:rect l="0" t="0" r="r" b="b"/>
              <a:pathLst>
                <a:path w="21600" h="21600" extrusionOk="0">
                  <a:moveTo>
                    <a:pt x="21054" y="0"/>
                  </a:moveTo>
                  <a:cubicBezTo>
                    <a:pt x="19504" y="1742"/>
                    <a:pt x="17681" y="3436"/>
                    <a:pt x="15585" y="5036"/>
                  </a:cubicBezTo>
                  <a:cubicBezTo>
                    <a:pt x="13489" y="6636"/>
                    <a:pt x="11393" y="8235"/>
                    <a:pt x="9753" y="9977"/>
                  </a:cubicBezTo>
                  <a:cubicBezTo>
                    <a:pt x="9660" y="10165"/>
                    <a:pt x="9479" y="10306"/>
                    <a:pt x="9296" y="10494"/>
                  </a:cubicBezTo>
                  <a:cubicBezTo>
                    <a:pt x="9205" y="10589"/>
                    <a:pt x="9205" y="10682"/>
                    <a:pt x="9114" y="10777"/>
                  </a:cubicBezTo>
                  <a:cubicBezTo>
                    <a:pt x="7839" y="12329"/>
                    <a:pt x="6835" y="13977"/>
                    <a:pt x="5650" y="15577"/>
                  </a:cubicBezTo>
                  <a:cubicBezTo>
                    <a:pt x="5560" y="15670"/>
                    <a:pt x="5469" y="15812"/>
                    <a:pt x="5378" y="15953"/>
                  </a:cubicBezTo>
                  <a:cubicBezTo>
                    <a:pt x="5104" y="16329"/>
                    <a:pt x="4830" y="16659"/>
                    <a:pt x="4466" y="16989"/>
                  </a:cubicBezTo>
                  <a:cubicBezTo>
                    <a:pt x="3099" y="18541"/>
                    <a:pt x="1640" y="20047"/>
                    <a:pt x="0" y="21506"/>
                  </a:cubicBezTo>
                  <a:cubicBezTo>
                    <a:pt x="183" y="21553"/>
                    <a:pt x="365" y="21553"/>
                    <a:pt x="548" y="21600"/>
                  </a:cubicBezTo>
                  <a:cubicBezTo>
                    <a:pt x="2096" y="20141"/>
                    <a:pt x="3645" y="18636"/>
                    <a:pt x="4923" y="17129"/>
                  </a:cubicBezTo>
                  <a:cubicBezTo>
                    <a:pt x="6289" y="15530"/>
                    <a:pt x="7383" y="13883"/>
                    <a:pt x="8568" y="12283"/>
                  </a:cubicBezTo>
                  <a:cubicBezTo>
                    <a:pt x="8659" y="12141"/>
                    <a:pt x="8750" y="12001"/>
                    <a:pt x="8840" y="11859"/>
                  </a:cubicBezTo>
                  <a:cubicBezTo>
                    <a:pt x="9024" y="11529"/>
                    <a:pt x="9296" y="11201"/>
                    <a:pt x="9570" y="10871"/>
                  </a:cubicBezTo>
                  <a:cubicBezTo>
                    <a:pt x="9570" y="10824"/>
                    <a:pt x="9660" y="10777"/>
                    <a:pt x="9753" y="10682"/>
                  </a:cubicBezTo>
                  <a:cubicBezTo>
                    <a:pt x="9753" y="10682"/>
                    <a:pt x="9753" y="10636"/>
                    <a:pt x="9844" y="10589"/>
                  </a:cubicBezTo>
                  <a:cubicBezTo>
                    <a:pt x="10845" y="9412"/>
                    <a:pt x="12030" y="8330"/>
                    <a:pt x="13398" y="7247"/>
                  </a:cubicBezTo>
                  <a:cubicBezTo>
                    <a:pt x="13580" y="7106"/>
                    <a:pt x="13671" y="7012"/>
                    <a:pt x="13854" y="6918"/>
                  </a:cubicBezTo>
                  <a:cubicBezTo>
                    <a:pt x="14583" y="6306"/>
                    <a:pt x="15311" y="5741"/>
                    <a:pt x="16040" y="5176"/>
                  </a:cubicBezTo>
                  <a:cubicBezTo>
                    <a:pt x="18138" y="3577"/>
                    <a:pt x="19960" y="1883"/>
                    <a:pt x="21600" y="95"/>
                  </a:cubicBezTo>
                  <a:cubicBezTo>
                    <a:pt x="21419" y="48"/>
                    <a:pt x="21235" y="48"/>
                    <a:pt x="21054"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7" name="Google Shape;1789;p54"/>
            <p:cNvSpPr/>
            <p:nvPr/>
          </p:nvSpPr>
          <p:spPr>
            <a:xfrm>
              <a:off x="5328923" y="586690"/>
              <a:ext cx="576918" cy="122551"/>
            </a:xfrm>
            <a:custGeom>
              <a:avLst/>
              <a:gdLst/>
              <a:ahLst/>
              <a:cxnLst>
                <a:cxn ang="0">
                  <a:pos x="wd2" y="hd2"/>
                </a:cxn>
                <a:cxn ang="5400000">
                  <a:pos x="wd2" y="hd2"/>
                </a:cxn>
                <a:cxn ang="10800000">
                  <a:pos x="wd2" y="hd2"/>
                </a:cxn>
                <a:cxn ang="16200000">
                  <a:pos x="wd2" y="hd2"/>
                </a:cxn>
              </a:cxnLst>
              <a:rect l="0" t="0" r="r" b="b"/>
              <a:pathLst>
                <a:path w="21447" h="21600" extrusionOk="0">
                  <a:moveTo>
                    <a:pt x="21447" y="0"/>
                  </a:moveTo>
                  <a:cubicBezTo>
                    <a:pt x="18917" y="1609"/>
                    <a:pt x="15880" y="813"/>
                    <a:pt x="13179" y="2406"/>
                  </a:cubicBezTo>
                  <a:cubicBezTo>
                    <a:pt x="8791" y="3202"/>
                    <a:pt x="4742" y="8013"/>
                    <a:pt x="1198" y="16009"/>
                  </a:cubicBezTo>
                  <a:lnTo>
                    <a:pt x="183" y="17602"/>
                  </a:lnTo>
                  <a:cubicBezTo>
                    <a:pt x="-153" y="18415"/>
                    <a:pt x="15" y="20804"/>
                    <a:pt x="354" y="21600"/>
                  </a:cubicBezTo>
                  <a:lnTo>
                    <a:pt x="690" y="21600"/>
                  </a:lnTo>
                  <a:cubicBezTo>
                    <a:pt x="4742" y="12011"/>
                    <a:pt x="9466" y="6404"/>
                    <a:pt x="14529" y="5607"/>
                  </a:cubicBezTo>
                  <a:cubicBezTo>
                    <a:pt x="16723" y="4811"/>
                    <a:pt x="19253" y="4811"/>
                    <a:pt x="21447" y="3998"/>
                  </a:cubicBezTo>
                  <a:cubicBezTo>
                    <a:pt x="21447" y="2406"/>
                    <a:pt x="21447" y="813"/>
                    <a:pt x="21447"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8" name="Google Shape;1790;p54"/>
            <p:cNvSpPr/>
            <p:nvPr/>
          </p:nvSpPr>
          <p:spPr>
            <a:xfrm>
              <a:off x="4984351" y="423287"/>
              <a:ext cx="177050" cy="621884"/>
            </a:xfrm>
            <a:custGeom>
              <a:avLst/>
              <a:gdLst/>
              <a:ahLst/>
              <a:cxnLst>
                <a:cxn ang="0">
                  <a:pos x="wd2" y="hd2"/>
                </a:cxn>
                <a:cxn ang="5400000">
                  <a:pos x="wd2" y="hd2"/>
                </a:cxn>
                <a:cxn ang="10800000">
                  <a:pos x="wd2" y="hd2"/>
                </a:cxn>
                <a:cxn ang="16200000">
                  <a:pos x="wd2" y="hd2"/>
                </a:cxn>
              </a:cxnLst>
              <a:rect l="0" t="0" r="r" b="b"/>
              <a:pathLst>
                <a:path w="21600" h="21600" extrusionOk="0">
                  <a:moveTo>
                    <a:pt x="2767" y="0"/>
                  </a:moveTo>
                  <a:cubicBezTo>
                    <a:pt x="1665" y="317"/>
                    <a:pt x="1102" y="631"/>
                    <a:pt x="0" y="948"/>
                  </a:cubicBezTo>
                  <a:cubicBezTo>
                    <a:pt x="551" y="3312"/>
                    <a:pt x="2216" y="5519"/>
                    <a:pt x="4984" y="7885"/>
                  </a:cubicBezTo>
                  <a:cubicBezTo>
                    <a:pt x="7751" y="9932"/>
                    <a:pt x="13286" y="11825"/>
                    <a:pt x="16065" y="14032"/>
                  </a:cubicBezTo>
                  <a:cubicBezTo>
                    <a:pt x="18833" y="16242"/>
                    <a:pt x="18270" y="18605"/>
                    <a:pt x="18270" y="20812"/>
                  </a:cubicBezTo>
                  <a:lnTo>
                    <a:pt x="18270" y="21129"/>
                  </a:lnTo>
                  <a:cubicBezTo>
                    <a:pt x="18683" y="21358"/>
                    <a:pt x="19384" y="21505"/>
                    <a:pt x="20165" y="21505"/>
                  </a:cubicBezTo>
                  <a:cubicBezTo>
                    <a:pt x="20452" y="21505"/>
                    <a:pt x="20750" y="21486"/>
                    <a:pt x="21049" y="21443"/>
                  </a:cubicBezTo>
                  <a:lnTo>
                    <a:pt x="21049" y="21600"/>
                  </a:lnTo>
                  <a:cubicBezTo>
                    <a:pt x="21049" y="21443"/>
                    <a:pt x="21600" y="21443"/>
                    <a:pt x="21600" y="21129"/>
                  </a:cubicBezTo>
                  <a:cubicBezTo>
                    <a:pt x="21049" y="20498"/>
                    <a:pt x="21049" y="19710"/>
                    <a:pt x="21049" y="19079"/>
                  </a:cubicBezTo>
                  <a:cubicBezTo>
                    <a:pt x="21049" y="17661"/>
                    <a:pt x="20486" y="16242"/>
                    <a:pt x="19384" y="14663"/>
                  </a:cubicBezTo>
                  <a:cubicBezTo>
                    <a:pt x="17719" y="12613"/>
                    <a:pt x="12735" y="10723"/>
                    <a:pt x="9416" y="8830"/>
                  </a:cubicBezTo>
                  <a:cubicBezTo>
                    <a:pt x="4433" y="5993"/>
                    <a:pt x="2767" y="2995"/>
                    <a:pt x="2767"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29" name="Google Shape;1791;p54"/>
            <p:cNvSpPr/>
            <p:nvPr/>
          </p:nvSpPr>
          <p:spPr>
            <a:xfrm>
              <a:off x="5077211" y="1145614"/>
              <a:ext cx="628893" cy="77372"/>
            </a:xfrm>
            <a:custGeom>
              <a:avLst/>
              <a:gdLst/>
              <a:ahLst/>
              <a:cxnLst>
                <a:cxn ang="0">
                  <a:pos x="wd2" y="hd2"/>
                </a:cxn>
                <a:cxn ang="5400000">
                  <a:pos x="wd2" y="hd2"/>
                </a:cxn>
                <a:cxn ang="10800000">
                  <a:pos x="wd2" y="hd2"/>
                </a:cxn>
                <a:cxn ang="16200000">
                  <a:pos x="wd2" y="hd2"/>
                </a:cxn>
              </a:cxnLst>
              <a:rect l="0" t="0" r="r" b="b"/>
              <a:pathLst>
                <a:path w="21435" h="21600" extrusionOk="0">
                  <a:moveTo>
                    <a:pt x="3085" y="0"/>
                  </a:moveTo>
                  <a:cubicBezTo>
                    <a:pt x="2379" y="0"/>
                    <a:pt x="1725" y="683"/>
                    <a:pt x="1166" y="2391"/>
                  </a:cubicBezTo>
                  <a:cubicBezTo>
                    <a:pt x="704" y="3653"/>
                    <a:pt x="393" y="6201"/>
                    <a:pt x="85" y="8724"/>
                  </a:cubicBezTo>
                  <a:cubicBezTo>
                    <a:pt x="-165" y="9749"/>
                    <a:pt x="188" y="13218"/>
                    <a:pt x="496" y="13218"/>
                  </a:cubicBezTo>
                  <a:cubicBezTo>
                    <a:pt x="570" y="13218"/>
                    <a:pt x="643" y="13007"/>
                    <a:pt x="704" y="12534"/>
                  </a:cubicBezTo>
                  <a:cubicBezTo>
                    <a:pt x="1487" y="7279"/>
                    <a:pt x="2498" y="5518"/>
                    <a:pt x="3604" y="5518"/>
                  </a:cubicBezTo>
                  <a:cubicBezTo>
                    <a:pt x="4904" y="5518"/>
                    <a:pt x="6328" y="7936"/>
                    <a:pt x="7666" y="9985"/>
                  </a:cubicBezTo>
                  <a:cubicBezTo>
                    <a:pt x="9831" y="13796"/>
                    <a:pt x="11997" y="17606"/>
                    <a:pt x="14162" y="20128"/>
                  </a:cubicBezTo>
                  <a:cubicBezTo>
                    <a:pt x="15324" y="20864"/>
                    <a:pt x="16485" y="21600"/>
                    <a:pt x="17646" y="21600"/>
                  </a:cubicBezTo>
                  <a:cubicBezTo>
                    <a:pt x="18496" y="21600"/>
                    <a:pt x="19347" y="21206"/>
                    <a:pt x="20197" y="20128"/>
                  </a:cubicBezTo>
                  <a:cubicBezTo>
                    <a:pt x="20354" y="20128"/>
                    <a:pt x="20662" y="18867"/>
                    <a:pt x="20970" y="18867"/>
                  </a:cubicBezTo>
                  <a:cubicBezTo>
                    <a:pt x="21127" y="16318"/>
                    <a:pt x="21127" y="13796"/>
                    <a:pt x="21435" y="11247"/>
                  </a:cubicBezTo>
                  <a:cubicBezTo>
                    <a:pt x="20816" y="12534"/>
                    <a:pt x="20197" y="13796"/>
                    <a:pt x="19424" y="13796"/>
                  </a:cubicBezTo>
                  <a:cubicBezTo>
                    <a:pt x="18657" y="14689"/>
                    <a:pt x="17871" y="15109"/>
                    <a:pt x="17072" y="15109"/>
                  </a:cubicBezTo>
                  <a:cubicBezTo>
                    <a:pt x="15612" y="15109"/>
                    <a:pt x="14114" y="13717"/>
                    <a:pt x="12616" y="11247"/>
                  </a:cubicBezTo>
                  <a:cubicBezTo>
                    <a:pt x="10451" y="8724"/>
                    <a:pt x="8131" y="4914"/>
                    <a:pt x="5808" y="2391"/>
                  </a:cubicBezTo>
                  <a:cubicBezTo>
                    <a:pt x="4875" y="999"/>
                    <a:pt x="3941" y="0"/>
                    <a:pt x="3085"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0" name="Google Shape;1792;p54"/>
            <p:cNvSpPr/>
            <p:nvPr/>
          </p:nvSpPr>
          <p:spPr>
            <a:xfrm>
              <a:off x="4612083" y="1049792"/>
              <a:ext cx="347486" cy="510533"/>
            </a:xfrm>
            <a:custGeom>
              <a:avLst/>
              <a:gdLst/>
              <a:ahLst/>
              <a:cxnLst>
                <a:cxn ang="0">
                  <a:pos x="wd2" y="hd2"/>
                </a:cxn>
                <a:cxn ang="5400000">
                  <a:pos x="wd2" y="hd2"/>
                </a:cxn>
                <a:cxn ang="10800000">
                  <a:pos x="wd2" y="hd2"/>
                </a:cxn>
                <a:cxn ang="16200000">
                  <a:pos x="wd2" y="hd2"/>
                </a:cxn>
              </a:cxnLst>
              <a:rect l="0" t="0" r="r" b="b"/>
              <a:pathLst>
                <a:path w="21390" h="21600" extrusionOk="0">
                  <a:moveTo>
                    <a:pt x="840" y="0"/>
                  </a:moveTo>
                  <a:cubicBezTo>
                    <a:pt x="562" y="382"/>
                    <a:pt x="278" y="765"/>
                    <a:pt x="0" y="1151"/>
                  </a:cubicBezTo>
                  <a:cubicBezTo>
                    <a:pt x="1958" y="3262"/>
                    <a:pt x="3911" y="5185"/>
                    <a:pt x="6709" y="7104"/>
                  </a:cubicBezTo>
                  <a:cubicBezTo>
                    <a:pt x="9780" y="9601"/>
                    <a:pt x="13691" y="11712"/>
                    <a:pt x="16206" y="14404"/>
                  </a:cubicBezTo>
                  <a:cubicBezTo>
                    <a:pt x="17608" y="15746"/>
                    <a:pt x="18726" y="17092"/>
                    <a:pt x="19282" y="18434"/>
                  </a:cubicBezTo>
                  <a:cubicBezTo>
                    <a:pt x="19561" y="19398"/>
                    <a:pt x="19282" y="20358"/>
                    <a:pt x="20123" y="21126"/>
                  </a:cubicBezTo>
                  <a:cubicBezTo>
                    <a:pt x="20123" y="21317"/>
                    <a:pt x="20123" y="21317"/>
                    <a:pt x="20123" y="21317"/>
                  </a:cubicBezTo>
                  <a:cubicBezTo>
                    <a:pt x="20314" y="21516"/>
                    <a:pt x="20580" y="21600"/>
                    <a:pt x="20812" y="21600"/>
                  </a:cubicBezTo>
                  <a:cubicBezTo>
                    <a:pt x="21252" y="21600"/>
                    <a:pt x="21600" y="21309"/>
                    <a:pt x="21241" y="20931"/>
                  </a:cubicBezTo>
                  <a:cubicBezTo>
                    <a:pt x="20957" y="20549"/>
                    <a:pt x="20957" y="19971"/>
                    <a:pt x="20957" y="19398"/>
                  </a:cubicBezTo>
                  <a:cubicBezTo>
                    <a:pt x="20957" y="19398"/>
                    <a:pt x="20957" y="19203"/>
                    <a:pt x="20957" y="19203"/>
                  </a:cubicBezTo>
                  <a:cubicBezTo>
                    <a:pt x="20957" y="18629"/>
                    <a:pt x="20679" y="18243"/>
                    <a:pt x="20401" y="17669"/>
                  </a:cubicBezTo>
                  <a:cubicBezTo>
                    <a:pt x="19839" y="16706"/>
                    <a:pt x="19004" y="15555"/>
                    <a:pt x="17886" y="14404"/>
                  </a:cubicBezTo>
                  <a:cubicBezTo>
                    <a:pt x="15371" y="12098"/>
                    <a:pt x="12295" y="9792"/>
                    <a:pt x="9224" y="7682"/>
                  </a:cubicBezTo>
                  <a:cubicBezTo>
                    <a:pt x="5869" y="5376"/>
                    <a:pt x="3077" y="2688"/>
                    <a:pt x="84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1" name="Google Shape;1793;p54"/>
            <p:cNvSpPr/>
            <p:nvPr/>
          </p:nvSpPr>
          <p:spPr>
            <a:xfrm>
              <a:off x="5035912" y="1436088"/>
              <a:ext cx="1577433" cy="1002806"/>
            </a:xfrm>
            <a:custGeom>
              <a:avLst/>
              <a:gdLst/>
              <a:ahLst/>
              <a:cxnLst>
                <a:cxn ang="0">
                  <a:pos x="wd2" y="hd2"/>
                </a:cxn>
                <a:cxn ang="5400000">
                  <a:pos x="wd2" y="hd2"/>
                </a:cxn>
                <a:cxn ang="10800000">
                  <a:pos x="wd2" y="hd2"/>
                </a:cxn>
                <a:cxn ang="16200000">
                  <a:pos x="wd2" y="hd2"/>
                </a:cxn>
              </a:cxnLst>
              <a:rect l="0" t="0" r="r" b="b"/>
              <a:pathLst>
                <a:path w="20453" h="21600" extrusionOk="0">
                  <a:moveTo>
                    <a:pt x="16195" y="0"/>
                  </a:moveTo>
                  <a:cubicBezTo>
                    <a:pt x="15003" y="0"/>
                    <a:pt x="13627" y="328"/>
                    <a:pt x="12163" y="967"/>
                  </a:cubicBezTo>
                  <a:cubicBezTo>
                    <a:pt x="12045" y="1064"/>
                    <a:pt x="11927" y="1064"/>
                    <a:pt x="11809" y="1164"/>
                  </a:cubicBezTo>
                  <a:cubicBezTo>
                    <a:pt x="10633" y="1750"/>
                    <a:pt x="9396" y="2532"/>
                    <a:pt x="8101" y="3509"/>
                  </a:cubicBezTo>
                  <a:cubicBezTo>
                    <a:pt x="7278" y="4195"/>
                    <a:pt x="6453" y="4878"/>
                    <a:pt x="5747" y="5661"/>
                  </a:cubicBezTo>
                  <a:cubicBezTo>
                    <a:pt x="5689" y="5758"/>
                    <a:pt x="5570" y="5857"/>
                    <a:pt x="5512" y="5954"/>
                  </a:cubicBezTo>
                  <a:cubicBezTo>
                    <a:pt x="1509" y="10159"/>
                    <a:pt x="-727" y="15439"/>
                    <a:pt x="214" y="18764"/>
                  </a:cubicBezTo>
                  <a:cubicBezTo>
                    <a:pt x="274" y="19056"/>
                    <a:pt x="391" y="19252"/>
                    <a:pt x="508" y="19546"/>
                  </a:cubicBezTo>
                  <a:cubicBezTo>
                    <a:pt x="568" y="19644"/>
                    <a:pt x="626" y="19741"/>
                    <a:pt x="685" y="19838"/>
                  </a:cubicBezTo>
                  <a:cubicBezTo>
                    <a:pt x="1417" y="21014"/>
                    <a:pt x="2684" y="21600"/>
                    <a:pt x="4273" y="21600"/>
                  </a:cubicBezTo>
                  <a:cubicBezTo>
                    <a:pt x="6519" y="21600"/>
                    <a:pt x="9408" y="20426"/>
                    <a:pt x="12339" y="18078"/>
                  </a:cubicBezTo>
                  <a:cubicBezTo>
                    <a:pt x="12633" y="17884"/>
                    <a:pt x="12928" y="17687"/>
                    <a:pt x="13222" y="17395"/>
                  </a:cubicBezTo>
                  <a:lnTo>
                    <a:pt x="13458" y="17198"/>
                  </a:lnTo>
                  <a:cubicBezTo>
                    <a:pt x="15341" y="15439"/>
                    <a:pt x="16930" y="13482"/>
                    <a:pt x="18166" y="11528"/>
                  </a:cubicBezTo>
                  <a:cubicBezTo>
                    <a:pt x="18225" y="11431"/>
                    <a:pt x="18225" y="11331"/>
                    <a:pt x="18283" y="11234"/>
                  </a:cubicBezTo>
                  <a:cubicBezTo>
                    <a:pt x="20108" y="8203"/>
                    <a:pt x="20873" y="5075"/>
                    <a:pt x="20226" y="2826"/>
                  </a:cubicBezTo>
                  <a:cubicBezTo>
                    <a:pt x="20168" y="2727"/>
                    <a:pt x="20168" y="2532"/>
                    <a:pt x="20108" y="2435"/>
                  </a:cubicBezTo>
                  <a:cubicBezTo>
                    <a:pt x="20049" y="2336"/>
                    <a:pt x="19991" y="2238"/>
                    <a:pt x="19932" y="2141"/>
                  </a:cubicBezTo>
                  <a:cubicBezTo>
                    <a:pt x="19269" y="693"/>
                    <a:pt x="17927" y="0"/>
                    <a:pt x="16195"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2" name="Google Shape;1794;p54"/>
            <p:cNvSpPr/>
            <p:nvPr/>
          </p:nvSpPr>
          <p:spPr>
            <a:xfrm>
              <a:off x="5075089" y="1530967"/>
              <a:ext cx="1511645" cy="826133"/>
            </a:xfrm>
            <a:custGeom>
              <a:avLst/>
              <a:gdLst/>
              <a:ahLst/>
              <a:cxnLst>
                <a:cxn ang="0">
                  <a:pos x="wd2" y="hd2"/>
                </a:cxn>
                <a:cxn ang="5400000">
                  <a:pos x="wd2" y="hd2"/>
                </a:cxn>
                <a:cxn ang="10800000">
                  <a:pos x="wd2" y="hd2"/>
                </a:cxn>
                <a:cxn ang="16200000">
                  <a:pos x="wd2" y="hd2"/>
                </a:cxn>
              </a:cxnLst>
              <a:rect l="0" t="0" r="r" b="b"/>
              <a:pathLst>
                <a:path w="21600" h="21600" extrusionOk="0">
                  <a:moveTo>
                    <a:pt x="21406" y="0"/>
                  </a:moveTo>
                  <a:cubicBezTo>
                    <a:pt x="19720" y="1897"/>
                    <a:pt x="17969" y="3440"/>
                    <a:pt x="16152" y="4747"/>
                  </a:cubicBezTo>
                  <a:cubicBezTo>
                    <a:pt x="14336" y="5933"/>
                    <a:pt x="12519" y="7240"/>
                    <a:pt x="10832" y="9019"/>
                  </a:cubicBezTo>
                  <a:cubicBezTo>
                    <a:pt x="10639" y="9138"/>
                    <a:pt x="10508" y="9376"/>
                    <a:pt x="10314" y="9613"/>
                  </a:cubicBezTo>
                  <a:cubicBezTo>
                    <a:pt x="10249" y="9613"/>
                    <a:pt x="10184" y="9731"/>
                    <a:pt x="10119" y="9851"/>
                  </a:cubicBezTo>
                  <a:cubicBezTo>
                    <a:pt x="8628" y="11512"/>
                    <a:pt x="7265" y="13410"/>
                    <a:pt x="5838" y="15192"/>
                  </a:cubicBezTo>
                  <a:lnTo>
                    <a:pt x="5450" y="15667"/>
                  </a:lnTo>
                  <a:cubicBezTo>
                    <a:pt x="5190" y="16021"/>
                    <a:pt x="4866" y="16378"/>
                    <a:pt x="4541" y="16735"/>
                  </a:cubicBezTo>
                  <a:cubicBezTo>
                    <a:pt x="3049" y="18396"/>
                    <a:pt x="1557" y="19821"/>
                    <a:pt x="0" y="21246"/>
                  </a:cubicBezTo>
                  <a:cubicBezTo>
                    <a:pt x="66" y="21364"/>
                    <a:pt x="130" y="21482"/>
                    <a:pt x="195" y="21600"/>
                  </a:cubicBezTo>
                  <a:cubicBezTo>
                    <a:pt x="1687" y="20296"/>
                    <a:pt x="3179" y="18871"/>
                    <a:pt x="4671" y="17210"/>
                  </a:cubicBezTo>
                  <a:cubicBezTo>
                    <a:pt x="6163" y="15548"/>
                    <a:pt x="7525" y="13649"/>
                    <a:pt x="8952" y="11869"/>
                  </a:cubicBezTo>
                  <a:cubicBezTo>
                    <a:pt x="9081" y="11631"/>
                    <a:pt x="9212" y="11512"/>
                    <a:pt x="9341" y="11394"/>
                  </a:cubicBezTo>
                  <a:cubicBezTo>
                    <a:pt x="9600" y="11037"/>
                    <a:pt x="9924" y="10681"/>
                    <a:pt x="10249" y="10326"/>
                  </a:cubicBezTo>
                  <a:cubicBezTo>
                    <a:pt x="10249" y="10206"/>
                    <a:pt x="10314" y="10088"/>
                    <a:pt x="10379" y="10088"/>
                  </a:cubicBezTo>
                  <a:cubicBezTo>
                    <a:pt x="10444" y="10088"/>
                    <a:pt x="10444" y="9969"/>
                    <a:pt x="10508" y="9969"/>
                  </a:cubicBezTo>
                  <a:cubicBezTo>
                    <a:pt x="11611" y="8663"/>
                    <a:pt x="12778" y="7715"/>
                    <a:pt x="14012" y="6765"/>
                  </a:cubicBezTo>
                  <a:cubicBezTo>
                    <a:pt x="14076" y="6765"/>
                    <a:pt x="14205" y="6645"/>
                    <a:pt x="14336" y="6527"/>
                  </a:cubicBezTo>
                  <a:cubicBezTo>
                    <a:pt x="14984" y="6052"/>
                    <a:pt x="15632" y="5577"/>
                    <a:pt x="16282" y="5104"/>
                  </a:cubicBezTo>
                  <a:cubicBezTo>
                    <a:pt x="18098" y="3797"/>
                    <a:pt x="19913" y="2254"/>
                    <a:pt x="21600" y="475"/>
                  </a:cubicBezTo>
                  <a:cubicBezTo>
                    <a:pt x="21535" y="236"/>
                    <a:pt x="21471" y="236"/>
                    <a:pt x="21406"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3" name="Google Shape;1795;p54"/>
            <p:cNvSpPr/>
            <p:nvPr/>
          </p:nvSpPr>
          <p:spPr>
            <a:xfrm>
              <a:off x="6049214" y="1776073"/>
              <a:ext cx="396817" cy="190698"/>
            </a:xfrm>
            <a:custGeom>
              <a:avLst/>
              <a:gdLst/>
              <a:ahLst/>
              <a:cxnLst>
                <a:cxn ang="0">
                  <a:pos x="wd2" y="hd2"/>
                </a:cxn>
                <a:cxn ang="5400000">
                  <a:pos x="wd2" y="hd2"/>
                </a:cxn>
                <a:cxn ang="10800000">
                  <a:pos x="wd2" y="hd2"/>
                </a:cxn>
                <a:cxn ang="16200000">
                  <a:pos x="wd2" y="hd2"/>
                </a:cxn>
              </a:cxnLst>
              <a:rect l="0" t="0" r="r" b="b"/>
              <a:pathLst>
                <a:path w="21457" h="21600" extrusionOk="0">
                  <a:moveTo>
                    <a:pt x="351" y="0"/>
                  </a:moveTo>
                  <a:cubicBezTo>
                    <a:pt x="101" y="0"/>
                    <a:pt x="-143" y="1023"/>
                    <a:pt x="101" y="1546"/>
                  </a:cubicBezTo>
                  <a:cubicBezTo>
                    <a:pt x="351" y="2058"/>
                    <a:pt x="351" y="2058"/>
                    <a:pt x="351" y="2058"/>
                  </a:cubicBezTo>
                  <a:cubicBezTo>
                    <a:pt x="5257" y="3604"/>
                    <a:pt x="9924" y="7708"/>
                    <a:pt x="14586" y="13881"/>
                  </a:cubicBezTo>
                  <a:cubicBezTo>
                    <a:pt x="16525" y="16419"/>
                    <a:pt x="18704" y="19468"/>
                    <a:pt x="20887" y="21525"/>
                  </a:cubicBezTo>
                  <a:cubicBezTo>
                    <a:pt x="21080" y="21365"/>
                    <a:pt x="21269" y="20960"/>
                    <a:pt x="21457" y="20566"/>
                  </a:cubicBezTo>
                  <a:cubicBezTo>
                    <a:pt x="18760" y="17996"/>
                    <a:pt x="16301" y="13881"/>
                    <a:pt x="13848" y="10800"/>
                  </a:cubicBezTo>
                  <a:cubicBezTo>
                    <a:pt x="9924" y="5661"/>
                    <a:pt x="5751" y="2058"/>
                    <a:pt x="1577" y="512"/>
                  </a:cubicBezTo>
                  <a:cubicBezTo>
                    <a:pt x="1333" y="512"/>
                    <a:pt x="839" y="512"/>
                    <a:pt x="351" y="0"/>
                  </a:cubicBezTo>
                  <a:close/>
                  <a:moveTo>
                    <a:pt x="20887" y="21525"/>
                  </a:moveTo>
                  <a:cubicBezTo>
                    <a:pt x="20831" y="21568"/>
                    <a:pt x="20775" y="21600"/>
                    <a:pt x="20724" y="21600"/>
                  </a:cubicBezTo>
                  <a:lnTo>
                    <a:pt x="20968" y="21600"/>
                  </a:lnTo>
                  <a:cubicBezTo>
                    <a:pt x="20943" y="21568"/>
                    <a:pt x="20918" y="21547"/>
                    <a:pt x="20887" y="21525"/>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4" name="Google Shape;1796;p54"/>
            <p:cNvSpPr/>
            <p:nvPr/>
          </p:nvSpPr>
          <p:spPr>
            <a:xfrm>
              <a:off x="5795029" y="1480987"/>
              <a:ext cx="174351" cy="435799"/>
            </a:xfrm>
            <a:custGeom>
              <a:avLst/>
              <a:gdLst/>
              <a:ahLst/>
              <a:cxnLst>
                <a:cxn ang="0">
                  <a:pos x="wd2" y="hd2"/>
                </a:cxn>
                <a:cxn ang="5400000">
                  <a:pos x="wd2" y="hd2"/>
                </a:cxn>
                <a:cxn ang="10800000">
                  <a:pos x="wd2" y="hd2"/>
                </a:cxn>
                <a:cxn ang="16200000">
                  <a:pos x="wd2" y="hd2"/>
                </a:cxn>
              </a:cxnLst>
              <a:rect l="0" t="0" r="r" b="b"/>
              <a:pathLst>
                <a:path w="21271" h="21600" extrusionOk="0">
                  <a:moveTo>
                    <a:pt x="21271" y="0"/>
                  </a:moveTo>
                  <a:cubicBezTo>
                    <a:pt x="20720" y="224"/>
                    <a:pt x="19617" y="224"/>
                    <a:pt x="18504" y="453"/>
                  </a:cubicBezTo>
                  <a:cubicBezTo>
                    <a:pt x="15185" y="2477"/>
                    <a:pt x="12969" y="4726"/>
                    <a:pt x="11304" y="7203"/>
                  </a:cubicBezTo>
                  <a:cubicBezTo>
                    <a:pt x="10201" y="9452"/>
                    <a:pt x="10752" y="12153"/>
                    <a:pt x="9087" y="14402"/>
                  </a:cubicBezTo>
                  <a:cubicBezTo>
                    <a:pt x="7434" y="16650"/>
                    <a:pt x="3552" y="18675"/>
                    <a:pt x="234" y="20700"/>
                  </a:cubicBezTo>
                  <a:cubicBezTo>
                    <a:pt x="234" y="20700"/>
                    <a:pt x="234" y="20700"/>
                    <a:pt x="234" y="20924"/>
                  </a:cubicBezTo>
                  <a:cubicBezTo>
                    <a:pt x="-329" y="21152"/>
                    <a:pt x="234" y="21600"/>
                    <a:pt x="785" y="21600"/>
                  </a:cubicBezTo>
                  <a:cubicBezTo>
                    <a:pt x="1336" y="21600"/>
                    <a:pt x="1336" y="21600"/>
                    <a:pt x="1887" y="21376"/>
                  </a:cubicBezTo>
                  <a:cubicBezTo>
                    <a:pt x="2450" y="20700"/>
                    <a:pt x="3552" y="20252"/>
                    <a:pt x="4655" y="19575"/>
                  </a:cubicBezTo>
                  <a:cubicBezTo>
                    <a:pt x="6871" y="18227"/>
                    <a:pt x="8536" y="16874"/>
                    <a:pt x="10201" y="15526"/>
                  </a:cubicBezTo>
                  <a:cubicBezTo>
                    <a:pt x="11855" y="13501"/>
                    <a:pt x="11855" y="11024"/>
                    <a:pt x="12417" y="8775"/>
                  </a:cubicBezTo>
                  <a:cubicBezTo>
                    <a:pt x="14071" y="5402"/>
                    <a:pt x="17401" y="2477"/>
                    <a:pt x="2127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5" name="Google Shape;1797;p54"/>
            <p:cNvSpPr/>
            <p:nvPr/>
          </p:nvSpPr>
          <p:spPr>
            <a:xfrm>
              <a:off x="5695226" y="1962162"/>
              <a:ext cx="378632" cy="281528"/>
            </a:xfrm>
            <a:custGeom>
              <a:avLst/>
              <a:gdLst/>
              <a:ahLst/>
              <a:cxnLst>
                <a:cxn ang="0">
                  <a:pos x="wd2" y="hd2"/>
                </a:cxn>
                <a:cxn ang="5400000">
                  <a:pos x="wd2" y="hd2"/>
                </a:cxn>
                <a:cxn ang="10800000">
                  <a:pos x="wd2" y="hd2"/>
                </a:cxn>
                <a:cxn ang="16200000">
                  <a:pos x="wd2" y="hd2"/>
                </a:cxn>
              </a:cxnLst>
              <a:rect l="0" t="0" r="r" b="b"/>
              <a:pathLst>
                <a:path w="21444" h="21600" extrusionOk="0">
                  <a:moveTo>
                    <a:pt x="361" y="0"/>
                  </a:moveTo>
                  <a:cubicBezTo>
                    <a:pt x="-156" y="354"/>
                    <a:pt x="-156" y="1394"/>
                    <a:pt x="617" y="1748"/>
                  </a:cubicBezTo>
                  <a:cubicBezTo>
                    <a:pt x="825" y="1690"/>
                    <a:pt x="1033" y="1661"/>
                    <a:pt x="1235" y="1661"/>
                  </a:cubicBezTo>
                  <a:cubicBezTo>
                    <a:pt x="3559" y="1661"/>
                    <a:pt x="5670" y="5106"/>
                    <a:pt x="7558" y="7662"/>
                  </a:cubicBezTo>
                  <a:cubicBezTo>
                    <a:pt x="9615" y="10103"/>
                    <a:pt x="11417" y="12891"/>
                    <a:pt x="13475" y="15324"/>
                  </a:cubicBezTo>
                  <a:cubicBezTo>
                    <a:pt x="15271" y="17419"/>
                    <a:pt x="17329" y="19506"/>
                    <a:pt x="19386" y="20899"/>
                  </a:cubicBezTo>
                  <a:cubicBezTo>
                    <a:pt x="19642" y="21246"/>
                    <a:pt x="19898" y="21246"/>
                    <a:pt x="20154" y="21600"/>
                  </a:cubicBezTo>
                  <a:lnTo>
                    <a:pt x="20154" y="21246"/>
                  </a:lnTo>
                  <a:lnTo>
                    <a:pt x="21444" y="20553"/>
                  </a:lnTo>
                  <a:cubicBezTo>
                    <a:pt x="20671" y="20206"/>
                    <a:pt x="19898" y="19852"/>
                    <a:pt x="19130" y="19506"/>
                  </a:cubicBezTo>
                  <a:cubicBezTo>
                    <a:pt x="16812" y="17765"/>
                    <a:pt x="14498" y="15324"/>
                    <a:pt x="12702" y="12544"/>
                  </a:cubicBezTo>
                  <a:cubicBezTo>
                    <a:pt x="10644" y="9756"/>
                    <a:pt x="8586" y="6969"/>
                    <a:pt x="6529" y="4528"/>
                  </a:cubicBezTo>
                  <a:cubicBezTo>
                    <a:pt x="4988" y="2441"/>
                    <a:pt x="3448" y="701"/>
                    <a:pt x="1902" y="354"/>
                  </a:cubicBezTo>
                  <a:cubicBezTo>
                    <a:pt x="1390" y="0"/>
                    <a:pt x="873" y="0"/>
                    <a:pt x="36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6" name="Google Shape;1798;p54"/>
            <p:cNvSpPr/>
            <p:nvPr/>
          </p:nvSpPr>
          <p:spPr>
            <a:xfrm>
              <a:off x="5456489" y="1698890"/>
              <a:ext cx="49888" cy="446623"/>
            </a:xfrm>
            <a:custGeom>
              <a:avLst/>
              <a:gdLst/>
              <a:ahLst/>
              <a:cxnLst>
                <a:cxn ang="0">
                  <a:pos x="wd2" y="hd2"/>
                </a:cxn>
                <a:cxn ang="5400000">
                  <a:pos x="wd2" y="hd2"/>
                </a:cxn>
                <a:cxn ang="10800000">
                  <a:pos x="wd2" y="hd2"/>
                </a:cxn>
                <a:cxn ang="16200000">
                  <a:pos x="wd2" y="hd2"/>
                </a:cxn>
              </a:cxnLst>
              <a:rect l="0" t="0" r="r" b="b"/>
              <a:pathLst>
                <a:path w="21600" h="21600" extrusionOk="0">
                  <a:moveTo>
                    <a:pt x="9822" y="0"/>
                  </a:moveTo>
                  <a:cubicBezTo>
                    <a:pt x="5869" y="219"/>
                    <a:pt x="3912" y="442"/>
                    <a:pt x="1956" y="660"/>
                  </a:cubicBezTo>
                  <a:cubicBezTo>
                    <a:pt x="1956" y="2636"/>
                    <a:pt x="1956" y="4611"/>
                    <a:pt x="3912" y="6805"/>
                  </a:cubicBezTo>
                  <a:cubicBezTo>
                    <a:pt x="7866" y="9660"/>
                    <a:pt x="13734" y="12295"/>
                    <a:pt x="13734" y="15150"/>
                  </a:cubicBezTo>
                  <a:cubicBezTo>
                    <a:pt x="13734" y="16465"/>
                    <a:pt x="11778" y="17785"/>
                    <a:pt x="7866" y="18882"/>
                  </a:cubicBezTo>
                  <a:cubicBezTo>
                    <a:pt x="5869" y="19538"/>
                    <a:pt x="1956" y="19979"/>
                    <a:pt x="0" y="20858"/>
                  </a:cubicBezTo>
                  <a:cubicBezTo>
                    <a:pt x="0" y="20858"/>
                    <a:pt x="0" y="21077"/>
                    <a:pt x="0" y="21077"/>
                  </a:cubicBezTo>
                  <a:cubicBezTo>
                    <a:pt x="0" y="21441"/>
                    <a:pt x="2364" y="21600"/>
                    <a:pt x="4524" y="21600"/>
                  </a:cubicBezTo>
                  <a:cubicBezTo>
                    <a:pt x="6276" y="21600"/>
                    <a:pt x="7866" y="21495"/>
                    <a:pt x="7866" y="21295"/>
                  </a:cubicBezTo>
                  <a:cubicBezTo>
                    <a:pt x="7866" y="20858"/>
                    <a:pt x="9822" y="20416"/>
                    <a:pt x="11778" y="20198"/>
                  </a:cubicBezTo>
                  <a:cubicBezTo>
                    <a:pt x="11778" y="19979"/>
                    <a:pt x="13734" y="19979"/>
                    <a:pt x="13734" y="19979"/>
                  </a:cubicBezTo>
                  <a:cubicBezTo>
                    <a:pt x="15691" y="19538"/>
                    <a:pt x="15691" y="19101"/>
                    <a:pt x="17688" y="18664"/>
                  </a:cubicBezTo>
                  <a:cubicBezTo>
                    <a:pt x="19644" y="17785"/>
                    <a:pt x="21600" y="16684"/>
                    <a:pt x="21600" y="15587"/>
                  </a:cubicBezTo>
                  <a:cubicBezTo>
                    <a:pt x="21600" y="13174"/>
                    <a:pt x="15691" y="10538"/>
                    <a:pt x="11778" y="8126"/>
                  </a:cubicBezTo>
                  <a:cubicBezTo>
                    <a:pt x="7866" y="5271"/>
                    <a:pt x="7866" y="2636"/>
                    <a:pt x="9822"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7" name="Google Shape;1799;p54"/>
            <p:cNvSpPr/>
            <p:nvPr/>
          </p:nvSpPr>
          <p:spPr>
            <a:xfrm>
              <a:off x="828568" y="1008941"/>
              <a:ext cx="1895152" cy="2118185"/>
            </a:xfrm>
            <a:custGeom>
              <a:avLst/>
              <a:gdLst/>
              <a:ahLst/>
              <a:cxnLst>
                <a:cxn ang="0">
                  <a:pos x="wd2" y="hd2"/>
                </a:cxn>
                <a:cxn ang="5400000">
                  <a:pos x="wd2" y="hd2"/>
                </a:cxn>
                <a:cxn ang="10800000">
                  <a:pos x="wd2" y="hd2"/>
                </a:cxn>
                <a:cxn ang="16200000">
                  <a:pos x="wd2" y="hd2"/>
                </a:cxn>
              </a:cxnLst>
              <a:rect l="0" t="0" r="r" b="b"/>
              <a:pathLst>
                <a:path w="19862" h="21600" extrusionOk="0">
                  <a:moveTo>
                    <a:pt x="3930" y="0"/>
                  </a:moveTo>
                  <a:cubicBezTo>
                    <a:pt x="2933" y="0"/>
                    <a:pt x="2068" y="266"/>
                    <a:pt x="1402" y="833"/>
                  </a:cubicBezTo>
                  <a:cubicBezTo>
                    <a:pt x="1307" y="879"/>
                    <a:pt x="1212" y="971"/>
                    <a:pt x="1117" y="1064"/>
                  </a:cubicBezTo>
                  <a:cubicBezTo>
                    <a:pt x="1021" y="1111"/>
                    <a:pt x="974" y="1203"/>
                    <a:pt x="926" y="1296"/>
                  </a:cubicBezTo>
                  <a:cubicBezTo>
                    <a:pt x="-644" y="3193"/>
                    <a:pt x="-168" y="6850"/>
                    <a:pt x="1973" y="10739"/>
                  </a:cubicBezTo>
                  <a:cubicBezTo>
                    <a:pt x="2020" y="10878"/>
                    <a:pt x="2116" y="10971"/>
                    <a:pt x="2164" y="11063"/>
                  </a:cubicBezTo>
                  <a:cubicBezTo>
                    <a:pt x="2877" y="12359"/>
                    <a:pt x="3781" y="13655"/>
                    <a:pt x="4875" y="14905"/>
                  </a:cubicBezTo>
                  <a:cubicBezTo>
                    <a:pt x="5589" y="15738"/>
                    <a:pt x="6350" y="16525"/>
                    <a:pt x="7112" y="17219"/>
                  </a:cubicBezTo>
                  <a:cubicBezTo>
                    <a:pt x="7159" y="17266"/>
                    <a:pt x="7254" y="17359"/>
                    <a:pt x="7349" y="17405"/>
                  </a:cubicBezTo>
                  <a:cubicBezTo>
                    <a:pt x="10313" y="20059"/>
                    <a:pt x="13492" y="21600"/>
                    <a:pt x="15923" y="21600"/>
                  </a:cubicBezTo>
                  <a:cubicBezTo>
                    <a:pt x="16925" y="21600"/>
                    <a:pt x="17801" y="21338"/>
                    <a:pt x="18482" y="20784"/>
                  </a:cubicBezTo>
                  <a:cubicBezTo>
                    <a:pt x="18672" y="20645"/>
                    <a:pt x="18815" y="20506"/>
                    <a:pt x="18957" y="20322"/>
                  </a:cubicBezTo>
                  <a:cubicBezTo>
                    <a:pt x="19053" y="20228"/>
                    <a:pt x="19100" y="20136"/>
                    <a:pt x="19148" y="20043"/>
                  </a:cubicBezTo>
                  <a:cubicBezTo>
                    <a:pt x="20956" y="17312"/>
                    <a:pt x="19243" y="11711"/>
                    <a:pt x="15009" y="6712"/>
                  </a:cubicBezTo>
                  <a:cubicBezTo>
                    <a:pt x="14723" y="6434"/>
                    <a:pt x="14486" y="6156"/>
                    <a:pt x="14248" y="5878"/>
                  </a:cubicBezTo>
                  <a:cubicBezTo>
                    <a:pt x="14152" y="5786"/>
                    <a:pt x="14105" y="5694"/>
                    <a:pt x="14010" y="5647"/>
                  </a:cubicBezTo>
                  <a:cubicBezTo>
                    <a:pt x="12249" y="3795"/>
                    <a:pt x="10346" y="2314"/>
                    <a:pt x="8538" y="1342"/>
                  </a:cubicBezTo>
                  <a:cubicBezTo>
                    <a:pt x="8443" y="1296"/>
                    <a:pt x="8348" y="1250"/>
                    <a:pt x="8300" y="1250"/>
                  </a:cubicBezTo>
                  <a:cubicBezTo>
                    <a:pt x="6720" y="442"/>
                    <a:pt x="5216" y="0"/>
                    <a:pt x="3930"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8" name="Google Shape;1800;p54"/>
            <p:cNvSpPr/>
            <p:nvPr/>
          </p:nvSpPr>
          <p:spPr>
            <a:xfrm>
              <a:off x="912458" y="1108811"/>
              <a:ext cx="1743098" cy="1892943"/>
            </a:xfrm>
            <a:custGeom>
              <a:avLst/>
              <a:gdLst/>
              <a:ahLst/>
              <a:cxnLst>
                <a:cxn ang="0">
                  <a:pos x="wd2" y="hd2"/>
                </a:cxn>
                <a:cxn ang="5400000">
                  <a:pos x="wd2" y="hd2"/>
                </a:cxn>
                <a:cxn ang="10800000">
                  <a:pos x="wd2" y="hd2"/>
                </a:cxn>
                <a:cxn ang="16200000">
                  <a:pos x="wd2" y="hd2"/>
                </a:cxn>
              </a:cxnLst>
              <a:rect l="0" t="0" r="r" b="b"/>
              <a:pathLst>
                <a:path w="21600" h="21600" extrusionOk="0">
                  <a:moveTo>
                    <a:pt x="281" y="0"/>
                  </a:moveTo>
                  <a:cubicBezTo>
                    <a:pt x="168" y="103"/>
                    <a:pt x="112" y="206"/>
                    <a:pt x="0" y="310"/>
                  </a:cubicBezTo>
                  <a:cubicBezTo>
                    <a:pt x="1800" y="1968"/>
                    <a:pt x="3431" y="3729"/>
                    <a:pt x="4894" y="5645"/>
                  </a:cubicBezTo>
                  <a:cubicBezTo>
                    <a:pt x="6300" y="7562"/>
                    <a:pt x="7706" y="9478"/>
                    <a:pt x="9450" y="11137"/>
                  </a:cubicBezTo>
                  <a:cubicBezTo>
                    <a:pt x="9619" y="11291"/>
                    <a:pt x="9844" y="11447"/>
                    <a:pt x="10012" y="11603"/>
                  </a:cubicBezTo>
                  <a:cubicBezTo>
                    <a:pt x="10068" y="11706"/>
                    <a:pt x="10181" y="11758"/>
                    <a:pt x="10293" y="11809"/>
                  </a:cubicBezTo>
                  <a:cubicBezTo>
                    <a:pt x="11925" y="13209"/>
                    <a:pt x="13725" y="14451"/>
                    <a:pt x="15412" y="15798"/>
                  </a:cubicBezTo>
                  <a:cubicBezTo>
                    <a:pt x="15526" y="15901"/>
                    <a:pt x="15694" y="16057"/>
                    <a:pt x="15807" y="16161"/>
                  </a:cubicBezTo>
                  <a:cubicBezTo>
                    <a:pt x="16200" y="16471"/>
                    <a:pt x="16538" y="16782"/>
                    <a:pt x="16875" y="17093"/>
                  </a:cubicBezTo>
                  <a:cubicBezTo>
                    <a:pt x="18507" y="18492"/>
                    <a:pt x="19969" y="20046"/>
                    <a:pt x="21375" y="21600"/>
                  </a:cubicBezTo>
                  <a:cubicBezTo>
                    <a:pt x="21488" y="21496"/>
                    <a:pt x="21544" y="21393"/>
                    <a:pt x="21600" y="21289"/>
                  </a:cubicBezTo>
                  <a:cubicBezTo>
                    <a:pt x="20193" y="19734"/>
                    <a:pt x="18788" y="18233"/>
                    <a:pt x="17212" y="16834"/>
                  </a:cubicBezTo>
                  <a:cubicBezTo>
                    <a:pt x="15582" y="15383"/>
                    <a:pt x="13782" y="14089"/>
                    <a:pt x="12037" y="12742"/>
                  </a:cubicBezTo>
                  <a:cubicBezTo>
                    <a:pt x="11925" y="12638"/>
                    <a:pt x="11756" y="12535"/>
                    <a:pt x="11644" y="12431"/>
                  </a:cubicBezTo>
                  <a:cubicBezTo>
                    <a:pt x="11250" y="12172"/>
                    <a:pt x="10913" y="11862"/>
                    <a:pt x="10575" y="11603"/>
                  </a:cubicBezTo>
                  <a:cubicBezTo>
                    <a:pt x="10518" y="11550"/>
                    <a:pt x="10462" y="11499"/>
                    <a:pt x="10406" y="11396"/>
                  </a:cubicBezTo>
                  <a:cubicBezTo>
                    <a:pt x="10350" y="11396"/>
                    <a:pt x="10293" y="11343"/>
                    <a:pt x="10293" y="11343"/>
                  </a:cubicBezTo>
                  <a:cubicBezTo>
                    <a:pt x="9056" y="10256"/>
                    <a:pt x="7987" y="9064"/>
                    <a:pt x="7031" y="7821"/>
                  </a:cubicBezTo>
                  <a:cubicBezTo>
                    <a:pt x="6919" y="7665"/>
                    <a:pt x="6806" y="7562"/>
                    <a:pt x="6694" y="7407"/>
                  </a:cubicBezTo>
                  <a:cubicBezTo>
                    <a:pt x="6188" y="6785"/>
                    <a:pt x="5681" y="6111"/>
                    <a:pt x="5175" y="5438"/>
                  </a:cubicBezTo>
                  <a:cubicBezTo>
                    <a:pt x="3713" y="3470"/>
                    <a:pt x="2081" y="1657"/>
                    <a:pt x="281"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39" name="Google Shape;1801;p54"/>
            <p:cNvSpPr/>
            <p:nvPr/>
          </p:nvSpPr>
          <p:spPr>
            <a:xfrm>
              <a:off x="1457165" y="1126881"/>
              <a:ext cx="186085" cy="675911"/>
            </a:xfrm>
            <a:custGeom>
              <a:avLst/>
              <a:gdLst/>
              <a:ahLst/>
              <a:cxnLst>
                <a:cxn ang="0">
                  <a:pos x="wd2" y="hd2"/>
                </a:cxn>
                <a:cxn ang="5400000">
                  <a:pos x="wd2" y="hd2"/>
                </a:cxn>
                <a:cxn ang="10800000">
                  <a:pos x="wd2" y="hd2"/>
                </a:cxn>
                <a:cxn ang="16200000">
                  <a:pos x="wd2" y="hd2"/>
                </a:cxn>
              </a:cxnLst>
              <a:rect l="0" t="0" r="r" b="b"/>
              <a:pathLst>
                <a:path w="21600" h="21600" extrusionOk="0">
                  <a:moveTo>
                    <a:pt x="18967" y="0"/>
                  </a:moveTo>
                  <a:cubicBezTo>
                    <a:pt x="16334" y="2758"/>
                    <a:pt x="11592" y="5514"/>
                    <a:pt x="7899" y="8124"/>
                  </a:cubicBezTo>
                  <a:cubicBezTo>
                    <a:pt x="2633" y="12188"/>
                    <a:pt x="0" y="16393"/>
                    <a:pt x="0" y="20165"/>
                  </a:cubicBezTo>
                  <a:lnTo>
                    <a:pt x="0" y="21326"/>
                  </a:lnTo>
                  <a:cubicBezTo>
                    <a:pt x="0" y="21522"/>
                    <a:pt x="328" y="21600"/>
                    <a:pt x="776" y="21600"/>
                  </a:cubicBezTo>
                  <a:cubicBezTo>
                    <a:pt x="1322" y="21600"/>
                    <a:pt x="2054" y="21486"/>
                    <a:pt x="2633" y="21326"/>
                  </a:cubicBezTo>
                  <a:cubicBezTo>
                    <a:pt x="2633" y="21182"/>
                    <a:pt x="3158" y="21182"/>
                    <a:pt x="3158" y="21035"/>
                  </a:cubicBezTo>
                  <a:cubicBezTo>
                    <a:pt x="2633" y="16685"/>
                    <a:pt x="5802" y="11896"/>
                    <a:pt x="12652" y="7111"/>
                  </a:cubicBezTo>
                  <a:cubicBezTo>
                    <a:pt x="15809" y="4933"/>
                    <a:pt x="19491" y="2614"/>
                    <a:pt x="21600" y="436"/>
                  </a:cubicBezTo>
                  <a:cubicBezTo>
                    <a:pt x="20551" y="292"/>
                    <a:pt x="20027" y="147"/>
                    <a:pt x="18967"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0" name="Google Shape;1802;p54"/>
            <p:cNvSpPr/>
            <p:nvPr/>
          </p:nvSpPr>
          <p:spPr>
            <a:xfrm>
              <a:off x="1016844" y="2052522"/>
              <a:ext cx="735398" cy="77654"/>
            </a:xfrm>
            <a:custGeom>
              <a:avLst/>
              <a:gdLst/>
              <a:ahLst/>
              <a:cxnLst>
                <a:cxn ang="0">
                  <a:pos x="wd2" y="hd2"/>
                </a:cxn>
                <a:cxn ang="5400000">
                  <a:pos x="wd2" y="hd2"/>
                </a:cxn>
                <a:cxn ang="10800000">
                  <a:pos x="wd2" y="hd2"/>
                </a:cxn>
                <a:cxn ang="16200000">
                  <a:pos x="wd2" y="hd2"/>
                </a:cxn>
              </a:cxnLst>
              <a:rect l="0" t="0" r="r" b="b"/>
              <a:pathLst>
                <a:path w="21600" h="21600" extrusionOk="0">
                  <a:moveTo>
                    <a:pt x="14741" y="0"/>
                  </a:moveTo>
                  <a:cubicBezTo>
                    <a:pt x="12858" y="0"/>
                    <a:pt x="10763" y="6729"/>
                    <a:pt x="8667" y="10237"/>
                  </a:cubicBezTo>
                  <a:cubicBezTo>
                    <a:pt x="7846" y="11258"/>
                    <a:pt x="7033" y="11729"/>
                    <a:pt x="6231" y="11729"/>
                  </a:cubicBezTo>
                  <a:cubicBezTo>
                    <a:pt x="4047" y="11729"/>
                    <a:pt x="1952" y="8195"/>
                    <a:pt x="0" y="2644"/>
                  </a:cubicBezTo>
                  <a:cubicBezTo>
                    <a:pt x="133" y="5184"/>
                    <a:pt x="401" y="8980"/>
                    <a:pt x="534" y="11494"/>
                  </a:cubicBezTo>
                  <a:cubicBezTo>
                    <a:pt x="2300" y="15683"/>
                    <a:pt x="4158" y="18118"/>
                    <a:pt x="6110" y="18118"/>
                  </a:cubicBezTo>
                  <a:cubicBezTo>
                    <a:pt x="6513" y="18118"/>
                    <a:pt x="6923" y="18013"/>
                    <a:pt x="7332" y="17804"/>
                  </a:cubicBezTo>
                  <a:cubicBezTo>
                    <a:pt x="9599" y="16547"/>
                    <a:pt x="11998" y="7697"/>
                    <a:pt x="14133" y="7697"/>
                  </a:cubicBezTo>
                  <a:cubicBezTo>
                    <a:pt x="16532" y="7697"/>
                    <a:pt x="18667" y="15290"/>
                    <a:pt x="20666" y="20343"/>
                  </a:cubicBezTo>
                  <a:cubicBezTo>
                    <a:pt x="20798" y="20343"/>
                    <a:pt x="20798" y="20343"/>
                    <a:pt x="20934" y="21600"/>
                  </a:cubicBezTo>
                  <a:cubicBezTo>
                    <a:pt x="21199" y="21600"/>
                    <a:pt x="21600" y="19060"/>
                    <a:pt x="21600" y="16547"/>
                  </a:cubicBezTo>
                  <a:cubicBezTo>
                    <a:pt x="21600" y="15290"/>
                    <a:pt x="21467" y="14007"/>
                    <a:pt x="21332" y="14007"/>
                  </a:cubicBezTo>
                  <a:cubicBezTo>
                    <a:pt x="20666" y="11494"/>
                    <a:pt x="19999" y="10237"/>
                    <a:pt x="19333" y="8980"/>
                  </a:cubicBezTo>
                  <a:cubicBezTo>
                    <a:pt x="18000" y="5184"/>
                    <a:pt x="16665" y="1388"/>
                    <a:pt x="15200" y="131"/>
                  </a:cubicBezTo>
                  <a:cubicBezTo>
                    <a:pt x="15048" y="26"/>
                    <a:pt x="14896" y="0"/>
                    <a:pt x="14741"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1" name="Google Shape;1803;p54"/>
            <p:cNvSpPr/>
            <p:nvPr/>
          </p:nvSpPr>
          <p:spPr>
            <a:xfrm>
              <a:off x="1852119" y="1558170"/>
              <a:ext cx="335932" cy="686547"/>
            </a:xfrm>
            <a:custGeom>
              <a:avLst/>
              <a:gdLst/>
              <a:ahLst/>
              <a:cxnLst>
                <a:cxn ang="0">
                  <a:pos x="wd2" y="hd2"/>
                </a:cxn>
                <a:cxn ang="5400000">
                  <a:pos x="wd2" y="hd2"/>
                </a:cxn>
                <a:cxn ang="10800000">
                  <a:pos x="wd2" y="hd2"/>
                </a:cxn>
                <a:cxn ang="16200000">
                  <a:pos x="wd2" y="hd2"/>
                </a:cxn>
              </a:cxnLst>
              <a:rect l="0" t="0" r="r" b="b"/>
              <a:pathLst>
                <a:path w="21600" h="21600" extrusionOk="0">
                  <a:moveTo>
                    <a:pt x="20141" y="0"/>
                  </a:moveTo>
                  <a:cubicBezTo>
                    <a:pt x="19845" y="714"/>
                    <a:pt x="19554" y="1427"/>
                    <a:pt x="19264" y="1999"/>
                  </a:cubicBezTo>
                  <a:cubicBezTo>
                    <a:pt x="17805" y="4427"/>
                    <a:pt x="15179" y="6713"/>
                    <a:pt x="12552" y="8854"/>
                  </a:cubicBezTo>
                  <a:cubicBezTo>
                    <a:pt x="9629" y="11141"/>
                    <a:pt x="6712" y="13282"/>
                    <a:pt x="3795" y="15426"/>
                  </a:cubicBezTo>
                  <a:cubicBezTo>
                    <a:pt x="1749" y="16995"/>
                    <a:pt x="0" y="18710"/>
                    <a:pt x="0" y="20137"/>
                  </a:cubicBezTo>
                  <a:cubicBezTo>
                    <a:pt x="0" y="20566"/>
                    <a:pt x="0" y="20996"/>
                    <a:pt x="291" y="21422"/>
                  </a:cubicBezTo>
                  <a:cubicBezTo>
                    <a:pt x="375" y="21550"/>
                    <a:pt x="587" y="21600"/>
                    <a:pt x="835" y="21600"/>
                  </a:cubicBezTo>
                  <a:cubicBezTo>
                    <a:pt x="1434" y="21600"/>
                    <a:pt x="2251" y="21298"/>
                    <a:pt x="2040" y="20996"/>
                  </a:cubicBezTo>
                  <a:cubicBezTo>
                    <a:pt x="581" y="18852"/>
                    <a:pt x="4672" y="16281"/>
                    <a:pt x="7589" y="13995"/>
                  </a:cubicBezTo>
                  <a:cubicBezTo>
                    <a:pt x="10216" y="11854"/>
                    <a:pt x="13133" y="9855"/>
                    <a:pt x="15760" y="7711"/>
                  </a:cubicBezTo>
                  <a:cubicBezTo>
                    <a:pt x="18096" y="5712"/>
                    <a:pt x="20141" y="3714"/>
                    <a:pt x="21303" y="1572"/>
                  </a:cubicBezTo>
                  <a:cubicBezTo>
                    <a:pt x="21303" y="1285"/>
                    <a:pt x="21600" y="1143"/>
                    <a:pt x="21600" y="856"/>
                  </a:cubicBezTo>
                  <a:lnTo>
                    <a:pt x="21600" y="714"/>
                  </a:lnTo>
                  <a:cubicBezTo>
                    <a:pt x="21013" y="572"/>
                    <a:pt x="20722" y="287"/>
                    <a:pt x="20141"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2" name="Google Shape;1804;p54"/>
            <p:cNvSpPr/>
            <p:nvPr/>
          </p:nvSpPr>
          <p:spPr>
            <a:xfrm>
              <a:off x="1507146" y="2488800"/>
              <a:ext cx="703560" cy="226935"/>
            </a:xfrm>
            <a:custGeom>
              <a:avLst/>
              <a:gdLst/>
              <a:ahLst/>
              <a:cxnLst>
                <a:cxn ang="0">
                  <a:pos x="wd2" y="hd2"/>
                </a:cxn>
                <a:cxn ang="5400000">
                  <a:pos x="wd2" y="hd2"/>
                </a:cxn>
                <a:cxn ang="10800000">
                  <a:pos x="wd2" y="hd2"/>
                </a:cxn>
                <a:cxn ang="16200000">
                  <a:pos x="wd2" y="hd2"/>
                </a:cxn>
              </a:cxnLst>
              <a:rect l="0" t="0" r="r" b="b"/>
              <a:pathLst>
                <a:path w="21464" h="21600" extrusionOk="0">
                  <a:moveTo>
                    <a:pt x="18280" y="0"/>
                  </a:moveTo>
                  <a:cubicBezTo>
                    <a:pt x="17310" y="0"/>
                    <a:pt x="16201" y="860"/>
                    <a:pt x="15093" y="1729"/>
                  </a:cubicBezTo>
                  <a:cubicBezTo>
                    <a:pt x="12741" y="3888"/>
                    <a:pt x="10246" y="7776"/>
                    <a:pt x="7894" y="11235"/>
                  </a:cubicBezTo>
                  <a:cubicBezTo>
                    <a:pt x="5123" y="15123"/>
                    <a:pt x="2630" y="17712"/>
                    <a:pt x="0" y="19871"/>
                  </a:cubicBezTo>
                  <a:cubicBezTo>
                    <a:pt x="138" y="20310"/>
                    <a:pt x="414" y="21170"/>
                    <a:pt x="692" y="21600"/>
                  </a:cubicBezTo>
                  <a:cubicBezTo>
                    <a:pt x="2630" y="19871"/>
                    <a:pt x="4707" y="18142"/>
                    <a:pt x="6786" y="15123"/>
                  </a:cubicBezTo>
                  <a:cubicBezTo>
                    <a:pt x="9416" y="11665"/>
                    <a:pt x="12046" y="6907"/>
                    <a:pt x="14679" y="4318"/>
                  </a:cubicBezTo>
                  <a:cubicBezTo>
                    <a:pt x="15820" y="3252"/>
                    <a:pt x="16957" y="2482"/>
                    <a:pt x="17944" y="2482"/>
                  </a:cubicBezTo>
                  <a:cubicBezTo>
                    <a:pt x="18154" y="2482"/>
                    <a:pt x="18361" y="2517"/>
                    <a:pt x="18556" y="2589"/>
                  </a:cubicBezTo>
                  <a:cubicBezTo>
                    <a:pt x="19228" y="2939"/>
                    <a:pt x="19719" y="3575"/>
                    <a:pt x="20322" y="3575"/>
                  </a:cubicBezTo>
                  <a:cubicBezTo>
                    <a:pt x="20466" y="3575"/>
                    <a:pt x="20612" y="3539"/>
                    <a:pt x="20773" y="3458"/>
                  </a:cubicBezTo>
                  <a:lnTo>
                    <a:pt x="21049" y="3458"/>
                  </a:lnTo>
                  <a:cubicBezTo>
                    <a:pt x="21560" y="3055"/>
                    <a:pt x="21600" y="815"/>
                    <a:pt x="21166" y="815"/>
                  </a:cubicBezTo>
                  <a:cubicBezTo>
                    <a:pt x="21132" y="815"/>
                    <a:pt x="21092" y="833"/>
                    <a:pt x="21049" y="860"/>
                  </a:cubicBezTo>
                  <a:cubicBezTo>
                    <a:pt x="20928" y="985"/>
                    <a:pt x="20805" y="1039"/>
                    <a:pt x="20684" y="1039"/>
                  </a:cubicBezTo>
                  <a:cubicBezTo>
                    <a:pt x="20391" y="1039"/>
                    <a:pt x="20095" y="735"/>
                    <a:pt x="19802" y="430"/>
                  </a:cubicBezTo>
                  <a:lnTo>
                    <a:pt x="19527" y="430"/>
                  </a:lnTo>
                  <a:cubicBezTo>
                    <a:pt x="19110" y="0"/>
                    <a:pt x="18694" y="0"/>
                    <a:pt x="18280"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3" name="Google Shape;1805;p54"/>
            <p:cNvSpPr/>
            <p:nvPr/>
          </p:nvSpPr>
          <p:spPr>
            <a:xfrm>
              <a:off x="5351202" y="5023815"/>
              <a:ext cx="1752744" cy="1103331"/>
            </a:xfrm>
            <a:custGeom>
              <a:avLst/>
              <a:gdLst/>
              <a:ahLst/>
              <a:cxnLst>
                <a:cxn ang="0">
                  <a:pos x="wd2" y="hd2"/>
                </a:cxn>
                <a:cxn ang="5400000">
                  <a:pos x="wd2" y="hd2"/>
                </a:cxn>
                <a:cxn ang="10800000">
                  <a:pos x="wd2" y="hd2"/>
                </a:cxn>
                <a:cxn ang="16200000">
                  <a:pos x="wd2" y="hd2"/>
                </a:cxn>
              </a:cxnLst>
              <a:rect l="0" t="0" r="r" b="b"/>
              <a:pathLst>
                <a:path w="21060" h="21600" extrusionOk="0">
                  <a:moveTo>
                    <a:pt x="4651" y="0"/>
                  </a:moveTo>
                  <a:cubicBezTo>
                    <a:pt x="2454" y="0"/>
                    <a:pt x="808" y="1023"/>
                    <a:pt x="228" y="3072"/>
                  </a:cubicBezTo>
                  <a:cubicBezTo>
                    <a:pt x="173" y="3339"/>
                    <a:pt x="119" y="3604"/>
                    <a:pt x="65" y="3960"/>
                  </a:cubicBezTo>
                  <a:cubicBezTo>
                    <a:pt x="65" y="4048"/>
                    <a:pt x="9" y="4227"/>
                    <a:pt x="9" y="4316"/>
                  </a:cubicBezTo>
                  <a:cubicBezTo>
                    <a:pt x="-209" y="8581"/>
                    <a:pt x="3282" y="14447"/>
                    <a:pt x="8409" y="18357"/>
                  </a:cubicBezTo>
                  <a:cubicBezTo>
                    <a:pt x="8737" y="18536"/>
                    <a:pt x="9009" y="18801"/>
                    <a:pt x="9336" y="18980"/>
                  </a:cubicBezTo>
                  <a:cubicBezTo>
                    <a:pt x="9392" y="19068"/>
                    <a:pt x="9500" y="19068"/>
                    <a:pt x="9554" y="19157"/>
                  </a:cubicBezTo>
                  <a:cubicBezTo>
                    <a:pt x="11628" y="20491"/>
                    <a:pt x="13591" y="21290"/>
                    <a:pt x="15336" y="21467"/>
                  </a:cubicBezTo>
                  <a:cubicBezTo>
                    <a:pt x="15446" y="21556"/>
                    <a:pt x="15500" y="21556"/>
                    <a:pt x="15554" y="21556"/>
                  </a:cubicBezTo>
                  <a:cubicBezTo>
                    <a:pt x="15834" y="21585"/>
                    <a:pt x="16106" y="21600"/>
                    <a:pt x="16372" y="21600"/>
                  </a:cubicBezTo>
                  <a:cubicBezTo>
                    <a:pt x="18587" y="21600"/>
                    <a:pt x="20260" y="20599"/>
                    <a:pt x="20845" y="18536"/>
                  </a:cubicBezTo>
                  <a:cubicBezTo>
                    <a:pt x="20900" y="18357"/>
                    <a:pt x="20900" y="18268"/>
                    <a:pt x="20954" y="18090"/>
                  </a:cubicBezTo>
                  <a:cubicBezTo>
                    <a:pt x="20954" y="17913"/>
                    <a:pt x="21009" y="17824"/>
                    <a:pt x="21009" y="17646"/>
                  </a:cubicBezTo>
                  <a:cubicBezTo>
                    <a:pt x="21391" y="14625"/>
                    <a:pt x="19591" y="10360"/>
                    <a:pt x="16482" y="6803"/>
                  </a:cubicBezTo>
                  <a:cubicBezTo>
                    <a:pt x="16373" y="6715"/>
                    <a:pt x="16263" y="6626"/>
                    <a:pt x="16209" y="6449"/>
                  </a:cubicBezTo>
                  <a:cubicBezTo>
                    <a:pt x="15173" y="5294"/>
                    <a:pt x="13973" y="4227"/>
                    <a:pt x="12663" y="3249"/>
                  </a:cubicBezTo>
                  <a:cubicBezTo>
                    <a:pt x="11792" y="2628"/>
                    <a:pt x="10918" y="2005"/>
                    <a:pt x="10100" y="1561"/>
                  </a:cubicBezTo>
                  <a:cubicBezTo>
                    <a:pt x="9991" y="1561"/>
                    <a:pt x="9937" y="1472"/>
                    <a:pt x="9827" y="1472"/>
                  </a:cubicBezTo>
                  <a:cubicBezTo>
                    <a:pt x="7953" y="490"/>
                    <a:pt x="6171" y="0"/>
                    <a:pt x="465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4" name="Google Shape;1806;p54"/>
            <p:cNvSpPr/>
            <p:nvPr/>
          </p:nvSpPr>
          <p:spPr>
            <a:xfrm>
              <a:off x="5352009" y="5226092"/>
              <a:ext cx="1747709" cy="721749"/>
            </a:xfrm>
            <a:custGeom>
              <a:avLst/>
              <a:gdLst/>
              <a:ahLst/>
              <a:cxnLst>
                <a:cxn ang="0">
                  <a:pos x="wd2" y="hd2"/>
                </a:cxn>
                <a:cxn ang="5400000">
                  <a:pos x="wd2" y="hd2"/>
                </a:cxn>
                <a:cxn ang="10800000">
                  <a:pos x="wd2" y="hd2"/>
                </a:cxn>
                <a:cxn ang="16200000">
                  <a:pos x="wd2" y="hd2"/>
                </a:cxn>
              </a:cxnLst>
              <a:rect l="0" t="0" r="r" b="b"/>
              <a:pathLst>
                <a:path w="21600" h="21600" extrusionOk="0">
                  <a:moveTo>
                    <a:pt x="57" y="0"/>
                  </a:moveTo>
                  <a:cubicBezTo>
                    <a:pt x="57" y="135"/>
                    <a:pt x="57" y="408"/>
                    <a:pt x="0" y="544"/>
                  </a:cubicBezTo>
                  <a:lnTo>
                    <a:pt x="0" y="679"/>
                  </a:lnTo>
                  <a:cubicBezTo>
                    <a:pt x="1459" y="2175"/>
                    <a:pt x="2973" y="3806"/>
                    <a:pt x="4489" y="5028"/>
                  </a:cubicBezTo>
                  <a:cubicBezTo>
                    <a:pt x="6060" y="6386"/>
                    <a:pt x="7687" y="7338"/>
                    <a:pt x="9313" y="8287"/>
                  </a:cubicBezTo>
                  <a:cubicBezTo>
                    <a:pt x="9426" y="8423"/>
                    <a:pt x="9538" y="8561"/>
                    <a:pt x="9707" y="8561"/>
                  </a:cubicBezTo>
                  <a:cubicBezTo>
                    <a:pt x="9987" y="8831"/>
                    <a:pt x="10323" y="9101"/>
                    <a:pt x="10660" y="9239"/>
                  </a:cubicBezTo>
                  <a:lnTo>
                    <a:pt x="10885" y="9510"/>
                  </a:lnTo>
                  <a:lnTo>
                    <a:pt x="10997" y="9510"/>
                  </a:lnTo>
                  <a:cubicBezTo>
                    <a:pt x="12175" y="10462"/>
                    <a:pt x="13241" y="11820"/>
                    <a:pt x="14363" y="13177"/>
                  </a:cubicBezTo>
                  <a:cubicBezTo>
                    <a:pt x="14475" y="13315"/>
                    <a:pt x="14588" y="13451"/>
                    <a:pt x="14699" y="13586"/>
                  </a:cubicBezTo>
                  <a:cubicBezTo>
                    <a:pt x="15260" y="14400"/>
                    <a:pt x="15822" y="15217"/>
                    <a:pt x="16383" y="15896"/>
                  </a:cubicBezTo>
                  <a:cubicBezTo>
                    <a:pt x="18066" y="18206"/>
                    <a:pt x="19748" y="20107"/>
                    <a:pt x="21544" y="21600"/>
                  </a:cubicBezTo>
                  <a:cubicBezTo>
                    <a:pt x="21544" y="21465"/>
                    <a:pt x="21600" y="21194"/>
                    <a:pt x="21600" y="20921"/>
                  </a:cubicBezTo>
                  <a:cubicBezTo>
                    <a:pt x="19861" y="19428"/>
                    <a:pt x="18178" y="17527"/>
                    <a:pt x="16494" y="15352"/>
                  </a:cubicBezTo>
                  <a:cubicBezTo>
                    <a:pt x="14924" y="13177"/>
                    <a:pt x="13296" y="10868"/>
                    <a:pt x="11557" y="9375"/>
                  </a:cubicBezTo>
                  <a:cubicBezTo>
                    <a:pt x="11390" y="9239"/>
                    <a:pt x="11221" y="9101"/>
                    <a:pt x="11052" y="8966"/>
                  </a:cubicBezTo>
                  <a:cubicBezTo>
                    <a:pt x="10941" y="8831"/>
                    <a:pt x="10885" y="8831"/>
                    <a:pt x="10772" y="8696"/>
                  </a:cubicBezTo>
                  <a:cubicBezTo>
                    <a:pt x="9202" y="7608"/>
                    <a:pt x="7630" y="6656"/>
                    <a:pt x="6004" y="5572"/>
                  </a:cubicBezTo>
                  <a:cubicBezTo>
                    <a:pt x="5891" y="5434"/>
                    <a:pt x="5779" y="5299"/>
                    <a:pt x="5611" y="5299"/>
                  </a:cubicBezTo>
                  <a:cubicBezTo>
                    <a:pt x="5274" y="4890"/>
                    <a:pt x="4937" y="4755"/>
                    <a:pt x="4601" y="4485"/>
                  </a:cubicBezTo>
                  <a:cubicBezTo>
                    <a:pt x="3030" y="3124"/>
                    <a:pt x="1572" y="1496"/>
                    <a:pt x="57"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5" name="Google Shape;1807;p54"/>
            <p:cNvSpPr/>
            <p:nvPr/>
          </p:nvSpPr>
          <p:spPr>
            <a:xfrm>
              <a:off x="6514184" y="5655591"/>
              <a:ext cx="131588" cy="469306"/>
            </a:xfrm>
            <a:custGeom>
              <a:avLst/>
              <a:gdLst/>
              <a:ahLst/>
              <a:cxnLst>
                <a:cxn ang="0">
                  <a:pos x="wd2" y="hd2"/>
                </a:cxn>
                <a:cxn ang="5400000">
                  <a:pos x="wd2" y="hd2"/>
                </a:cxn>
                <a:cxn ang="10800000">
                  <a:pos x="wd2" y="hd2"/>
                </a:cxn>
                <a:cxn ang="16200000">
                  <a:pos x="wd2" y="hd2"/>
                </a:cxn>
              </a:cxnLst>
              <a:rect l="0" t="0" r="r" b="b"/>
              <a:pathLst>
                <a:path w="21600" h="21600" extrusionOk="0">
                  <a:moveTo>
                    <a:pt x="1514" y="0"/>
                  </a:moveTo>
                  <a:cubicBezTo>
                    <a:pt x="788" y="0"/>
                    <a:pt x="0" y="195"/>
                    <a:pt x="0" y="498"/>
                  </a:cubicBezTo>
                  <a:cubicBezTo>
                    <a:pt x="0" y="498"/>
                    <a:pt x="0" y="710"/>
                    <a:pt x="0" y="710"/>
                  </a:cubicBezTo>
                  <a:cubicBezTo>
                    <a:pt x="8189" y="4679"/>
                    <a:pt x="13411" y="9483"/>
                    <a:pt x="15636" y="14500"/>
                  </a:cubicBezTo>
                  <a:cubicBezTo>
                    <a:pt x="16393" y="16796"/>
                    <a:pt x="17135" y="19304"/>
                    <a:pt x="18618" y="21392"/>
                  </a:cubicBezTo>
                  <a:cubicBezTo>
                    <a:pt x="20117" y="21392"/>
                    <a:pt x="20858" y="21600"/>
                    <a:pt x="21600" y="21600"/>
                  </a:cubicBezTo>
                  <a:cubicBezTo>
                    <a:pt x="19375" y="18884"/>
                    <a:pt x="19375" y="15752"/>
                    <a:pt x="17876" y="13035"/>
                  </a:cubicBezTo>
                  <a:cubicBezTo>
                    <a:pt x="15636" y="8647"/>
                    <a:pt x="11171" y="4679"/>
                    <a:pt x="4465" y="1126"/>
                  </a:cubicBezTo>
                  <a:cubicBezTo>
                    <a:pt x="3724" y="918"/>
                    <a:pt x="2982" y="498"/>
                    <a:pt x="2225" y="82"/>
                  </a:cubicBezTo>
                  <a:cubicBezTo>
                    <a:pt x="2024" y="26"/>
                    <a:pt x="1777" y="0"/>
                    <a:pt x="1514"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6" name="Google Shape;1808;p54"/>
            <p:cNvSpPr/>
            <p:nvPr/>
          </p:nvSpPr>
          <p:spPr>
            <a:xfrm>
              <a:off x="6230834" y="5353257"/>
              <a:ext cx="492115" cy="190604"/>
            </a:xfrm>
            <a:custGeom>
              <a:avLst/>
              <a:gdLst/>
              <a:ahLst/>
              <a:cxnLst>
                <a:cxn ang="0">
                  <a:pos x="wd2" y="hd2"/>
                </a:cxn>
                <a:cxn ang="5400000">
                  <a:pos x="wd2" y="hd2"/>
                </a:cxn>
                <a:cxn ang="10800000">
                  <a:pos x="wd2" y="hd2"/>
                </a:cxn>
                <a:cxn ang="16200000">
                  <a:pos x="wd2" y="hd2"/>
                </a:cxn>
              </a:cxnLst>
              <a:rect l="0" t="0" r="r" b="b"/>
              <a:pathLst>
                <a:path w="21482" h="21600" extrusionOk="0">
                  <a:moveTo>
                    <a:pt x="20492" y="0"/>
                  </a:moveTo>
                  <a:cubicBezTo>
                    <a:pt x="18113" y="1024"/>
                    <a:pt x="15738" y="2571"/>
                    <a:pt x="13556" y="5653"/>
                  </a:cubicBezTo>
                  <a:cubicBezTo>
                    <a:pt x="11576" y="8224"/>
                    <a:pt x="9591" y="13376"/>
                    <a:pt x="7611" y="15424"/>
                  </a:cubicBezTo>
                  <a:cubicBezTo>
                    <a:pt x="5232" y="18005"/>
                    <a:pt x="2857" y="18517"/>
                    <a:pt x="675" y="19029"/>
                  </a:cubicBezTo>
                  <a:lnTo>
                    <a:pt x="281" y="19029"/>
                  </a:lnTo>
                  <a:cubicBezTo>
                    <a:pt x="83" y="19541"/>
                    <a:pt x="-118" y="20576"/>
                    <a:pt x="83" y="21088"/>
                  </a:cubicBezTo>
                  <a:cubicBezTo>
                    <a:pt x="83" y="21600"/>
                    <a:pt x="281" y="21600"/>
                    <a:pt x="478" y="21600"/>
                  </a:cubicBezTo>
                  <a:cubicBezTo>
                    <a:pt x="1074" y="21088"/>
                    <a:pt x="1867" y="21088"/>
                    <a:pt x="2458" y="21088"/>
                  </a:cubicBezTo>
                  <a:cubicBezTo>
                    <a:pt x="4044" y="20576"/>
                    <a:pt x="5433" y="19541"/>
                    <a:pt x="6818" y="18517"/>
                  </a:cubicBezTo>
                  <a:cubicBezTo>
                    <a:pt x="8999" y="16971"/>
                    <a:pt x="10783" y="12341"/>
                    <a:pt x="12763" y="9259"/>
                  </a:cubicBezTo>
                  <a:cubicBezTo>
                    <a:pt x="15537" y="5141"/>
                    <a:pt x="18511" y="3083"/>
                    <a:pt x="21482" y="2048"/>
                  </a:cubicBezTo>
                  <a:cubicBezTo>
                    <a:pt x="21088" y="1536"/>
                    <a:pt x="20689" y="512"/>
                    <a:pt x="20492"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7" name="Google Shape;1809;p54"/>
            <p:cNvSpPr/>
            <p:nvPr/>
          </p:nvSpPr>
          <p:spPr>
            <a:xfrm>
              <a:off x="6104380" y="5486916"/>
              <a:ext cx="44755" cy="515429"/>
            </a:xfrm>
            <a:custGeom>
              <a:avLst/>
              <a:gdLst/>
              <a:ahLst/>
              <a:cxnLst>
                <a:cxn ang="0">
                  <a:pos x="wd2" y="hd2"/>
                </a:cxn>
                <a:cxn ang="5400000">
                  <a:pos x="wd2" y="hd2"/>
                </a:cxn>
                <a:cxn ang="10800000">
                  <a:pos x="wd2" y="hd2"/>
                </a:cxn>
                <a:cxn ang="16200000">
                  <a:pos x="wd2" y="hd2"/>
                </a:cxn>
              </a:cxnLst>
              <a:rect l="0" t="0" r="r" b="b"/>
              <a:pathLst>
                <a:path w="19713" h="21600" extrusionOk="0">
                  <a:moveTo>
                    <a:pt x="4303" y="0"/>
                  </a:moveTo>
                  <a:cubicBezTo>
                    <a:pt x="1235" y="0"/>
                    <a:pt x="-1087" y="556"/>
                    <a:pt x="530" y="864"/>
                  </a:cubicBezTo>
                  <a:cubicBezTo>
                    <a:pt x="16533" y="2197"/>
                    <a:pt x="12553" y="5242"/>
                    <a:pt x="10521" y="7715"/>
                  </a:cubicBezTo>
                  <a:cubicBezTo>
                    <a:pt x="8531" y="9995"/>
                    <a:pt x="4551" y="12090"/>
                    <a:pt x="2520" y="14374"/>
                  </a:cubicBezTo>
                  <a:cubicBezTo>
                    <a:pt x="2520" y="16464"/>
                    <a:pt x="2520" y="18559"/>
                    <a:pt x="8531" y="20460"/>
                  </a:cubicBezTo>
                  <a:cubicBezTo>
                    <a:pt x="8531" y="20649"/>
                    <a:pt x="8531" y="21028"/>
                    <a:pt x="10521" y="21221"/>
                  </a:cubicBezTo>
                  <a:cubicBezTo>
                    <a:pt x="12553" y="21411"/>
                    <a:pt x="16533" y="21411"/>
                    <a:pt x="18523" y="21600"/>
                  </a:cubicBezTo>
                  <a:cubicBezTo>
                    <a:pt x="16533" y="21028"/>
                    <a:pt x="14543" y="20460"/>
                    <a:pt x="14543" y="19699"/>
                  </a:cubicBezTo>
                  <a:cubicBezTo>
                    <a:pt x="8531" y="17604"/>
                    <a:pt x="10521" y="15131"/>
                    <a:pt x="12553" y="12851"/>
                  </a:cubicBezTo>
                  <a:cubicBezTo>
                    <a:pt x="12553" y="10567"/>
                    <a:pt x="16533" y="8094"/>
                    <a:pt x="18523" y="5810"/>
                  </a:cubicBezTo>
                  <a:cubicBezTo>
                    <a:pt x="20513" y="4098"/>
                    <a:pt x="20513" y="2386"/>
                    <a:pt x="14543" y="1057"/>
                  </a:cubicBezTo>
                  <a:cubicBezTo>
                    <a:pt x="12553" y="675"/>
                    <a:pt x="8531" y="485"/>
                    <a:pt x="6541" y="103"/>
                  </a:cubicBezTo>
                  <a:cubicBezTo>
                    <a:pt x="5754" y="32"/>
                    <a:pt x="5007" y="0"/>
                    <a:pt x="4303"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8" name="Google Shape;1810;p54"/>
            <p:cNvSpPr/>
            <p:nvPr/>
          </p:nvSpPr>
          <p:spPr>
            <a:xfrm>
              <a:off x="5797689" y="5099021"/>
              <a:ext cx="394107" cy="320214"/>
            </a:xfrm>
            <a:custGeom>
              <a:avLst/>
              <a:gdLst/>
              <a:ahLst/>
              <a:cxnLst>
                <a:cxn ang="0">
                  <a:pos x="wd2" y="hd2"/>
                </a:cxn>
                <a:cxn ang="5400000">
                  <a:pos x="wd2" y="hd2"/>
                </a:cxn>
                <a:cxn ang="10800000">
                  <a:pos x="wd2" y="hd2"/>
                </a:cxn>
                <a:cxn ang="16200000">
                  <a:pos x="wd2" y="hd2"/>
                </a:cxn>
              </a:cxnLst>
              <a:rect l="0" t="0" r="r" b="b"/>
              <a:pathLst>
                <a:path w="21406" h="21600" extrusionOk="0">
                  <a:moveTo>
                    <a:pt x="20174" y="0"/>
                  </a:moveTo>
                  <a:cubicBezTo>
                    <a:pt x="18206" y="1835"/>
                    <a:pt x="16232" y="3981"/>
                    <a:pt x="14504" y="6432"/>
                  </a:cubicBezTo>
                  <a:cubicBezTo>
                    <a:pt x="12040" y="9797"/>
                    <a:pt x="9821" y="13473"/>
                    <a:pt x="7357" y="16229"/>
                  </a:cubicBezTo>
                  <a:cubicBezTo>
                    <a:pt x="6120" y="17454"/>
                    <a:pt x="4642" y="18679"/>
                    <a:pt x="3165" y="19289"/>
                  </a:cubicBezTo>
                  <a:cubicBezTo>
                    <a:pt x="2178" y="19594"/>
                    <a:pt x="1437" y="19594"/>
                    <a:pt x="450" y="20210"/>
                  </a:cubicBezTo>
                  <a:cubicBezTo>
                    <a:pt x="450" y="20514"/>
                    <a:pt x="205" y="20514"/>
                    <a:pt x="205" y="20514"/>
                  </a:cubicBezTo>
                  <a:cubicBezTo>
                    <a:pt x="-194" y="20762"/>
                    <a:pt x="51" y="21600"/>
                    <a:pt x="414" y="21600"/>
                  </a:cubicBezTo>
                  <a:cubicBezTo>
                    <a:pt x="506" y="21600"/>
                    <a:pt x="604" y="21556"/>
                    <a:pt x="696" y="21435"/>
                  </a:cubicBezTo>
                  <a:cubicBezTo>
                    <a:pt x="1191" y="21130"/>
                    <a:pt x="1682" y="21130"/>
                    <a:pt x="2178" y="20819"/>
                  </a:cubicBezTo>
                  <a:lnTo>
                    <a:pt x="2669" y="20819"/>
                  </a:lnTo>
                  <a:cubicBezTo>
                    <a:pt x="3165" y="20819"/>
                    <a:pt x="3656" y="20514"/>
                    <a:pt x="4152" y="20210"/>
                  </a:cubicBezTo>
                  <a:cubicBezTo>
                    <a:pt x="5133" y="19594"/>
                    <a:pt x="6370" y="18679"/>
                    <a:pt x="7357" y="17454"/>
                  </a:cubicBezTo>
                  <a:cubicBezTo>
                    <a:pt x="9821" y="15308"/>
                    <a:pt x="11795" y="11943"/>
                    <a:pt x="14013" y="8876"/>
                  </a:cubicBezTo>
                  <a:cubicBezTo>
                    <a:pt x="16232" y="5511"/>
                    <a:pt x="18696" y="2756"/>
                    <a:pt x="21406" y="305"/>
                  </a:cubicBezTo>
                  <a:cubicBezTo>
                    <a:pt x="20915" y="305"/>
                    <a:pt x="20670" y="0"/>
                    <a:pt x="20174"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49" name="Google Shape;1811;p54"/>
            <p:cNvSpPr/>
            <p:nvPr/>
          </p:nvSpPr>
          <p:spPr>
            <a:xfrm>
              <a:off x="656846" y="4847045"/>
              <a:ext cx="3257527" cy="2745243"/>
            </a:xfrm>
            <a:custGeom>
              <a:avLst/>
              <a:gdLst/>
              <a:ahLst/>
              <a:cxnLst>
                <a:cxn ang="0">
                  <a:pos x="wd2" y="hd2"/>
                </a:cxn>
                <a:cxn ang="5400000">
                  <a:pos x="wd2" y="hd2"/>
                </a:cxn>
                <a:cxn ang="10800000">
                  <a:pos x="wd2" y="hd2"/>
                </a:cxn>
                <a:cxn ang="16200000">
                  <a:pos x="wd2" y="hd2"/>
                </a:cxn>
              </a:cxnLst>
              <a:rect l="0" t="0" r="r" b="b"/>
              <a:pathLst>
                <a:path w="21368" h="21600" extrusionOk="0">
                  <a:moveTo>
                    <a:pt x="1810" y="0"/>
                  </a:moveTo>
                  <a:cubicBezTo>
                    <a:pt x="1784" y="0"/>
                    <a:pt x="1759" y="6"/>
                    <a:pt x="1736" y="18"/>
                  </a:cubicBezTo>
                  <a:cubicBezTo>
                    <a:pt x="1468" y="161"/>
                    <a:pt x="1558" y="1089"/>
                    <a:pt x="1915" y="2125"/>
                  </a:cubicBezTo>
                  <a:cubicBezTo>
                    <a:pt x="2243" y="2982"/>
                    <a:pt x="2689" y="3661"/>
                    <a:pt x="2958" y="3733"/>
                  </a:cubicBezTo>
                  <a:cubicBezTo>
                    <a:pt x="3076" y="4090"/>
                    <a:pt x="3226" y="4483"/>
                    <a:pt x="3374" y="4840"/>
                  </a:cubicBezTo>
                  <a:cubicBezTo>
                    <a:pt x="3285" y="4732"/>
                    <a:pt x="3166" y="4661"/>
                    <a:pt x="3076" y="4589"/>
                  </a:cubicBezTo>
                  <a:cubicBezTo>
                    <a:pt x="2987" y="4483"/>
                    <a:pt x="2659" y="4232"/>
                    <a:pt x="2153" y="3983"/>
                  </a:cubicBezTo>
                  <a:cubicBezTo>
                    <a:pt x="1707" y="3768"/>
                    <a:pt x="1349" y="3697"/>
                    <a:pt x="992" y="3625"/>
                  </a:cubicBezTo>
                  <a:cubicBezTo>
                    <a:pt x="635" y="3561"/>
                    <a:pt x="385" y="3510"/>
                    <a:pt x="229" y="3510"/>
                  </a:cubicBezTo>
                  <a:cubicBezTo>
                    <a:pt x="125" y="3510"/>
                    <a:pt x="63" y="3533"/>
                    <a:pt x="39" y="3590"/>
                  </a:cubicBezTo>
                  <a:cubicBezTo>
                    <a:pt x="-169" y="3911"/>
                    <a:pt x="486" y="5197"/>
                    <a:pt x="1439" y="5590"/>
                  </a:cubicBezTo>
                  <a:cubicBezTo>
                    <a:pt x="1519" y="5614"/>
                    <a:pt x="1842" y="5751"/>
                    <a:pt x="2190" y="5751"/>
                  </a:cubicBezTo>
                  <a:cubicBezTo>
                    <a:pt x="2359" y="5751"/>
                    <a:pt x="2533" y="5719"/>
                    <a:pt x="2689" y="5626"/>
                  </a:cubicBezTo>
                  <a:cubicBezTo>
                    <a:pt x="2838" y="5554"/>
                    <a:pt x="2987" y="5411"/>
                    <a:pt x="3285" y="5304"/>
                  </a:cubicBezTo>
                  <a:cubicBezTo>
                    <a:pt x="3434" y="5269"/>
                    <a:pt x="3494" y="5269"/>
                    <a:pt x="3553" y="5233"/>
                  </a:cubicBezTo>
                  <a:cubicBezTo>
                    <a:pt x="3791" y="5804"/>
                    <a:pt x="4089" y="6304"/>
                    <a:pt x="4386" y="6840"/>
                  </a:cubicBezTo>
                  <a:cubicBezTo>
                    <a:pt x="4268" y="6733"/>
                    <a:pt x="3970" y="6733"/>
                    <a:pt x="3762" y="6697"/>
                  </a:cubicBezTo>
                  <a:cubicBezTo>
                    <a:pt x="3721" y="6697"/>
                    <a:pt x="3652" y="6693"/>
                    <a:pt x="3557" y="6693"/>
                  </a:cubicBezTo>
                  <a:cubicBezTo>
                    <a:pt x="3368" y="6693"/>
                    <a:pt x="3076" y="6709"/>
                    <a:pt x="2719" y="6805"/>
                  </a:cubicBezTo>
                  <a:cubicBezTo>
                    <a:pt x="2243" y="6911"/>
                    <a:pt x="1915" y="7090"/>
                    <a:pt x="1588" y="7233"/>
                  </a:cubicBezTo>
                  <a:cubicBezTo>
                    <a:pt x="1022" y="7518"/>
                    <a:pt x="754" y="7661"/>
                    <a:pt x="724" y="7804"/>
                  </a:cubicBezTo>
                  <a:cubicBezTo>
                    <a:pt x="724" y="8138"/>
                    <a:pt x="1522" y="8680"/>
                    <a:pt x="2383" y="8680"/>
                  </a:cubicBezTo>
                  <a:cubicBezTo>
                    <a:pt x="2534" y="8680"/>
                    <a:pt x="2687" y="8663"/>
                    <a:pt x="2838" y="8626"/>
                  </a:cubicBezTo>
                  <a:cubicBezTo>
                    <a:pt x="2958" y="8590"/>
                    <a:pt x="3642" y="8376"/>
                    <a:pt x="3910" y="7840"/>
                  </a:cubicBezTo>
                  <a:cubicBezTo>
                    <a:pt x="3970" y="7697"/>
                    <a:pt x="4059" y="7483"/>
                    <a:pt x="4268" y="7197"/>
                  </a:cubicBezTo>
                  <a:cubicBezTo>
                    <a:pt x="4386" y="7054"/>
                    <a:pt x="4446" y="6983"/>
                    <a:pt x="4446" y="6911"/>
                  </a:cubicBezTo>
                  <a:cubicBezTo>
                    <a:pt x="4833" y="7554"/>
                    <a:pt x="5280" y="8126"/>
                    <a:pt x="5727" y="8697"/>
                  </a:cubicBezTo>
                  <a:cubicBezTo>
                    <a:pt x="5548" y="8733"/>
                    <a:pt x="5310" y="8804"/>
                    <a:pt x="5161" y="8876"/>
                  </a:cubicBezTo>
                  <a:cubicBezTo>
                    <a:pt x="5012" y="8911"/>
                    <a:pt x="4625" y="9054"/>
                    <a:pt x="4089" y="9447"/>
                  </a:cubicBezTo>
                  <a:cubicBezTo>
                    <a:pt x="3642" y="9768"/>
                    <a:pt x="3344" y="10126"/>
                    <a:pt x="3047" y="10447"/>
                  </a:cubicBezTo>
                  <a:cubicBezTo>
                    <a:pt x="2540" y="10983"/>
                    <a:pt x="2303" y="11269"/>
                    <a:pt x="2332" y="11447"/>
                  </a:cubicBezTo>
                  <a:cubicBezTo>
                    <a:pt x="2393" y="11650"/>
                    <a:pt x="2795" y="11805"/>
                    <a:pt x="3296" y="11805"/>
                  </a:cubicBezTo>
                  <a:cubicBezTo>
                    <a:pt x="3767" y="11805"/>
                    <a:pt x="4326" y="11668"/>
                    <a:pt x="4773" y="11304"/>
                  </a:cubicBezTo>
                  <a:cubicBezTo>
                    <a:pt x="4893" y="11198"/>
                    <a:pt x="5548" y="10697"/>
                    <a:pt x="5667" y="10019"/>
                  </a:cubicBezTo>
                  <a:cubicBezTo>
                    <a:pt x="5697" y="9805"/>
                    <a:pt x="5697" y="9554"/>
                    <a:pt x="5846" y="9162"/>
                  </a:cubicBezTo>
                  <a:cubicBezTo>
                    <a:pt x="5876" y="9054"/>
                    <a:pt x="5905" y="8983"/>
                    <a:pt x="5935" y="8947"/>
                  </a:cubicBezTo>
                  <a:cubicBezTo>
                    <a:pt x="6471" y="9590"/>
                    <a:pt x="7067" y="10233"/>
                    <a:pt x="7692" y="10840"/>
                  </a:cubicBezTo>
                  <a:cubicBezTo>
                    <a:pt x="7483" y="10912"/>
                    <a:pt x="7215" y="11126"/>
                    <a:pt x="7037" y="11269"/>
                  </a:cubicBezTo>
                  <a:cubicBezTo>
                    <a:pt x="6858" y="11376"/>
                    <a:pt x="6441" y="11698"/>
                    <a:pt x="5905" y="12340"/>
                  </a:cubicBezTo>
                  <a:cubicBezTo>
                    <a:pt x="5429" y="12912"/>
                    <a:pt x="5161" y="13412"/>
                    <a:pt x="4893" y="13912"/>
                  </a:cubicBezTo>
                  <a:cubicBezTo>
                    <a:pt x="4446" y="14769"/>
                    <a:pt x="4238" y="15162"/>
                    <a:pt x="4327" y="15376"/>
                  </a:cubicBezTo>
                  <a:cubicBezTo>
                    <a:pt x="4398" y="15514"/>
                    <a:pt x="4597" y="15586"/>
                    <a:pt x="4867" y="15586"/>
                  </a:cubicBezTo>
                  <a:cubicBezTo>
                    <a:pt x="5505" y="15586"/>
                    <a:pt x="6537" y="15184"/>
                    <a:pt x="7186" y="14304"/>
                  </a:cubicBezTo>
                  <a:cubicBezTo>
                    <a:pt x="7305" y="14162"/>
                    <a:pt x="7960" y="13305"/>
                    <a:pt x="7930" y="12448"/>
                  </a:cubicBezTo>
                  <a:cubicBezTo>
                    <a:pt x="7900" y="12197"/>
                    <a:pt x="7841" y="11876"/>
                    <a:pt x="7900" y="11341"/>
                  </a:cubicBezTo>
                  <a:cubicBezTo>
                    <a:pt x="7930" y="11233"/>
                    <a:pt x="7930" y="11161"/>
                    <a:pt x="7960" y="11090"/>
                  </a:cubicBezTo>
                  <a:cubicBezTo>
                    <a:pt x="8198" y="11341"/>
                    <a:pt x="8466" y="11590"/>
                    <a:pt x="8734" y="11841"/>
                  </a:cubicBezTo>
                  <a:cubicBezTo>
                    <a:pt x="9062" y="12126"/>
                    <a:pt x="9359" y="12412"/>
                    <a:pt x="9687" y="12697"/>
                  </a:cubicBezTo>
                  <a:cubicBezTo>
                    <a:pt x="9509" y="12840"/>
                    <a:pt x="9241" y="13126"/>
                    <a:pt x="9091" y="13305"/>
                  </a:cubicBezTo>
                  <a:cubicBezTo>
                    <a:pt x="8973" y="13483"/>
                    <a:pt x="8585" y="13912"/>
                    <a:pt x="8168" y="14662"/>
                  </a:cubicBezTo>
                  <a:cubicBezTo>
                    <a:pt x="7841" y="15341"/>
                    <a:pt x="7662" y="15912"/>
                    <a:pt x="7483" y="16448"/>
                  </a:cubicBezTo>
                  <a:cubicBezTo>
                    <a:pt x="7215" y="17376"/>
                    <a:pt x="7067" y="17876"/>
                    <a:pt x="7186" y="18019"/>
                  </a:cubicBezTo>
                  <a:cubicBezTo>
                    <a:pt x="7240" y="18091"/>
                    <a:pt x="7340" y="18126"/>
                    <a:pt x="7469" y="18126"/>
                  </a:cubicBezTo>
                  <a:cubicBezTo>
                    <a:pt x="8050" y="18126"/>
                    <a:pt x="9246" y="17430"/>
                    <a:pt x="9806" y="16234"/>
                  </a:cubicBezTo>
                  <a:cubicBezTo>
                    <a:pt x="9896" y="16055"/>
                    <a:pt x="10372" y="15055"/>
                    <a:pt x="10164" y="14233"/>
                  </a:cubicBezTo>
                  <a:cubicBezTo>
                    <a:pt x="10133" y="13983"/>
                    <a:pt x="9985" y="13698"/>
                    <a:pt x="9955" y="13162"/>
                  </a:cubicBezTo>
                  <a:cubicBezTo>
                    <a:pt x="9955" y="13091"/>
                    <a:pt x="9955" y="12983"/>
                    <a:pt x="9955" y="12912"/>
                  </a:cubicBezTo>
                  <a:cubicBezTo>
                    <a:pt x="10669" y="13519"/>
                    <a:pt x="11414" y="14090"/>
                    <a:pt x="12159" y="14555"/>
                  </a:cubicBezTo>
                  <a:cubicBezTo>
                    <a:pt x="11979" y="14698"/>
                    <a:pt x="11742" y="14984"/>
                    <a:pt x="11593" y="15127"/>
                  </a:cubicBezTo>
                  <a:cubicBezTo>
                    <a:pt x="11474" y="15269"/>
                    <a:pt x="11087" y="15734"/>
                    <a:pt x="10669" y="16483"/>
                  </a:cubicBezTo>
                  <a:cubicBezTo>
                    <a:pt x="10312" y="17162"/>
                    <a:pt x="10164" y="17733"/>
                    <a:pt x="9985" y="18270"/>
                  </a:cubicBezTo>
                  <a:cubicBezTo>
                    <a:pt x="9717" y="19198"/>
                    <a:pt x="9568" y="19698"/>
                    <a:pt x="9687" y="19841"/>
                  </a:cubicBezTo>
                  <a:cubicBezTo>
                    <a:pt x="9741" y="19913"/>
                    <a:pt x="9841" y="19948"/>
                    <a:pt x="9970" y="19948"/>
                  </a:cubicBezTo>
                  <a:cubicBezTo>
                    <a:pt x="10551" y="19948"/>
                    <a:pt x="11748" y="19252"/>
                    <a:pt x="12307" y="18055"/>
                  </a:cubicBezTo>
                  <a:cubicBezTo>
                    <a:pt x="12397" y="17876"/>
                    <a:pt x="12873" y="16877"/>
                    <a:pt x="12665" y="16055"/>
                  </a:cubicBezTo>
                  <a:cubicBezTo>
                    <a:pt x="12605" y="15805"/>
                    <a:pt x="12486" y="15519"/>
                    <a:pt x="12456" y="14984"/>
                  </a:cubicBezTo>
                  <a:cubicBezTo>
                    <a:pt x="12456" y="14876"/>
                    <a:pt x="12456" y="14805"/>
                    <a:pt x="12456" y="14733"/>
                  </a:cubicBezTo>
                  <a:cubicBezTo>
                    <a:pt x="12992" y="15055"/>
                    <a:pt x="13558" y="15305"/>
                    <a:pt x="14153" y="15555"/>
                  </a:cubicBezTo>
                  <a:cubicBezTo>
                    <a:pt x="14064" y="15769"/>
                    <a:pt x="13975" y="16162"/>
                    <a:pt x="13945" y="16377"/>
                  </a:cubicBezTo>
                  <a:cubicBezTo>
                    <a:pt x="13885" y="16591"/>
                    <a:pt x="13766" y="17198"/>
                    <a:pt x="13766" y="18127"/>
                  </a:cubicBezTo>
                  <a:cubicBezTo>
                    <a:pt x="13766" y="18912"/>
                    <a:pt x="13885" y="19483"/>
                    <a:pt x="13975" y="20055"/>
                  </a:cubicBezTo>
                  <a:cubicBezTo>
                    <a:pt x="14153" y="21055"/>
                    <a:pt x="14243" y="21519"/>
                    <a:pt x="14392" y="21591"/>
                  </a:cubicBezTo>
                  <a:cubicBezTo>
                    <a:pt x="14410" y="21597"/>
                    <a:pt x="14429" y="21600"/>
                    <a:pt x="14449" y="21600"/>
                  </a:cubicBezTo>
                  <a:cubicBezTo>
                    <a:pt x="14924" y="21600"/>
                    <a:pt x="15908" y="20023"/>
                    <a:pt x="15851" y="18413"/>
                  </a:cubicBezTo>
                  <a:cubicBezTo>
                    <a:pt x="15821" y="18198"/>
                    <a:pt x="15791" y="17055"/>
                    <a:pt x="15256" y="16483"/>
                  </a:cubicBezTo>
                  <a:cubicBezTo>
                    <a:pt x="15106" y="16305"/>
                    <a:pt x="14868" y="16126"/>
                    <a:pt x="14600" y="15698"/>
                  </a:cubicBezTo>
                  <a:cubicBezTo>
                    <a:pt x="15256" y="15912"/>
                    <a:pt x="15880" y="16055"/>
                    <a:pt x="16566" y="16091"/>
                  </a:cubicBezTo>
                  <a:cubicBezTo>
                    <a:pt x="16774" y="16126"/>
                    <a:pt x="16953" y="16126"/>
                    <a:pt x="17161" y="16126"/>
                  </a:cubicBezTo>
                  <a:cubicBezTo>
                    <a:pt x="17102" y="16305"/>
                    <a:pt x="17102" y="16769"/>
                    <a:pt x="17102" y="17019"/>
                  </a:cubicBezTo>
                  <a:cubicBezTo>
                    <a:pt x="17102" y="17198"/>
                    <a:pt x="17131" y="17733"/>
                    <a:pt x="17280" y="18519"/>
                  </a:cubicBezTo>
                  <a:cubicBezTo>
                    <a:pt x="17429" y="19162"/>
                    <a:pt x="17608" y="19626"/>
                    <a:pt x="17816" y="20055"/>
                  </a:cubicBezTo>
                  <a:cubicBezTo>
                    <a:pt x="18144" y="20841"/>
                    <a:pt x="18293" y="21234"/>
                    <a:pt x="18441" y="21234"/>
                  </a:cubicBezTo>
                  <a:cubicBezTo>
                    <a:pt x="18829" y="21234"/>
                    <a:pt x="19424" y="19591"/>
                    <a:pt x="19067" y="18198"/>
                  </a:cubicBezTo>
                  <a:cubicBezTo>
                    <a:pt x="19007" y="18055"/>
                    <a:pt x="18769" y="17091"/>
                    <a:pt x="18233" y="16734"/>
                  </a:cubicBezTo>
                  <a:cubicBezTo>
                    <a:pt x="18054" y="16626"/>
                    <a:pt x="17846" y="16555"/>
                    <a:pt x="17548" y="16269"/>
                  </a:cubicBezTo>
                  <a:cubicBezTo>
                    <a:pt x="17489" y="16234"/>
                    <a:pt x="17429" y="16162"/>
                    <a:pt x="17370" y="16126"/>
                  </a:cubicBezTo>
                  <a:cubicBezTo>
                    <a:pt x="18739" y="16055"/>
                    <a:pt x="20079" y="15626"/>
                    <a:pt x="21300" y="14876"/>
                  </a:cubicBezTo>
                  <a:cubicBezTo>
                    <a:pt x="21431" y="14782"/>
                    <a:pt x="21355" y="14578"/>
                    <a:pt x="21233" y="14578"/>
                  </a:cubicBezTo>
                  <a:cubicBezTo>
                    <a:pt x="21217" y="14578"/>
                    <a:pt x="21199" y="14581"/>
                    <a:pt x="21181" y="14590"/>
                  </a:cubicBezTo>
                  <a:lnTo>
                    <a:pt x="21181" y="14555"/>
                  </a:lnTo>
                  <a:cubicBezTo>
                    <a:pt x="20109" y="15233"/>
                    <a:pt x="18948" y="15626"/>
                    <a:pt x="17816" y="15734"/>
                  </a:cubicBezTo>
                  <a:cubicBezTo>
                    <a:pt x="17965" y="15662"/>
                    <a:pt x="18114" y="15626"/>
                    <a:pt x="18233" y="15555"/>
                  </a:cubicBezTo>
                  <a:cubicBezTo>
                    <a:pt x="18799" y="15341"/>
                    <a:pt x="19156" y="14447"/>
                    <a:pt x="19216" y="14304"/>
                  </a:cubicBezTo>
                  <a:cubicBezTo>
                    <a:pt x="19752" y="13054"/>
                    <a:pt x="19394" y="11341"/>
                    <a:pt x="19007" y="11304"/>
                  </a:cubicBezTo>
                  <a:cubicBezTo>
                    <a:pt x="19000" y="11303"/>
                    <a:pt x="18992" y="11302"/>
                    <a:pt x="18984" y="11302"/>
                  </a:cubicBezTo>
                  <a:cubicBezTo>
                    <a:pt x="18837" y="11302"/>
                    <a:pt x="18629" y="11626"/>
                    <a:pt x="18233" y="12305"/>
                  </a:cubicBezTo>
                  <a:cubicBezTo>
                    <a:pt x="17994" y="12697"/>
                    <a:pt x="17757" y="13091"/>
                    <a:pt x="17548" y="13698"/>
                  </a:cubicBezTo>
                  <a:cubicBezTo>
                    <a:pt x="17280" y="14412"/>
                    <a:pt x="17191" y="14912"/>
                    <a:pt x="17191" y="15090"/>
                  </a:cubicBezTo>
                  <a:cubicBezTo>
                    <a:pt x="17161" y="15269"/>
                    <a:pt x="17102" y="15555"/>
                    <a:pt x="17102" y="15769"/>
                  </a:cubicBezTo>
                  <a:cubicBezTo>
                    <a:pt x="16267" y="15769"/>
                    <a:pt x="15404" y="15626"/>
                    <a:pt x="14570" y="15341"/>
                  </a:cubicBezTo>
                  <a:cubicBezTo>
                    <a:pt x="14600" y="15305"/>
                    <a:pt x="14630" y="15269"/>
                    <a:pt x="14689" y="15233"/>
                  </a:cubicBezTo>
                  <a:cubicBezTo>
                    <a:pt x="15017" y="15019"/>
                    <a:pt x="15225" y="14984"/>
                    <a:pt x="15404" y="14912"/>
                  </a:cubicBezTo>
                  <a:cubicBezTo>
                    <a:pt x="15970" y="14698"/>
                    <a:pt x="16327" y="13805"/>
                    <a:pt x="16387" y="13662"/>
                  </a:cubicBezTo>
                  <a:cubicBezTo>
                    <a:pt x="16923" y="12412"/>
                    <a:pt x="16566" y="10697"/>
                    <a:pt x="16179" y="10626"/>
                  </a:cubicBezTo>
                  <a:cubicBezTo>
                    <a:pt x="16029" y="10626"/>
                    <a:pt x="15821" y="10947"/>
                    <a:pt x="15434" y="11626"/>
                  </a:cubicBezTo>
                  <a:cubicBezTo>
                    <a:pt x="15196" y="12019"/>
                    <a:pt x="14957" y="12448"/>
                    <a:pt x="14719" y="13054"/>
                  </a:cubicBezTo>
                  <a:cubicBezTo>
                    <a:pt x="14451" y="13769"/>
                    <a:pt x="14392" y="14269"/>
                    <a:pt x="14362" y="14447"/>
                  </a:cubicBezTo>
                  <a:cubicBezTo>
                    <a:pt x="14332" y="14662"/>
                    <a:pt x="14273" y="15055"/>
                    <a:pt x="14302" y="15269"/>
                  </a:cubicBezTo>
                  <a:cubicBezTo>
                    <a:pt x="13796" y="15090"/>
                    <a:pt x="13320" y="14876"/>
                    <a:pt x="12843" y="14590"/>
                  </a:cubicBezTo>
                  <a:cubicBezTo>
                    <a:pt x="12724" y="14519"/>
                    <a:pt x="12605" y="14447"/>
                    <a:pt x="12486" y="14376"/>
                  </a:cubicBezTo>
                  <a:cubicBezTo>
                    <a:pt x="12516" y="14376"/>
                    <a:pt x="12546" y="14341"/>
                    <a:pt x="12575" y="14304"/>
                  </a:cubicBezTo>
                  <a:cubicBezTo>
                    <a:pt x="12873" y="14090"/>
                    <a:pt x="13111" y="14055"/>
                    <a:pt x="13290" y="13983"/>
                  </a:cubicBezTo>
                  <a:cubicBezTo>
                    <a:pt x="13856" y="13769"/>
                    <a:pt x="14213" y="12876"/>
                    <a:pt x="14273" y="12733"/>
                  </a:cubicBezTo>
                  <a:cubicBezTo>
                    <a:pt x="14779" y="11483"/>
                    <a:pt x="14451" y="9768"/>
                    <a:pt x="14064" y="9733"/>
                  </a:cubicBezTo>
                  <a:cubicBezTo>
                    <a:pt x="14056" y="9731"/>
                    <a:pt x="14049" y="9731"/>
                    <a:pt x="14042" y="9731"/>
                  </a:cubicBezTo>
                  <a:cubicBezTo>
                    <a:pt x="13894" y="9731"/>
                    <a:pt x="13686" y="10054"/>
                    <a:pt x="13290" y="10733"/>
                  </a:cubicBezTo>
                  <a:cubicBezTo>
                    <a:pt x="13052" y="11126"/>
                    <a:pt x="12814" y="11519"/>
                    <a:pt x="12605" y="12126"/>
                  </a:cubicBezTo>
                  <a:cubicBezTo>
                    <a:pt x="12337" y="12840"/>
                    <a:pt x="12248" y="13340"/>
                    <a:pt x="12248" y="13519"/>
                  </a:cubicBezTo>
                  <a:cubicBezTo>
                    <a:pt x="12218" y="13698"/>
                    <a:pt x="12159" y="13983"/>
                    <a:pt x="12159" y="14198"/>
                  </a:cubicBezTo>
                  <a:cubicBezTo>
                    <a:pt x="11414" y="13698"/>
                    <a:pt x="10669" y="13162"/>
                    <a:pt x="9955" y="12554"/>
                  </a:cubicBezTo>
                  <a:cubicBezTo>
                    <a:pt x="10014" y="12519"/>
                    <a:pt x="10074" y="12483"/>
                    <a:pt x="10133" y="12448"/>
                  </a:cubicBezTo>
                  <a:cubicBezTo>
                    <a:pt x="10461" y="12197"/>
                    <a:pt x="10669" y="12197"/>
                    <a:pt x="10848" y="12126"/>
                  </a:cubicBezTo>
                  <a:cubicBezTo>
                    <a:pt x="11414" y="11876"/>
                    <a:pt x="11771" y="11018"/>
                    <a:pt x="11831" y="10876"/>
                  </a:cubicBezTo>
                  <a:cubicBezTo>
                    <a:pt x="12367" y="9590"/>
                    <a:pt x="12010" y="7912"/>
                    <a:pt x="11623" y="7840"/>
                  </a:cubicBezTo>
                  <a:cubicBezTo>
                    <a:pt x="11616" y="7838"/>
                    <a:pt x="11609" y="7838"/>
                    <a:pt x="11602" y="7838"/>
                  </a:cubicBezTo>
                  <a:cubicBezTo>
                    <a:pt x="11454" y="7838"/>
                    <a:pt x="11247" y="8192"/>
                    <a:pt x="10878" y="8840"/>
                  </a:cubicBezTo>
                  <a:cubicBezTo>
                    <a:pt x="10640" y="9233"/>
                    <a:pt x="10401" y="9626"/>
                    <a:pt x="10164" y="10233"/>
                  </a:cubicBezTo>
                  <a:cubicBezTo>
                    <a:pt x="9896" y="10947"/>
                    <a:pt x="9836" y="11483"/>
                    <a:pt x="9806" y="11662"/>
                  </a:cubicBezTo>
                  <a:cubicBezTo>
                    <a:pt x="9776" y="11841"/>
                    <a:pt x="9746" y="12162"/>
                    <a:pt x="9746" y="12376"/>
                  </a:cubicBezTo>
                  <a:cubicBezTo>
                    <a:pt x="9597" y="12269"/>
                    <a:pt x="9449" y="12126"/>
                    <a:pt x="9329" y="12019"/>
                  </a:cubicBezTo>
                  <a:cubicBezTo>
                    <a:pt x="8883" y="11626"/>
                    <a:pt x="8466" y="11198"/>
                    <a:pt x="8019" y="10804"/>
                  </a:cubicBezTo>
                  <a:cubicBezTo>
                    <a:pt x="8079" y="10769"/>
                    <a:pt x="8138" y="10697"/>
                    <a:pt x="8228" y="10662"/>
                  </a:cubicBezTo>
                  <a:cubicBezTo>
                    <a:pt x="8526" y="10447"/>
                    <a:pt x="8764" y="10412"/>
                    <a:pt x="8942" y="10340"/>
                  </a:cubicBezTo>
                  <a:cubicBezTo>
                    <a:pt x="9478" y="10091"/>
                    <a:pt x="9865" y="9233"/>
                    <a:pt x="9925" y="9090"/>
                  </a:cubicBezTo>
                  <a:cubicBezTo>
                    <a:pt x="10432" y="7804"/>
                    <a:pt x="10074" y="6125"/>
                    <a:pt x="9717" y="6054"/>
                  </a:cubicBezTo>
                  <a:cubicBezTo>
                    <a:pt x="9710" y="6053"/>
                    <a:pt x="9703" y="6051"/>
                    <a:pt x="9696" y="6051"/>
                  </a:cubicBezTo>
                  <a:cubicBezTo>
                    <a:pt x="9549" y="6051"/>
                    <a:pt x="9341" y="6407"/>
                    <a:pt x="8942" y="7054"/>
                  </a:cubicBezTo>
                  <a:cubicBezTo>
                    <a:pt x="8704" y="7447"/>
                    <a:pt x="8466" y="7840"/>
                    <a:pt x="8228" y="8483"/>
                  </a:cubicBezTo>
                  <a:cubicBezTo>
                    <a:pt x="7990" y="9162"/>
                    <a:pt x="7900" y="9697"/>
                    <a:pt x="7870" y="9876"/>
                  </a:cubicBezTo>
                  <a:cubicBezTo>
                    <a:pt x="7870" y="10054"/>
                    <a:pt x="7811" y="10376"/>
                    <a:pt x="7811" y="10590"/>
                  </a:cubicBezTo>
                  <a:cubicBezTo>
                    <a:pt x="7186" y="9983"/>
                    <a:pt x="6590" y="9340"/>
                    <a:pt x="6024" y="8661"/>
                  </a:cubicBezTo>
                  <a:cubicBezTo>
                    <a:pt x="6084" y="8626"/>
                    <a:pt x="6114" y="8590"/>
                    <a:pt x="6173" y="8519"/>
                  </a:cubicBezTo>
                  <a:cubicBezTo>
                    <a:pt x="6471" y="8340"/>
                    <a:pt x="6650" y="8304"/>
                    <a:pt x="6799" y="8233"/>
                  </a:cubicBezTo>
                  <a:cubicBezTo>
                    <a:pt x="7305" y="8055"/>
                    <a:pt x="7632" y="7269"/>
                    <a:pt x="7692" y="7126"/>
                  </a:cubicBezTo>
                  <a:cubicBezTo>
                    <a:pt x="8138" y="6019"/>
                    <a:pt x="7841" y="4518"/>
                    <a:pt x="7513" y="4483"/>
                  </a:cubicBezTo>
                  <a:cubicBezTo>
                    <a:pt x="7505" y="4481"/>
                    <a:pt x="7496" y="4480"/>
                    <a:pt x="7488" y="4480"/>
                  </a:cubicBezTo>
                  <a:cubicBezTo>
                    <a:pt x="7344" y="4480"/>
                    <a:pt x="7166" y="4766"/>
                    <a:pt x="6828" y="5340"/>
                  </a:cubicBezTo>
                  <a:cubicBezTo>
                    <a:pt x="6620" y="5697"/>
                    <a:pt x="6412" y="6054"/>
                    <a:pt x="6203" y="6590"/>
                  </a:cubicBezTo>
                  <a:cubicBezTo>
                    <a:pt x="5995" y="7233"/>
                    <a:pt x="5905" y="7661"/>
                    <a:pt x="5905" y="7840"/>
                  </a:cubicBezTo>
                  <a:cubicBezTo>
                    <a:pt x="5876" y="7983"/>
                    <a:pt x="5846" y="8233"/>
                    <a:pt x="5816" y="8412"/>
                  </a:cubicBezTo>
                  <a:cubicBezTo>
                    <a:pt x="5429" y="7875"/>
                    <a:pt x="5012" y="7340"/>
                    <a:pt x="4655" y="6768"/>
                  </a:cubicBezTo>
                  <a:cubicBezTo>
                    <a:pt x="4685" y="6768"/>
                    <a:pt x="4714" y="6733"/>
                    <a:pt x="4744" y="6697"/>
                  </a:cubicBezTo>
                  <a:cubicBezTo>
                    <a:pt x="4982" y="6447"/>
                    <a:pt x="5191" y="6376"/>
                    <a:pt x="5310" y="6268"/>
                  </a:cubicBezTo>
                  <a:cubicBezTo>
                    <a:pt x="5786" y="5982"/>
                    <a:pt x="5965" y="5161"/>
                    <a:pt x="5995" y="5018"/>
                  </a:cubicBezTo>
                  <a:cubicBezTo>
                    <a:pt x="6292" y="3875"/>
                    <a:pt x="5786" y="2482"/>
                    <a:pt x="5459" y="2482"/>
                  </a:cubicBezTo>
                  <a:cubicBezTo>
                    <a:pt x="5310" y="2482"/>
                    <a:pt x="5191" y="2839"/>
                    <a:pt x="4923" y="3482"/>
                  </a:cubicBezTo>
                  <a:cubicBezTo>
                    <a:pt x="4773" y="3840"/>
                    <a:pt x="4625" y="4232"/>
                    <a:pt x="4506" y="4804"/>
                  </a:cubicBezTo>
                  <a:cubicBezTo>
                    <a:pt x="4386" y="5447"/>
                    <a:pt x="4357" y="5911"/>
                    <a:pt x="4386" y="6054"/>
                  </a:cubicBezTo>
                  <a:lnTo>
                    <a:pt x="4386" y="6304"/>
                  </a:lnTo>
                  <a:cubicBezTo>
                    <a:pt x="3881" y="5447"/>
                    <a:pt x="3463" y="4554"/>
                    <a:pt x="3195" y="3554"/>
                  </a:cubicBezTo>
                  <a:cubicBezTo>
                    <a:pt x="3315" y="3233"/>
                    <a:pt x="3195" y="2447"/>
                    <a:pt x="2898" y="1589"/>
                  </a:cubicBezTo>
                  <a:cubicBezTo>
                    <a:pt x="2544" y="675"/>
                    <a:pt x="2090" y="0"/>
                    <a:pt x="1810" y="0"/>
                  </a:cubicBezTo>
                  <a:close/>
                </a:path>
              </a:pathLst>
            </a:custGeom>
            <a:solidFill>
              <a:srgbClr val="F4BDA4"/>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0" name="Google Shape;1812;p54"/>
            <p:cNvSpPr/>
            <p:nvPr/>
          </p:nvSpPr>
          <p:spPr>
            <a:xfrm>
              <a:off x="1838470" y="917451"/>
              <a:ext cx="4498600" cy="6460253"/>
            </a:xfrm>
            <a:custGeom>
              <a:avLst/>
              <a:gdLst/>
              <a:ahLst/>
              <a:cxnLst>
                <a:cxn ang="0">
                  <a:pos x="wd2" y="hd2"/>
                </a:cxn>
                <a:cxn ang="5400000">
                  <a:pos x="wd2" y="hd2"/>
                </a:cxn>
                <a:cxn ang="10800000">
                  <a:pos x="wd2" y="hd2"/>
                </a:cxn>
                <a:cxn ang="16200000">
                  <a:pos x="wd2" y="hd2"/>
                </a:cxn>
              </a:cxnLst>
              <a:rect l="0" t="0" r="r" b="b"/>
              <a:pathLst>
                <a:path w="21600" h="21600" extrusionOk="0">
                  <a:moveTo>
                    <a:pt x="13416" y="0"/>
                  </a:moveTo>
                  <a:cubicBezTo>
                    <a:pt x="11630" y="0"/>
                    <a:pt x="4714" y="211"/>
                    <a:pt x="1373" y="3736"/>
                  </a:cubicBezTo>
                  <a:cubicBezTo>
                    <a:pt x="872" y="4267"/>
                    <a:pt x="349" y="4981"/>
                    <a:pt x="0" y="5906"/>
                  </a:cubicBezTo>
                  <a:cubicBezTo>
                    <a:pt x="327" y="7713"/>
                    <a:pt x="545" y="9170"/>
                    <a:pt x="676" y="10111"/>
                  </a:cubicBezTo>
                  <a:cubicBezTo>
                    <a:pt x="741" y="10626"/>
                    <a:pt x="916" y="14846"/>
                    <a:pt x="2136" y="15089"/>
                  </a:cubicBezTo>
                  <a:cubicBezTo>
                    <a:pt x="2223" y="15104"/>
                    <a:pt x="2572" y="15149"/>
                    <a:pt x="2812" y="15347"/>
                  </a:cubicBezTo>
                  <a:cubicBezTo>
                    <a:pt x="3073" y="15544"/>
                    <a:pt x="3095" y="15802"/>
                    <a:pt x="3117" y="15924"/>
                  </a:cubicBezTo>
                  <a:cubicBezTo>
                    <a:pt x="3182" y="16713"/>
                    <a:pt x="3488" y="17502"/>
                    <a:pt x="3400" y="18291"/>
                  </a:cubicBezTo>
                  <a:cubicBezTo>
                    <a:pt x="3378" y="18458"/>
                    <a:pt x="3357" y="18716"/>
                    <a:pt x="3531" y="18974"/>
                  </a:cubicBezTo>
                  <a:cubicBezTo>
                    <a:pt x="3705" y="19248"/>
                    <a:pt x="4032" y="19399"/>
                    <a:pt x="4141" y="19460"/>
                  </a:cubicBezTo>
                  <a:cubicBezTo>
                    <a:pt x="6081" y="20401"/>
                    <a:pt x="6844" y="21600"/>
                    <a:pt x="8392" y="21600"/>
                  </a:cubicBezTo>
                  <a:cubicBezTo>
                    <a:pt x="10135" y="21600"/>
                    <a:pt x="12424" y="20082"/>
                    <a:pt x="13317" y="20082"/>
                  </a:cubicBezTo>
                  <a:cubicBezTo>
                    <a:pt x="14182" y="20082"/>
                    <a:pt x="14292" y="20296"/>
                    <a:pt x="15128" y="20296"/>
                  </a:cubicBezTo>
                  <a:cubicBezTo>
                    <a:pt x="15155" y="20296"/>
                    <a:pt x="15184" y="20295"/>
                    <a:pt x="15214" y="20295"/>
                  </a:cubicBezTo>
                  <a:lnTo>
                    <a:pt x="15301" y="20295"/>
                  </a:lnTo>
                  <a:cubicBezTo>
                    <a:pt x="16957" y="20234"/>
                    <a:pt x="18178" y="19536"/>
                    <a:pt x="18766" y="19187"/>
                  </a:cubicBezTo>
                  <a:cubicBezTo>
                    <a:pt x="18875" y="19111"/>
                    <a:pt x="19006" y="19050"/>
                    <a:pt x="19115" y="18974"/>
                  </a:cubicBezTo>
                  <a:cubicBezTo>
                    <a:pt x="20837" y="17836"/>
                    <a:pt x="21404" y="16425"/>
                    <a:pt x="21600" y="15802"/>
                  </a:cubicBezTo>
                  <a:cubicBezTo>
                    <a:pt x="21578" y="15392"/>
                    <a:pt x="21469" y="14785"/>
                    <a:pt x="21012" y="14148"/>
                  </a:cubicBezTo>
                  <a:cubicBezTo>
                    <a:pt x="20728" y="13784"/>
                    <a:pt x="20467" y="13556"/>
                    <a:pt x="20401" y="13495"/>
                  </a:cubicBezTo>
                  <a:cubicBezTo>
                    <a:pt x="18766" y="12099"/>
                    <a:pt x="19094" y="8744"/>
                    <a:pt x="19094" y="8744"/>
                  </a:cubicBezTo>
                  <a:cubicBezTo>
                    <a:pt x="18788" y="7576"/>
                    <a:pt x="18483" y="6483"/>
                    <a:pt x="18200" y="5481"/>
                  </a:cubicBezTo>
                  <a:cubicBezTo>
                    <a:pt x="17415" y="2764"/>
                    <a:pt x="17088" y="1915"/>
                    <a:pt x="16064" y="1141"/>
                  </a:cubicBezTo>
                  <a:cubicBezTo>
                    <a:pt x="15279" y="533"/>
                    <a:pt x="14364" y="200"/>
                    <a:pt x="13732" y="2"/>
                  </a:cubicBezTo>
                  <a:cubicBezTo>
                    <a:pt x="13659" y="1"/>
                    <a:pt x="13552" y="0"/>
                    <a:pt x="13416" y="0"/>
                  </a:cubicBezTo>
                  <a:close/>
                </a:path>
              </a:pathLst>
            </a:custGeom>
            <a:solidFill>
              <a:srgbClr val="F4F9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1" name="Google Shape;1813;p54"/>
            <p:cNvSpPr/>
            <p:nvPr/>
          </p:nvSpPr>
          <p:spPr>
            <a:xfrm>
              <a:off x="2385915" y="958207"/>
              <a:ext cx="3510665" cy="6259862"/>
            </a:xfrm>
            <a:custGeom>
              <a:avLst/>
              <a:gdLst/>
              <a:ahLst/>
              <a:cxnLst>
                <a:cxn ang="0">
                  <a:pos x="wd2" y="hd2"/>
                </a:cxn>
                <a:cxn ang="5400000">
                  <a:pos x="wd2" y="hd2"/>
                </a:cxn>
                <a:cxn ang="10800000">
                  <a:pos x="wd2" y="hd2"/>
                </a:cxn>
                <a:cxn ang="16200000">
                  <a:pos x="wd2" y="hd2"/>
                </a:cxn>
              </a:cxnLst>
              <a:rect l="0" t="0" r="r" b="b"/>
              <a:pathLst>
                <a:path w="21119" h="21600" extrusionOk="0">
                  <a:moveTo>
                    <a:pt x="12833" y="0"/>
                  </a:moveTo>
                  <a:cubicBezTo>
                    <a:pt x="12658" y="0"/>
                    <a:pt x="12495" y="20"/>
                    <a:pt x="12354" y="65"/>
                  </a:cubicBezTo>
                  <a:cubicBezTo>
                    <a:pt x="11207" y="425"/>
                    <a:pt x="12955" y="1961"/>
                    <a:pt x="11426" y="3558"/>
                  </a:cubicBezTo>
                  <a:cubicBezTo>
                    <a:pt x="10443" y="4623"/>
                    <a:pt x="9241" y="4670"/>
                    <a:pt x="9132" y="5453"/>
                  </a:cubicBezTo>
                  <a:cubicBezTo>
                    <a:pt x="8941" y="6691"/>
                    <a:pt x="11863" y="7364"/>
                    <a:pt x="11426" y="8163"/>
                  </a:cubicBezTo>
                  <a:cubicBezTo>
                    <a:pt x="11166" y="8585"/>
                    <a:pt x="10053" y="8888"/>
                    <a:pt x="8950" y="8888"/>
                  </a:cubicBezTo>
                  <a:cubicBezTo>
                    <a:pt x="8659" y="8888"/>
                    <a:pt x="8368" y="8867"/>
                    <a:pt x="8094" y="8821"/>
                  </a:cubicBezTo>
                  <a:cubicBezTo>
                    <a:pt x="5489" y="8390"/>
                    <a:pt x="5209" y="5717"/>
                    <a:pt x="4213" y="5717"/>
                  </a:cubicBezTo>
                  <a:cubicBezTo>
                    <a:pt x="4196" y="5717"/>
                    <a:pt x="4179" y="5718"/>
                    <a:pt x="4162" y="5720"/>
                  </a:cubicBezTo>
                  <a:cubicBezTo>
                    <a:pt x="3124" y="5830"/>
                    <a:pt x="3589" y="7035"/>
                    <a:pt x="2169" y="9401"/>
                  </a:cubicBezTo>
                  <a:cubicBezTo>
                    <a:pt x="584" y="12079"/>
                    <a:pt x="-98" y="11954"/>
                    <a:pt x="11" y="12941"/>
                  </a:cubicBezTo>
                  <a:cubicBezTo>
                    <a:pt x="257" y="15259"/>
                    <a:pt x="5090" y="15588"/>
                    <a:pt x="6265" y="18533"/>
                  </a:cubicBezTo>
                  <a:cubicBezTo>
                    <a:pt x="6920" y="20193"/>
                    <a:pt x="5882" y="21368"/>
                    <a:pt x="6729" y="21571"/>
                  </a:cubicBezTo>
                  <a:cubicBezTo>
                    <a:pt x="6807" y="21591"/>
                    <a:pt x="6894" y="21600"/>
                    <a:pt x="6986" y="21600"/>
                  </a:cubicBezTo>
                  <a:cubicBezTo>
                    <a:pt x="8022" y="21600"/>
                    <a:pt x="9857" y="20444"/>
                    <a:pt x="10633" y="19222"/>
                  </a:cubicBezTo>
                  <a:cubicBezTo>
                    <a:pt x="10879" y="18846"/>
                    <a:pt x="11616" y="17702"/>
                    <a:pt x="10825" y="16512"/>
                  </a:cubicBezTo>
                  <a:cubicBezTo>
                    <a:pt x="9896" y="15071"/>
                    <a:pt x="7685" y="14930"/>
                    <a:pt x="7548" y="13771"/>
                  </a:cubicBezTo>
                  <a:cubicBezTo>
                    <a:pt x="7493" y="13066"/>
                    <a:pt x="8230" y="12346"/>
                    <a:pt x="8777" y="12346"/>
                  </a:cubicBezTo>
                  <a:cubicBezTo>
                    <a:pt x="9514" y="12346"/>
                    <a:pt x="9869" y="13504"/>
                    <a:pt x="10606" y="14867"/>
                  </a:cubicBezTo>
                  <a:cubicBezTo>
                    <a:pt x="11726" y="17060"/>
                    <a:pt x="13337" y="20130"/>
                    <a:pt x="15767" y="20804"/>
                  </a:cubicBezTo>
                  <a:lnTo>
                    <a:pt x="15877" y="20804"/>
                  </a:lnTo>
                  <a:cubicBezTo>
                    <a:pt x="17952" y="20741"/>
                    <a:pt x="19481" y="20021"/>
                    <a:pt x="20218" y="19660"/>
                  </a:cubicBezTo>
                  <a:cubicBezTo>
                    <a:pt x="20355" y="19598"/>
                    <a:pt x="20519" y="19519"/>
                    <a:pt x="20656" y="19441"/>
                  </a:cubicBezTo>
                  <a:cubicBezTo>
                    <a:pt x="20874" y="19190"/>
                    <a:pt x="21038" y="18940"/>
                    <a:pt x="21092" y="18689"/>
                  </a:cubicBezTo>
                  <a:cubicBezTo>
                    <a:pt x="21502" y="16951"/>
                    <a:pt x="17051" y="16214"/>
                    <a:pt x="16805" y="13787"/>
                  </a:cubicBezTo>
                  <a:cubicBezTo>
                    <a:pt x="16669" y="12424"/>
                    <a:pt x="18088" y="12628"/>
                    <a:pt x="18307" y="10857"/>
                  </a:cubicBezTo>
                  <a:cubicBezTo>
                    <a:pt x="18608" y="8273"/>
                    <a:pt x="15767" y="5923"/>
                    <a:pt x="16314" y="4592"/>
                  </a:cubicBezTo>
                  <a:cubicBezTo>
                    <a:pt x="16368" y="4482"/>
                    <a:pt x="16560" y="4107"/>
                    <a:pt x="16232" y="3778"/>
                  </a:cubicBezTo>
                  <a:cubicBezTo>
                    <a:pt x="15904" y="3449"/>
                    <a:pt x="15222" y="3543"/>
                    <a:pt x="15030" y="3276"/>
                  </a:cubicBezTo>
                  <a:cubicBezTo>
                    <a:pt x="14784" y="2979"/>
                    <a:pt x="15522" y="2744"/>
                    <a:pt x="15713" y="2148"/>
                  </a:cubicBezTo>
                  <a:cubicBezTo>
                    <a:pt x="15959" y="1444"/>
                    <a:pt x="15167" y="833"/>
                    <a:pt x="15085" y="770"/>
                  </a:cubicBezTo>
                  <a:cubicBezTo>
                    <a:pt x="14555" y="365"/>
                    <a:pt x="13577" y="0"/>
                    <a:pt x="12833" y="0"/>
                  </a:cubicBezTo>
                  <a:close/>
                </a:path>
              </a:pathLst>
            </a:custGeom>
            <a:solidFill>
              <a:srgbClr val="F4BDA4">
                <a:alpha val="2235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2" name="Google Shape;1814;p54"/>
            <p:cNvSpPr/>
            <p:nvPr/>
          </p:nvSpPr>
          <p:spPr>
            <a:xfrm>
              <a:off x="2444766" y="632153"/>
              <a:ext cx="2373078" cy="1593345"/>
            </a:xfrm>
            <a:custGeom>
              <a:avLst/>
              <a:gdLst/>
              <a:ahLst/>
              <a:cxnLst>
                <a:cxn ang="0">
                  <a:pos x="wd2" y="hd2"/>
                </a:cxn>
                <a:cxn ang="5400000">
                  <a:pos x="wd2" y="hd2"/>
                </a:cxn>
                <a:cxn ang="10800000">
                  <a:pos x="wd2" y="hd2"/>
                </a:cxn>
                <a:cxn ang="16200000">
                  <a:pos x="wd2" y="hd2"/>
                </a:cxn>
              </a:cxnLst>
              <a:rect l="0" t="0" r="r" b="b"/>
              <a:pathLst>
                <a:path w="20872" h="21600" extrusionOk="0">
                  <a:moveTo>
                    <a:pt x="10753" y="0"/>
                  </a:moveTo>
                  <a:cubicBezTo>
                    <a:pt x="8454" y="0"/>
                    <a:pt x="6713" y="2645"/>
                    <a:pt x="4289" y="2645"/>
                  </a:cubicBezTo>
                  <a:cubicBezTo>
                    <a:pt x="4082" y="2645"/>
                    <a:pt x="3870" y="2626"/>
                    <a:pt x="3651" y="2584"/>
                  </a:cubicBezTo>
                  <a:cubicBezTo>
                    <a:pt x="3538" y="2560"/>
                    <a:pt x="3341" y="2514"/>
                    <a:pt x="3097" y="2514"/>
                  </a:cubicBezTo>
                  <a:cubicBezTo>
                    <a:pt x="2739" y="2514"/>
                    <a:pt x="2283" y="2612"/>
                    <a:pt x="1855" y="3015"/>
                  </a:cubicBezTo>
                  <a:cubicBezTo>
                    <a:pt x="1256" y="3569"/>
                    <a:pt x="936" y="4553"/>
                    <a:pt x="737" y="5292"/>
                  </a:cubicBezTo>
                  <a:cubicBezTo>
                    <a:pt x="378" y="6277"/>
                    <a:pt x="178" y="7262"/>
                    <a:pt x="98" y="8060"/>
                  </a:cubicBezTo>
                  <a:cubicBezTo>
                    <a:pt x="-581" y="13722"/>
                    <a:pt x="2494" y="18461"/>
                    <a:pt x="2973" y="19200"/>
                  </a:cubicBezTo>
                  <a:cubicBezTo>
                    <a:pt x="8243" y="20000"/>
                    <a:pt x="13514" y="20800"/>
                    <a:pt x="18784" y="21600"/>
                  </a:cubicBezTo>
                  <a:cubicBezTo>
                    <a:pt x="19822" y="19200"/>
                    <a:pt x="20300" y="17046"/>
                    <a:pt x="20500" y="15630"/>
                  </a:cubicBezTo>
                  <a:cubicBezTo>
                    <a:pt x="20819" y="13846"/>
                    <a:pt x="21019" y="12614"/>
                    <a:pt x="20740" y="11199"/>
                  </a:cubicBezTo>
                  <a:cubicBezTo>
                    <a:pt x="20420" y="9414"/>
                    <a:pt x="19742" y="9046"/>
                    <a:pt x="19102" y="7015"/>
                  </a:cubicBezTo>
                  <a:cubicBezTo>
                    <a:pt x="19023" y="6707"/>
                    <a:pt x="18944" y="6462"/>
                    <a:pt x="18863" y="6215"/>
                  </a:cubicBezTo>
                  <a:cubicBezTo>
                    <a:pt x="18424" y="4369"/>
                    <a:pt x="17386" y="3138"/>
                    <a:pt x="16108" y="2830"/>
                  </a:cubicBezTo>
                  <a:cubicBezTo>
                    <a:pt x="15829" y="2769"/>
                    <a:pt x="15510" y="2645"/>
                    <a:pt x="15150" y="2523"/>
                  </a:cubicBezTo>
                  <a:cubicBezTo>
                    <a:pt x="13273" y="1723"/>
                    <a:pt x="13313" y="861"/>
                    <a:pt x="11956" y="246"/>
                  </a:cubicBezTo>
                  <a:cubicBezTo>
                    <a:pt x="11536" y="73"/>
                    <a:pt x="11136" y="0"/>
                    <a:pt x="10753" y="0"/>
                  </a:cubicBezTo>
                  <a:close/>
                </a:path>
              </a:pathLst>
            </a:custGeom>
            <a:solidFill>
              <a:srgbClr val="F4F9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3" name="Google Shape;1815;p54"/>
            <p:cNvSpPr/>
            <p:nvPr/>
          </p:nvSpPr>
          <p:spPr>
            <a:xfrm>
              <a:off x="2846278" y="930535"/>
              <a:ext cx="1554487" cy="1238966"/>
            </a:xfrm>
            <a:custGeom>
              <a:avLst/>
              <a:gdLst/>
              <a:ahLst/>
              <a:cxnLst>
                <a:cxn ang="0">
                  <a:pos x="wd2" y="hd2"/>
                </a:cxn>
                <a:cxn ang="5400000">
                  <a:pos x="wd2" y="hd2"/>
                </a:cxn>
                <a:cxn ang="10800000">
                  <a:pos x="wd2" y="hd2"/>
                </a:cxn>
                <a:cxn ang="16200000">
                  <a:pos x="wd2" y="hd2"/>
                </a:cxn>
              </a:cxnLst>
              <a:rect l="0" t="0" r="r" b="b"/>
              <a:pathLst>
                <a:path w="21121" h="21600" extrusionOk="0">
                  <a:moveTo>
                    <a:pt x="12459" y="0"/>
                  </a:moveTo>
                  <a:cubicBezTo>
                    <a:pt x="11310" y="0"/>
                    <a:pt x="10090" y="97"/>
                    <a:pt x="9004" y="258"/>
                  </a:cubicBezTo>
                  <a:cubicBezTo>
                    <a:pt x="5057" y="891"/>
                    <a:pt x="61" y="2711"/>
                    <a:pt x="0" y="4849"/>
                  </a:cubicBezTo>
                  <a:cubicBezTo>
                    <a:pt x="0" y="6352"/>
                    <a:pt x="2343" y="7302"/>
                    <a:pt x="2035" y="8805"/>
                  </a:cubicBezTo>
                  <a:cubicBezTo>
                    <a:pt x="1851" y="9913"/>
                    <a:pt x="555" y="10309"/>
                    <a:pt x="678" y="10704"/>
                  </a:cubicBezTo>
                  <a:cubicBezTo>
                    <a:pt x="802" y="11259"/>
                    <a:pt x="2467" y="10546"/>
                    <a:pt x="3207" y="11575"/>
                  </a:cubicBezTo>
                  <a:cubicBezTo>
                    <a:pt x="3700" y="12209"/>
                    <a:pt x="3516" y="13157"/>
                    <a:pt x="3516" y="13950"/>
                  </a:cubicBezTo>
                  <a:cubicBezTo>
                    <a:pt x="3453" y="17432"/>
                    <a:pt x="6723" y="20359"/>
                    <a:pt x="6846" y="20519"/>
                  </a:cubicBezTo>
                  <a:cubicBezTo>
                    <a:pt x="7701" y="21278"/>
                    <a:pt x="8723" y="21600"/>
                    <a:pt x="9822" y="21600"/>
                  </a:cubicBezTo>
                  <a:cubicBezTo>
                    <a:pt x="14895" y="21600"/>
                    <a:pt x="21600" y="14723"/>
                    <a:pt x="21094" y="12445"/>
                  </a:cubicBezTo>
                  <a:cubicBezTo>
                    <a:pt x="20908" y="11654"/>
                    <a:pt x="19674" y="11337"/>
                    <a:pt x="19551" y="9913"/>
                  </a:cubicBezTo>
                  <a:cubicBezTo>
                    <a:pt x="19490" y="8963"/>
                    <a:pt x="20045" y="8646"/>
                    <a:pt x="19921" y="7777"/>
                  </a:cubicBezTo>
                  <a:cubicBezTo>
                    <a:pt x="19737" y="6273"/>
                    <a:pt x="18009" y="5561"/>
                    <a:pt x="17824" y="5481"/>
                  </a:cubicBezTo>
                  <a:cubicBezTo>
                    <a:pt x="17280" y="5233"/>
                    <a:pt x="16760" y="5153"/>
                    <a:pt x="16290" y="5153"/>
                  </a:cubicBezTo>
                  <a:cubicBezTo>
                    <a:pt x="15408" y="5153"/>
                    <a:pt x="14704" y="5440"/>
                    <a:pt x="14351" y="5440"/>
                  </a:cubicBezTo>
                  <a:cubicBezTo>
                    <a:pt x="14235" y="5440"/>
                    <a:pt x="14157" y="5409"/>
                    <a:pt x="14124" y="5323"/>
                  </a:cubicBezTo>
                  <a:cubicBezTo>
                    <a:pt x="13877" y="4690"/>
                    <a:pt x="17084" y="2711"/>
                    <a:pt x="16838" y="1367"/>
                  </a:cubicBezTo>
                  <a:cubicBezTo>
                    <a:pt x="16674" y="371"/>
                    <a:pt x="14703" y="0"/>
                    <a:pt x="12459" y="0"/>
                  </a:cubicBezTo>
                  <a:close/>
                </a:path>
              </a:pathLst>
            </a:custGeom>
            <a:solidFill>
              <a:srgbClr val="F4BDA4">
                <a:alpha val="2235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4" name="Google Shape;1816;p54"/>
            <p:cNvSpPr/>
            <p:nvPr/>
          </p:nvSpPr>
          <p:spPr>
            <a:xfrm>
              <a:off x="4607566" y="2779273"/>
              <a:ext cx="442188" cy="1130346"/>
            </a:xfrm>
            <a:custGeom>
              <a:avLst/>
              <a:gdLst/>
              <a:ahLst/>
              <a:cxnLst>
                <a:cxn ang="0">
                  <a:pos x="wd2" y="hd2"/>
                </a:cxn>
                <a:cxn ang="5400000">
                  <a:pos x="wd2" y="hd2"/>
                </a:cxn>
                <a:cxn ang="10800000">
                  <a:pos x="wd2" y="hd2"/>
                </a:cxn>
                <a:cxn ang="16200000">
                  <a:pos x="wd2" y="hd2"/>
                </a:cxn>
              </a:cxnLst>
              <a:rect l="0" t="0" r="r" b="b"/>
              <a:pathLst>
                <a:path w="21471" h="21600" extrusionOk="0">
                  <a:moveTo>
                    <a:pt x="12345" y="0"/>
                  </a:moveTo>
                  <a:cubicBezTo>
                    <a:pt x="8154" y="522"/>
                    <a:pt x="3967" y="1041"/>
                    <a:pt x="0" y="1561"/>
                  </a:cubicBezTo>
                  <a:cubicBezTo>
                    <a:pt x="439" y="3124"/>
                    <a:pt x="1101" y="4338"/>
                    <a:pt x="1545" y="5033"/>
                  </a:cubicBezTo>
                  <a:cubicBezTo>
                    <a:pt x="4849" y="10324"/>
                    <a:pt x="10800" y="12666"/>
                    <a:pt x="14328" y="17177"/>
                  </a:cubicBezTo>
                  <a:cubicBezTo>
                    <a:pt x="14328" y="17263"/>
                    <a:pt x="14328" y="17263"/>
                    <a:pt x="14328" y="17350"/>
                  </a:cubicBezTo>
                  <a:cubicBezTo>
                    <a:pt x="14767" y="17783"/>
                    <a:pt x="14991" y="18303"/>
                    <a:pt x="15430" y="18911"/>
                  </a:cubicBezTo>
                  <a:cubicBezTo>
                    <a:pt x="16093" y="20125"/>
                    <a:pt x="16312" y="21080"/>
                    <a:pt x="16312" y="21600"/>
                  </a:cubicBezTo>
                  <a:cubicBezTo>
                    <a:pt x="18076" y="21427"/>
                    <a:pt x="19616" y="21339"/>
                    <a:pt x="21161" y="21167"/>
                  </a:cubicBezTo>
                  <a:cubicBezTo>
                    <a:pt x="21381" y="19778"/>
                    <a:pt x="21600" y="18303"/>
                    <a:pt x="21381" y="16656"/>
                  </a:cubicBezTo>
                  <a:cubicBezTo>
                    <a:pt x="21381" y="16251"/>
                    <a:pt x="21381" y="15846"/>
                    <a:pt x="21381" y="15441"/>
                  </a:cubicBezTo>
                  <a:cubicBezTo>
                    <a:pt x="20942" y="12058"/>
                    <a:pt x="19397" y="8241"/>
                    <a:pt x="16312" y="4338"/>
                  </a:cubicBezTo>
                  <a:cubicBezTo>
                    <a:pt x="15210" y="2777"/>
                    <a:pt x="13666" y="1302"/>
                    <a:pt x="12345"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5" name="Google Shape;1817;p54"/>
            <p:cNvSpPr/>
            <p:nvPr/>
          </p:nvSpPr>
          <p:spPr>
            <a:xfrm>
              <a:off x="4889003" y="3582831"/>
              <a:ext cx="158883" cy="1043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629"/>
                  </a:lnTo>
                  <a:cubicBezTo>
                    <a:pt x="614" y="10323"/>
                    <a:pt x="1241" y="15017"/>
                    <a:pt x="1855" y="19730"/>
                  </a:cubicBezTo>
                  <a:cubicBezTo>
                    <a:pt x="1855" y="19730"/>
                    <a:pt x="1855" y="21600"/>
                    <a:pt x="1855" y="21600"/>
                  </a:cubicBezTo>
                  <a:cubicBezTo>
                    <a:pt x="8637" y="18776"/>
                    <a:pt x="15432" y="15971"/>
                    <a:pt x="21600" y="14082"/>
                  </a:cubicBezTo>
                  <a:cubicBezTo>
                    <a:pt x="21600" y="9388"/>
                    <a:pt x="21600" y="4694"/>
                    <a:pt x="216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6" name="Google Shape;1818;p54"/>
            <p:cNvSpPr/>
            <p:nvPr/>
          </p:nvSpPr>
          <p:spPr>
            <a:xfrm>
              <a:off x="4010903" y="1910580"/>
              <a:ext cx="769185" cy="964026"/>
            </a:xfrm>
            <a:custGeom>
              <a:avLst/>
              <a:gdLst/>
              <a:ahLst/>
              <a:cxnLst>
                <a:cxn ang="0">
                  <a:pos x="wd2" y="hd2"/>
                </a:cxn>
                <a:cxn ang="5400000">
                  <a:pos x="wd2" y="hd2"/>
                </a:cxn>
                <a:cxn ang="10800000">
                  <a:pos x="wd2" y="hd2"/>
                </a:cxn>
                <a:cxn ang="16200000">
                  <a:pos x="wd2" y="hd2"/>
                </a:cxn>
              </a:cxnLst>
              <a:rect l="0" t="0" r="r" b="b"/>
              <a:pathLst>
                <a:path w="21529" h="21600" extrusionOk="0">
                  <a:moveTo>
                    <a:pt x="5509" y="0"/>
                  </a:moveTo>
                  <a:cubicBezTo>
                    <a:pt x="3746" y="0"/>
                    <a:pt x="2071" y="599"/>
                    <a:pt x="1072" y="1666"/>
                  </a:cubicBezTo>
                  <a:cubicBezTo>
                    <a:pt x="-71" y="2885"/>
                    <a:pt x="-71" y="4207"/>
                    <a:pt x="55" y="4614"/>
                  </a:cubicBezTo>
                  <a:cubicBezTo>
                    <a:pt x="5646" y="10311"/>
                    <a:pt x="11363" y="15904"/>
                    <a:pt x="16953" y="21600"/>
                  </a:cubicBezTo>
                  <a:cubicBezTo>
                    <a:pt x="18478" y="20075"/>
                    <a:pt x="20004" y="18447"/>
                    <a:pt x="21529" y="16922"/>
                  </a:cubicBezTo>
                  <a:cubicBezTo>
                    <a:pt x="19113" y="13158"/>
                    <a:pt x="15939" y="8988"/>
                    <a:pt x="11618" y="4819"/>
                  </a:cubicBezTo>
                  <a:cubicBezTo>
                    <a:pt x="9840" y="3090"/>
                    <a:pt x="8062" y="1462"/>
                    <a:pt x="6281" y="38"/>
                  </a:cubicBezTo>
                  <a:cubicBezTo>
                    <a:pt x="6023" y="13"/>
                    <a:pt x="5764" y="0"/>
                    <a:pt x="5509"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7" name="Google Shape;1819;p54"/>
            <p:cNvSpPr/>
            <p:nvPr/>
          </p:nvSpPr>
          <p:spPr>
            <a:xfrm>
              <a:off x="4938983" y="3714421"/>
              <a:ext cx="258750" cy="383371"/>
            </a:xfrm>
            <a:custGeom>
              <a:avLst/>
              <a:gdLst/>
              <a:ahLst/>
              <a:cxnLst>
                <a:cxn ang="0">
                  <a:pos x="wd2" y="hd2"/>
                </a:cxn>
                <a:cxn ang="5400000">
                  <a:pos x="wd2" y="hd2"/>
                </a:cxn>
                <a:cxn ang="10800000">
                  <a:pos x="wd2" y="hd2"/>
                </a:cxn>
                <a:cxn ang="16200000">
                  <a:pos x="wd2" y="hd2"/>
                </a:cxn>
              </a:cxnLst>
              <a:rect l="0" t="0" r="r" b="b"/>
              <a:pathLst>
                <a:path w="21600" h="21600" extrusionOk="0">
                  <a:moveTo>
                    <a:pt x="9468" y="0"/>
                  </a:moveTo>
                  <a:cubicBezTo>
                    <a:pt x="6074" y="1782"/>
                    <a:pt x="3057" y="3564"/>
                    <a:pt x="39" y="5600"/>
                  </a:cubicBezTo>
                  <a:cubicBezTo>
                    <a:pt x="24" y="5526"/>
                    <a:pt x="8" y="5446"/>
                    <a:pt x="0" y="5372"/>
                  </a:cubicBezTo>
                  <a:lnTo>
                    <a:pt x="0" y="5627"/>
                  </a:lnTo>
                  <a:cubicBezTo>
                    <a:pt x="8" y="5621"/>
                    <a:pt x="24" y="5611"/>
                    <a:pt x="39" y="5600"/>
                  </a:cubicBezTo>
                  <a:cubicBezTo>
                    <a:pt x="432" y="7589"/>
                    <a:pt x="1163" y="9806"/>
                    <a:pt x="1894" y="12022"/>
                  </a:cubicBezTo>
                  <a:cubicBezTo>
                    <a:pt x="3025" y="15857"/>
                    <a:pt x="4927" y="18927"/>
                    <a:pt x="6443" y="21229"/>
                  </a:cubicBezTo>
                  <a:cubicBezTo>
                    <a:pt x="6773" y="21340"/>
                    <a:pt x="7967" y="21600"/>
                    <a:pt x="9586" y="21600"/>
                  </a:cubicBezTo>
                  <a:cubicBezTo>
                    <a:pt x="11684" y="21600"/>
                    <a:pt x="14489" y="21170"/>
                    <a:pt x="17051" y="19442"/>
                  </a:cubicBezTo>
                  <a:cubicBezTo>
                    <a:pt x="20461" y="17140"/>
                    <a:pt x="21215" y="13555"/>
                    <a:pt x="21600" y="12532"/>
                  </a:cubicBezTo>
                  <a:cubicBezTo>
                    <a:pt x="20838" y="12022"/>
                    <a:pt x="20461" y="11253"/>
                    <a:pt x="19699" y="10490"/>
                  </a:cubicBezTo>
                  <a:cubicBezTo>
                    <a:pt x="16288" y="6650"/>
                    <a:pt x="12878" y="3071"/>
                    <a:pt x="9468"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8" name="Google Shape;1820;p54"/>
            <p:cNvSpPr/>
            <p:nvPr/>
          </p:nvSpPr>
          <p:spPr>
            <a:xfrm>
              <a:off x="5093256" y="4023156"/>
              <a:ext cx="113515" cy="266750"/>
            </a:xfrm>
            <a:custGeom>
              <a:avLst/>
              <a:gdLst/>
              <a:ahLst/>
              <a:cxnLst>
                <a:cxn ang="0">
                  <a:pos x="wd2" y="hd2"/>
                </a:cxn>
                <a:cxn ang="5400000">
                  <a:pos x="wd2" y="hd2"/>
                </a:cxn>
                <a:cxn ang="10800000">
                  <a:pos x="wd2" y="hd2"/>
                </a:cxn>
                <a:cxn ang="16200000">
                  <a:pos x="wd2" y="hd2"/>
                </a:cxn>
              </a:cxnLst>
              <a:rect l="0" t="0" r="r" b="b"/>
              <a:pathLst>
                <a:path w="21600" h="21600" extrusionOk="0">
                  <a:moveTo>
                    <a:pt x="12967" y="0"/>
                  </a:moveTo>
                  <a:lnTo>
                    <a:pt x="0" y="2569"/>
                  </a:lnTo>
                  <a:cubicBezTo>
                    <a:pt x="3457" y="5511"/>
                    <a:pt x="7773" y="8818"/>
                    <a:pt x="11230" y="11760"/>
                  </a:cubicBezTo>
                  <a:cubicBezTo>
                    <a:pt x="10370" y="12865"/>
                    <a:pt x="8651" y="14336"/>
                    <a:pt x="7773" y="15807"/>
                  </a:cubicBezTo>
                  <a:cubicBezTo>
                    <a:pt x="5194" y="18010"/>
                    <a:pt x="4334" y="20586"/>
                    <a:pt x="6054" y="21318"/>
                  </a:cubicBezTo>
                  <a:cubicBezTo>
                    <a:pt x="6501" y="21509"/>
                    <a:pt x="7057" y="21600"/>
                    <a:pt x="7701" y="21600"/>
                  </a:cubicBezTo>
                  <a:cubicBezTo>
                    <a:pt x="9564" y="21600"/>
                    <a:pt x="12125" y="20845"/>
                    <a:pt x="14687" y="19481"/>
                  </a:cubicBezTo>
                  <a:cubicBezTo>
                    <a:pt x="17284" y="16539"/>
                    <a:pt x="19881" y="13963"/>
                    <a:pt x="21600" y="11029"/>
                  </a:cubicBezTo>
                  <a:lnTo>
                    <a:pt x="12967" y="0"/>
                  </a:ln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59" name="Google Shape;1821;p54"/>
            <p:cNvSpPr/>
            <p:nvPr/>
          </p:nvSpPr>
          <p:spPr>
            <a:xfrm>
              <a:off x="5138719" y="3936841"/>
              <a:ext cx="81544" cy="204346"/>
            </a:xfrm>
            <a:custGeom>
              <a:avLst/>
              <a:gdLst/>
              <a:ahLst/>
              <a:cxnLst>
                <a:cxn ang="0">
                  <a:pos x="wd2" y="hd2"/>
                </a:cxn>
                <a:cxn ang="5400000">
                  <a:pos x="wd2" y="hd2"/>
                </a:cxn>
                <a:cxn ang="10800000">
                  <a:pos x="wd2" y="hd2"/>
                </a:cxn>
                <a:cxn ang="16200000">
                  <a:pos x="wd2" y="hd2"/>
                </a:cxn>
              </a:cxnLst>
              <a:rect l="0" t="0" r="r" b="b"/>
              <a:pathLst>
                <a:path w="20429" h="21600" extrusionOk="0">
                  <a:moveTo>
                    <a:pt x="14785" y="0"/>
                  </a:moveTo>
                  <a:cubicBezTo>
                    <a:pt x="12498" y="1920"/>
                    <a:pt x="11366" y="3840"/>
                    <a:pt x="9079" y="5761"/>
                  </a:cubicBezTo>
                  <a:lnTo>
                    <a:pt x="0" y="8158"/>
                  </a:lnTo>
                  <a:cubicBezTo>
                    <a:pt x="3396" y="12476"/>
                    <a:pt x="6815" y="16794"/>
                    <a:pt x="10234" y="21600"/>
                  </a:cubicBezTo>
                  <a:cubicBezTo>
                    <a:pt x="11366" y="21600"/>
                    <a:pt x="17049" y="21600"/>
                    <a:pt x="19336" y="19202"/>
                  </a:cubicBezTo>
                  <a:cubicBezTo>
                    <a:pt x="21600" y="16794"/>
                    <a:pt x="20468" y="12476"/>
                    <a:pt x="14785" y="10079"/>
                  </a:cubicBezTo>
                  <a:cubicBezTo>
                    <a:pt x="15917" y="9601"/>
                    <a:pt x="17049" y="9124"/>
                    <a:pt x="17049" y="8158"/>
                  </a:cubicBezTo>
                  <a:cubicBezTo>
                    <a:pt x="20468" y="4806"/>
                    <a:pt x="14785" y="0"/>
                    <a:pt x="14785"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0" name="Google Shape;1822;p54"/>
            <p:cNvSpPr/>
            <p:nvPr/>
          </p:nvSpPr>
          <p:spPr>
            <a:xfrm>
              <a:off x="5020685" y="4023156"/>
              <a:ext cx="108903" cy="300070"/>
            </a:xfrm>
            <a:custGeom>
              <a:avLst/>
              <a:gdLst/>
              <a:ahLst/>
              <a:cxnLst>
                <a:cxn ang="0">
                  <a:pos x="wd2" y="hd2"/>
                </a:cxn>
                <a:cxn ang="5400000">
                  <a:pos x="wd2" y="hd2"/>
                </a:cxn>
                <a:cxn ang="10800000">
                  <a:pos x="wd2" y="hd2"/>
                </a:cxn>
                <a:cxn ang="16200000">
                  <a:pos x="wd2" y="hd2"/>
                </a:cxn>
              </a:cxnLst>
              <a:rect l="0" t="0" r="r" b="b"/>
              <a:pathLst>
                <a:path w="21600" h="21600" extrusionOk="0">
                  <a:moveTo>
                    <a:pt x="11705" y="0"/>
                  </a:moveTo>
                  <a:lnTo>
                    <a:pt x="896" y="1958"/>
                  </a:lnTo>
                  <a:lnTo>
                    <a:pt x="0" y="1958"/>
                  </a:lnTo>
                  <a:cubicBezTo>
                    <a:pt x="3603" y="5556"/>
                    <a:pt x="7206" y="9147"/>
                    <a:pt x="9895" y="12745"/>
                  </a:cubicBezTo>
                  <a:cubicBezTo>
                    <a:pt x="9895" y="12745"/>
                    <a:pt x="5395" y="16336"/>
                    <a:pt x="8998" y="19933"/>
                  </a:cubicBezTo>
                  <a:cubicBezTo>
                    <a:pt x="9895" y="20258"/>
                    <a:pt x="11705" y="21566"/>
                    <a:pt x="13498" y="21566"/>
                  </a:cubicBezTo>
                  <a:cubicBezTo>
                    <a:pt x="13628" y="21586"/>
                    <a:pt x="13740" y="21600"/>
                    <a:pt x="13890" y="21600"/>
                  </a:cubicBezTo>
                  <a:cubicBezTo>
                    <a:pt x="15775" y="21600"/>
                    <a:pt x="19080" y="19323"/>
                    <a:pt x="21600" y="10780"/>
                  </a:cubicBezTo>
                  <a:lnTo>
                    <a:pt x="11705" y="0"/>
                  </a:ln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1" name="Google Shape;1823;p54"/>
            <p:cNvSpPr/>
            <p:nvPr/>
          </p:nvSpPr>
          <p:spPr>
            <a:xfrm>
              <a:off x="4935947" y="3841585"/>
              <a:ext cx="110460" cy="370004"/>
            </a:xfrm>
            <a:custGeom>
              <a:avLst/>
              <a:gdLst/>
              <a:ahLst/>
              <a:cxnLst>
                <a:cxn ang="0">
                  <a:pos x="wd2" y="hd2"/>
                </a:cxn>
                <a:cxn ang="5400000">
                  <a:pos x="wd2" y="hd2"/>
                </a:cxn>
                <a:cxn ang="10800000">
                  <a:pos x="wd2" y="hd2"/>
                </a:cxn>
                <a:cxn ang="16200000">
                  <a:pos x="wd2" y="hd2"/>
                </a:cxn>
              </a:cxnLst>
              <a:rect l="0" t="0" r="r" b="b"/>
              <a:pathLst>
                <a:path w="20214" h="21600" extrusionOk="0">
                  <a:moveTo>
                    <a:pt x="1383" y="0"/>
                  </a:moveTo>
                  <a:cubicBezTo>
                    <a:pt x="-288" y="2648"/>
                    <a:pt x="-288" y="5033"/>
                    <a:pt x="556" y="6357"/>
                  </a:cubicBezTo>
                  <a:cubicBezTo>
                    <a:pt x="1383" y="9275"/>
                    <a:pt x="3036" y="9275"/>
                    <a:pt x="6361" y="14045"/>
                  </a:cubicBezTo>
                  <a:cubicBezTo>
                    <a:pt x="8032" y="16957"/>
                    <a:pt x="8032" y="18017"/>
                    <a:pt x="10512" y="19342"/>
                  </a:cubicBezTo>
                  <a:cubicBezTo>
                    <a:pt x="13251" y="20649"/>
                    <a:pt x="16558" y="21600"/>
                    <a:pt x="18556" y="21600"/>
                  </a:cubicBezTo>
                  <a:cubicBezTo>
                    <a:pt x="18987" y="21600"/>
                    <a:pt x="19366" y="21556"/>
                    <a:pt x="19658" y="21463"/>
                  </a:cubicBezTo>
                  <a:cubicBezTo>
                    <a:pt x="21312" y="21199"/>
                    <a:pt x="18832" y="18281"/>
                    <a:pt x="17988" y="17754"/>
                  </a:cubicBezTo>
                  <a:cubicBezTo>
                    <a:pt x="16334" y="14572"/>
                    <a:pt x="13836" y="11396"/>
                    <a:pt x="11356" y="8215"/>
                  </a:cubicBezTo>
                  <a:cubicBezTo>
                    <a:pt x="8032" y="5561"/>
                    <a:pt x="4707" y="2648"/>
                    <a:pt x="1383"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2" name="Google Shape;1824;p54"/>
            <p:cNvSpPr/>
            <p:nvPr/>
          </p:nvSpPr>
          <p:spPr>
            <a:xfrm>
              <a:off x="5153426" y="3968655"/>
              <a:ext cx="52216" cy="72666"/>
            </a:xfrm>
            <a:custGeom>
              <a:avLst/>
              <a:gdLst/>
              <a:ahLst/>
              <a:cxnLst>
                <a:cxn ang="0">
                  <a:pos x="wd2" y="hd2"/>
                </a:cxn>
                <a:cxn ang="5400000">
                  <a:pos x="wd2" y="hd2"/>
                </a:cxn>
                <a:cxn ang="10800000">
                  <a:pos x="wd2" y="hd2"/>
                </a:cxn>
                <a:cxn ang="16200000">
                  <a:pos x="wd2" y="hd2"/>
                </a:cxn>
              </a:cxnLst>
              <a:rect l="0" t="0" r="r" b="b"/>
              <a:pathLst>
                <a:path w="20695" h="21600" extrusionOk="0">
                  <a:moveTo>
                    <a:pt x="1371" y="0"/>
                  </a:moveTo>
                  <a:cubicBezTo>
                    <a:pt x="-457" y="1343"/>
                    <a:pt x="-457" y="2714"/>
                    <a:pt x="1371" y="4057"/>
                  </a:cubicBezTo>
                  <a:lnTo>
                    <a:pt x="15734" y="21600"/>
                  </a:lnTo>
                  <a:lnTo>
                    <a:pt x="19352" y="21600"/>
                  </a:lnTo>
                  <a:cubicBezTo>
                    <a:pt x="21143" y="21600"/>
                    <a:pt x="21143" y="20257"/>
                    <a:pt x="19352" y="18886"/>
                  </a:cubicBezTo>
                  <a:lnTo>
                    <a:pt x="4952" y="1343"/>
                  </a:lnTo>
                  <a:cubicBezTo>
                    <a:pt x="4952" y="0"/>
                    <a:pt x="3162" y="0"/>
                    <a:pt x="1371"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3" name="Google Shape;1825;p54"/>
            <p:cNvSpPr/>
            <p:nvPr/>
          </p:nvSpPr>
          <p:spPr>
            <a:xfrm>
              <a:off x="5132099" y="4012049"/>
              <a:ext cx="74674" cy="129140"/>
            </a:xfrm>
            <a:custGeom>
              <a:avLst/>
              <a:gdLst/>
              <a:ahLst/>
              <a:cxnLst>
                <a:cxn ang="0">
                  <a:pos x="wd2" y="hd2"/>
                </a:cxn>
                <a:cxn ang="5400000">
                  <a:pos x="wd2" y="hd2"/>
                </a:cxn>
                <a:cxn ang="10800000">
                  <a:pos x="wd2" y="hd2"/>
                </a:cxn>
                <a:cxn ang="16200000">
                  <a:pos x="wd2" y="hd2"/>
                </a:cxn>
              </a:cxnLst>
              <a:rect l="0" t="0" r="r" b="b"/>
              <a:pathLst>
                <a:path w="20898" h="21600" extrusionOk="0">
                  <a:moveTo>
                    <a:pt x="1800" y="0"/>
                  </a:moveTo>
                  <a:cubicBezTo>
                    <a:pt x="1432" y="0"/>
                    <a:pt x="1010" y="79"/>
                    <a:pt x="562" y="331"/>
                  </a:cubicBezTo>
                  <a:cubicBezTo>
                    <a:pt x="562" y="331"/>
                    <a:pt x="-702" y="1102"/>
                    <a:pt x="562" y="1858"/>
                  </a:cubicBezTo>
                  <a:lnTo>
                    <a:pt x="17078" y="20844"/>
                  </a:lnTo>
                  <a:cubicBezTo>
                    <a:pt x="17078" y="21600"/>
                    <a:pt x="18369" y="21600"/>
                    <a:pt x="18369" y="21600"/>
                  </a:cubicBezTo>
                  <a:lnTo>
                    <a:pt x="19634" y="21600"/>
                  </a:lnTo>
                  <a:cubicBezTo>
                    <a:pt x="20898" y="21600"/>
                    <a:pt x="20898" y="20844"/>
                    <a:pt x="20898" y="20073"/>
                  </a:cubicBezTo>
                  <a:lnTo>
                    <a:pt x="3118" y="331"/>
                  </a:lnTo>
                  <a:cubicBezTo>
                    <a:pt x="3118" y="331"/>
                    <a:pt x="2538" y="0"/>
                    <a:pt x="18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4" name="Google Shape;1826;p54"/>
            <p:cNvSpPr/>
            <p:nvPr/>
          </p:nvSpPr>
          <p:spPr>
            <a:xfrm>
              <a:off x="5084221" y="4050358"/>
              <a:ext cx="27202" cy="49980"/>
            </a:xfrm>
            <a:custGeom>
              <a:avLst/>
              <a:gdLst/>
              <a:ahLst/>
              <a:cxnLst>
                <a:cxn ang="0">
                  <a:pos x="wd2" y="hd2"/>
                </a:cxn>
                <a:cxn ang="5400000">
                  <a:pos x="wd2" y="hd2"/>
                </a:cxn>
                <a:cxn ang="10800000">
                  <a:pos x="wd2" y="hd2"/>
                </a:cxn>
                <a:cxn ang="16200000">
                  <a:pos x="wd2" y="hd2"/>
                </a:cxn>
              </a:cxnLst>
              <a:rect l="0" t="0" r="r" b="b"/>
              <a:pathLst>
                <a:path w="21600" h="21600" extrusionOk="0">
                  <a:moveTo>
                    <a:pt x="3588" y="0"/>
                  </a:moveTo>
                  <a:cubicBezTo>
                    <a:pt x="3588" y="0"/>
                    <a:pt x="0" y="1953"/>
                    <a:pt x="0" y="3946"/>
                  </a:cubicBezTo>
                  <a:lnTo>
                    <a:pt x="10837" y="19607"/>
                  </a:lnTo>
                  <a:cubicBezTo>
                    <a:pt x="10837" y="21600"/>
                    <a:pt x="14425" y="21600"/>
                    <a:pt x="18012" y="21600"/>
                  </a:cubicBezTo>
                  <a:cubicBezTo>
                    <a:pt x="21600" y="21600"/>
                    <a:pt x="21600" y="19607"/>
                    <a:pt x="21600" y="17654"/>
                  </a:cubicBezTo>
                  <a:lnTo>
                    <a:pt x="10837" y="1953"/>
                  </a:lnTo>
                  <a:cubicBezTo>
                    <a:pt x="10837" y="0"/>
                    <a:pt x="7175" y="0"/>
                    <a:pt x="3588"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5" name="Google Shape;1827;p54"/>
            <p:cNvSpPr/>
            <p:nvPr/>
          </p:nvSpPr>
          <p:spPr>
            <a:xfrm>
              <a:off x="4370415" y="5312407"/>
              <a:ext cx="975981" cy="1561531"/>
            </a:xfrm>
            <a:custGeom>
              <a:avLst/>
              <a:gdLst/>
              <a:ahLst/>
              <a:cxnLst>
                <a:cxn ang="0">
                  <a:pos x="wd2" y="hd2"/>
                </a:cxn>
                <a:cxn ang="5400000">
                  <a:pos x="wd2" y="hd2"/>
                </a:cxn>
                <a:cxn ang="10800000">
                  <a:pos x="wd2" y="hd2"/>
                </a:cxn>
                <a:cxn ang="16200000">
                  <a:pos x="wd2" y="hd2"/>
                </a:cxn>
              </a:cxnLst>
              <a:rect l="0" t="0" r="r" b="b"/>
              <a:pathLst>
                <a:path w="21600" h="21600" extrusionOk="0">
                  <a:moveTo>
                    <a:pt x="8037" y="0"/>
                  </a:moveTo>
                  <a:lnTo>
                    <a:pt x="0" y="1444"/>
                  </a:lnTo>
                  <a:cubicBezTo>
                    <a:pt x="3716" y="4897"/>
                    <a:pt x="7535" y="8727"/>
                    <a:pt x="11253" y="12871"/>
                  </a:cubicBezTo>
                  <a:cubicBezTo>
                    <a:pt x="13361" y="15196"/>
                    <a:pt x="15371" y="17518"/>
                    <a:pt x="17180" y="19716"/>
                  </a:cubicBezTo>
                  <a:cubicBezTo>
                    <a:pt x="17380" y="20030"/>
                    <a:pt x="17682" y="20281"/>
                    <a:pt x="17884" y="20595"/>
                  </a:cubicBezTo>
                  <a:cubicBezTo>
                    <a:pt x="18184" y="20909"/>
                    <a:pt x="18386" y="21286"/>
                    <a:pt x="18686" y="21600"/>
                  </a:cubicBezTo>
                  <a:cubicBezTo>
                    <a:pt x="19590" y="21411"/>
                    <a:pt x="20596" y="21286"/>
                    <a:pt x="21600" y="21097"/>
                  </a:cubicBezTo>
                  <a:cubicBezTo>
                    <a:pt x="21298" y="20595"/>
                    <a:pt x="21098" y="19905"/>
                    <a:pt x="20696" y="19088"/>
                  </a:cubicBezTo>
                  <a:cubicBezTo>
                    <a:pt x="20394" y="18272"/>
                    <a:pt x="20094" y="17329"/>
                    <a:pt x="19692" y="16263"/>
                  </a:cubicBezTo>
                  <a:cubicBezTo>
                    <a:pt x="17482" y="9795"/>
                    <a:pt x="17884" y="7472"/>
                    <a:pt x="15069" y="4521"/>
                  </a:cubicBezTo>
                  <a:cubicBezTo>
                    <a:pt x="13965" y="3328"/>
                    <a:pt x="11855" y="1631"/>
                    <a:pt x="8037"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6" name="Google Shape;1828;p54"/>
            <p:cNvSpPr/>
            <p:nvPr/>
          </p:nvSpPr>
          <p:spPr>
            <a:xfrm>
              <a:off x="4905388" y="6792263"/>
              <a:ext cx="592619" cy="671959"/>
            </a:xfrm>
            <a:custGeom>
              <a:avLst/>
              <a:gdLst/>
              <a:ahLst/>
              <a:cxnLst>
                <a:cxn ang="0">
                  <a:pos x="wd2" y="hd2"/>
                </a:cxn>
                <a:cxn ang="5400000">
                  <a:pos x="wd2" y="hd2"/>
                </a:cxn>
                <a:cxn ang="10800000">
                  <a:pos x="wd2" y="hd2"/>
                </a:cxn>
                <a:cxn ang="16200000">
                  <a:pos x="wd2" y="hd2"/>
                </a:cxn>
              </a:cxnLst>
              <a:rect l="0" t="0" r="r" b="b"/>
              <a:pathLst>
                <a:path w="21203" h="21600" extrusionOk="0">
                  <a:moveTo>
                    <a:pt x="15128" y="0"/>
                  </a:moveTo>
                  <a:lnTo>
                    <a:pt x="10417" y="1313"/>
                  </a:lnTo>
                  <a:cubicBezTo>
                    <a:pt x="7659" y="10215"/>
                    <a:pt x="5709" y="13570"/>
                    <a:pt x="4571" y="14738"/>
                  </a:cubicBezTo>
                  <a:cubicBezTo>
                    <a:pt x="4409" y="14883"/>
                    <a:pt x="3109" y="15906"/>
                    <a:pt x="1648" y="17655"/>
                  </a:cubicBezTo>
                  <a:cubicBezTo>
                    <a:pt x="998" y="18387"/>
                    <a:pt x="513" y="18968"/>
                    <a:pt x="186" y="19261"/>
                  </a:cubicBezTo>
                  <a:cubicBezTo>
                    <a:pt x="-137" y="20281"/>
                    <a:pt x="25" y="20720"/>
                    <a:pt x="186" y="20865"/>
                  </a:cubicBezTo>
                  <a:cubicBezTo>
                    <a:pt x="449" y="21340"/>
                    <a:pt x="1143" y="21600"/>
                    <a:pt x="2059" y="21600"/>
                  </a:cubicBezTo>
                  <a:cubicBezTo>
                    <a:pt x="2833" y="21600"/>
                    <a:pt x="3766" y="21412"/>
                    <a:pt x="4736" y="21013"/>
                  </a:cubicBezTo>
                  <a:cubicBezTo>
                    <a:pt x="9606" y="17071"/>
                    <a:pt x="14479" y="13131"/>
                    <a:pt x="19351" y="9337"/>
                  </a:cubicBezTo>
                  <a:cubicBezTo>
                    <a:pt x="20490" y="8317"/>
                    <a:pt x="21463" y="7004"/>
                    <a:pt x="21140" y="5982"/>
                  </a:cubicBezTo>
                  <a:cubicBezTo>
                    <a:pt x="20813" y="5398"/>
                    <a:pt x="20163" y="5253"/>
                    <a:pt x="19840" y="5107"/>
                  </a:cubicBezTo>
                  <a:cubicBezTo>
                    <a:pt x="18702" y="4378"/>
                    <a:pt x="17078" y="2917"/>
                    <a:pt x="15128"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7" name="Google Shape;1829;p54"/>
            <p:cNvSpPr/>
            <p:nvPr/>
          </p:nvSpPr>
          <p:spPr>
            <a:xfrm>
              <a:off x="5146674" y="6696912"/>
              <a:ext cx="158883" cy="1043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805" y="2824"/>
                    <a:pt x="7409" y="5629"/>
                    <a:pt x="0" y="8453"/>
                  </a:cubicBezTo>
                  <a:cubicBezTo>
                    <a:pt x="1228" y="13147"/>
                    <a:pt x="3084" y="17841"/>
                    <a:pt x="4325" y="21600"/>
                  </a:cubicBezTo>
                  <a:cubicBezTo>
                    <a:pt x="9879" y="14082"/>
                    <a:pt x="16046" y="6583"/>
                    <a:pt x="216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8" name="Google Shape;1830;p54"/>
            <p:cNvSpPr/>
            <p:nvPr/>
          </p:nvSpPr>
          <p:spPr>
            <a:xfrm>
              <a:off x="2625980" y="4760167"/>
              <a:ext cx="406379" cy="398525"/>
            </a:xfrm>
            <a:custGeom>
              <a:avLst/>
              <a:gdLst/>
              <a:ahLst/>
              <a:cxnLst>
                <a:cxn ang="0">
                  <a:pos x="wd2" y="hd2"/>
                </a:cxn>
                <a:cxn ang="5400000">
                  <a:pos x="wd2" y="hd2"/>
                </a:cxn>
                <a:cxn ang="10800000">
                  <a:pos x="wd2" y="hd2"/>
                </a:cxn>
                <a:cxn ang="16200000">
                  <a:pos x="wd2" y="hd2"/>
                </a:cxn>
              </a:cxnLst>
              <a:rect l="0" t="0" r="r" b="b"/>
              <a:pathLst>
                <a:path w="20353" h="21600" extrusionOk="0">
                  <a:moveTo>
                    <a:pt x="10180" y="0"/>
                  </a:moveTo>
                  <a:cubicBezTo>
                    <a:pt x="6748" y="0"/>
                    <a:pt x="3274" y="1648"/>
                    <a:pt x="1256" y="5081"/>
                  </a:cubicBezTo>
                  <a:cubicBezTo>
                    <a:pt x="-1247" y="9754"/>
                    <a:pt x="120" y="16152"/>
                    <a:pt x="4212" y="19350"/>
                  </a:cubicBezTo>
                  <a:cubicBezTo>
                    <a:pt x="5994" y="20830"/>
                    <a:pt x="8186" y="21600"/>
                    <a:pt x="10439" y="21600"/>
                  </a:cubicBezTo>
                  <a:cubicBezTo>
                    <a:pt x="11934" y="21600"/>
                    <a:pt x="13452" y="21263"/>
                    <a:pt x="14899" y="20580"/>
                  </a:cubicBezTo>
                  <a:cubicBezTo>
                    <a:pt x="15804" y="18855"/>
                    <a:pt x="16945" y="17136"/>
                    <a:pt x="17855" y="15412"/>
                  </a:cubicBezTo>
                  <a:cubicBezTo>
                    <a:pt x="18760" y="13937"/>
                    <a:pt x="19669" y="12458"/>
                    <a:pt x="20353" y="10984"/>
                  </a:cubicBezTo>
                  <a:cubicBezTo>
                    <a:pt x="20353" y="10244"/>
                    <a:pt x="19900" y="4586"/>
                    <a:pt x="15804" y="1632"/>
                  </a:cubicBezTo>
                  <a:cubicBezTo>
                    <a:pt x="14140" y="551"/>
                    <a:pt x="12165" y="0"/>
                    <a:pt x="10180"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69" name="Google Shape;1831;p54"/>
            <p:cNvSpPr/>
            <p:nvPr/>
          </p:nvSpPr>
          <p:spPr>
            <a:xfrm>
              <a:off x="2691911" y="3741717"/>
              <a:ext cx="1334595" cy="1239247"/>
            </a:xfrm>
            <a:custGeom>
              <a:avLst/>
              <a:gdLst/>
              <a:ahLst/>
              <a:cxnLst>
                <a:cxn ang="0">
                  <a:pos x="wd2" y="hd2"/>
                </a:cxn>
                <a:cxn ang="5400000">
                  <a:pos x="wd2" y="hd2"/>
                </a:cxn>
                <a:cxn ang="10800000">
                  <a:pos x="wd2" y="hd2"/>
                </a:cxn>
                <a:cxn ang="16200000">
                  <a:pos x="wd2" y="hd2"/>
                </a:cxn>
              </a:cxnLst>
              <a:rect l="0" t="0" r="r" b="b"/>
              <a:pathLst>
                <a:path w="21600" h="21600" extrusionOk="0">
                  <a:moveTo>
                    <a:pt x="11829" y="0"/>
                  </a:moveTo>
                  <a:cubicBezTo>
                    <a:pt x="9110" y="3243"/>
                    <a:pt x="6319" y="7120"/>
                    <a:pt x="3600" y="11789"/>
                  </a:cubicBezTo>
                  <a:cubicBezTo>
                    <a:pt x="2204" y="14162"/>
                    <a:pt x="1028" y="16378"/>
                    <a:pt x="0" y="18593"/>
                  </a:cubicBezTo>
                  <a:cubicBezTo>
                    <a:pt x="1689" y="19621"/>
                    <a:pt x="3379" y="20571"/>
                    <a:pt x="5070" y="21600"/>
                  </a:cubicBezTo>
                  <a:cubicBezTo>
                    <a:pt x="8596" y="19385"/>
                    <a:pt x="12930" y="15983"/>
                    <a:pt x="17045" y="10918"/>
                  </a:cubicBezTo>
                  <a:cubicBezTo>
                    <a:pt x="18881" y="8782"/>
                    <a:pt x="20351" y="6646"/>
                    <a:pt x="21600" y="4589"/>
                  </a:cubicBezTo>
                  <a:cubicBezTo>
                    <a:pt x="18294" y="3086"/>
                    <a:pt x="15062" y="1582"/>
                    <a:pt x="11829"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0" name="Google Shape;1832;p54"/>
            <p:cNvSpPr/>
            <p:nvPr/>
          </p:nvSpPr>
          <p:spPr>
            <a:xfrm>
              <a:off x="2705559" y="4917451"/>
              <a:ext cx="1216563" cy="1448017"/>
            </a:xfrm>
            <a:custGeom>
              <a:avLst/>
              <a:gdLst/>
              <a:ahLst/>
              <a:cxnLst>
                <a:cxn ang="0">
                  <a:pos x="wd2" y="hd2"/>
                </a:cxn>
                <a:cxn ang="5400000">
                  <a:pos x="wd2" y="hd2"/>
                </a:cxn>
                <a:cxn ang="10800000">
                  <a:pos x="wd2" y="hd2"/>
                </a:cxn>
                <a:cxn ang="16200000">
                  <a:pos x="wd2" y="hd2"/>
                </a:cxn>
              </a:cxnLst>
              <a:rect l="0" t="0" r="r" b="b"/>
              <a:pathLst>
                <a:path w="21600" h="21600" extrusionOk="0">
                  <a:moveTo>
                    <a:pt x="5963" y="0"/>
                  </a:moveTo>
                  <a:cubicBezTo>
                    <a:pt x="3949" y="812"/>
                    <a:pt x="1934" y="1624"/>
                    <a:pt x="0" y="2505"/>
                  </a:cubicBezTo>
                  <a:cubicBezTo>
                    <a:pt x="3707" y="5688"/>
                    <a:pt x="7656" y="9277"/>
                    <a:pt x="11524" y="13204"/>
                  </a:cubicBezTo>
                  <a:cubicBezTo>
                    <a:pt x="13943" y="15574"/>
                    <a:pt x="16119" y="17944"/>
                    <a:pt x="18214" y="20179"/>
                  </a:cubicBezTo>
                  <a:cubicBezTo>
                    <a:pt x="18294" y="20381"/>
                    <a:pt x="18457" y="20517"/>
                    <a:pt x="18617" y="20652"/>
                  </a:cubicBezTo>
                  <a:cubicBezTo>
                    <a:pt x="18859" y="20991"/>
                    <a:pt x="19102" y="21262"/>
                    <a:pt x="19424" y="21600"/>
                  </a:cubicBezTo>
                  <a:cubicBezTo>
                    <a:pt x="20149" y="21262"/>
                    <a:pt x="20875" y="20991"/>
                    <a:pt x="21600" y="20652"/>
                  </a:cubicBezTo>
                  <a:cubicBezTo>
                    <a:pt x="20955" y="19637"/>
                    <a:pt x="19987" y="17944"/>
                    <a:pt x="18939" y="15777"/>
                  </a:cubicBezTo>
                  <a:cubicBezTo>
                    <a:pt x="15716" y="9209"/>
                    <a:pt x="15473" y="6636"/>
                    <a:pt x="12572" y="3927"/>
                  </a:cubicBezTo>
                  <a:cubicBezTo>
                    <a:pt x="11444" y="2776"/>
                    <a:pt x="9349" y="1219"/>
                    <a:pt x="5963"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1" name="Google Shape;1833;p54"/>
            <p:cNvSpPr/>
            <p:nvPr/>
          </p:nvSpPr>
          <p:spPr>
            <a:xfrm>
              <a:off x="3617924" y="6293318"/>
              <a:ext cx="505939" cy="727961"/>
            </a:xfrm>
            <a:custGeom>
              <a:avLst/>
              <a:gdLst/>
              <a:ahLst/>
              <a:cxnLst>
                <a:cxn ang="0">
                  <a:pos x="wd2" y="hd2"/>
                </a:cxn>
                <a:cxn ang="5400000">
                  <a:pos x="wd2" y="hd2"/>
                </a:cxn>
                <a:cxn ang="10800000">
                  <a:pos x="wd2" y="hd2"/>
                </a:cxn>
                <a:cxn ang="16200000">
                  <a:pos x="wd2" y="hd2"/>
                </a:cxn>
              </a:cxnLst>
              <a:rect l="0" t="0" r="r" b="b"/>
              <a:pathLst>
                <a:path w="20935" h="21600" extrusionOk="0">
                  <a:moveTo>
                    <a:pt x="12397" y="0"/>
                  </a:moveTo>
                  <a:lnTo>
                    <a:pt x="7517" y="1885"/>
                  </a:lnTo>
                  <a:cubicBezTo>
                    <a:pt x="6387" y="10373"/>
                    <a:pt x="5075" y="13604"/>
                    <a:pt x="3945" y="14816"/>
                  </a:cubicBezTo>
                  <a:cubicBezTo>
                    <a:pt x="3758" y="15087"/>
                    <a:pt x="2633" y="16299"/>
                    <a:pt x="1316" y="18050"/>
                  </a:cubicBezTo>
                  <a:cubicBezTo>
                    <a:pt x="752" y="18723"/>
                    <a:pt x="378" y="19262"/>
                    <a:pt x="0" y="19665"/>
                  </a:cubicBezTo>
                  <a:lnTo>
                    <a:pt x="191" y="19665"/>
                  </a:lnTo>
                  <a:cubicBezTo>
                    <a:pt x="-187" y="20743"/>
                    <a:pt x="378" y="21148"/>
                    <a:pt x="378" y="21148"/>
                  </a:cubicBezTo>
                  <a:cubicBezTo>
                    <a:pt x="697" y="21435"/>
                    <a:pt x="1293" y="21600"/>
                    <a:pt x="2045" y="21600"/>
                  </a:cubicBezTo>
                  <a:cubicBezTo>
                    <a:pt x="3053" y="21600"/>
                    <a:pt x="4346" y="21304"/>
                    <a:pt x="5636" y="20609"/>
                  </a:cubicBezTo>
                  <a:cubicBezTo>
                    <a:pt x="10146" y="16299"/>
                    <a:pt x="14839" y="11987"/>
                    <a:pt x="19536" y="7812"/>
                  </a:cubicBezTo>
                  <a:cubicBezTo>
                    <a:pt x="20474" y="6736"/>
                    <a:pt x="21413" y="5387"/>
                    <a:pt x="20661" y="4580"/>
                  </a:cubicBezTo>
                  <a:cubicBezTo>
                    <a:pt x="20287" y="4041"/>
                    <a:pt x="19536" y="4041"/>
                    <a:pt x="19162" y="3907"/>
                  </a:cubicBezTo>
                  <a:cubicBezTo>
                    <a:pt x="17659" y="3368"/>
                    <a:pt x="15403" y="2290"/>
                    <a:pt x="12397"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2" name="Google Shape;1834;p54"/>
            <p:cNvSpPr/>
            <p:nvPr/>
          </p:nvSpPr>
          <p:spPr>
            <a:xfrm>
              <a:off x="3034045" y="1871517"/>
              <a:ext cx="1573500" cy="2412136"/>
            </a:xfrm>
            <a:custGeom>
              <a:avLst/>
              <a:gdLst/>
              <a:ahLst/>
              <a:cxnLst>
                <a:cxn ang="0">
                  <a:pos x="wd2" y="hd2"/>
                </a:cxn>
                <a:cxn ang="5400000">
                  <a:pos x="wd2" y="hd2"/>
                </a:cxn>
                <a:cxn ang="10800000">
                  <a:pos x="wd2" y="hd2"/>
                </a:cxn>
                <a:cxn ang="16200000">
                  <a:pos x="wd2" y="hd2"/>
                </a:cxn>
              </a:cxnLst>
              <a:rect l="0" t="0" r="r" b="b"/>
              <a:pathLst>
                <a:path w="21454" h="21600" extrusionOk="0">
                  <a:moveTo>
                    <a:pt x="13944" y="0"/>
                  </a:moveTo>
                  <a:cubicBezTo>
                    <a:pt x="13387" y="0"/>
                    <a:pt x="12791" y="125"/>
                    <a:pt x="11984" y="283"/>
                  </a:cubicBezTo>
                  <a:cubicBezTo>
                    <a:pt x="11450" y="397"/>
                    <a:pt x="11040" y="437"/>
                    <a:pt x="10671" y="437"/>
                  </a:cubicBezTo>
                  <a:cubicBezTo>
                    <a:pt x="9787" y="437"/>
                    <a:pt x="9157" y="205"/>
                    <a:pt x="7659" y="205"/>
                  </a:cubicBezTo>
                  <a:cubicBezTo>
                    <a:pt x="7331" y="205"/>
                    <a:pt x="6961" y="216"/>
                    <a:pt x="6538" y="243"/>
                  </a:cubicBezTo>
                  <a:cubicBezTo>
                    <a:pt x="5919" y="283"/>
                    <a:pt x="4928" y="365"/>
                    <a:pt x="3876" y="568"/>
                  </a:cubicBezTo>
                  <a:cubicBezTo>
                    <a:pt x="3876" y="568"/>
                    <a:pt x="3876" y="609"/>
                    <a:pt x="3814" y="609"/>
                  </a:cubicBezTo>
                  <a:cubicBezTo>
                    <a:pt x="2887" y="1340"/>
                    <a:pt x="1277" y="1259"/>
                    <a:pt x="286" y="1910"/>
                  </a:cubicBezTo>
                  <a:cubicBezTo>
                    <a:pt x="-146" y="2479"/>
                    <a:pt x="-23" y="3170"/>
                    <a:pt x="225" y="3779"/>
                  </a:cubicBezTo>
                  <a:cubicBezTo>
                    <a:pt x="348" y="3942"/>
                    <a:pt x="411" y="4105"/>
                    <a:pt x="534" y="4267"/>
                  </a:cubicBezTo>
                  <a:cubicBezTo>
                    <a:pt x="1525" y="5731"/>
                    <a:pt x="2330" y="8454"/>
                    <a:pt x="3319" y="10608"/>
                  </a:cubicBezTo>
                  <a:cubicBezTo>
                    <a:pt x="4124" y="12234"/>
                    <a:pt x="4928" y="13373"/>
                    <a:pt x="4557" y="14673"/>
                  </a:cubicBezTo>
                  <a:cubicBezTo>
                    <a:pt x="4496" y="14755"/>
                    <a:pt x="4496" y="14796"/>
                    <a:pt x="4496" y="14876"/>
                  </a:cubicBezTo>
                  <a:cubicBezTo>
                    <a:pt x="4433" y="14999"/>
                    <a:pt x="4371" y="15039"/>
                    <a:pt x="4310" y="15283"/>
                  </a:cubicBezTo>
                  <a:cubicBezTo>
                    <a:pt x="4187" y="15608"/>
                    <a:pt x="4062" y="16015"/>
                    <a:pt x="3939" y="16544"/>
                  </a:cubicBezTo>
                  <a:cubicBezTo>
                    <a:pt x="3939" y="16584"/>
                    <a:pt x="3876" y="16625"/>
                    <a:pt x="3876" y="16665"/>
                  </a:cubicBezTo>
                  <a:cubicBezTo>
                    <a:pt x="3753" y="17194"/>
                    <a:pt x="3691" y="17762"/>
                    <a:pt x="3628" y="18454"/>
                  </a:cubicBezTo>
                  <a:cubicBezTo>
                    <a:pt x="3567" y="19551"/>
                    <a:pt x="3691" y="20487"/>
                    <a:pt x="3814" y="21096"/>
                  </a:cubicBezTo>
                  <a:cubicBezTo>
                    <a:pt x="4856" y="21304"/>
                    <a:pt x="6661" y="21600"/>
                    <a:pt x="8936" y="21600"/>
                  </a:cubicBezTo>
                  <a:cubicBezTo>
                    <a:pt x="9770" y="21600"/>
                    <a:pt x="10667" y="21560"/>
                    <a:pt x="11613" y="21462"/>
                  </a:cubicBezTo>
                  <a:cubicBezTo>
                    <a:pt x="11861" y="21462"/>
                    <a:pt x="12109" y="21421"/>
                    <a:pt x="12418" y="21381"/>
                  </a:cubicBezTo>
                  <a:cubicBezTo>
                    <a:pt x="12480" y="21381"/>
                    <a:pt x="12603" y="21381"/>
                    <a:pt x="12666" y="21340"/>
                  </a:cubicBezTo>
                  <a:cubicBezTo>
                    <a:pt x="17156" y="20734"/>
                    <a:pt x="20119" y="19163"/>
                    <a:pt x="21431" y="18386"/>
                  </a:cubicBezTo>
                  <a:cubicBezTo>
                    <a:pt x="21439" y="18395"/>
                    <a:pt x="21446" y="18404"/>
                    <a:pt x="21454" y="18413"/>
                  </a:cubicBezTo>
                  <a:lnTo>
                    <a:pt x="21454" y="18373"/>
                  </a:lnTo>
                  <a:cubicBezTo>
                    <a:pt x="21446" y="18377"/>
                    <a:pt x="21439" y="18382"/>
                    <a:pt x="21431" y="18386"/>
                  </a:cubicBezTo>
                  <a:cubicBezTo>
                    <a:pt x="20943" y="17827"/>
                    <a:pt x="20456" y="17265"/>
                    <a:pt x="19969" y="16665"/>
                  </a:cubicBezTo>
                  <a:cubicBezTo>
                    <a:pt x="19474" y="16178"/>
                    <a:pt x="18978" y="15690"/>
                    <a:pt x="18483" y="15202"/>
                  </a:cubicBezTo>
                  <a:cubicBezTo>
                    <a:pt x="17864" y="14633"/>
                    <a:pt x="17246" y="14104"/>
                    <a:pt x="16626" y="13576"/>
                  </a:cubicBezTo>
                  <a:cubicBezTo>
                    <a:pt x="16564" y="13536"/>
                    <a:pt x="16564" y="13536"/>
                    <a:pt x="16503" y="13494"/>
                  </a:cubicBezTo>
                  <a:cubicBezTo>
                    <a:pt x="16441" y="13494"/>
                    <a:pt x="16441" y="13454"/>
                    <a:pt x="16378" y="13413"/>
                  </a:cubicBezTo>
                  <a:cubicBezTo>
                    <a:pt x="15389" y="12885"/>
                    <a:pt x="14460" y="12519"/>
                    <a:pt x="13780" y="12275"/>
                  </a:cubicBezTo>
                  <a:cubicBezTo>
                    <a:pt x="14584" y="10202"/>
                    <a:pt x="15264" y="7966"/>
                    <a:pt x="15884" y="5649"/>
                  </a:cubicBezTo>
                  <a:cubicBezTo>
                    <a:pt x="16255" y="4267"/>
                    <a:pt x="16564" y="2885"/>
                    <a:pt x="16812" y="1585"/>
                  </a:cubicBezTo>
                  <a:cubicBezTo>
                    <a:pt x="16812" y="1585"/>
                    <a:pt x="16812" y="1543"/>
                    <a:pt x="16812" y="1543"/>
                  </a:cubicBezTo>
                  <a:cubicBezTo>
                    <a:pt x="16131" y="365"/>
                    <a:pt x="15141" y="162"/>
                    <a:pt x="14832" y="121"/>
                  </a:cubicBezTo>
                  <a:cubicBezTo>
                    <a:pt x="14529" y="36"/>
                    <a:pt x="14243" y="0"/>
                    <a:pt x="13944"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3" name="Google Shape;1835;p54"/>
            <p:cNvSpPr/>
            <p:nvPr/>
          </p:nvSpPr>
          <p:spPr>
            <a:xfrm>
              <a:off x="3056627" y="2350809"/>
              <a:ext cx="363396" cy="363323"/>
            </a:xfrm>
            <a:custGeom>
              <a:avLst/>
              <a:gdLst/>
              <a:ahLst/>
              <a:cxnLst>
                <a:cxn ang="0">
                  <a:pos x="wd2" y="hd2"/>
                </a:cxn>
                <a:cxn ang="5400000">
                  <a:pos x="wd2" y="hd2"/>
                </a:cxn>
                <a:cxn ang="10800000">
                  <a:pos x="wd2" y="hd2"/>
                </a:cxn>
                <a:cxn ang="16200000">
                  <a:pos x="wd2" y="hd2"/>
                </a:cxn>
              </a:cxnLst>
              <a:rect l="0" t="0" r="r" b="b"/>
              <a:pathLst>
                <a:path w="20104" h="21600" extrusionOk="0">
                  <a:moveTo>
                    <a:pt x="9692" y="0"/>
                  </a:moveTo>
                  <a:cubicBezTo>
                    <a:pt x="9198" y="0"/>
                    <a:pt x="8703" y="34"/>
                    <a:pt x="8203" y="106"/>
                  </a:cubicBezTo>
                  <a:cubicBezTo>
                    <a:pt x="2928" y="1186"/>
                    <a:pt x="-842" y="6855"/>
                    <a:pt x="163" y="12792"/>
                  </a:cubicBezTo>
                  <a:cubicBezTo>
                    <a:pt x="1059" y="17840"/>
                    <a:pt x="5141" y="21600"/>
                    <a:pt x="9927" y="21600"/>
                  </a:cubicBezTo>
                  <a:cubicBezTo>
                    <a:pt x="10515" y="21600"/>
                    <a:pt x="11114" y="21544"/>
                    <a:pt x="11718" y="21427"/>
                  </a:cubicBezTo>
                  <a:cubicBezTo>
                    <a:pt x="17243" y="20347"/>
                    <a:pt x="20758" y="14952"/>
                    <a:pt x="20003" y="9009"/>
                  </a:cubicBezTo>
                  <a:cubicBezTo>
                    <a:pt x="19092" y="3609"/>
                    <a:pt x="14645" y="0"/>
                    <a:pt x="9692"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4" name="Google Shape;1836;p54"/>
            <p:cNvSpPr/>
            <p:nvPr/>
          </p:nvSpPr>
          <p:spPr>
            <a:xfrm>
              <a:off x="3611567" y="2254329"/>
              <a:ext cx="363397" cy="363417"/>
            </a:xfrm>
            <a:custGeom>
              <a:avLst/>
              <a:gdLst/>
              <a:ahLst/>
              <a:cxnLst>
                <a:cxn ang="0">
                  <a:pos x="wd2" y="hd2"/>
                </a:cxn>
                <a:cxn ang="5400000">
                  <a:pos x="wd2" y="hd2"/>
                </a:cxn>
                <a:cxn ang="10800000">
                  <a:pos x="wd2" y="hd2"/>
                </a:cxn>
                <a:cxn ang="16200000">
                  <a:pos x="wd2" y="hd2"/>
                </a:cxn>
              </a:cxnLst>
              <a:rect l="0" t="0" r="r" b="b"/>
              <a:pathLst>
                <a:path w="20104" h="21600" extrusionOk="0">
                  <a:moveTo>
                    <a:pt x="10116" y="0"/>
                  </a:moveTo>
                  <a:cubicBezTo>
                    <a:pt x="9543" y="0"/>
                    <a:pt x="8965" y="56"/>
                    <a:pt x="8392" y="173"/>
                  </a:cubicBezTo>
                  <a:cubicBezTo>
                    <a:pt x="2867" y="1253"/>
                    <a:pt x="-653" y="6652"/>
                    <a:pt x="102" y="12587"/>
                  </a:cubicBezTo>
                  <a:cubicBezTo>
                    <a:pt x="1019" y="17986"/>
                    <a:pt x="5460" y="21600"/>
                    <a:pt x="10418" y="21600"/>
                  </a:cubicBezTo>
                  <a:cubicBezTo>
                    <a:pt x="10907" y="21600"/>
                    <a:pt x="11407" y="21561"/>
                    <a:pt x="11907" y="21488"/>
                  </a:cubicBezTo>
                  <a:cubicBezTo>
                    <a:pt x="17182" y="20408"/>
                    <a:pt x="20947" y="14741"/>
                    <a:pt x="19942" y="8806"/>
                  </a:cubicBezTo>
                  <a:cubicBezTo>
                    <a:pt x="19046" y="3759"/>
                    <a:pt x="14766" y="0"/>
                    <a:pt x="10116"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5" name="Google Shape;1837;p54"/>
            <p:cNvSpPr/>
            <p:nvPr/>
          </p:nvSpPr>
          <p:spPr>
            <a:xfrm>
              <a:off x="2991019" y="1290380"/>
              <a:ext cx="1276074" cy="1012218"/>
            </a:xfrm>
            <a:custGeom>
              <a:avLst/>
              <a:gdLst/>
              <a:ahLst/>
              <a:cxnLst>
                <a:cxn ang="0">
                  <a:pos x="wd2" y="hd2"/>
                </a:cxn>
                <a:cxn ang="5400000">
                  <a:pos x="wd2" y="hd2"/>
                </a:cxn>
                <a:cxn ang="10800000">
                  <a:pos x="wd2" y="hd2"/>
                </a:cxn>
                <a:cxn ang="16200000">
                  <a:pos x="wd2" y="hd2"/>
                </a:cxn>
              </a:cxnLst>
              <a:rect l="0" t="0" r="r" b="b"/>
              <a:pathLst>
                <a:path w="21532" h="21600" extrusionOk="0">
                  <a:moveTo>
                    <a:pt x="10271" y="0"/>
                  </a:moveTo>
                  <a:cubicBezTo>
                    <a:pt x="9736" y="1161"/>
                    <a:pt x="8893" y="2712"/>
                    <a:pt x="7592" y="4164"/>
                  </a:cubicBezTo>
                  <a:cubicBezTo>
                    <a:pt x="6979" y="4746"/>
                    <a:pt x="6442" y="5230"/>
                    <a:pt x="5907" y="5618"/>
                  </a:cubicBezTo>
                  <a:cubicBezTo>
                    <a:pt x="6212" y="6974"/>
                    <a:pt x="6366" y="8137"/>
                    <a:pt x="6442" y="9105"/>
                  </a:cubicBezTo>
                  <a:cubicBezTo>
                    <a:pt x="6518" y="11527"/>
                    <a:pt x="6059" y="12883"/>
                    <a:pt x="5523" y="13755"/>
                  </a:cubicBezTo>
                  <a:cubicBezTo>
                    <a:pt x="5523" y="13755"/>
                    <a:pt x="5446" y="13755"/>
                    <a:pt x="5446" y="13851"/>
                  </a:cubicBezTo>
                  <a:cubicBezTo>
                    <a:pt x="4222" y="15498"/>
                    <a:pt x="2306" y="15402"/>
                    <a:pt x="1080" y="16854"/>
                  </a:cubicBezTo>
                  <a:cubicBezTo>
                    <a:pt x="928" y="17145"/>
                    <a:pt x="698" y="17436"/>
                    <a:pt x="545" y="17725"/>
                  </a:cubicBezTo>
                  <a:cubicBezTo>
                    <a:pt x="-68" y="19083"/>
                    <a:pt x="-68" y="20632"/>
                    <a:pt x="84" y="21600"/>
                  </a:cubicBezTo>
                  <a:cubicBezTo>
                    <a:pt x="391" y="21504"/>
                    <a:pt x="698" y="21504"/>
                    <a:pt x="1004" y="21407"/>
                  </a:cubicBezTo>
                  <a:cubicBezTo>
                    <a:pt x="7897" y="19567"/>
                    <a:pt x="14715" y="17824"/>
                    <a:pt x="21532" y="16078"/>
                  </a:cubicBezTo>
                  <a:cubicBezTo>
                    <a:pt x="21225" y="15014"/>
                    <a:pt x="20612" y="13562"/>
                    <a:pt x="19464" y="12592"/>
                  </a:cubicBezTo>
                  <a:cubicBezTo>
                    <a:pt x="18660" y="11983"/>
                    <a:pt x="17885" y="11869"/>
                    <a:pt x="17120" y="11869"/>
                  </a:cubicBezTo>
                  <a:cubicBezTo>
                    <a:pt x="16651" y="11869"/>
                    <a:pt x="16188" y="11911"/>
                    <a:pt x="15724" y="11911"/>
                  </a:cubicBezTo>
                  <a:cubicBezTo>
                    <a:pt x="15135" y="11911"/>
                    <a:pt x="14545" y="11840"/>
                    <a:pt x="13948" y="11527"/>
                  </a:cubicBezTo>
                  <a:cubicBezTo>
                    <a:pt x="12800" y="10848"/>
                    <a:pt x="11574" y="9105"/>
                    <a:pt x="10962" y="4551"/>
                  </a:cubicBezTo>
                  <a:cubicBezTo>
                    <a:pt x="10732" y="3003"/>
                    <a:pt x="10502" y="1452"/>
                    <a:pt x="10271"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6" name="Google Shape;1838;p54"/>
            <p:cNvSpPr/>
            <p:nvPr/>
          </p:nvSpPr>
          <p:spPr>
            <a:xfrm>
              <a:off x="3341099" y="1485504"/>
              <a:ext cx="170024" cy="236066"/>
            </a:xfrm>
            <a:custGeom>
              <a:avLst/>
              <a:gdLst/>
              <a:ahLst/>
              <a:cxnLst>
                <a:cxn ang="0">
                  <a:pos x="wd2" y="hd2"/>
                </a:cxn>
                <a:cxn ang="5400000">
                  <a:pos x="wd2" y="hd2"/>
                </a:cxn>
                <a:cxn ang="10800000">
                  <a:pos x="wd2" y="hd2"/>
                </a:cxn>
                <a:cxn ang="16200000">
                  <a:pos x="wd2" y="hd2"/>
                </a:cxn>
              </a:cxnLst>
              <a:rect l="0" t="0" r="r" b="b"/>
              <a:pathLst>
                <a:path w="20227" h="21600" extrusionOk="0">
                  <a:moveTo>
                    <a:pt x="11881" y="0"/>
                  </a:moveTo>
                  <a:cubicBezTo>
                    <a:pt x="7558" y="2498"/>
                    <a:pt x="3774" y="4573"/>
                    <a:pt x="0" y="6235"/>
                  </a:cubicBezTo>
                  <a:cubicBezTo>
                    <a:pt x="2150" y="12049"/>
                    <a:pt x="3236" y="17035"/>
                    <a:pt x="3774" y="21600"/>
                  </a:cubicBezTo>
                  <a:cubicBezTo>
                    <a:pt x="4311" y="21600"/>
                    <a:pt x="5397" y="21187"/>
                    <a:pt x="6472" y="21187"/>
                  </a:cubicBezTo>
                  <a:cubicBezTo>
                    <a:pt x="15117" y="19938"/>
                    <a:pt x="21600" y="14124"/>
                    <a:pt x="19976" y="7898"/>
                  </a:cubicBezTo>
                  <a:cubicBezTo>
                    <a:pt x="19439" y="4160"/>
                    <a:pt x="16192" y="1249"/>
                    <a:pt x="11881"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7" name="Google Shape;1839;p54"/>
            <p:cNvSpPr/>
            <p:nvPr/>
          </p:nvSpPr>
          <p:spPr>
            <a:xfrm>
              <a:off x="3042129" y="797722"/>
              <a:ext cx="658665" cy="853242"/>
            </a:xfrm>
            <a:custGeom>
              <a:avLst/>
              <a:gdLst/>
              <a:ahLst/>
              <a:cxnLst>
                <a:cxn ang="0">
                  <a:pos x="wd2" y="hd2"/>
                </a:cxn>
                <a:cxn ang="5400000">
                  <a:pos x="wd2" y="hd2"/>
                </a:cxn>
                <a:cxn ang="10800000">
                  <a:pos x="wd2" y="hd2"/>
                </a:cxn>
                <a:cxn ang="16200000">
                  <a:pos x="wd2" y="hd2"/>
                </a:cxn>
              </a:cxnLst>
              <a:rect l="0" t="0" r="r" b="b"/>
              <a:pathLst>
                <a:path w="19836" h="21600" extrusionOk="0">
                  <a:moveTo>
                    <a:pt x="9746" y="0"/>
                  </a:moveTo>
                  <a:cubicBezTo>
                    <a:pt x="8695" y="0"/>
                    <a:pt x="7799" y="93"/>
                    <a:pt x="7226" y="174"/>
                  </a:cubicBezTo>
                  <a:cubicBezTo>
                    <a:pt x="7087" y="174"/>
                    <a:pt x="6815" y="291"/>
                    <a:pt x="6540" y="291"/>
                  </a:cubicBezTo>
                  <a:cubicBezTo>
                    <a:pt x="6540" y="291"/>
                    <a:pt x="5721" y="519"/>
                    <a:pt x="5038" y="748"/>
                  </a:cubicBezTo>
                  <a:cubicBezTo>
                    <a:pt x="2166" y="1782"/>
                    <a:pt x="936" y="3393"/>
                    <a:pt x="936" y="3393"/>
                  </a:cubicBezTo>
                  <a:cubicBezTo>
                    <a:pt x="-158" y="5001"/>
                    <a:pt x="-158" y="6839"/>
                    <a:pt x="253" y="8333"/>
                  </a:cubicBezTo>
                  <a:cubicBezTo>
                    <a:pt x="253" y="8678"/>
                    <a:pt x="253" y="8909"/>
                    <a:pt x="389" y="9138"/>
                  </a:cubicBezTo>
                  <a:cubicBezTo>
                    <a:pt x="389" y="9484"/>
                    <a:pt x="525" y="9712"/>
                    <a:pt x="664" y="9943"/>
                  </a:cubicBezTo>
                  <a:cubicBezTo>
                    <a:pt x="800" y="10632"/>
                    <a:pt x="1072" y="10978"/>
                    <a:pt x="1211" y="12012"/>
                  </a:cubicBezTo>
                  <a:cubicBezTo>
                    <a:pt x="1619" y="13734"/>
                    <a:pt x="1347" y="14194"/>
                    <a:pt x="1619" y="15343"/>
                  </a:cubicBezTo>
                  <a:cubicBezTo>
                    <a:pt x="1894" y="16722"/>
                    <a:pt x="2713" y="17642"/>
                    <a:pt x="3808" y="18791"/>
                  </a:cubicBezTo>
                  <a:cubicBezTo>
                    <a:pt x="4080" y="18905"/>
                    <a:pt x="6268" y="21319"/>
                    <a:pt x="8318" y="21550"/>
                  </a:cubicBezTo>
                  <a:cubicBezTo>
                    <a:pt x="8547" y="21588"/>
                    <a:pt x="8774" y="21600"/>
                    <a:pt x="8978" y="21600"/>
                  </a:cubicBezTo>
                  <a:cubicBezTo>
                    <a:pt x="9381" y="21600"/>
                    <a:pt x="9687" y="21550"/>
                    <a:pt x="9687" y="21550"/>
                  </a:cubicBezTo>
                  <a:cubicBezTo>
                    <a:pt x="10095" y="21550"/>
                    <a:pt x="10506" y="21433"/>
                    <a:pt x="10917" y="21319"/>
                  </a:cubicBezTo>
                  <a:cubicBezTo>
                    <a:pt x="11464" y="21090"/>
                    <a:pt x="15155" y="19596"/>
                    <a:pt x="17479" y="16494"/>
                  </a:cubicBezTo>
                  <a:cubicBezTo>
                    <a:pt x="20212" y="12586"/>
                    <a:pt x="21442" y="5116"/>
                    <a:pt x="16249" y="1668"/>
                  </a:cubicBezTo>
                  <a:cubicBezTo>
                    <a:pt x="14205" y="324"/>
                    <a:pt x="11702" y="0"/>
                    <a:pt x="9746"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8" name="Google Shape;1840;p54"/>
            <p:cNvSpPr/>
            <p:nvPr/>
          </p:nvSpPr>
          <p:spPr>
            <a:xfrm>
              <a:off x="3611419" y="1098267"/>
              <a:ext cx="144478" cy="188909"/>
            </a:xfrm>
            <a:custGeom>
              <a:avLst/>
              <a:gdLst/>
              <a:ahLst/>
              <a:cxnLst>
                <a:cxn ang="0">
                  <a:pos x="wd2" y="hd2"/>
                </a:cxn>
                <a:cxn ang="5400000">
                  <a:pos x="wd2" y="hd2"/>
                </a:cxn>
                <a:cxn ang="10800000">
                  <a:pos x="wd2" y="hd2"/>
                </a:cxn>
                <a:cxn ang="16200000">
                  <a:pos x="wd2" y="hd2"/>
                </a:cxn>
              </a:cxnLst>
              <a:rect l="0" t="0" r="r" b="b"/>
              <a:pathLst>
                <a:path w="19642" h="21600" extrusionOk="0">
                  <a:moveTo>
                    <a:pt x="8780" y="0"/>
                  </a:moveTo>
                  <a:cubicBezTo>
                    <a:pt x="8204" y="0"/>
                    <a:pt x="7628" y="54"/>
                    <a:pt x="7065" y="161"/>
                  </a:cubicBezTo>
                  <a:cubicBezTo>
                    <a:pt x="2126" y="678"/>
                    <a:pt x="-958" y="6393"/>
                    <a:pt x="270" y="12097"/>
                  </a:cubicBezTo>
                  <a:cubicBezTo>
                    <a:pt x="1384" y="17683"/>
                    <a:pt x="5466" y="21600"/>
                    <a:pt x="10303" y="21600"/>
                  </a:cubicBezTo>
                  <a:cubicBezTo>
                    <a:pt x="10853" y="21600"/>
                    <a:pt x="11429" y="21546"/>
                    <a:pt x="12005" y="21439"/>
                  </a:cubicBezTo>
                  <a:cubicBezTo>
                    <a:pt x="16931" y="20922"/>
                    <a:pt x="20642" y="15218"/>
                    <a:pt x="19401" y="9503"/>
                  </a:cubicBezTo>
                  <a:cubicBezTo>
                    <a:pt x="18300" y="3917"/>
                    <a:pt x="13719" y="0"/>
                    <a:pt x="8780" y="0"/>
                  </a:cubicBezTo>
                  <a:close/>
                </a:path>
              </a:pathLst>
            </a:custGeom>
            <a:solidFill>
              <a:srgbClr val="FF8983"/>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79" name="Google Shape;1841;p54"/>
            <p:cNvSpPr/>
            <p:nvPr/>
          </p:nvSpPr>
          <p:spPr>
            <a:xfrm>
              <a:off x="3658773" y="1226750"/>
              <a:ext cx="99868" cy="68148"/>
            </a:xfrm>
            <a:custGeom>
              <a:avLst/>
              <a:gdLst/>
              <a:ahLst/>
              <a:cxnLst>
                <a:cxn ang="0">
                  <a:pos x="wd2" y="hd2"/>
                </a:cxn>
                <a:cxn ang="5400000">
                  <a:pos x="wd2" y="hd2"/>
                </a:cxn>
                <a:cxn ang="10800000">
                  <a:pos x="wd2" y="hd2"/>
                </a:cxn>
                <a:cxn ang="16200000">
                  <a:pos x="wd2" y="hd2"/>
                </a:cxn>
              </a:cxnLst>
              <a:rect l="0" t="0" r="r" b="b"/>
              <a:pathLst>
                <a:path w="21600" h="21600" extrusionOk="0">
                  <a:moveTo>
                    <a:pt x="20623" y="0"/>
                  </a:moveTo>
                  <a:cubicBezTo>
                    <a:pt x="19646" y="0"/>
                    <a:pt x="18668" y="0"/>
                    <a:pt x="18668" y="1462"/>
                  </a:cubicBezTo>
                  <a:cubicBezTo>
                    <a:pt x="16694" y="10084"/>
                    <a:pt x="12765" y="15842"/>
                    <a:pt x="8856" y="17274"/>
                  </a:cubicBezTo>
                  <a:cubicBezTo>
                    <a:pt x="6881" y="17274"/>
                    <a:pt x="3929" y="17274"/>
                    <a:pt x="1975" y="15842"/>
                  </a:cubicBezTo>
                  <a:cubicBezTo>
                    <a:pt x="1975" y="15424"/>
                    <a:pt x="1893" y="15245"/>
                    <a:pt x="1751" y="15245"/>
                  </a:cubicBezTo>
                  <a:cubicBezTo>
                    <a:pt x="1405" y="15245"/>
                    <a:pt x="713" y="16260"/>
                    <a:pt x="0" y="17274"/>
                  </a:cubicBezTo>
                  <a:cubicBezTo>
                    <a:pt x="0" y="17274"/>
                    <a:pt x="0" y="18706"/>
                    <a:pt x="998" y="20168"/>
                  </a:cubicBezTo>
                  <a:cubicBezTo>
                    <a:pt x="2952" y="21600"/>
                    <a:pt x="4927" y="21600"/>
                    <a:pt x="6881" y="21600"/>
                  </a:cubicBezTo>
                  <a:lnTo>
                    <a:pt x="8856" y="21600"/>
                  </a:lnTo>
                  <a:cubicBezTo>
                    <a:pt x="14739" y="20168"/>
                    <a:pt x="19646" y="12978"/>
                    <a:pt x="21600" y="2894"/>
                  </a:cubicBezTo>
                  <a:cubicBezTo>
                    <a:pt x="21600" y="1462"/>
                    <a:pt x="20623" y="1462"/>
                    <a:pt x="20623"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0" name="Google Shape;1842;p54"/>
            <p:cNvSpPr/>
            <p:nvPr/>
          </p:nvSpPr>
          <p:spPr>
            <a:xfrm>
              <a:off x="3740896" y="1181381"/>
              <a:ext cx="25401" cy="49981"/>
            </a:xfrm>
            <a:custGeom>
              <a:avLst/>
              <a:gdLst/>
              <a:ahLst/>
              <a:cxnLst>
                <a:cxn ang="0">
                  <a:pos x="wd2" y="hd2"/>
                </a:cxn>
                <a:cxn ang="5400000">
                  <a:pos x="wd2" y="hd2"/>
                </a:cxn>
                <a:cxn ang="10800000">
                  <a:pos x="wd2" y="hd2"/>
                </a:cxn>
                <a:cxn ang="16200000">
                  <a:pos x="wd2" y="hd2"/>
                </a:cxn>
              </a:cxnLst>
              <a:rect l="0" t="0" r="r" b="b"/>
              <a:pathLst>
                <a:path w="20229" h="21600" extrusionOk="0">
                  <a:moveTo>
                    <a:pt x="10744" y="0"/>
                  </a:moveTo>
                  <a:cubicBezTo>
                    <a:pt x="5372" y="0"/>
                    <a:pt x="0" y="1953"/>
                    <a:pt x="0" y="3946"/>
                  </a:cubicBezTo>
                  <a:cubicBezTo>
                    <a:pt x="5372" y="7851"/>
                    <a:pt x="5372" y="11797"/>
                    <a:pt x="0" y="17654"/>
                  </a:cubicBezTo>
                  <a:cubicBezTo>
                    <a:pt x="0" y="17654"/>
                    <a:pt x="5372" y="19607"/>
                    <a:pt x="10744" y="21600"/>
                  </a:cubicBezTo>
                  <a:lnTo>
                    <a:pt x="10744" y="19607"/>
                  </a:lnTo>
                  <a:cubicBezTo>
                    <a:pt x="10744" y="19607"/>
                    <a:pt x="16116" y="19607"/>
                    <a:pt x="16116" y="17654"/>
                  </a:cubicBezTo>
                  <a:cubicBezTo>
                    <a:pt x="21600" y="13749"/>
                    <a:pt x="21600" y="7851"/>
                    <a:pt x="16116" y="1953"/>
                  </a:cubicBezTo>
                  <a:cubicBezTo>
                    <a:pt x="16116" y="0"/>
                    <a:pt x="16116" y="0"/>
                    <a:pt x="10744" y="0"/>
                  </a:cubicBezTo>
                  <a:close/>
                </a:path>
              </a:pathLst>
            </a:custGeom>
            <a:solidFill>
              <a:srgbClr val="322E68"/>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1" name="Google Shape;1843;p54"/>
            <p:cNvSpPr/>
            <p:nvPr/>
          </p:nvSpPr>
          <p:spPr>
            <a:xfrm>
              <a:off x="3637243" y="1090173"/>
              <a:ext cx="121398" cy="86691"/>
            </a:xfrm>
            <a:custGeom>
              <a:avLst/>
              <a:gdLst/>
              <a:ahLst/>
              <a:cxnLst>
                <a:cxn ang="0">
                  <a:pos x="wd2" y="hd2"/>
                </a:cxn>
                <a:cxn ang="5400000">
                  <a:pos x="wd2" y="hd2"/>
                </a:cxn>
                <a:cxn ang="10800000">
                  <a:pos x="wd2" y="hd2"/>
                </a:cxn>
                <a:cxn ang="16200000">
                  <a:pos x="wd2" y="hd2"/>
                </a:cxn>
              </a:cxnLst>
              <a:rect l="0" t="0" r="r" b="b"/>
              <a:pathLst>
                <a:path w="21397" h="21600" extrusionOk="0">
                  <a:moveTo>
                    <a:pt x="5968" y="0"/>
                  </a:moveTo>
                  <a:cubicBezTo>
                    <a:pt x="5521" y="0"/>
                    <a:pt x="5056" y="47"/>
                    <a:pt x="4608" y="117"/>
                  </a:cubicBezTo>
                  <a:cubicBezTo>
                    <a:pt x="2999" y="1243"/>
                    <a:pt x="2203" y="1243"/>
                    <a:pt x="610" y="3494"/>
                  </a:cubicBezTo>
                  <a:cubicBezTo>
                    <a:pt x="-203" y="3494"/>
                    <a:pt x="-203" y="4644"/>
                    <a:pt x="610" y="5769"/>
                  </a:cubicBezTo>
                  <a:cubicBezTo>
                    <a:pt x="610" y="5769"/>
                    <a:pt x="958" y="6262"/>
                    <a:pt x="1439" y="6262"/>
                  </a:cubicBezTo>
                  <a:cubicBezTo>
                    <a:pt x="1672" y="6262"/>
                    <a:pt x="1937" y="6145"/>
                    <a:pt x="2203" y="5769"/>
                  </a:cubicBezTo>
                  <a:cubicBezTo>
                    <a:pt x="2999" y="4644"/>
                    <a:pt x="3795" y="3494"/>
                    <a:pt x="5404" y="3494"/>
                  </a:cubicBezTo>
                  <a:cubicBezTo>
                    <a:pt x="5803" y="3424"/>
                    <a:pt x="6217" y="3377"/>
                    <a:pt x="6615" y="3377"/>
                  </a:cubicBezTo>
                  <a:cubicBezTo>
                    <a:pt x="11791" y="3377"/>
                    <a:pt x="16785" y="9967"/>
                    <a:pt x="19008" y="20474"/>
                  </a:cubicBezTo>
                  <a:cubicBezTo>
                    <a:pt x="19008" y="21600"/>
                    <a:pt x="19008" y="21600"/>
                    <a:pt x="19804" y="21600"/>
                  </a:cubicBezTo>
                  <a:lnTo>
                    <a:pt x="20601" y="21600"/>
                  </a:lnTo>
                  <a:cubicBezTo>
                    <a:pt x="20601" y="21600"/>
                    <a:pt x="21397" y="20474"/>
                    <a:pt x="21397" y="19349"/>
                  </a:cubicBezTo>
                  <a:cubicBezTo>
                    <a:pt x="19157" y="7693"/>
                    <a:pt x="12704" y="0"/>
                    <a:pt x="5968" y="0"/>
                  </a:cubicBezTo>
                  <a:close/>
                </a:path>
              </a:pathLst>
            </a:custGeom>
            <a:solidFill>
              <a:srgbClr val="322E68"/>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2" name="Google Shape;1844;p54"/>
            <p:cNvSpPr/>
            <p:nvPr/>
          </p:nvSpPr>
          <p:spPr>
            <a:xfrm>
              <a:off x="3667905" y="1140531"/>
              <a:ext cx="36334" cy="104385"/>
            </a:xfrm>
            <a:custGeom>
              <a:avLst/>
              <a:gdLst/>
              <a:ahLst/>
              <a:cxnLst>
                <a:cxn ang="0">
                  <a:pos x="wd2" y="hd2"/>
                </a:cxn>
                <a:cxn ang="5400000">
                  <a:pos x="wd2" y="hd2"/>
                </a:cxn>
                <a:cxn ang="10800000">
                  <a:pos x="wd2" y="hd2"/>
                </a:cxn>
                <a:cxn ang="16200000">
                  <a:pos x="wd2" y="hd2"/>
                </a:cxn>
              </a:cxnLst>
              <a:rect l="0" t="0" r="r" b="b"/>
              <a:pathLst>
                <a:path w="21600" h="21600" extrusionOk="0">
                  <a:moveTo>
                    <a:pt x="18914" y="0"/>
                  </a:moveTo>
                  <a:cubicBezTo>
                    <a:pt x="16172" y="0"/>
                    <a:pt x="13486" y="0"/>
                    <a:pt x="13486" y="935"/>
                  </a:cubicBezTo>
                  <a:lnTo>
                    <a:pt x="0" y="20665"/>
                  </a:lnTo>
                  <a:cubicBezTo>
                    <a:pt x="0" y="20665"/>
                    <a:pt x="2686" y="21600"/>
                    <a:pt x="5372" y="21600"/>
                  </a:cubicBezTo>
                  <a:cubicBezTo>
                    <a:pt x="8114" y="21600"/>
                    <a:pt x="8114" y="21600"/>
                    <a:pt x="8114" y="20665"/>
                  </a:cubicBezTo>
                  <a:lnTo>
                    <a:pt x="21600" y="1889"/>
                  </a:lnTo>
                  <a:cubicBezTo>
                    <a:pt x="21600" y="935"/>
                    <a:pt x="18914" y="0"/>
                    <a:pt x="18914"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3" name="Google Shape;1845;p54"/>
            <p:cNvSpPr/>
            <p:nvPr/>
          </p:nvSpPr>
          <p:spPr>
            <a:xfrm>
              <a:off x="3655386" y="1154180"/>
              <a:ext cx="37211" cy="40850"/>
            </a:xfrm>
            <a:custGeom>
              <a:avLst/>
              <a:gdLst/>
              <a:ahLst/>
              <a:cxnLst>
                <a:cxn ang="0">
                  <a:pos x="wd2" y="hd2"/>
                </a:cxn>
                <a:cxn ang="5400000">
                  <a:pos x="wd2" y="hd2"/>
                </a:cxn>
                <a:cxn ang="10800000">
                  <a:pos x="wd2" y="hd2"/>
                </a:cxn>
                <a:cxn ang="16200000">
                  <a:pos x="wd2" y="hd2"/>
                </a:cxn>
              </a:cxnLst>
              <a:rect l="0" t="0" r="r" b="b"/>
              <a:pathLst>
                <a:path w="19676" h="21600" extrusionOk="0">
                  <a:moveTo>
                    <a:pt x="1792" y="0"/>
                  </a:moveTo>
                  <a:cubicBezTo>
                    <a:pt x="-597" y="2389"/>
                    <a:pt x="-597" y="4778"/>
                    <a:pt x="1792" y="7217"/>
                  </a:cubicBezTo>
                  <a:lnTo>
                    <a:pt x="13836" y="19211"/>
                  </a:lnTo>
                  <a:cubicBezTo>
                    <a:pt x="13836" y="19211"/>
                    <a:pt x="16225" y="21600"/>
                    <a:pt x="16225" y="21600"/>
                  </a:cubicBezTo>
                  <a:cubicBezTo>
                    <a:pt x="16225" y="21600"/>
                    <a:pt x="18614" y="19211"/>
                    <a:pt x="18614" y="19211"/>
                  </a:cubicBezTo>
                  <a:cubicBezTo>
                    <a:pt x="18614" y="19211"/>
                    <a:pt x="21003" y="16772"/>
                    <a:pt x="18614" y="14383"/>
                  </a:cubicBezTo>
                  <a:lnTo>
                    <a:pt x="6620" y="2389"/>
                  </a:lnTo>
                  <a:cubicBezTo>
                    <a:pt x="4231" y="0"/>
                    <a:pt x="4231" y="0"/>
                    <a:pt x="1792"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4" name="Google Shape;1846;p54"/>
            <p:cNvSpPr/>
            <p:nvPr/>
          </p:nvSpPr>
          <p:spPr>
            <a:xfrm>
              <a:off x="3072517" y="1228069"/>
              <a:ext cx="150547" cy="90737"/>
            </a:xfrm>
            <a:custGeom>
              <a:avLst/>
              <a:gdLst/>
              <a:ahLst/>
              <a:cxnLst>
                <a:cxn ang="0">
                  <a:pos x="wd2" y="hd2"/>
                </a:cxn>
                <a:cxn ang="5400000">
                  <a:pos x="wd2" y="hd2"/>
                </a:cxn>
                <a:cxn ang="10800000">
                  <a:pos x="wd2" y="hd2"/>
                </a:cxn>
                <a:cxn ang="16200000">
                  <a:pos x="wd2" y="hd2"/>
                </a:cxn>
              </a:cxnLst>
              <a:rect l="0" t="0" r="r" b="b"/>
              <a:pathLst>
                <a:path w="21066" h="21600" extrusionOk="0">
                  <a:moveTo>
                    <a:pt x="6591" y="0"/>
                  </a:moveTo>
                  <a:cubicBezTo>
                    <a:pt x="5683" y="0"/>
                    <a:pt x="4774" y="246"/>
                    <a:pt x="3905" y="784"/>
                  </a:cubicBezTo>
                  <a:cubicBezTo>
                    <a:pt x="3272" y="784"/>
                    <a:pt x="1376" y="1860"/>
                    <a:pt x="730" y="5109"/>
                  </a:cubicBezTo>
                  <a:cubicBezTo>
                    <a:pt x="-534" y="8335"/>
                    <a:pt x="98" y="12660"/>
                    <a:pt x="730" y="15909"/>
                  </a:cubicBezTo>
                  <a:cubicBezTo>
                    <a:pt x="2759" y="20726"/>
                    <a:pt x="6578" y="21600"/>
                    <a:pt x="9252" y="21600"/>
                  </a:cubicBezTo>
                  <a:cubicBezTo>
                    <a:pt x="10780" y="21600"/>
                    <a:pt x="11939" y="21309"/>
                    <a:pt x="12163" y="21309"/>
                  </a:cubicBezTo>
                  <a:cubicBezTo>
                    <a:pt x="16614" y="20233"/>
                    <a:pt x="19788" y="14833"/>
                    <a:pt x="21066" y="12660"/>
                  </a:cubicBezTo>
                  <a:cubicBezTo>
                    <a:pt x="19946" y="11719"/>
                    <a:pt x="12992" y="0"/>
                    <a:pt x="659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5" name="Google Shape;1847;p54"/>
            <p:cNvSpPr/>
            <p:nvPr/>
          </p:nvSpPr>
          <p:spPr>
            <a:xfrm>
              <a:off x="3048524" y="1259694"/>
              <a:ext cx="182446" cy="62405"/>
            </a:xfrm>
            <a:custGeom>
              <a:avLst/>
              <a:gdLst/>
              <a:ahLst/>
              <a:cxnLst>
                <a:cxn ang="0">
                  <a:pos x="wd2" y="hd2"/>
                </a:cxn>
                <a:cxn ang="5400000">
                  <a:pos x="wd2" y="hd2"/>
                </a:cxn>
                <a:cxn ang="10800000">
                  <a:pos x="wd2" y="hd2"/>
                </a:cxn>
                <a:cxn ang="16200000">
                  <a:pos x="wd2" y="hd2"/>
                </a:cxn>
              </a:cxnLst>
              <a:rect l="0" t="0" r="r" b="b"/>
              <a:pathLst>
                <a:path w="21178" h="21600" extrusionOk="0">
                  <a:moveTo>
                    <a:pt x="758" y="0"/>
                  </a:moveTo>
                  <a:cubicBezTo>
                    <a:pt x="627" y="0"/>
                    <a:pt x="496" y="391"/>
                    <a:pt x="233" y="1173"/>
                  </a:cubicBezTo>
                  <a:cubicBezTo>
                    <a:pt x="-291" y="1173"/>
                    <a:pt x="233" y="4333"/>
                    <a:pt x="233" y="4333"/>
                  </a:cubicBezTo>
                  <a:lnTo>
                    <a:pt x="2867" y="12185"/>
                  </a:lnTo>
                  <a:cubicBezTo>
                    <a:pt x="4451" y="16909"/>
                    <a:pt x="5500" y="18472"/>
                    <a:pt x="7608" y="20036"/>
                  </a:cubicBezTo>
                  <a:cubicBezTo>
                    <a:pt x="8668" y="21600"/>
                    <a:pt x="9717" y="21600"/>
                    <a:pt x="10777" y="21600"/>
                  </a:cubicBezTo>
                  <a:cubicBezTo>
                    <a:pt x="16043" y="21600"/>
                    <a:pt x="19725" y="12185"/>
                    <a:pt x="20785" y="10621"/>
                  </a:cubicBezTo>
                  <a:cubicBezTo>
                    <a:pt x="21309" y="9024"/>
                    <a:pt x="21309" y="7461"/>
                    <a:pt x="20785" y="7461"/>
                  </a:cubicBezTo>
                  <a:cubicBezTo>
                    <a:pt x="20260" y="5897"/>
                    <a:pt x="19725" y="5897"/>
                    <a:pt x="19725" y="5897"/>
                  </a:cubicBezTo>
                  <a:cubicBezTo>
                    <a:pt x="19299" y="7200"/>
                    <a:pt x="15671" y="16909"/>
                    <a:pt x="11192" y="16909"/>
                  </a:cubicBezTo>
                  <a:cubicBezTo>
                    <a:pt x="10209" y="16909"/>
                    <a:pt x="9182" y="16452"/>
                    <a:pt x="8133" y="15312"/>
                  </a:cubicBezTo>
                  <a:cubicBezTo>
                    <a:pt x="6559" y="13748"/>
                    <a:pt x="4975" y="12185"/>
                    <a:pt x="3926" y="9024"/>
                  </a:cubicBezTo>
                  <a:lnTo>
                    <a:pt x="1282" y="1173"/>
                  </a:lnTo>
                  <a:cubicBezTo>
                    <a:pt x="1020" y="391"/>
                    <a:pt x="889" y="0"/>
                    <a:pt x="758"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6" name="Google Shape;1848;p54"/>
            <p:cNvSpPr/>
            <p:nvPr/>
          </p:nvSpPr>
          <p:spPr>
            <a:xfrm>
              <a:off x="3371619" y="1194841"/>
              <a:ext cx="151049" cy="89420"/>
            </a:xfrm>
            <a:custGeom>
              <a:avLst/>
              <a:gdLst/>
              <a:ahLst/>
              <a:cxnLst>
                <a:cxn ang="0">
                  <a:pos x="wd2" y="hd2"/>
                </a:cxn>
                <a:cxn ang="5400000">
                  <a:pos x="wd2" y="hd2"/>
                </a:cxn>
                <a:cxn ang="10800000">
                  <a:pos x="wd2" y="hd2"/>
                </a:cxn>
                <a:cxn ang="16200000">
                  <a:pos x="wd2" y="hd2"/>
                </a:cxn>
              </a:cxnLst>
              <a:rect l="0" t="0" r="r" b="b"/>
              <a:pathLst>
                <a:path w="21136" h="21600" extrusionOk="0">
                  <a:moveTo>
                    <a:pt x="7741" y="0"/>
                  </a:moveTo>
                  <a:cubicBezTo>
                    <a:pt x="5884" y="0"/>
                    <a:pt x="4119" y="614"/>
                    <a:pt x="2710" y="2228"/>
                  </a:cubicBezTo>
                  <a:cubicBezTo>
                    <a:pt x="2078" y="3342"/>
                    <a:pt x="800" y="4434"/>
                    <a:pt x="168" y="7708"/>
                  </a:cubicBezTo>
                  <a:cubicBezTo>
                    <a:pt x="-464" y="12096"/>
                    <a:pt x="800" y="16484"/>
                    <a:pt x="2078" y="18690"/>
                  </a:cubicBezTo>
                  <a:cubicBezTo>
                    <a:pt x="3553" y="20872"/>
                    <a:pt x="5318" y="21600"/>
                    <a:pt x="7043" y="21600"/>
                  </a:cubicBezTo>
                  <a:cubicBezTo>
                    <a:pt x="10468" y="21600"/>
                    <a:pt x="13721" y="18690"/>
                    <a:pt x="14142" y="18690"/>
                  </a:cubicBezTo>
                  <a:cubicBezTo>
                    <a:pt x="17949" y="15393"/>
                    <a:pt x="19858" y="8822"/>
                    <a:pt x="20491" y="6616"/>
                  </a:cubicBezTo>
                  <a:lnTo>
                    <a:pt x="21136" y="6616"/>
                  </a:lnTo>
                  <a:cubicBezTo>
                    <a:pt x="20175" y="5798"/>
                    <a:pt x="13444" y="0"/>
                    <a:pt x="7741" y="0"/>
                  </a:cubicBezTo>
                  <a:close/>
                </a:path>
              </a:pathLst>
            </a:custGeom>
            <a:solidFill>
              <a:srgbClr val="E29D81"/>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7" name="Google Shape;1849;p54"/>
            <p:cNvSpPr/>
            <p:nvPr/>
          </p:nvSpPr>
          <p:spPr>
            <a:xfrm>
              <a:off x="3350135" y="1217715"/>
              <a:ext cx="177050" cy="68053"/>
            </a:xfrm>
            <a:custGeom>
              <a:avLst/>
              <a:gdLst/>
              <a:ahLst/>
              <a:cxnLst>
                <a:cxn ang="0">
                  <a:pos x="wd2" y="hd2"/>
                </a:cxn>
                <a:cxn ang="5400000">
                  <a:pos x="wd2" y="hd2"/>
                </a:cxn>
                <a:cxn ang="10800000">
                  <a:pos x="wd2" y="hd2"/>
                </a:cxn>
                <a:cxn ang="16200000">
                  <a:pos x="wd2" y="hd2"/>
                </a:cxn>
              </a:cxnLst>
              <a:rect l="0" t="0" r="r" b="b"/>
              <a:pathLst>
                <a:path w="21600" h="21600" extrusionOk="0">
                  <a:moveTo>
                    <a:pt x="21049" y="0"/>
                  </a:moveTo>
                  <a:cubicBezTo>
                    <a:pt x="21049" y="0"/>
                    <a:pt x="20486" y="0"/>
                    <a:pt x="19935" y="1434"/>
                  </a:cubicBezTo>
                  <a:cubicBezTo>
                    <a:pt x="19384" y="2868"/>
                    <a:pt x="15502" y="17298"/>
                    <a:pt x="8865" y="17298"/>
                  </a:cubicBezTo>
                  <a:cubicBezTo>
                    <a:pt x="7751" y="17298"/>
                    <a:pt x="6086" y="15864"/>
                    <a:pt x="4984" y="14400"/>
                  </a:cubicBezTo>
                  <a:lnTo>
                    <a:pt x="1102" y="8634"/>
                  </a:lnTo>
                  <a:cubicBezTo>
                    <a:pt x="551" y="8634"/>
                    <a:pt x="0" y="8634"/>
                    <a:pt x="0" y="10098"/>
                  </a:cubicBezTo>
                  <a:cubicBezTo>
                    <a:pt x="0" y="11532"/>
                    <a:pt x="0" y="12966"/>
                    <a:pt x="551" y="12966"/>
                  </a:cubicBezTo>
                  <a:lnTo>
                    <a:pt x="3881" y="18732"/>
                  </a:lnTo>
                  <a:cubicBezTo>
                    <a:pt x="5535" y="20166"/>
                    <a:pt x="7200" y="21600"/>
                    <a:pt x="9416" y="21600"/>
                  </a:cubicBezTo>
                  <a:cubicBezTo>
                    <a:pt x="16616" y="21600"/>
                    <a:pt x="21049" y="5766"/>
                    <a:pt x="21600" y="2868"/>
                  </a:cubicBezTo>
                  <a:cubicBezTo>
                    <a:pt x="21600" y="2868"/>
                    <a:pt x="21600" y="1434"/>
                    <a:pt x="21049"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8" name="Google Shape;1850;p54"/>
            <p:cNvSpPr/>
            <p:nvPr/>
          </p:nvSpPr>
          <p:spPr>
            <a:xfrm>
              <a:off x="3354653" y="1054311"/>
              <a:ext cx="204252" cy="54498"/>
            </a:xfrm>
            <a:custGeom>
              <a:avLst/>
              <a:gdLst/>
              <a:ahLst/>
              <a:cxnLst>
                <a:cxn ang="0">
                  <a:pos x="wd2" y="hd2"/>
                </a:cxn>
                <a:cxn ang="5400000">
                  <a:pos x="wd2" y="hd2"/>
                </a:cxn>
                <a:cxn ang="10800000">
                  <a:pos x="wd2" y="hd2"/>
                </a:cxn>
                <a:cxn ang="16200000">
                  <a:pos x="wd2" y="hd2"/>
                </a:cxn>
              </a:cxnLst>
              <a:rect l="0" t="0" r="r" b="b"/>
              <a:pathLst>
                <a:path w="21600" h="21600" extrusionOk="0">
                  <a:moveTo>
                    <a:pt x="2399" y="0"/>
                  </a:moveTo>
                  <a:cubicBezTo>
                    <a:pt x="1443" y="1791"/>
                    <a:pt x="966" y="7200"/>
                    <a:pt x="478" y="12572"/>
                  </a:cubicBezTo>
                  <a:cubicBezTo>
                    <a:pt x="0" y="16191"/>
                    <a:pt x="0" y="17981"/>
                    <a:pt x="0" y="19772"/>
                  </a:cubicBezTo>
                  <a:cubicBezTo>
                    <a:pt x="2399" y="17981"/>
                    <a:pt x="5763" y="16191"/>
                    <a:pt x="10083" y="16191"/>
                  </a:cubicBezTo>
                  <a:cubicBezTo>
                    <a:pt x="14881" y="16191"/>
                    <a:pt x="18723" y="17981"/>
                    <a:pt x="21600" y="21600"/>
                  </a:cubicBezTo>
                  <a:cubicBezTo>
                    <a:pt x="20644" y="16191"/>
                    <a:pt x="19201" y="10781"/>
                    <a:pt x="16802" y="5372"/>
                  </a:cubicBezTo>
                  <a:cubicBezTo>
                    <a:pt x="16324" y="5372"/>
                    <a:pt x="14881" y="3581"/>
                    <a:pt x="10083" y="1791"/>
                  </a:cubicBezTo>
                  <a:cubicBezTo>
                    <a:pt x="8162" y="0"/>
                    <a:pt x="5286" y="0"/>
                    <a:pt x="2399"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89" name="Google Shape;1851;p54"/>
            <p:cNvSpPr/>
            <p:nvPr/>
          </p:nvSpPr>
          <p:spPr>
            <a:xfrm>
              <a:off x="3344259" y="1049792"/>
              <a:ext cx="25401" cy="544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06" y="1794"/>
                  </a:lnTo>
                  <a:cubicBezTo>
                    <a:pt x="8604" y="3588"/>
                    <a:pt x="8604" y="5381"/>
                    <a:pt x="4302" y="9006"/>
                  </a:cubicBezTo>
                  <a:cubicBezTo>
                    <a:pt x="0" y="16219"/>
                    <a:pt x="0" y="21600"/>
                    <a:pt x="0" y="21600"/>
                  </a:cubicBezTo>
                  <a:cubicBezTo>
                    <a:pt x="4302" y="21600"/>
                    <a:pt x="8604" y="14388"/>
                    <a:pt x="8604" y="12594"/>
                  </a:cubicBezTo>
                  <a:cubicBezTo>
                    <a:pt x="12906" y="9006"/>
                    <a:pt x="12906" y="7175"/>
                    <a:pt x="17298" y="3588"/>
                  </a:cubicBezTo>
                  <a:cubicBezTo>
                    <a:pt x="17298" y="1794"/>
                    <a:pt x="21600" y="1794"/>
                    <a:pt x="21600"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0" name="Google Shape;1852;p54"/>
            <p:cNvSpPr/>
            <p:nvPr/>
          </p:nvSpPr>
          <p:spPr>
            <a:xfrm>
              <a:off x="3050531" y="1113327"/>
              <a:ext cx="136200" cy="49888"/>
            </a:xfrm>
            <a:custGeom>
              <a:avLst/>
              <a:gdLst/>
              <a:ahLst/>
              <a:cxnLst>
                <a:cxn ang="0">
                  <a:pos x="wd2" y="hd2"/>
                </a:cxn>
                <a:cxn ang="5400000">
                  <a:pos x="wd2" y="hd2"/>
                </a:cxn>
                <a:cxn ang="10800000">
                  <a:pos x="wd2" y="hd2"/>
                </a:cxn>
                <a:cxn ang="16200000">
                  <a:pos x="wd2" y="hd2"/>
                </a:cxn>
              </a:cxnLst>
              <a:rect l="0" t="0" r="r" b="b"/>
              <a:pathLst>
                <a:path w="21600" h="21600" extrusionOk="0">
                  <a:moveTo>
                    <a:pt x="17271" y="0"/>
                  </a:moveTo>
                  <a:cubicBezTo>
                    <a:pt x="12957" y="1956"/>
                    <a:pt x="8643" y="1956"/>
                    <a:pt x="5762" y="3912"/>
                  </a:cubicBezTo>
                  <a:cubicBezTo>
                    <a:pt x="2881" y="3912"/>
                    <a:pt x="1433" y="5869"/>
                    <a:pt x="0" y="5869"/>
                  </a:cubicBezTo>
                  <a:cubicBezTo>
                    <a:pt x="0" y="11778"/>
                    <a:pt x="717" y="15731"/>
                    <a:pt x="717" y="19644"/>
                  </a:cubicBezTo>
                  <a:lnTo>
                    <a:pt x="6479" y="19644"/>
                  </a:lnTo>
                  <a:cubicBezTo>
                    <a:pt x="8165" y="19073"/>
                    <a:pt x="9792" y="18829"/>
                    <a:pt x="11360" y="18829"/>
                  </a:cubicBezTo>
                  <a:cubicBezTo>
                    <a:pt x="15121" y="18829"/>
                    <a:pt x="18540" y="20214"/>
                    <a:pt x="21600" y="21600"/>
                  </a:cubicBezTo>
                  <a:cubicBezTo>
                    <a:pt x="21600" y="19644"/>
                    <a:pt x="20883" y="17688"/>
                    <a:pt x="20883" y="15731"/>
                  </a:cubicBezTo>
                  <a:cubicBezTo>
                    <a:pt x="20152" y="7866"/>
                    <a:pt x="18719" y="3912"/>
                    <a:pt x="17271"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1" name="Google Shape;1853;p54"/>
            <p:cNvSpPr/>
            <p:nvPr/>
          </p:nvSpPr>
          <p:spPr>
            <a:xfrm>
              <a:off x="3168565" y="1113327"/>
              <a:ext cx="25652" cy="49888"/>
            </a:xfrm>
            <a:custGeom>
              <a:avLst/>
              <a:gdLst/>
              <a:ahLst/>
              <a:cxnLst>
                <a:cxn ang="0">
                  <a:pos x="wd2" y="hd2"/>
                </a:cxn>
                <a:cxn ang="5400000">
                  <a:pos x="wd2" y="hd2"/>
                </a:cxn>
                <a:cxn ang="10800000">
                  <a:pos x="wd2" y="hd2"/>
                </a:cxn>
                <a:cxn ang="16200000">
                  <a:pos x="wd2" y="hd2"/>
                </a:cxn>
              </a:cxnLst>
              <a:rect l="0" t="0" r="r" b="b"/>
              <a:pathLst>
                <a:path w="20369" h="21600" extrusionOk="0">
                  <a:moveTo>
                    <a:pt x="0" y="0"/>
                  </a:moveTo>
                  <a:cubicBezTo>
                    <a:pt x="0" y="0"/>
                    <a:pt x="3588" y="0"/>
                    <a:pt x="3588" y="1956"/>
                  </a:cubicBezTo>
                  <a:cubicBezTo>
                    <a:pt x="7175" y="5869"/>
                    <a:pt x="10837" y="7866"/>
                    <a:pt x="10837" y="11778"/>
                  </a:cubicBezTo>
                  <a:cubicBezTo>
                    <a:pt x="14425" y="13734"/>
                    <a:pt x="18012" y="21600"/>
                    <a:pt x="18012" y="21600"/>
                  </a:cubicBezTo>
                  <a:cubicBezTo>
                    <a:pt x="21600" y="21600"/>
                    <a:pt x="21600" y="15731"/>
                    <a:pt x="14425" y="7866"/>
                  </a:cubicBezTo>
                  <a:cubicBezTo>
                    <a:pt x="14425" y="5869"/>
                    <a:pt x="10837" y="1956"/>
                    <a:pt x="7175"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2" name="Google Shape;1854;p54"/>
            <p:cNvSpPr/>
            <p:nvPr/>
          </p:nvSpPr>
          <p:spPr>
            <a:xfrm>
              <a:off x="3218453" y="1354817"/>
              <a:ext cx="63628" cy="254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167" y="5372"/>
                    <a:pt x="3099" y="10856"/>
                    <a:pt x="0" y="16228"/>
                  </a:cubicBezTo>
                  <a:cubicBezTo>
                    <a:pt x="4633" y="21600"/>
                    <a:pt x="7733" y="21600"/>
                    <a:pt x="10800" y="21600"/>
                  </a:cubicBezTo>
                  <a:cubicBezTo>
                    <a:pt x="13867" y="16228"/>
                    <a:pt x="18501" y="10856"/>
                    <a:pt x="21600" y="5372"/>
                  </a:cubicBezTo>
                  <a:cubicBezTo>
                    <a:pt x="16967" y="0"/>
                    <a:pt x="13867" y="0"/>
                    <a:pt x="10800"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3" name="Google Shape;1855;p54"/>
            <p:cNvSpPr/>
            <p:nvPr/>
          </p:nvSpPr>
          <p:spPr>
            <a:xfrm>
              <a:off x="3200286" y="1453783"/>
              <a:ext cx="190698" cy="49888"/>
            </a:xfrm>
            <a:custGeom>
              <a:avLst/>
              <a:gdLst/>
              <a:ahLst/>
              <a:cxnLst>
                <a:cxn ang="0">
                  <a:pos x="wd2" y="hd2"/>
                </a:cxn>
                <a:cxn ang="5400000">
                  <a:pos x="wd2" y="hd2"/>
                </a:cxn>
                <a:cxn ang="10800000">
                  <a:pos x="wd2" y="hd2"/>
                </a:cxn>
                <a:cxn ang="16200000">
                  <a:pos x="wd2" y="hd2"/>
                </a:cxn>
              </a:cxnLst>
              <a:rect l="0" t="0" r="r" b="b"/>
              <a:pathLst>
                <a:path w="21600" h="21600" extrusionOk="0">
                  <a:moveTo>
                    <a:pt x="20577" y="0"/>
                  </a:moveTo>
                  <a:cubicBezTo>
                    <a:pt x="17485" y="3912"/>
                    <a:pt x="14404" y="7866"/>
                    <a:pt x="11312" y="9822"/>
                  </a:cubicBezTo>
                  <a:cubicBezTo>
                    <a:pt x="7719" y="13734"/>
                    <a:pt x="4115" y="13734"/>
                    <a:pt x="1034" y="13734"/>
                  </a:cubicBezTo>
                  <a:cubicBezTo>
                    <a:pt x="522" y="13734"/>
                    <a:pt x="0" y="15731"/>
                    <a:pt x="0" y="17688"/>
                  </a:cubicBezTo>
                  <a:cubicBezTo>
                    <a:pt x="0" y="19644"/>
                    <a:pt x="522" y="21600"/>
                    <a:pt x="1034" y="21600"/>
                  </a:cubicBezTo>
                  <a:lnTo>
                    <a:pt x="1034" y="19644"/>
                  </a:lnTo>
                  <a:cubicBezTo>
                    <a:pt x="4638" y="19644"/>
                    <a:pt x="7719" y="17688"/>
                    <a:pt x="11312" y="15731"/>
                  </a:cubicBezTo>
                  <a:cubicBezTo>
                    <a:pt x="14915" y="13734"/>
                    <a:pt x="17996" y="9822"/>
                    <a:pt x="21088" y="5909"/>
                  </a:cubicBezTo>
                  <a:cubicBezTo>
                    <a:pt x="21600" y="5909"/>
                    <a:pt x="21600" y="3912"/>
                    <a:pt x="21600" y="1956"/>
                  </a:cubicBezTo>
                  <a:cubicBezTo>
                    <a:pt x="21600" y="0"/>
                    <a:pt x="21088" y="0"/>
                    <a:pt x="20577"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4" name="Google Shape;1856;p54"/>
            <p:cNvSpPr/>
            <p:nvPr/>
          </p:nvSpPr>
          <p:spPr>
            <a:xfrm>
              <a:off x="3268434" y="1522966"/>
              <a:ext cx="86220" cy="35203"/>
            </a:xfrm>
            <a:custGeom>
              <a:avLst/>
              <a:gdLst/>
              <a:ahLst/>
              <a:cxnLst>
                <a:cxn ang="0">
                  <a:pos x="wd2" y="hd2"/>
                </a:cxn>
                <a:cxn ang="5400000">
                  <a:pos x="wd2" y="hd2"/>
                </a:cxn>
                <a:cxn ang="10800000">
                  <a:pos x="wd2" y="hd2"/>
                </a:cxn>
                <a:cxn ang="16200000">
                  <a:pos x="wd2" y="hd2"/>
                </a:cxn>
              </a:cxnLst>
              <a:rect l="0" t="0" r="r" b="b"/>
              <a:pathLst>
                <a:path w="21600" h="21600" extrusionOk="0">
                  <a:moveTo>
                    <a:pt x="19902" y="0"/>
                  </a:moveTo>
                  <a:cubicBezTo>
                    <a:pt x="19336" y="0"/>
                    <a:pt x="18770" y="693"/>
                    <a:pt x="18204" y="2137"/>
                  </a:cubicBezTo>
                  <a:cubicBezTo>
                    <a:pt x="14785" y="7681"/>
                    <a:pt x="11366" y="10453"/>
                    <a:pt x="7947" y="10453"/>
                  </a:cubicBezTo>
                  <a:cubicBezTo>
                    <a:pt x="5683" y="13226"/>
                    <a:pt x="4551" y="13226"/>
                    <a:pt x="2264" y="13226"/>
                  </a:cubicBezTo>
                  <a:cubicBezTo>
                    <a:pt x="1132" y="13226"/>
                    <a:pt x="0" y="13226"/>
                    <a:pt x="0" y="16056"/>
                  </a:cubicBezTo>
                  <a:cubicBezTo>
                    <a:pt x="0" y="18828"/>
                    <a:pt x="1132" y="21600"/>
                    <a:pt x="2264" y="21600"/>
                  </a:cubicBezTo>
                  <a:lnTo>
                    <a:pt x="3419" y="21600"/>
                  </a:lnTo>
                  <a:cubicBezTo>
                    <a:pt x="4551" y="21600"/>
                    <a:pt x="6815" y="18828"/>
                    <a:pt x="7947" y="18828"/>
                  </a:cubicBezTo>
                  <a:cubicBezTo>
                    <a:pt x="12498" y="18828"/>
                    <a:pt x="17049" y="13226"/>
                    <a:pt x="20468" y="7681"/>
                  </a:cubicBezTo>
                  <a:cubicBezTo>
                    <a:pt x="21600" y="7681"/>
                    <a:pt x="21600" y="4909"/>
                    <a:pt x="21600" y="2137"/>
                  </a:cubicBezTo>
                  <a:cubicBezTo>
                    <a:pt x="21034" y="693"/>
                    <a:pt x="20468" y="0"/>
                    <a:pt x="19902"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5" name="Google Shape;1857;p54"/>
            <p:cNvSpPr/>
            <p:nvPr/>
          </p:nvSpPr>
          <p:spPr>
            <a:xfrm>
              <a:off x="3468169" y="1953125"/>
              <a:ext cx="77184" cy="326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988"/>
                    <a:pt x="3820" y="21040"/>
                    <a:pt x="10168" y="21040"/>
                  </a:cubicBezTo>
                  <a:cubicBezTo>
                    <a:pt x="10826" y="21413"/>
                    <a:pt x="11485" y="21600"/>
                    <a:pt x="12143" y="21600"/>
                  </a:cubicBezTo>
                  <a:cubicBezTo>
                    <a:pt x="16516" y="21600"/>
                    <a:pt x="20494" y="13446"/>
                    <a:pt x="21600" y="2988"/>
                  </a:cubicBezTo>
                  <a:lnTo>
                    <a:pt x="0" y="0"/>
                  </a:ln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6" name="Google Shape;1858;p54"/>
            <p:cNvSpPr/>
            <p:nvPr/>
          </p:nvSpPr>
          <p:spPr>
            <a:xfrm>
              <a:off x="3209416" y="2025790"/>
              <a:ext cx="254231" cy="428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339" y="11441"/>
                  </a:lnTo>
                  <a:lnTo>
                    <a:pt x="0" y="20603"/>
                  </a:lnTo>
                  <a:cubicBezTo>
                    <a:pt x="1288" y="20603"/>
                    <a:pt x="4110" y="21600"/>
                    <a:pt x="7573" y="21600"/>
                  </a:cubicBezTo>
                  <a:cubicBezTo>
                    <a:pt x="9301" y="21600"/>
                    <a:pt x="11188" y="21363"/>
                    <a:pt x="13115" y="20603"/>
                  </a:cubicBezTo>
                  <a:cubicBezTo>
                    <a:pt x="15042" y="20603"/>
                    <a:pt x="17354" y="20603"/>
                    <a:pt x="19673" y="9115"/>
                  </a:cubicBezTo>
                  <a:cubicBezTo>
                    <a:pt x="20440" y="6836"/>
                    <a:pt x="21208" y="2279"/>
                    <a:pt x="216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7" name="Google Shape;1859;p54"/>
            <p:cNvSpPr/>
            <p:nvPr/>
          </p:nvSpPr>
          <p:spPr>
            <a:xfrm>
              <a:off x="3554390" y="1939476"/>
              <a:ext cx="381301" cy="802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489" y="3672"/>
                    <a:pt x="13373" y="7343"/>
                    <a:pt x="9256" y="12231"/>
                  </a:cubicBezTo>
                  <a:lnTo>
                    <a:pt x="427" y="19220"/>
                  </a:lnTo>
                  <a:cubicBezTo>
                    <a:pt x="272" y="18916"/>
                    <a:pt x="128" y="18637"/>
                    <a:pt x="0" y="18333"/>
                  </a:cubicBezTo>
                  <a:lnTo>
                    <a:pt x="0" y="19549"/>
                  </a:lnTo>
                  <a:lnTo>
                    <a:pt x="427" y="19220"/>
                  </a:lnTo>
                  <a:cubicBezTo>
                    <a:pt x="896" y="20081"/>
                    <a:pt x="1477" y="20764"/>
                    <a:pt x="2058" y="20764"/>
                  </a:cubicBezTo>
                  <a:cubicBezTo>
                    <a:pt x="2799" y="21347"/>
                    <a:pt x="3482" y="21600"/>
                    <a:pt x="4116" y="21600"/>
                  </a:cubicBezTo>
                  <a:cubicBezTo>
                    <a:pt x="6121" y="21600"/>
                    <a:pt x="7635" y="19245"/>
                    <a:pt x="9000" y="18333"/>
                  </a:cubicBezTo>
                  <a:cubicBezTo>
                    <a:pt x="14658" y="10990"/>
                    <a:pt x="19803" y="2456"/>
                    <a:pt x="216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8" name="Google Shape;1860;p54"/>
            <p:cNvSpPr/>
            <p:nvPr/>
          </p:nvSpPr>
          <p:spPr>
            <a:xfrm>
              <a:off x="3799295" y="3378482"/>
              <a:ext cx="1734061" cy="3422754"/>
            </a:xfrm>
            <a:custGeom>
              <a:avLst/>
              <a:gdLst/>
              <a:ahLst/>
              <a:cxnLst>
                <a:cxn ang="0">
                  <a:pos x="wd2" y="hd2"/>
                </a:cxn>
                <a:cxn ang="5400000">
                  <a:pos x="wd2" y="hd2"/>
                </a:cxn>
                <a:cxn ang="10800000">
                  <a:pos x="wd2" y="hd2"/>
                </a:cxn>
                <a:cxn ang="16200000">
                  <a:pos x="wd2" y="hd2"/>
                </a:cxn>
              </a:cxnLst>
              <a:rect l="0" t="0" r="r" b="b"/>
              <a:pathLst>
                <a:path w="21600" h="21600" extrusionOk="0">
                  <a:moveTo>
                    <a:pt x="5598" y="0"/>
                  </a:moveTo>
                  <a:cubicBezTo>
                    <a:pt x="3732" y="1347"/>
                    <a:pt x="1867" y="2665"/>
                    <a:pt x="0" y="3982"/>
                  </a:cubicBezTo>
                  <a:cubicBezTo>
                    <a:pt x="340" y="4526"/>
                    <a:pt x="735" y="5071"/>
                    <a:pt x="1131" y="5644"/>
                  </a:cubicBezTo>
                  <a:cubicBezTo>
                    <a:pt x="1188" y="5730"/>
                    <a:pt x="1244" y="5816"/>
                    <a:pt x="1301" y="5901"/>
                  </a:cubicBezTo>
                  <a:cubicBezTo>
                    <a:pt x="1584" y="6245"/>
                    <a:pt x="1810" y="6618"/>
                    <a:pt x="2093" y="6962"/>
                  </a:cubicBezTo>
                  <a:cubicBezTo>
                    <a:pt x="3337" y="8738"/>
                    <a:pt x="4693" y="10399"/>
                    <a:pt x="6051" y="11975"/>
                  </a:cubicBezTo>
                  <a:cubicBezTo>
                    <a:pt x="9330" y="15183"/>
                    <a:pt x="12610" y="18392"/>
                    <a:pt x="15889" y="21600"/>
                  </a:cubicBezTo>
                  <a:cubicBezTo>
                    <a:pt x="17812" y="21113"/>
                    <a:pt x="19678" y="20655"/>
                    <a:pt x="21600" y="20168"/>
                  </a:cubicBezTo>
                  <a:cubicBezTo>
                    <a:pt x="20243" y="18277"/>
                    <a:pt x="18830" y="16329"/>
                    <a:pt x="17303" y="14353"/>
                  </a:cubicBezTo>
                  <a:cubicBezTo>
                    <a:pt x="16455" y="13264"/>
                    <a:pt x="15606" y="12175"/>
                    <a:pt x="14759" y="11115"/>
                  </a:cubicBezTo>
                  <a:cubicBezTo>
                    <a:pt x="14250" y="9052"/>
                    <a:pt x="13062" y="6303"/>
                    <a:pt x="10122" y="3438"/>
                  </a:cubicBezTo>
                  <a:cubicBezTo>
                    <a:pt x="9725" y="3037"/>
                    <a:pt x="9274" y="2636"/>
                    <a:pt x="8765" y="2235"/>
                  </a:cubicBezTo>
                  <a:cubicBezTo>
                    <a:pt x="8313" y="1891"/>
                    <a:pt x="7860" y="1547"/>
                    <a:pt x="7408" y="1203"/>
                  </a:cubicBezTo>
                  <a:cubicBezTo>
                    <a:pt x="6842" y="802"/>
                    <a:pt x="6277" y="402"/>
                    <a:pt x="5711" y="58"/>
                  </a:cubicBezTo>
                  <a:cubicBezTo>
                    <a:pt x="5655" y="29"/>
                    <a:pt x="5655" y="29"/>
                    <a:pt x="5598"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499" name="Google Shape;1861;p54"/>
            <p:cNvSpPr/>
            <p:nvPr/>
          </p:nvSpPr>
          <p:spPr>
            <a:xfrm>
              <a:off x="2577944" y="3369447"/>
              <a:ext cx="1816213" cy="2977826"/>
            </a:xfrm>
            <a:custGeom>
              <a:avLst/>
              <a:gdLst/>
              <a:ahLst/>
              <a:cxnLst>
                <a:cxn ang="0">
                  <a:pos x="wd2" y="hd2"/>
                </a:cxn>
                <a:cxn ang="5400000">
                  <a:pos x="wd2" y="hd2"/>
                </a:cxn>
                <a:cxn ang="10800000">
                  <a:pos x="wd2" y="hd2"/>
                </a:cxn>
                <a:cxn ang="16200000">
                  <a:pos x="wd2" y="hd2"/>
                </a:cxn>
              </a:cxnLst>
              <a:rect l="0" t="0" r="r" b="b"/>
              <a:pathLst>
                <a:path w="21445" h="21600" extrusionOk="0">
                  <a:moveTo>
                    <a:pt x="19569" y="0"/>
                  </a:moveTo>
                  <a:cubicBezTo>
                    <a:pt x="16139" y="329"/>
                    <a:pt x="12762" y="692"/>
                    <a:pt x="9332" y="1021"/>
                  </a:cubicBezTo>
                  <a:cubicBezTo>
                    <a:pt x="9224" y="1021"/>
                    <a:pt x="9171" y="1021"/>
                    <a:pt x="9064" y="1053"/>
                  </a:cubicBezTo>
                  <a:cubicBezTo>
                    <a:pt x="8956" y="1548"/>
                    <a:pt x="8903" y="2041"/>
                    <a:pt x="8796" y="2536"/>
                  </a:cubicBezTo>
                  <a:cubicBezTo>
                    <a:pt x="8796" y="2568"/>
                    <a:pt x="8796" y="2601"/>
                    <a:pt x="8796" y="2634"/>
                  </a:cubicBezTo>
                  <a:cubicBezTo>
                    <a:pt x="8206" y="3062"/>
                    <a:pt x="7670" y="3490"/>
                    <a:pt x="7135" y="3951"/>
                  </a:cubicBezTo>
                  <a:cubicBezTo>
                    <a:pt x="4401" y="6223"/>
                    <a:pt x="2096" y="8463"/>
                    <a:pt x="220" y="10669"/>
                  </a:cubicBezTo>
                  <a:cubicBezTo>
                    <a:pt x="59" y="10932"/>
                    <a:pt x="-155" y="11558"/>
                    <a:pt x="166" y="12249"/>
                  </a:cubicBezTo>
                  <a:cubicBezTo>
                    <a:pt x="381" y="12611"/>
                    <a:pt x="595" y="12907"/>
                    <a:pt x="863" y="13072"/>
                  </a:cubicBezTo>
                  <a:cubicBezTo>
                    <a:pt x="4562" y="15937"/>
                    <a:pt x="8314" y="18769"/>
                    <a:pt x="12011" y="21600"/>
                  </a:cubicBezTo>
                  <a:cubicBezTo>
                    <a:pt x="13834" y="20975"/>
                    <a:pt x="15657" y="20349"/>
                    <a:pt x="17478" y="19723"/>
                  </a:cubicBezTo>
                  <a:cubicBezTo>
                    <a:pt x="16996" y="18440"/>
                    <a:pt x="15657" y="15640"/>
                    <a:pt x="11637" y="13335"/>
                  </a:cubicBezTo>
                  <a:cubicBezTo>
                    <a:pt x="9975" y="12414"/>
                    <a:pt x="8367" y="11821"/>
                    <a:pt x="6973" y="11393"/>
                  </a:cubicBezTo>
                  <a:cubicBezTo>
                    <a:pt x="9224" y="10537"/>
                    <a:pt x="11797" y="9352"/>
                    <a:pt x="14370" y="7705"/>
                  </a:cubicBezTo>
                  <a:cubicBezTo>
                    <a:pt x="14852" y="7408"/>
                    <a:pt x="15228" y="7145"/>
                    <a:pt x="15657" y="6849"/>
                  </a:cubicBezTo>
                  <a:cubicBezTo>
                    <a:pt x="15817" y="6717"/>
                    <a:pt x="15978" y="6586"/>
                    <a:pt x="16193" y="6454"/>
                  </a:cubicBezTo>
                  <a:cubicBezTo>
                    <a:pt x="16514" y="6190"/>
                    <a:pt x="16836" y="5960"/>
                    <a:pt x="17104" y="5696"/>
                  </a:cubicBezTo>
                  <a:cubicBezTo>
                    <a:pt x="19087" y="4083"/>
                    <a:pt x="20480" y="2601"/>
                    <a:pt x="21445" y="1449"/>
                  </a:cubicBezTo>
                  <a:cubicBezTo>
                    <a:pt x="20856" y="988"/>
                    <a:pt x="20320" y="527"/>
                    <a:pt x="19783" y="132"/>
                  </a:cubicBezTo>
                  <a:cubicBezTo>
                    <a:pt x="19730" y="99"/>
                    <a:pt x="19730" y="99"/>
                    <a:pt x="19677" y="66"/>
                  </a:cubicBezTo>
                  <a:cubicBezTo>
                    <a:pt x="19677" y="33"/>
                    <a:pt x="19623" y="33"/>
                    <a:pt x="19569"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0" name="Google Shape;1862;p54"/>
            <p:cNvSpPr/>
            <p:nvPr/>
          </p:nvSpPr>
          <p:spPr>
            <a:xfrm>
              <a:off x="2946145" y="1862293"/>
              <a:ext cx="1393613" cy="1847575"/>
            </a:xfrm>
            <a:custGeom>
              <a:avLst/>
              <a:gdLst/>
              <a:ahLst/>
              <a:cxnLst>
                <a:cxn ang="0">
                  <a:pos x="wd2" y="hd2"/>
                </a:cxn>
                <a:cxn ang="5400000">
                  <a:pos x="wd2" y="hd2"/>
                </a:cxn>
                <a:cxn ang="10800000">
                  <a:pos x="wd2" y="hd2"/>
                </a:cxn>
                <a:cxn ang="16200000">
                  <a:pos x="wd2" y="hd2"/>
                </a:cxn>
              </a:cxnLst>
              <a:rect l="0" t="0" r="r" b="b"/>
              <a:pathLst>
                <a:path w="21600" h="21600" extrusionOk="0">
                  <a:moveTo>
                    <a:pt x="6402" y="0"/>
                  </a:moveTo>
                  <a:cubicBezTo>
                    <a:pt x="5347" y="425"/>
                    <a:pt x="4502" y="850"/>
                    <a:pt x="3939" y="1168"/>
                  </a:cubicBezTo>
                  <a:cubicBezTo>
                    <a:pt x="2884" y="1752"/>
                    <a:pt x="2039" y="2229"/>
                    <a:pt x="1196" y="3025"/>
                  </a:cubicBezTo>
                  <a:cubicBezTo>
                    <a:pt x="563" y="3715"/>
                    <a:pt x="210" y="4405"/>
                    <a:pt x="0" y="4883"/>
                  </a:cubicBezTo>
                  <a:cubicBezTo>
                    <a:pt x="70" y="5467"/>
                    <a:pt x="210" y="6104"/>
                    <a:pt x="282" y="6687"/>
                  </a:cubicBezTo>
                  <a:cubicBezTo>
                    <a:pt x="915" y="11517"/>
                    <a:pt x="843" y="16134"/>
                    <a:pt x="492" y="20432"/>
                  </a:cubicBezTo>
                  <a:cubicBezTo>
                    <a:pt x="2391" y="20804"/>
                    <a:pt x="4292" y="21229"/>
                    <a:pt x="6191" y="21600"/>
                  </a:cubicBezTo>
                  <a:lnTo>
                    <a:pt x="7528" y="21229"/>
                  </a:lnTo>
                  <a:cubicBezTo>
                    <a:pt x="7809" y="21335"/>
                    <a:pt x="8091" y="21494"/>
                    <a:pt x="8302" y="21600"/>
                  </a:cubicBezTo>
                  <a:cubicBezTo>
                    <a:pt x="9990" y="21600"/>
                    <a:pt x="11960" y="21440"/>
                    <a:pt x="14141" y="21122"/>
                  </a:cubicBezTo>
                  <a:cubicBezTo>
                    <a:pt x="17167" y="20592"/>
                    <a:pt x="19699" y="19849"/>
                    <a:pt x="21600" y="19159"/>
                  </a:cubicBezTo>
                  <a:cubicBezTo>
                    <a:pt x="18644" y="17779"/>
                    <a:pt x="10202" y="13533"/>
                    <a:pt x="7316" y="5679"/>
                  </a:cubicBezTo>
                  <a:cubicBezTo>
                    <a:pt x="6613" y="3609"/>
                    <a:pt x="6331" y="1699"/>
                    <a:pt x="6402" y="0"/>
                  </a:cubicBez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1" name="Google Shape;1863;p54"/>
            <p:cNvSpPr/>
            <p:nvPr/>
          </p:nvSpPr>
          <p:spPr>
            <a:xfrm>
              <a:off x="3381950" y="1798757"/>
              <a:ext cx="1007701" cy="1915628"/>
            </a:xfrm>
            <a:custGeom>
              <a:avLst/>
              <a:gdLst/>
              <a:ahLst/>
              <a:cxnLst>
                <a:cxn ang="0">
                  <a:pos x="wd2" y="hd2"/>
                </a:cxn>
                <a:cxn ang="5400000">
                  <a:pos x="wd2" y="hd2"/>
                </a:cxn>
                <a:cxn ang="10800000">
                  <a:pos x="wd2" y="hd2"/>
                </a:cxn>
                <a:cxn ang="16200000">
                  <a:pos x="wd2" y="hd2"/>
                </a:cxn>
              </a:cxnLst>
              <a:rect l="0" t="0" r="r" b="b"/>
              <a:pathLst>
                <a:path w="21600" h="21600" extrusionOk="0">
                  <a:moveTo>
                    <a:pt x="8853" y="0"/>
                  </a:moveTo>
                  <a:cubicBezTo>
                    <a:pt x="5934" y="2201"/>
                    <a:pt x="2917" y="4402"/>
                    <a:pt x="0" y="6604"/>
                  </a:cubicBezTo>
                  <a:cubicBezTo>
                    <a:pt x="1459" y="11568"/>
                    <a:pt x="2917" y="16584"/>
                    <a:pt x="4281" y="21600"/>
                  </a:cubicBezTo>
                  <a:cubicBezTo>
                    <a:pt x="10118" y="20730"/>
                    <a:pt x="15860" y="19860"/>
                    <a:pt x="21600" y="19041"/>
                  </a:cubicBezTo>
                  <a:lnTo>
                    <a:pt x="21503" y="19041"/>
                  </a:lnTo>
                  <a:cubicBezTo>
                    <a:pt x="20821" y="17761"/>
                    <a:pt x="20141" y="16482"/>
                    <a:pt x="19459" y="15253"/>
                  </a:cubicBezTo>
                  <a:lnTo>
                    <a:pt x="19167" y="6143"/>
                  </a:lnTo>
                  <a:cubicBezTo>
                    <a:pt x="19167" y="4965"/>
                    <a:pt x="19167" y="3737"/>
                    <a:pt x="19167" y="2560"/>
                  </a:cubicBezTo>
                  <a:cubicBezTo>
                    <a:pt x="18487" y="1587"/>
                    <a:pt x="17416" y="1126"/>
                    <a:pt x="16736" y="870"/>
                  </a:cubicBezTo>
                  <a:cubicBezTo>
                    <a:pt x="14886" y="103"/>
                    <a:pt x="12356" y="51"/>
                    <a:pt x="9924" y="0"/>
                  </a:cubicBez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2" name="Google Shape;1864;p54"/>
            <p:cNvSpPr/>
            <p:nvPr/>
          </p:nvSpPr>
          <p:spPr>
            <a:xfrm>
              <a:off x="4602864" y="2637708"/>
              <a:ext cx="99172" cy="87160"/>
            </a:xfrm>
            <a:custGeom>
              <a:avLst/>
              <a:gdLst/>
              <a:ahLst/>
              <a:cxnLst>
                <a:cxn ang="0">
                  <a:pos x="wd2" y="hd2"/>
                </a:cxn>
                <a:cxn ang="5400000">
                  <a:pos x="wd2" y="hd2"/>
                </a:cxn>
                <a:cxn ang="10800000">
                  <a:pos x="wd2" y="hd2"/>
                </a:cxn>
                <a:cxn ang="16200000">
                  <a:pos x="wd2" y="hd2"/>
                </a:cxn>
              </a:cxnLst>
              <a:rect l="0" t="0" r="r" b="b"/>
              <a:pathLst>
                <a:path w="19670" h="21600" extrusionOk="0">
                  <a:moveTo>
                    <a:pt x="1716" y="0"/>
                  </a:moveTo>
                  <a:cubicBezTo>
                    <a:pt x="1436" y="0"/>
                    <a:pt x="1156" y="70"/>
                    <a:pt x="932" y="210"/>
                  </a:cubicBezTo>
                  <a:cubicBezTo>
                    <a:pt x="-860" y="1353"/>
                    <a:pt x="36" y="6975"/>
                    <a:pt x="2724" y="13716"/>
                  </a:cubicBezTo>
                  <a:cubicBezTo>
                    <a:pt x="4535" y="17098"/>
                    <a:pt x="6328" y="20457"/>
                    <a:pt x="8138" y="21600"/>
                  </a:cubicBezTo>
                  <a:lnTo>
                    <a:pt x="10845" y="21600"/>
                  </a:lnTo>
                  <a:cubicBezTo>
                    <a:pt x="12638" y="20457"/>
                    <a:pt x="15345" y="17098"/>
                    <a:pt x="17137" y="13716"/>
                  </a:cubicBezTo>
                  <a:cubicBezTo>
                    <a:pt x="19844" y="6975"/>
                    <a:pt x="20740" y="1353"/>
                    <a:pt x="18033" y="210"/>
                  </a:cubicBezTo>
                  <a:lnTo>
                    <a:pt x="18948" y="210"/>
                  </a:lnTo>
                  <a:cubicBezTo>
                    <a:pt x="18593" y="70"/>
                    <a:pt x="18220" y="0"/>
                    <a:pt x="17846" y="0"/>
                  </a:cubicBezTo>
                  <a:cubicBezTo>
                    <a:pt x="15326" y="0"/>
                    <a:pt x="12283" y="3196"/>
                    <a:pt x="9931" y="8094"/>
                  </a:cubicBezTo>
                  <a:cubicBezTo>
                    <a:pt x="9931" y="9214"/>
                    <a:pt x="9931" y="9214"/>
                    <a:pt x="9931" y="9214"/>
                  </a:cubicBezTo>
                  <a:cubicBezTo>
                    <a:pt x="9931" y="9214"/>
                    <a:pt x="9931" y="8094"/>
                    <a:pt x="9035" y="8094"/>
                  </a:cubicBezTo>
                  <a:cubicBezTo>
                    <a:pt x="6682" y="3196"/>
                    <a:pt x="3658" y="0"/>
                    <a:pt x="1716"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3" name="Google Shape;1865;p54"/>
            <p:cNvSpPr/>
            <p:nvPr/>
          </p:nvSpPr>
          <p:spPr>
            <a:xfrm>
              <a:off x="4375862" y="2637708"/>
              <a:ext cx="99209" cy="87160"/>
            </a:xfrm>
            <a:custGeom>
              <a:avLst/>
              <a:gdLst/>
              <a:ahLst/>
              <a:cxnLst>
                <a:cxn ang="0">
                  <a:pos x="wd2" y="hd2"/>
                </a:cxn>
                <a:cxn ang="5400000">
                  <a:pos x="wd2" y="hd2"/>
                </a:cxn>
                <a:cxn ang="10800000">
                  <a:pos x="wd2" y="hd2"/>
                </a:cxn>
                <a:cxn ang="16200000">
                  <a:pos x="wd2" y="hd2"/>
                </a:cxn>
              </a:cxnLst>
              <a:rect l="0" t="0" r="r" b="b"/>
              <a:pathLst>
                <a:path w="19660" h="21600" extrusionOk="0">
                  <a:moveTo>
                    <a:pt x="1728" y="0"/>
                  </a:moveTo>
                  <a:cubicBezTo>
                    <a:pt x="1429" y="0"/>
                    <a:pt x="1168" y="70"/>
                    <a:pt x="944" y="210"/>
                  </a:cubicBezTo>
                  <a:cubicBezTo>
                    <a:pt x="-865" y="1353"/>
                    <a:pt x="30" y="6975"/>
                    <a:pt x="2735" y="13716"/>
                  </a:cubicBezTo>
                  <a:cubicBezTo>
                    <a:pt x="4544" y="17098"/>
                    <a:pt x="6335" y="20457"/>
                    <a:pt x="8126" y="21600"/>
                  </a:cubicBezTo>
                  <a:lnTo>
                    <a:pt x="10830" y="21600"/>
                  </a:lnTo>
                  <a:cubicBezTo>
                    <a:pt x="12640" y="20457"/>
                    <a:pt x="15326" y="17098"/>
                    <a:pt x="17135" y="13716"/>
                  </a:cubicBezTo>
                  <a:cubicBezTo>
                    <a:pt x="19821" y="6975"/>
                    <a:pt x="20735" y="1353"/>
                    <a:pt x="18030" y="210"/>
                  </a:cubicBezTo>
                  <a:lnTo>
                    <a:pt x="18926" y="210"/>
                  </a:lnTo>
                  <a:cubicBezTo>
                    <a:pt x="18590" y="70"/>
                    <a:pt x="18217" y="0"/>
                    <a:pt x="17844" y="0"/>
                  </a:cubicBezTo>
                  <a:cubicBezTo>
                    <a:pt x="15307" y="0"/>
                    <a:pt x="12285" y="3196"/>
                    <a:pt x="9935" y="8094"/>
                  </a:cubicBezTo>
                  <a:cubicBezTo>
                    <a:pt x="9935" y="9214"/>
                    <a:pt x="9935" y="9214"/>
                    <a:pt x="9935" y="9214"/>
                  </a:cubicBezTo>
                  <a:cubicBezTo>
                    <a:pt x="9935" y="9214"/>
                    <a:pt x="9935" y="8094"/>
                    <a:pt x="9040" y="8094"/>
                  </a:cubicBezTo>
                  <a:cubicBezTo>
                    <a:pt x="6689" y="3196"/>
                    <a:pt x="3649" y="0"/>
                    <a:pt x="1728"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4" name="Google Shape;1866;p54"/>
            <p:cNvSpPr/>
            <p:nvPr/>
          </p:nvSpPr>
          <p:spPr>
            <a:xfrm>
              <a:off x="4489353" y="2354762"/>
              <a:ext cx="99186" cy="86124"/>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89"/>
                    <a:pt x="931" y="590"/>
                  </a:cubicBezTo>
                  <a:cubicBezTo>
                    <a:pt x="-861" y="1723"/>
                    <a:pt x="35" y="7436"/>
                    <a:pt x="2742" y="13125"/>
                  </a:cubicBezTo>
                  <a:cubicBezTo>
                    <a:pt x="4534" y="17681"/>
                    <a:pt x="6345" y="19948"/>
                    <a:pt x="8137" y="21081"/>
                  </a:cubicBezTo>
                  <a:cubicBezTo>
                    <a:pt x="8436" y="21458"/>
                    <a:pt x="8642" y="21600"/>
                    <a:pt x="8810" y="21600"/>
                  </a:cubicBezTo>
                  <a:cubicBezTo>
                    <a:pt x="9146" y="21600"/>
                    <a:pt x="9332" y="21081"/>
                    <a:pt x="9948" y="21081"/>
                  </a:cubicBezTo>
                  <a:lnTo>
                    <a:pt x="10844" y="21081"/>
                  </a:lnTo>
                  <a:cubicBezTo>
                    <a:pt x="12637" y="19948"/>
                    <a:pt x="15344" y="17681"/>
                    <a:pt x="17136" y="13125"/>
                  </a:cubicBezTo>
                  <a:cubicBezTo>
                    <a:pt x="19843" y="7436"/>
                    <a:pt x="20739" y="1723"/>
                    <a:pt x="18051" y="590"/>
                  </a:cubicBezTo>
                  <a:lnTo>
                    <a:pt x="18947" y="590"/>
                  </a:lnTo>
                  <a:cubicBezTo>
                    <a:pt x="18461" y="189"/>
                    <a:pt x="17939" y="0"/>
                    <a:pt x="17416" y="0"/>
                  </a:cubicBezTo>
                  <a:cubicBezTo>
                    <a:pt x="14970" y="0"/>
                    <a:pt x="12151" y="3895"/>
                    <a:pt x="9948" y="8569"/>
                  </a:cubicBezTo>
                  <a:cubicBezTo>
                    <a:pt x="9948" y="8569"/>
                    <a:pt x="9948" y="8569"/>
                    <a:pt x="9948" y="9702"/>
                  </a:cubicBezTo>
                  <a:cubicBezTo>
                    <a:pt x="9948" y="8569"/>
                    <a:pt x="9948" y="8569"/>
                    <a:pt x="9034" y="8569"/>
                  </a:cubicBezTo>
                  <a:cubicBezTo>
                    <a:pt x="6831" y="3895"/>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5" name="Google Shape;1867;p54"/>
            <p:cNvSpPr/>
            <p:nvPr/>
          </p:nvSpPr>
          <p:spPr>
            <a:xfrm>
              <a:off x="4262410" y="2354762"/>
              <a:ext cx="99173" cy="86124"/>
            </a:xfrm>
            <a:custGeom>
              <a:avLst/>
              <a:gdLst/>
              <a:ahLst/>
              <a:cxnLst>
                <a:cxn ang="0">
                  <a:pos x="wd2" y="hd2"/>
                </a:cxn>
                <a:cxn ang="5400000">
                  <a:pos x="wd2" y="hd2"/>
                </a:cxn>
                <a:cxn ang="10800000">
                  <a:pos x="wd2" y="hd2"/>
                </a:cxn>
                <a:cxn ang="16200000">
                  <a:pos x="wd2" y="hd2"/>
                </a:cxn>
              </a:cxnLst>
              <a:rect l="0" t="0" r="r" b="b"/>
              <a:pathLst>
                <a:path w="19670" h="21600" extrusionOk="0">
                  <a:moveTo>
                    <a:pt x="2071" y="0"/>
                  </a:moveTo>
                  <a:cubicBezTo>
                    <a:pt x="1642" y="0"/>
                    <a:pt x="1250" y="189"/>
                    <a:pt x="932" y="590"/>
                  </a:cubicBezTo>
                  <a:cubicBezTo>
                    <a:pt x="-860" y="1723"/>
                    <a:pt x="36" y="7436"/>
                    <a:pt x="2724" y="13125"/>
                  </a:cubicBezTo>
                  <a:cubicBezTo>
                    <a:pt x="4535" y="17681"/>
                    <a:pt x="6328" y="19948"/>
                    <a:pt x="8138" y="21081"/>
                  </a:cubicBezTo>
                  <a:cubicBezTo>
                    <a:pt x="8437" y="21458"/>
                    <a:pt x="8643" y="21600"/>
                    <a:pt x="8811" y="21600"/>
                  </a:cubicBezTo>
                  <a:cubicBezTo>
                    <a:pt x="9128" y="21600"/>
                    <a:pt x="9333" y="21081"/>
                    <a:pt x="9931" y="21081"/>
                  </a:cubicBezTo>
                  <a:lnTo>
                    <a:pt x="10827" y="21081"/>
                  </a:lnTo>
                  <a:cubicBezTo>
                    <a:pt x="12638" y="19948"/>
                    <a:pt x="15345" y="17681"/>
                    <a:pt x="17137" y="13125"/>
                  </a:cubicBezTo>
                  <a:cubicBezTo>
                    <a:pt x="19844" y="7436"/>
                    <a:pt x="20740" y="1723"/>
                    <a:pt x="18033" y="590"/>
                  </a:cubicBezTo>
                  <a:lnTo>
                    <a:pt x="18948" y="590"/>
                  </a:lnTo>
                  <a:cubicBezTo>
                    <a:pt x="18444" y="189"/>
                    <a:pt x="17940" y="0"/>
                    <a:pt x="17398" y="0"/>
                  </a:cubicBezTo>
                  <a:cubicBezTo>
                    <a:pt x="14971" y="0"/>
                    <a:pt x="12152" y="3895"/>
                    <a:pt x="9931" y="8569"/>
                  </a:cubicBezTo>
                  <a:cubicBezTo>
                    <a:pt x="9931" y="8569"/>
                    <a:pt x="9931" y="8569"/>
                    <a:pt x="9931" y="9702"/>
                  </a:cubicBezTo>
                  <a:cubicBezTo>
                    <a:pt x="9931" y="8569"/>
                    <a:pt x="9931" y="8569"/>
                    <a:pt x="9035" y="8569"/>
                  </a:cubicBezTo>
                  <a:cubicBezTo>
                    <a:pt x="6813" y="3895"/>
                    <a:pt x="3994" y="0"/>
                    <a:pt x="2071"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6" name="Google Shape;1868;p54"/>
            <p:cNvSpPr/>
            <p:nvPr/>
          </p:nvSpPr>
          <p:spPr>
            <a:xfrm>
              <a:off x="4716316" y="2922158"/>
              <a:ext cx="99237" cy="84149"/>
            </a:xfrm>
            <a:custGeom>
              <a:avLst/>
              <a:gdLst/>
              <a:ahLst/>
              <a:cxnLst>
                <a:cxn ang="0">
                  <a:pos x="wd2" y="hd2"/>
                </a:cxn>
                <a:cxn ang="5400000">
                  <a:pos x="wd2" y="hd2"/>
                </a:cxn>
                <a:cxn ang="10800000">
                  <a:pos x="wd2" y="hd2"/>
                </a:cxn>
                <a:cxn ang="16200000">
                  <a:pos x="wd2" y="hd2"/>
                </a:cxn>
              </a:cxnLst>
              <a:rect l="0" t="0" r="r" b="b"/>
              <a:pathLst>
                <a:path w="19666" h="21600" extrusionOk="0">
                  <a:moveTo>
                    <a:pt x="2063" y="0"/>
                  </a:moveTo>
                  <a:cubicBezTo>
                    <a:pt x="1653" y="0"/>
                    <a:pt x="1261" y="193"/>
                    <a:pt x="944" y="628"/>
                  </a:cubicBezTo>
                  <a:cubicBezTo>
                    <a:pt x="-865" y="1788"/>
                    <a:pt x="30" y="7611"/>
                    <a:pt x="2735" y="13434"/>
                  </a:cubicBezTo>
                  <a:cubicBezTo>
                    <a:pt x="4544" y="18097"/>
                    <a:pt x="6335" y="20440"/>
                    <a:pt x="8144" y="21600"/>
                  </a:cubicBezTo>
                  <a:lnTo>
                    <a:pt x="10830" y="21600"/>
                  </a:lnTo>
                  <a:cubicBezTo>
                    <a:pt x="12640" y="20440"/>
                    <a:pt x="15326" y="18097"/>
                    <a:pt x="17135" y="13434"/>
                  </a:cubicBezTo>
                  <a:cubicBezTo>
                    <a:pt x="19840" y="7611"/>
                    <a:pt x="20735" y="1788"/>
                    <a:pt x="18030" y="628"/>
                  </a:cubicBezTo>
                  <a:lnTo>
                    <a:pt x="18926" y="628"/>
                  </a:lnTo>
                  <a:cubicBezTo>
                    <a:pt x="18441" y="193"/>
                    <a:pt x="17937" y="0"/>
                    <a:pt x="17396" y="0"/>
                  </a:cubicBezTo>
                  <a:cubicBezTo>
                    <a:pt x="14971" y="0"/>
                    <a:pt x="12155" y="4011"/>
                    <a:pt x="9935" y="8770"/>
                  </a:cubicBezTo>
                  <a:cubicBezTo>
                    <a:pt x="9935" y="8770"/>
                    <a:pt x="9935" y="8770"/>
                    <a:pt x="9935" y="9954"/>
                  </a:cubicBezTo>
                  <a:cubicBezTo>
                    <a:pt x="9935" y="8770"/>
                    <a:pt x="9935" y="8770"/>
                    <a:pt x="9040" y="8770"/>
                  </a:cubicBezTo>
                  <a:cubicBezTo>
                    <a:pt x="6820" y="4011"/>
                    <a:pt x="4003" y="0"/>
                    <a:pt x="2063"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7" name="Google Shape;1869;p54"/>
            <p:cNvSpPr/>
            <p:nvPr/>
          </p:nvSpPr>
          <p:spPr>
            <a:xfrm>
              <a:off x="4602864" y="2637708"/>
              <a:ext cx="99172" cy="87160"/>
            </a:xfrm>
            <a:custGeom>
              <a:avLst/>
              <a:gdLst/>
              <a:ahLst/>
              <a:cxnLst>
                <a:cxn ang="0">
                  <a:pos x="wd2" y="hd2"/>
                </a:cxn>
                <a:cxn ang="5400000">
                  <a:pos x="wd2" y="hd2"/>
                </a:cxn>
                <a:cxn ang="10800000">
                  <a:pos x="wd2" y="hd2"/>
                </a:cxn>
                <a:cxn ang="16200000">
                  <a:pos x="wd2" y="hd2"/>
                </a:cxn>
              </a:cxnLst>
              <a:rect l="0" t="0" r="r" b="b"/>
              <a:pathLst>
                <a:path w="19670" h="21600" extrusionOk="0">
                  <a:moveTo>
                    <a:pt x="1716" y="0"/>
                  </a:moveTo>
                  <a:cubicBezTo>
                    <a:pt x="1436" y="0"/>
                    <a:pt x="1156" y="70"/>
                    <a:pt x="932" y="210"/>
                  </a:cubicBezTo>
                  <a:cubicBezTo>
                    <a:pt x="-860" y="1353"/>
                    <a:pt x="36" y="6975"/>
                    <a:pt x="2724" y="13716"/>
                  </a:cubicBezTo>
                  <a:cubicBezTo>
                    <a:pt x="4535" y="17098"/>
                    <a:pt x="6328" y="20457"/>
                    <a:pt x="8138" y="21600"/>
                  </a:cubicBezTo>
                  <a:lnTo>
                    <a:pt x="10845" y="21600"/>
                  </a:lnTo>
                  <a:cubicBezTo>
                    <a:pt x="12638" y="20457"/>
                    <a:pt x="15345" y="17098"/>
                    <a:pt x="17137" y="13716"/>
                  </a:cubicBezTo>
                  <a:cubicBezTo>
                    <a:pt x="19844" y="6975"/>
                    <a:pt x="20740" y="1353"/>
                    <a:pt x="18033" y="210"/>
                  </a:cubicBezTo>
                  <a:lnTo>
                    <a:pt x="18948" y="210"/>
                  </a:lnTo>
                  <a:cubicBezTo>
                    <a:pt x="18593" y="70"/>
                    <a:pt x="18220" y="0"/>
                    <a:pt x="17846" y="0"/>
                  </a:cubicBezTo>
                  <a:cubicBezTo>
                    <a:pt x="15326" y="0"/>
                    <a:pt x="12283" y="3196"/>
                    <a:pt x="9931" y="8094"/>
                  </a:cubicBezTo>
                  <a:cubicBezTo>
                    <a:pt x="9931" y="9214"/>
                    <a:pt x="9931" y="9214"/>
                    <a:pt x="9931" y="9214"/>
                  </a:cubicBezTo>
                  <a:cubicBezTo>
                    <a:pt x="9931" y="9214"/>
                    <a:pt x="9931" y="8094"/>
                    <a:pt x="9035" y="8094"/>
                  </a:cubicBezTo>
                  <a:cubicBezTo>
                    <a:pt x="6682" y="3196"/>
                    <a:pt x="3658" y="0"/>
                    <a:pt x="1716"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8" name="Google Shape;1870;p54"/>
            <p:cNvSpPr/>
            <p:nvPr/>
          </p:nvSpPr>
          <p:spPr>
            <a:xfrm>
              <a:off x="4375862" y="2637708"/>
              <a:ext cx="99209" cy="87160"/>
            </a:xfrm>
            <a:custGeom>
              <a:avLst/>
              <a:gdLst/>
              <a:ahLst/>
              <a:cxnLst>
                <a:cxn ang="0">
                  <a:pos x="wd2" y="hd2"/>
                </a:cxn>
                <a:cxn ang="5400000">
                  <a:pos x="wd2" y="hd2"/>
                </a:cxn>
                <a:cxn ang="10800000">
                  <a:pos x="wd2" y="hd2"/>
                </a:cxn>
                <a:cxn ang="16200000">
                  <a:pos x="wd2" y="hd2"/>
                </a:cxn>
              </a:cxnLst>
              <a:rect l="0" t="0" r="r" b="b"/>
              <a:pathLst>
                <a:path w="19660" h="21600" extrusionOk="0">
                  <a:moveTo>
                    <a:pt x="1728" y="0"/>
                  </a:moveTo>
                  <a:cubicBezTo>
                    <a:pt x="1429" y="0"/>
                    <a:pt x="1168" y="70"/>
                    <a:pt x="944" y="210"/>
                  </a:cubicBezTo>
                  <a:cubicBezTo>
                    <a:pt x="-865" y="1353"/>
                    <a:pt x="30" y="6975"/>
                    <a:pt x="2735" y="13716"/>
                  </a:cubicBezTo>
                  <a:cubicBezTo>
                    <a:pt x="4544" y="17098"/>
                    <a:pt x="6335" y="20457"/>
                    <a:pt x="8126" y="21600"/>
                  </a:cubicBezTo>
                  <a:lnTo>
                    <a:pt x="10830" y="21600"/>
                  </a:lnTo>
                  <a:cubicBezTo>
                    <a:pt x="12640" y="20457"/>
                    <a:pt x="15326" y="17098"/>
                    <a:pt x="17135" y="13716"/>
                  </a:cubicBezTo>
                  <a:cubicBezTo>
                    <a:pt x="19821" y="6975"/>
                    <a:pt x="20735" y="1353"/>
                    <a:pt x="18030" y="210"/>
                  </a:cubicBezTo>
                  <a:lnTo>
                    <a:pt x="18926" y="210"/>
                  </a:lnTo>
                  <a:cubicBezTo>
                    <a:pt x="18590" y="70"/>
                    <a:pt x="18217" y="0"/>
                    <a:pt x="17844" y="0"/>
                  </a:cubicBezTo>
                  <a:cubicBezTo>
                    <a:pt x="15307" y="0"/>
                    <a:pt x="12285" y="3196"/>
                    <a:pt x="9935" y="8094"/>
                  </a:cubicBezTo>
                  <a:cubicBezTo>
                    <a:pt x="9935" y="9214"/>
                    <a:pt x="9935" y="9214"/>
                    <a:pt x="9935" y="9214"/>
                  </a:cubicBezTo>
                  <a:cubicBezTo>
                    <a:pt x="9935" y="9214"/>
                    <a:pt x="9935" y="8094"/>
                    <a:pt x="9040" y="8094"/>
                  </a:cubicBezTo>
                  <a:cubicBezTo>
                    <a:pt x="6689" y="3196"/>
                    <a:pt x="3649" y="0"/>
                    <a:pt x="1728"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09" name="Google Shape;1871;p54"/>
            <p:cNvSpPr/>
            <p:nvPr/>
          </p:nvSpPr>
          <p:spPr>
            <a:xfrm>
              <a:off x="4148899" y="2070312"/>
              <a:ext cx="99186"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8080"/>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9224"/>
                    <a:pt x="9034" y="8080"/>
                  </a:cubicBezTo>
                  <a:cubicBezTo>
                    <a:pt x="6681" y="317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0" name="Google Shape;1872;p54"/>
            <p:cNvSpPr/>
            <p:nvPr/>
          </p:nvSpPr>
          <p:spPr>
            <a:xfrm>
              <a:off x="3921914" y="2070312"/>
              <a:ext cx="99215"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40" y="17093"/>
                    <a:pt x="17131" y="13731"/>
                  </a:cubicBezTo>
                  <a:cubicBezTo>
                    <a:pt x="19836" y="8080"/>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9224"/>
                    <a:pt x="9036" y="8080"/>
                  </a:cubicBezTo>
                  <a:cubicBezTo>
                    <a:pt x="6685" y="3176"/>
                    <a:pt x="3645" y="0"/>
                    <a:pt x="1724"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1" name="Google Shape;1873;p54"/>
            <p:cNvSpPr/>
            <p:nvPr/>
          </p:nvSpPr>
          <p:spPr>
            <a:xfrm>
              <a:off x="4148899" y="2637708"/>
              <a:ext cx="99186" cy="87160"/>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53"/>
                    <a:pt x="35" y="6975"/>
                    <a:pt x="2742" y="13716"/>
                  </a:cubicBezTo>
                  <a:cubicBezTo>
                    <a:pt x="4534" y="17098"/>
                    <a:pt x="6345" y="20457"/>
                    <a:pt x="8137" y="21600"/>
                  </a:cubicBezTo>
                  <a:lnTo>
                    <a:pt x="10844" y="21600"/>
                  </a:lnTo>
                  <a:cubicBezTo>
                    <a:pt x="12637" y="20457"/>
                    <a:pt x="15344" y="17098"/>
                    <a:pt x="17136" y="13716"/>
                  </a:cubicBezTo>
                  <a:cubicBezTo>
                    <a:pt x="19843" y="6975"/>
                    <a:pt x="20739" y="1353"/>
                    <a:pt x="18051" y="210"/>
                  </a:cubicBezTo>
                  <a:lnTo>
                    <a:pt x="18947" y="210"/>
                  </a:lnTo>
                  <a:cubicBezTo>
                    <a:pt x="18592" y="70"/>
                    <a:pt x="18237" y="0"/>
                    <a:pt x="17864" y="0"/>
                  </a:cubicBezTo>
                  <a:cubicBezTo>
                    <a:pt x="15325" y="0"/>
                    <a:pt x="12301" y="3196"/>
                    <a:pt x="9948" y="8094"/>
                  </a:cubicBezTo>
                  <a:cubicBezTo>
                    <a:pt x="9948" y="9214"/>
                    <a:pt x="9948" y="9214"/>
                    <a:pt x="9948" y="9214"/>
                  </a:cubicBezTo>
                  <a:cubicBezTo>
                    <a:pt x="9948" y="9214"/>
                    <a:pt x="9948" y="8094"/>
                    <a:pt x="9034" y="8094"/>
                  </a:cubicBezTo>
                  <a:cubicBezTo>
                    <a:pt x="6681" y="319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2" name="Google Shape;1874;p54"/>
            <p:cNvSpPr/>
            <p:nvPr/>
          </p:nvSpPr>
          <p:spPr>
            <a:xfrm>
              <a:off x="3921914" y="2637708"/>
              <a:ext cx="99215" cy="87160"/>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53"/>
                    <a:pt x="45" y="6975"/>
                    <a:pt x="2731" y="13716"/>
                  </a:cubicBezTo>
                  <a:cubicBezTo>
                    <a:pt x="4540" y="17098"/>
                    <a:pt x="6331" y="20457"/>
                    <a:pt x="8140" y="21600"/>
                  </a:cubicBezTo>
                  <a:lnTo>
                    <a:pt x="10826" y="21600"/>
                  </a:lnTo>
                  <a:cubicBezTo>
                    <a:pt x="12636" y="20457"/>
                    <a:pt x="15340" y="17098"/>
                    <a:pt x="17131" y="13716"/>
                  </a:cubicBezTo>
                  <a:cubicBezTo>
                    <a:pt x="19836" y="6975"/>
                    <a:pt x="20731" y="1353"/>
                    <a:pt x="18026" y="210"/>
                  </a:cubicBezTo>
                  <a:lnTo>
                    <a:pt x="18922" y="210"/>
                  </a:lnTo>
                  <a:cubicBezTo>
                    <a:pt x="18586" y="70"/>
                    <a:pt x="18213" y="0"/>
                    <a:pt x="17840" y="0"/>
                  </a:cubicBezTo>
                  <a:cubicBezTo>
                    <a:pt x="15322" y="0"/>
                    <a:pt x="12281" y="3196"/>
                    <a:pt x="9931" y="8094"/>
                  </a:cubicBezTo>
                  <a:cubicBezTo>
                    <a:pt x="9931" y="9214"/>
                    <a:pt x="9931" y="9214"/>
                    <a:pt x="9931" y="9214"/>
                  </a:cubicBezTo>
                  <a:cubicBezTo>
                    <a:pt x="9931" y="9214"/>
                    <a:pt x="9931" y="8094"/>
                    <a:pt x="9036" y="8094"/>
                  </a:cubicBezTo>
                  <a:cubicBezTo>
                    <a:pt x="6685" y="3196"/>
                    <a:pt x="3645" y="0"/>
                    <a:pt x="1724"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3" name="Google Shape;1875;p54"/>
            <p:cNvSpPr/>
            <p:nvPr/>
          </p:nvSpPr>
          <p:spPr>
            <a:xfrm>
              <a:off x="4262410" y="2354762"/>
              <a:ext cx="99173" cy="86124"/>
            </a:xfrm>
            <a:custGeom>
              <a:avLst/>
              <a:gdLst/>
              <a:ahLst/>
              <a:cxnLst>
                <a:cxn ang="0">
                  <a:pos x="wd2" y="hd2"/>
                </a:cxn>
                <a:cxn ang="5400000">
                  <a:pos x="wd2" y="hd2"/>
                </a:cxn>
                <a:cxn ang="10800000">
                  <a:pos x="wd2" y="hd2"/>
                </a:cxn>
                <a:cxn ang="16200000">
                  <a:pos x="wd2" y="hd2"/>
                </a:cxn>
              </a:cxnLst>
              <a:rect l="0" t="0" r="r" b="b"/>
              <a:pathLst>
                <a:path w="19670" h="21600" extrusionOk="0">
                  <a:moveTo>
                    <a:pt x="2071" y="0"/>
                  </a:moveTo>
                  <a:cubicBezTo>
                    <a:pt x="1642" y="0"/>
                    <a:pt x="1250" y="189"/>
                    <a:pt x="932" y="590"/>
                  </a:cubicBezTo>
                  <a:cubicBezTo>
                    <a:pt x="-860" y="1723"/>
                    <a:pt x="36" y="7436"/>
                    <a:pt x="2724" y="13125"/>
                  </a:cubicBezTo>
                  <a:cubicBezTo>
                    <a:pt x="4535" y="17681"/>
                    <a:pt x="6328" y="19948"/>
                    <a:pt x="8138" y="21081"/>
                  </a:cubicBezTo>
                  <a:cubicBezTo>
                    <a:pt x="8437" y="21458"/>
                    <a:pt x="8643" y="21600"/>
                    <a:pt x="8811" y="21600"/>
                  </a:cubicBezTo>
                  <a:cubicBezTo>
                    <a:pt x="9128" y="21600"/>
                    <a:pt x="9333" y="21081"/>
                    <a:pt x="9931" y="21081"/>
                  </a:cubicBezTo>
                  <a:lnTo>
                    <a:pt x="10827" y="21081"/>
                  </a:lnTo>
                  <a:cubicBezTo>
                    <a:pt x="12638" y="19948"/>
                    <a:pt x="15345" y="17681"/>
                    <a:pt x="17137" y="13125"/>
                  </a:cubicBezTo>
                  <a:cubicBezTo>
                    <a:pt x="19844" y="7436"/>
                    <a:pt x="20740" y="1723"/>
                    <a:pt x="18033" y="590"/>
                  </a:cubicBezTo>
                  <a:lnTo>
                    <a:pt x="18948" y="590"/>
                  </a:lnTo>
                  <a:cubicBezTo>
                    <a:pt x="18444" y="189"/>
                    <a:pt x="17940" y="0"/>
                    <a:pt x="17398" y="0"/>
                  </a:cubicBezTo>
                  <a:cubicBezTo>
                    <a:pt x="14971" y="0"/>
                    <a:pt x="12152" y="3895"/>
                    <a:pt x="9931" y="8569"/>
                  </a:cubicBezTo>
                  <a:cubicBezTo>
                    <a:pt x="9931" y="8569"/>
                    <a:pt x="9931" y="8569"/>
                    <a:pt x="9931" y="9702"/>
                  </a:cubicBezTo>
                  <a:cubicBezTo>
                    <a:pt x="9931" y="8569"/>
                    <a:pt x="9931" y="8569"/>
                    <a:pt x="9035" y="8569"/>
                  </a:cubicBezTo>
                  <a:cubicBezTo>
                    <a:pt x="6813" y="3895"/>
                    <a:pt x="3994" y="0"/>
                    <a:pt x="2071"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4" name="Google Shape;1876;p54"/>
            <p:cNvSpPr/>
            <p:nvPr/>
          </p:nvSpPr>
          <p:spPr>
            <a:xfrm>
              <a:off x="4035408" y="2354762"/>
              <a:ext cx="99209" cy="86124"/>
            </a:xfrm>
            <a:custGeom>
              <a:avLst/>
              <a:gdLst/>
              <a:ahLst/>
              <a:cxnLst>
                <a:cxn ang="0">
                  <a:pos x="wd2" y="hd2"/>
                </a:cxn>
                <a:cxn ang="5400000">
                  <a:pos x="wd2" y="hd2"/>
                </a:cxn>
                <a:cxn ang="10800000">
                  <a:pos x="wd2" y="hd2"/>
                </a:cxn>
                <a:cxn ang="16200000">
                  <a:pos x="wd2" y="hd2"/>
                </a:cxn>
              </a:cxnLst>
              <a:rect l="0" t="0" r="r" b="b"/>
              <a:pathLst>
                <a:path w="19660" h="21600" extrusionOk="0">
                  <a:moveTo>
                    <a:pt x="2063" y="0"/>
                  </a:moveTo>
                  <a:cubicBezTo>
                    <a:pt x="1634" y="0"/>
                    <a:pt x="1261" y="189"/>
                    <a:pt x="944" y="590"/>
                  </a:cubicBezTo>
                  <a:cubicBezTo>
                    <a:pt x="-865" y="1723"/>
                    <a:pt x="30" y="7436"/>
                    <a:pt x="2735" y="13125"/>
                  </a:cubicBezTo>
                  <a:cubicBezTo>
                    <a:pt x="4526" y="17681"/>
                    <a:pt x="6335" y="19948"/>
                    <a:pt x="8126" y="21081"/>
                  </a:cubicBezTo>
                  <a:cubicBezTo>
                    <a:pt x="8424" y="21458"/>
                    <a:pt x="8629" y="21600"/>
                    <a:pt x="8797" y="21600"/>
                  </a:cubicBezTo>
                  <a:cubicBezTo>
                    <a:pt x="9133" y="21600"/>
                    <a:pt x="9338" y="21081"/>
                    <a:pt x="9935" y="21081"/>
                  </a:cubicBezTo>
                  <a:lnTo>
                    <a:pt x="10830" y="21081"/>
                  </a:lnTo>
                  <a:cubicBezTo>
                    <a:pt x="12640" y="19948"/>
                    <a:pt x="15326" y="17681"/>
                    <a:pt x="17135" y="13125"/>
                  </a:cubicBezTo>
                  <a:cubicBezTo>
                    <a:pt x="19821" y="7436"/>
                    <a:pt x="20735" y="1723"/>
                    <a:pt x="18030" y="590"/>
                  </a:cubicBezTo>
                  <a:lnTo>
                    <a:pt x="18926" y="590"/>
                  </a:lnTo>
                  <a:cubicBezTo>
                    <a:pt x="18441" y="189"/>
                    <a:pt x="17918" y="0"/>
                    <a:pt x="17396" y="0"/>
                  </a:cubicBezTo>
                  <a:cubicBezTo>
                    <a:pt x="14953" y="0"/>
                    <a:pt x="12136" y="3895"/>
                    <a:pt x="9935" y="8569"/>
                  </a:cubicBezTo>
                  <a:cubicBezTo>
                    <a:pt x="9935" y="8569"/>
                    <a:pt x="9935" y="8569"/>
                    <a:pt x="9935" y="9702"/>
                  </a:cubicBezTo>
                  <a:cubicBezTo>
                    <a:pt x="9935" y="8569"/>
                    <a:pt x="9935" y="8569"/>
                    <a:pt x="9040" y="8569"/>
                  </a:cubicBezTo>
                  <a:cubicBezTo>
                    <a:pt x="6820" y="3895"/>
                    <a:pt x="4003" y="0"/>
                    <a:pt x="2063"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5" name="Google Shape;1877;p54"/>
            <p:cNvSpPr/>
            <p:nvPr/>
          </p:nvSpPr>
          <p:spPr>
            <a:xfrm>
              <a:off x="3808445" y="2354762"/>
              <a:ext cx="99187" cy="86124"/>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89"/>
                    <a:pt x="931" y="590"/>
                  </a:cubicBezTo>
                  <a:cubicBezTo>
                    <a:pt x="-861" y="1723"/>
                    <a:pt x="35" y="7436"/>
                    <a:pt x="2742" y="13125"/>
                  </a:cubicBezTo>
                  <a:cubicBezTo>
                    <a:pt x="4534" y="17681"/>
                    <a:pt x="6345" y="19948"/>
                    <a:pt x="8137" y="21081"/>
                  </a:cubicBezTo>
                  <a:cubicBezTo>
                    <a:pt x="8436" y="21458"/>
                    <a:pt x="8642" y="21600"/>
                    <a:pt x="8810" y="21600"/>
                  </a:cubicBezTo>
                  <a:cubicBezTo>
                    <a:pt x="9146" y="21600"/>
                    <a:pt x="9332" y="21081"/>
                    <a:pt x="9930" y="21081"/>
                  </a:cubicBezTo>
                  <a:lnTo>
                    <a:pt x="10844" y="21081"/>
                  </a:lnTo>
                  <a:cubicBezTo>
                    <a:pt x="12637" y="19948"/>
                    <a:pt x="15344" y="17681"/>
                    <a:pt x="17136" y="13125"/>
                  </a:cubicBezTo>
                  <a:cubicBezTo>
                    <a:pt x="19843" y="7436"/>
                    <a:pt x="20739" y="1723"/>
                    <a:pt x="18051" y="590"/>
                  </a:cubicBezTo>
                  <a:lnTo>
                    <a:pt x="18947" y="590"/>
                  </a:lnTo>
                  <a:cubicBezTo>
                    <a:pt x="18461" y="189"/>
                    <a:pt x="17939" y="0"/>
                    <a:pt x="17397" y="0"/>
                  </a:cubicBezTo>
                  <a:cubicBezTo>
                    <a:pt x="14970" y="0"/>
                    <a:pt x="12151" y="3895"/>
                    <a:pt x="9930" y="8569"/>
                  </a:cubicBezTo>
                  <a:cubicBezTo>
                    <a:pt x="9930" y="8569"/>
                    <a:pt x="9930" y="8569"/>
                    <a:pt x="9930" y="9702"/>
                  </a:cubicBezTo>
                  <a:cubicBezTo>
                    <a:pt x="9930" y="8569"/>
                    <a:pt x="9930" y="8569"/>
                    <a:pt x="9034" y="8569"/>
                  </a:cubicBezTo>
                  <a:cubicBezTo>
                    <a:pt x="6831" y="3895"/>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6" name="Google Shape;1878;p54"/>
            <p:cNvSpPr/>
            <p:nvPr/>
          </p:nvSpPr>
          <p:spPr>
            <a:xfrm>
              <a:off x="4148899" y="2070312"/>
              <a:ext cx="99186"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8080"/>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9224"/>
                    <a:pt x="9034" y="8080"/>
                  </a:cubicBezTo>
                  <a:cubicBezTo>
                    <a:pt x="6681" y="3176"/>
                    <a:pt x="3657" y="0"/>
                    <a:pt x="1715"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7" name="Google Shape;1879;p54"/>
            <p:cNvSpPr/>
            <p:nvPr/>
          </p:nvSpPr>
          <p:spPr>
            <a:xfrm>
              <a:off x="3921914" y="2070312"/>
              <a:ext cx="99215"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40" y="17093"/>
                    <a:pt x="17131" y="13731"/>
                  </a:cubicBezTo>
                  <a:cubicBezTo>
                    <a:pt x="19836" y="8080"/>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9224"/>
                    <a:pt x="9036" y="8080"/>
                  </a:cubicBezTo>
                  <a:cubicBezTo>
                    <a:pt x="6685" y="3176"/>
                    <a:pt x="3645" y="0"/>
                    <a:pt x="1724"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8" name="Google Shape;1880;p54"/>
            <p:cNvSpPr/>
            <p:nvPr/>
          </p:nvSpPr>
          <p:spPr>
            <a:xfrm>
              <a:off x="4148899" y="3205196"/>
              <a:ext cx="99186"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6959"/>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8080"/>
                    <a:pt x="9034" y="8080"/>
                  </a:cubicBezTo>
                  <a:cubicBezTo>
                    <a:pt x="6681" y="317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19" name="Google Shape;1881;p54"/>
            <p:cNvSpPr/>
            <p:nvPr/>
          </p:nvSpPr>
          <p:spPr>
            <a:xfrm>
              <a:off x="3921914" y="3205196"/>
              <a:ext cx="99215"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40" y="17093"/>
                    <a:pt x="17131" y="13731"/>
                  </a:cubicBezTo>
                  <a:cubicBezTo>
                    <a:pt x="19836" y="6959"/>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8080"/>
                    <a:pt x="9036" y="8080"/>
                  </a:cubicBezTo>
                  <a:cubicBezTo>
                    <a:pt x="6685" y="3176"/>
                    <a:pt x="3645" y="0"/>
                    <a:pt x="1724"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0" name="Google Shape;1882;p54"/>
            <p:cNvSpPr/>
            <p:nvPr/>
          </p:nvSpPr>
          <p:spPr>
            <a:xfrm>
              <a:off x="4035408" y="2922158"/>
              <a:ext cx="99209" cy="84149"/>
            </a:xfrm>
            <a:custGeom>
              <a:avLst/>
              <a:gdLst/>
              <a:ahLst/>
              <a:cxnLst>
                <a:cxn ang="0">
                  <a:pos x="wd2" y="hd2"/>
                </a:cxn>
                <a:cxn ang="5400000">
                  <a:pos x="wd2" y="hd2"/>
                </a:cxn>
                <a:cxn ang="10800000">
                  <a:pos x="wd2" y="hd2"/>
                </a:cxn>
                <a:cxn ang="16200000">
                  <a:pos x="wd2" y="hd2"/>
                </a:cxn>
              </a:cxnLst>
              <a:rect l="0" t="0" r="r" b="b"/>
              <a:pathLst>
                <a:path w="19660" h="21600" extrusionOk="0">
                  <a:moveTo>
                    <a:pt x="2063" y="0"/>
                  </a:moveTo>
                  <a:cubicBezTo>
                    <a:pt x="1634" y="0"/>
                    <a:pt x="1261" y="193"/>
                    <a:pt x="944" y="628"/>
                  </a:cubicBezTo>
                  <a:cubicBezTo>
                    <a:pt x="-865" y="1788"/>
                    <a:pt x="30" y="7611"/>
                    <a:pt x="2735" y="13434"/>
                  </a:cubicBezTo>
                  <a:cubicBezTo>
                    <a:pt x="4526" y="18097"/>
                    <a:pt x="6335" y="20440"/>
                    <a:pt x="8126" y="21600"/>
                  </a:cubicBezTo>
                  <a:lnTo>
                    <a:pt x="10830" y="21600"/>
                  </a:lnTo>
                  <a:cubicBezTo>
                    <a:pt x="12640" y="20440"/>
                    <a:pt x="15326" y="18097"/>
                    <a:pt x="17135" y="13434"/>
                  </a:cubicBezTo>
                  <a:cubicBezTo>
                    <a:pt x="19821" y="7611"/>
                    <a:pt x="20735" y="1788"/>
                    <a:pt x="18030" y="628"/>
                  </a:cubicBezTo>
                  <a:lnTo>
                    <a:pt x="18926" y="628"/>
                  </a:lnTo>
                  <a:cubicBezTo>
                    <a:pt x="18441" y="193"/>
                    <a:pt x="17918" y="0"/>
                    <a:pt x="17396" y="0"/>
                  </a:cubicBezTo>
                  <a:cubicBezTo>
                    <a:pt x="14953" y="0"/>
                    <a:pt x="12136" y="4011"/>
                    <a:pt x="9935" y="8770"/>
                  </a:cubicBezTo>
                  <a:cubicBezTo>
                    <a:pt x="9935" y="8770"/>
                    <a:pt x="9935" y="8770"/>
                    <a:pt x="9935" y="9954"/>
                  </a:cubicBezTo>
                  <a:cubicBezTo>
                    <a:pt x="9935" y="8770"/>
                    <a:pt x="9935" y="8770"/>
                    <a:pt x="9040" y="8770"/>
                  </a:cubicBezTo>
                  <a:cubicBezTo>
                    <a:pt x="6820" y="4011"/>
                    <a:pt x="4003" y="0"/>
                    <a:pt x="2063"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1" name="Google Shape;1883;p54"/>
            <p:cNvSpPr/>
            <p:nvPr/>
          </p:nvSpPr>
          <p:spPr>
            <a:xfrm>
              <a:off x="3808445" y="2922158"/>
              <a:ext cx="99187" cy="84149"/>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93"/>
                    <a:pt x="931" y="628"/>
                  </a:cubicBezTo>
                  <a:cubicBezTo>
                    <a:pt x="-861" y="1788"/>
                    <a:pt x="35" y="7611"/>
                    <a:pt x="2742" y="13434"/>
                  </a:cubicBezTo>
                  <a:cubicBezTo>
                    <a:pt x="4534" y="18097"/>
                    <a:pt x="6345" y="20440"/>
                    <a:pt x="8137" y="21600"/>
                  </a:cubicBezTo>
                  <a:lnTo>
                    <a:pt x="10844" y="21600"/>
                  </a:lnTo>
                  <a:cubicBezTo>
                    <a:pt x="12637" y="20440"/>
                    <a:pt x="15344" y="18097"/>
                    <a:pt x="17136" y="13434"/>
                  </a:cubicBezTo>
                  <a:cubicBezTo>
                    <a:pt x="19843" y="7611"/>
                    <a:pt x="20739" y="1788"/>
                    <a:pt x="18051" y="628"/>
                  </a:cubicBezTo>
                  <a:lnTo>
                    <a:pt x="18947" y="628"/>
                  </a:lnTo>
                  <a:cubicBezTo>
                    <a:pt x="18461" y="193"/>
                    <a:pt x="17939" y="0"/>
                    <a:pt x="17397" y="0"/>
                  </a:cubicBezTo>
                  <a:cubicBezTo>
                    <a:pt x="14970" y="0"/>
                    <a:pt x="12151" y="4011"/>
                    <a:pt x="9930" y="8770"/>
                  </a:cubicBezTo>
                  <a:cubicBezTo>
                    <a:pt x="9930" y="8770"/>
                    <a:pt x="9930" y="8770"/>
                    <a:pt x="9930" y="9954"/>
                  </a:cubicBezTo>
                  <a:cubicBezTo>
                    <a:pt x="9930" y="8770"/>
                    <a:pt x="9930" y="8770"/>
                    <a:pt x="9034" y="8770"/>
                  </a:cubicBezTo>
                  <a:cubicBezTo>
                    <a:pt x="6831" y="4011"/>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2" name="Google Shape;1884;p54"/>
            <p:cNvSpPr/>
            <p:nvPr/>
          </p:nvSpPr>
          <p:spPr>
            <a:xfrm>
              <a:off x="4148899" y="2637708"/>
              <a:ext cx="99186" cy="87160"/>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53"/>
                    <a:pt x="35" y="6975"/>
                    <a:pt x="2742" y="13716"/>
                  </a:cubicBezTo>
                  <a:cubicBezTo>
                    <a:pt x="4534" y="17098"/>
                    <a:pt x="6345" y="20457"/>
                    <a:pt x="8137" y="21600"/>
                  </a:cubicBezTo>
                  <a:lnTo>
                    <a:pt x="10844" y="21600"/>
                  </a:lnTo>
                  <a:cubicBezTo>
                    <a:pt x="12637" y="20457"/>
                    <a:pt x="15344" y="17098"/>
                    <a:pt x="17136" y="13716"/>
                  </a:cubicBezTo>
                  <a:cubicBezTo>
                    <a:pt x="19843" y="6975"/>
                    <a:pt x="20739" y="1353"/>
                    <a:pt x="18051" y="210"/>
                  </a:cubicBezTo>
                  <a:lnTo>
                    <a:pt x="18947" y="210"/>
                  </a:lnTo>
                  <a:cubicBezTo>
                    <a:pt x="18592" y="70"/>
                    <a:pt x="18237" y="0"/>
                    <a:pt x="17864" y="0"/>
                  </a:cubicBezTo>
                  <a:cubicBezTo>
                    <a:pt x="15325" y="0"/>
                    <a:pt x="12301" y="3196"/>
                    <a:pt x="9948" y="8094"/>
                  </a:cubicBezTo>
                  <a:cubicBezTo>
                    <a:pt x="9948" y="9214"/>
                    <a:pt x="9948" y="9214"/>
                    <a:pt x="9948" y="9214"/>
                  </a:cubicBezTo>
                  <a:cubicBezTo>
                    <a:pt x="9948" y="9214"/>
                    <a:pt x="9948" y="8094"/>
                    <a:pt x="9034" y="8094"/>
                  </a:cubicBezTo>
                  <a:cubicBezTo>
                    <a:pt x="6681" y="3196"/>
                    <a:pt x="3657" y="0"/>
                    <a:pt x="1715"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3" name="Google Shape;1885;p54"/>
            <p:cNvSpPr/>
            <p:nvPr/>
          </p:nvSpPr>
          <p:spPr>
            <a:xfrm>
              <a:off x="3921914" y="2637708"/>
              <a:ext cx="99215" cy="87160"/>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53"/>
                    <a:pt x="45" y="6975"/>
                    <a:pt x="2731" y="13716"/>
                  </a:cubicBezTo>
                  <a:cubicBezTo>
                    <a:pt x="4540" y="17098"/>
                    <a:pt x="6331" y="20457"/>
                    <a:pt x="8140" y="21600"/>
                  </a:cubicBezTo>
                  <a:lnTo>
                    <a:pt x="10826" y="21600"/>
                  </a:lnTo>
                  <a:cubicBezTo>
                    <a:pt x="12636" y="20457"/>
                    <a:pt x="15340" y="17098"/>
                    <a:pt x="17131" y="13716"/>
                  </a:cubicBezTo>
                  <a:cubicBezTo>
                    <a:pt x="19836" y="6975"/>
                    <a:pt x="20731" y="1353"/>
                    <a:pt x="18026" y="210"/>
                  </a:cubicBezTo>
                  <a:lnTo>
                    <a:pt x="18922" y="210"/>
                  </a:lnTo>
                  <a:cubicBezTo>
                    <a:pt x="18586" y="70"/>
                    <a:pt x="18213" y="0"/>
                    <a:pt x="17840" y="0"/>
                  </a:cubicBezTo>
                  <a:cubicBezTo>
                    <a:pt x="15322" y="0"/>
                    <a:pt x="12281" y="3196"/>
                    <a:pt x="9931" y="8094"/>
                  </a:cubicBezTo>
                  <a:cubicBezTo>
                    <a:pt x="9931" y="9214"/>
                    <a:pt x="9931" y="9214"/>
                    <a:pt x="9931" y="9214"/>
                  </a:cubicBezTo>
                  <a:cubicBezTo>
                    <a:pt x="9931" y="9214"/>
                    <a:pt x="9931" y="8094"/>
                    <a:pt x="9036" y="8094"/>
                  </a:cubicBezTo>
                  <a:cubicBezTo>
                    <a:pt x="6685" y="3196"/>
                    <a:pt x="3645" y="0"/>
                    <a:pt x="1724"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4" name="Google Shape;1886;p54"/>
            <p:cNvSpPr/>
            <p:nvPr/>
          </p:nvSpPr>
          <p:spPr>
            <a:xfrm>
              <a:off x="4035408" y="3489646"/>
              <a:ext cx="99209" cy="84054"/>
            </a:xfrm>
            <a:custGeom>
              <a:avLst/>
              <a:gdLst/>
              <a:ahLst/>
              <a:cxnLst>
                <a:cxn ang="0">
                  <a:pos x="wd2" y="hd2"/>
                </a:cxn>
                <a:cxn ang="5400000">
                  <a:pos x="wd2" y="hd2"/>
                </a:cxn>
                <a:cxn ang="10800000">
                  <a:pos x="wd2" y="hd2"/>
                </a:cxn>
                <a:cxn ang="16200000">
                  <a:pos x="wd2" y="hd2"/>
                </a:cxn>
              </a:cxnLst>
              <a:rect l="0" t="0" r="r" b="b"/>
              <a:pathLst>
                <a:path w="19660" h="21600" extrusionOk="0">
                  <a:moveTo>
                    <a:pt x="2063" y="0"/>
                  </a:moveTo>
                  <a:cubicBezTo>
                    <a:pt x="1634" y="0"/>
                    <a:pt x="1261" y="194"/>
                    <a:pt x="944" y="605"/>
                  </a:cubicBezTo>
                  <a:cubicBezTo>
                    <a:pt x="-865" y="1766"/>
                    <a:pt x="30" y="7619"/>
                    <a:pt x="2735" y="13449"/>
                  </a:cubicBezTo>
                  <a:cubicBezTo>
                    <a:pt x="4526" y="18117"/>
                    <a:pt x="6335" y="20439"/>
                    <a:pt x="8126" y="21600"/>
                  </a:cubicBezTo>
                  <a:lnTo>
                    <a:pt x="10830" y="21600"/>
                  </a:lnTo>
                  <a:cubicBezTo>
                    <a:pt x="12640" y="20439"/>
                    <a:pt x="15326" y="18117"/>
                    <a:pt x="17135" y="13449"/>
                  </a:cubicBezTo>
                  <a:cubicBezTo>
                    <a:pt x="19821" y="7619"/>
                    <a:pt x="20735" y="1766"/>
                    <a:pt x="18030" y="605"/>
                  </a:cubicBezTo>
                  <a:lnTo>
                    <a:pt x="18926" y="605"/>
                  </a:lnTo>
                  <a:cubicBezTo>
                    <a:pt x="18441" y="194"/>
                    <a:pt x="17918" y="0"/>
                    <a:pt x="17396" y="0"/>
                  </a:cubicBezTo>
                  <a:cubicBezTo>
                    <a:pt x="14953" y="0"/>
                    <a:pt x="12136" y="3991"/>
                    <a:pt x="9935" y="8780"/>
                  </a:cubicBezTo>
                  <a:cubicBezTo>
                    <a:pt x="9935" y="8780"/>
                    <a:pt x="9935" y="8780"/>
                    <a:pt x="9935" y="9941"/>
                  </a:cubicBezTo>
                  <a:cubicBezTo>
                    <a:pt x="9935" y="8780"/>
                    <a:pt x="9935" y="8780"/>
                    <a:pt x="9040" y="8780"/>
                  </a:cubicBezTo>
                  <a:cubicBezTo>
                    <a:pt x="6820" y="3991"/>
                    <a:pt x="4003" y="0"/>
                    <a:pt x="2063"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5" name="Google Shape;1887;p54"/>
            <p:cNvSpPr/>
            <p:nvPr/>
          </p:nvSpPr>
          <p:spPr>
            <a:xfrm>
              <a:off x="3808445" y="3489646"/>
              <a:ext cx="99187" cy="84054"/>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94"/>
                    <a:pt x="931" y="605"/>
                  </a:cubicBezTo>
                  <a:cubicBezTo>
                    <a:pt x="-861" y="1766"/>
                    <a:pt x="35" y="7619"/>
                    <a:pt x="2742" y="13449"/>
                  </a:cubicBezTo>
                  <a:cubicBezTo>
                    <a:pt x="4534" y="18117"/>
                    <a:pt x="6345" y="20439"/>
                    <a:pt x="8137" y="21600"/>
                  </a:cubicBezTo>
                  <a:lnTo>
                    <a:pt x="10844" y="21600"/>
                  </a:lnTo>
                  <a:cubicBezTo>
                    <a:pt x="12637" y="20439"/>
                    <a:pt x="15344" y="18117"/>
                    <a:pt x="17136" y="13449"/>
                  </a:cubicBezTo>
                  <a:cubicBezTo>
                    <a:pt x="19843" y="7619"/>
                    <a:pt x="20739" y="1766"/>
                    <a:pt x="18051" y="605"/>
                  </a:cubicBezTo>
                  <a:lnTo>
                    <a:pt x="18947" y="605"/>
                  </a:lnTo>
                  <a:cubicBezTo>
                    <a:pt x="18461" y="194"/>
                    <a:pt x="17939" y="0"/>
                    <a:pt x="17397" y="0"/>
                  </a:cubicBezTo>
                  <a:cubicBezTo>
                    <a:pt x="14970" y="0"/>
                    <a:pt x="12151" y="3991"/>
                    <a:pt x="9930" y="8780"/>
                  </a:cubicBezTo>
                  <a:cubicBezTo>
                    <a:pt x="9930" y="8780"/>
                    <a:pt x="9930" y="8780"/>
                    <a:pt x="9930" y="9941"/>
                  </a:cubicBezTo>
                  <a:cubicBezTo>
                    <a:pt x="9930" y="8780"/>
                    <a:pt x="9930" y="8780"/>
                    <a:pt x="9034" y="8780"/>
                  </a:cubicBezTo>
                  <a:cubicBezTo>
                    <a:pt x="6831" y="3991"/>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6" name="Google Shape;1888;p54"/>
            <p:cNvSpPr/>
            <p:nvPr/>
          </p:nvSpPr>
          <p:spPr>
            <a:xfrm>
              <a:off x="4148899" y="3205196"/>
              <a:ext cx="99186"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6959"/>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8080"/>
                    <a:pt x="9034" y="8080"/>
                  </a:cubicBezTo>
                  <a:cubicBezTo>
                    <a:pt x="6681" y="3176"/>
                    <a:pt x="3657" y="0"/>
                    <a:pt x="1715"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7" name="Google Shape;1889;p54"/>
            <p:cNvSpPr/>
            <p:nvPr/>
          </p:nvSpPr>
          <p:spPr>
            <a:xfrm>
              <a:off x="3921914" y="3205196"/>
              <a:ext cx="99215"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40" y="17093"/>
                    <a:pt x="17131" y="13731"/>
                  </a:cubicBezTo>
                  <a:cubicBezTo>
                    <a:pt x="19836" y="6959"/>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8080"/>
                    <a:pt x="9036" y="8080"/>
                  </a:cubicBezTo>
                  <a:cubicBezTo>
                    <a:pt x="6685" y="3176"/>
                    <a:pt x="3645" y="0"/>
                    <a:pt x="1724"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8" name="Google Shape;1890;p54"/>
            <p:cNvSpPr/>
            <p:nvPr/>
          </p:nvSpPr>
          <p:spPr>
            <a:xfrm>
              <a:off x="3694953" y="2070312"/>
              <a:ext cx="99208" cy="87066"/>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31"/>
                    <a:pt x="30" y="6959"/>
                    <a:pt x="2735" y="13731"/>
                  </a:cubicBezTo>
                  <a:cubicBezTo>
                    <a:pt x="4526" y="17093"/>
                    <a:pt x="6335" y="20479"/>
                    <a:pt x="8126" y="21600"/>
                  </a:cubicBezTo>
                  <a:lnTo>
                    <a:pt x="10830" y="21600"/>
                  </a:lnTo>
                  <a:cubicBezTo>
                    <a:pt x="12621" y="20479"/>
                    <a:pt x="15326" y="17093"/>
                    <a:pt x="17135" y="13731"/>
                  </a:cubicBezTo>
                  <a:cubicBezTo>
                    <a:pt x="19821" y="8080"/>
                    <a:pt x="20735" y="1331"/>
                    <a:pt x="18030" y="210"/>
                  </a:cubicBezTo>
                  <a:lnTo>
                    <a:pt x="18926" y="210"/>
                  </a:lnTo>
                  <a:cubicBezTo>
                    <a:pt x="18571" y="70"/>
                    <a:pt x="18217" y="0"/>
                    <a:pt x="17844" y="0"/>
                  </a:cubicBezTo>
                  <a:cubicBezTo>
                    <a:pt x="15307" y="0"/>
                    <a:pt x="12285" y="3176"/>
                    <a:pt x="9935" y="8080"/>
                  </a:cubicBezTo>
                  <a:cubicBezTo>
                    <a:pt x="9935" y="9224"/>
                    <a:pt x="9935" y="9224"/>
                    <a:pt x="9935" y="9224"/>
                  </a:cubicBezTo>
                  <a:cubicBezTo>
                    <a:pt x="9935" y="9224"/>
                    <a:pt x="9935" y="9224"/>
                    <a:pt x="9040" y="8080"/>
                  </a:cubicBezTo>
                  <a:cubicBezTo>
                    <a:pt x="6689" y="3176"/>
                    <a:pt x="3649" y="0"/>
                    <a:pt x="1709"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29" name="Google Shape;1891;p54"/>
            <p:cNvSpPr/>
            <p:nvPr/>
          </p:nvSpPr>
          <p:spPr>
            <a:xfrm>
              <a:off x="3694953" y="1502824"/>
              <a:ext cx="99208" cy="87160"/>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53"/>
                    <a:pt x="30" y="6975"/>
                    <a:pt x="2735" y="13716"/>
                  </a:cubicBezTo>
                  <a:cubicBezTo>
                    <a:pt x="4526" y="17098"/>
                    <a:pt x="6335" y="20457"/>
                    <a:pt x="8126" y="21600"/>
                  </a:cubicBezTo>
                  <a:lnTo>
                    <a:pt x="10830" y="21600"/>
                  </a:lnTo>
                  <a:cubicBezTo>
                    <a:pt x="12621" y="20457"/>
                    <a:pt x="15326" y="17098"/>
                    <a:pt x="17135" y="13716"/>
                  </a:cubicBezTo>
                  <a:cubicBezTo>
                    <a:pt x="19821" y="8094"/>
                    <a:pt x="20735" y="1353"/>
                    <a:pt x="18030" y="210"/>
                  </a:cubicBezTo>
                  <a:lnTo>
                    <a:pt x="18926" y="210"/>
                  </a:lnTo>
                  <a:cubicBezTo>
                    <a:pt x="18571" y="70"/>
                    <a:pt x="18217" y="0"/>
                    <a:pt x="17844" y="0"/>
                  </a:cubicBezTo>
                  <a:cubicBezTo>
                    <a:pt x="15307" y="0"/>
                    <a:pt x="12285" y="3196"/>
                    <a:pt x="9935" y="8094"/>
                  </a:cubicBezTo>
                  <a:cubicBezTo>
                    <a:pt x="9935" y="9214"/>
                    <a:pt x="9935" y="9214"/>
                    <a:pt x="9935" y="9214"/>
                  </a:cubicBezTo>
                  <a:cubicBezTo>
                    <a:pt x="9935" y="9214"/>
                    <a:pt x="9935" y="9214"/>
                    <a:pt x="9040" y="8094"/>
                  </a:cubicBezTo>
                  <a:cubicBezTo>
                    <a:pt x="6689" y="3196"/>
                    <a:pt x="3649" y="0"/>
                    <a:pt x="1709"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0" name="Google Shape;1892;p54"/>
            <p:cNvSpPr/>
            <p:nvPr/>
          </p:nvSpPr>
          <p:spPr>
            <a:xfrm>
              <a:off x="3694953" y="2637708"/>
              <a:ext cx="99208" cy="87160"/>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53"/>
                    <a:pt x="30" y="6975"/>
                    <a:pt x="2735" y="13716"/>
                  </a:cubicBezTo>
                  <a:cubicBezTo>
                    <a:pt x="4526" y="17098"/>
                    <a:pt x="6335" y="20457"/>
                    <a:pt x="8126" y="21600"/>
                  </a:cubicBezTo>
                  <a:lnTo>
                    <a:pt x="10830" y="21600"/>
                  </a:lnTo>
                  <a:cubicBezTo>
                    <a:pt x="12621" y="20457"/>
                    <a:pt x="15326" y="17098"/>
                    <a:pt x="17135" y="13716"/>
                  </a:cubicBezTo>
                  <a:cubicBezTo>
                    <a:pt x="19821" y="6975"/>
                    <a:pt x="20735" y="1353"/>
                    <a:pt x="18030" y="210"/>
                  </a:cubicBezTo>
                  <a:lnTo>
                    <a:pt x="18926" y="210"/>
                  </a:lnTo>
                  <a:cubicBezTo>
                    <a:pt x="18571" y="70"/>
                    <a:pt x="18217" y="0"/>
                    <a:pt x="17844" y="0"/>
                  </a:cubicBezTo>
                  <a:cubicBezTo>
                    <a:pt x="15307" y="0"/>
                    <a:pt x="12285" y="3196"/>
                    <a:pt x="9935" y="8094"/>
                  </a:cubicBezTo>
                  <a:cubicBezTo>
                    <a:pt x="9935" y="9214"/>
                    <a:pt x="9935" y="9214"/>
                    <a:pt x="9935" y="9214"/>
                  </a:cubicBezTo>
                  <a:cubicBezTo>
                    <a:pt x="9935" y="9214"/>
                    <a:pt x="9935" y="8094"/>
                    <a:pt x="9040" y="8094"/>
                  </a:cubicBezTo>
                  <a:cubicBezTo>
                    <a:pt x="6689" y="3196"/>
                    <a:pt x="3649" y="0"/>
                    <a:pt x="1709"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1" name="Google Shape;1893;p54"/>
            <p:cNvSpPr/>
            <p:nvPr/>
          </p:nvSpPr>
          <p:spPr>
            <a:xfrm>
              <a:off x="3467989" y="2637708"/>
              <a:ext cx="99169" cy="87160"/>
            </a:xfrm>
            <a:custGeom>
              <a:avLst/>
              <a:gdLst/>
              <a:ahLst/>
              <a:cxnLst>
                <a:cxn ang="0">
                  <a:pos x="wd2" y="hd2"/>
                </a:cxn>
                <a:cxn ang="5400000">
                  <a:pos x="wd2" y="hd2"/>
                </a:cxn>
                <a:cxn ang="10800000">
                  <a:pos x="wd2" y="hd2"/>
                </a:cxn>
                <a:cxn ang="16200000">
                  <a:pos x="wd2" y="hd2"/>
                </a:cxn>
              </a:cxnLst>
              <a:rect l="0" t="0" r="r" b="b"/>
              <a:pathLst>
                <a:path w="19669" h="21600" extrusionOk="0">
                  <a:moveTo>
                    <a:pt x="1715" y="0"/>
                  </a:moveTo>
                  <a:cubicBezTo>
                    <a:pt x="1435" y="0"/>
                    <a:pt x="1174" y="70"/>
                    <a:pt x="931" y="210"/>
                  </a:cubicBezTo>
                  <a:cubicBezTo>
                    <a:pt x="-861" y="1353"/>
                    <a:pt x="35" y="6975"/>
                    <a:pt x="2742" y="13716"/>
                  </a:cubicBezTo>
                  <a:cubicBezTo>
                    <a:pt x="4534" y="17098"/>
                    <a:pt x="6327" y="20457"/>
                    <a:pt x="8137" y="21600"/>
                  </a:cubicBezTo>
                  <a:lnTo>
                    <a:pt x="10844" y="21600"/>
                  </a:lnTo>
                  <a:cubicBezTo>
                    <a:pt x="12637" y="20457"/>
                    <a:pt x="15344" y="17098"/>
                    <a:pt x="17136" y="13716"/>
                  </a:cubicBezTo>
                  <a:cubicBezTo>
                    <a:pt x="19843" y="6975"/>
                    <a:pt x="20739" y="1353"/>
                    <a:pt x="18032" y="210"/>
                  </a:cubicBezTo>
                  <a:lnTo>
                    <a:pt x="18947" y="210"/>
                  </a:lnTo>
                  <a:cubicBezTo>
                    <a:pt x="18592" y="70"/>
                    <a:pt x="18219" y="0"/>
                    <a:pt x="17845" y="0"/>
                  </a:cubicBezTo>
                  <a:cubicBezTo>
                    <a:pt x="15325" y="0"/>
                    <a:pt x="12282" y="3196"/>
                    <a:pt x="9930" y="8094"/>
                  </a:cubicBezTo>
                  <a:cubicBezTo>
                    <a:pt x="9930" y="9214"/>
                    <a:pt x="9930" y="9214"/>
                    <a:pt x="9930" y="9214"/>
                  </a:cubicBezTo>
                  <a:cubicBezTo>
                    <a:pt x="9930" y="9214"/>
                    <a:pt x="9930" y="8094"/>
                    <a:pt x="9034" y="8094"/>
                  </a:cubicBezTo>
                  <a:cubicBezTo>
                    <a:pt x="6681" y="319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2" name="Google Shape;1894;p54"/>
            <p:cNvSpPr/>
            <p:nvPr/>
          </p:nvSpPr>
          <p:spPr>
            <a:xfrm>
              <a:off x="3808445" y="2354762"/>
              <a:ext cx="99187" cy="86124"/>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89"/>
                    <a:pt x="931" y="590"/>
                  </a:cubicBezTo>
                  <a:cubicBezTo>
                    <a:pt x="-861" y="1723"/>
                    <a:pt x="35" y="7436"/>
                    <a:pt x="2742" y="13125"/>
                  </a:cubicBezTo>
                  <a:cubicBezTo>
                    <a:pt x="4534" y="17681"/>
                    <a:pt x="6345" y="19948"/>
                    <a:pt x="8137" y="21081"/>
                  </a:cubicBezTo>
                  <a:cubicBezTo>
                    <a:pt x="8436" y="21458"/>
                    <a:pt x="8642" y="21600"/>
                    <a:pt x="8810" y="21600"/>
                  </a:cubicBezTo>
                  <a:cubicBezTo>
                    <a:pt x="9146" y="21600"/>
                    <a:pt x="9332" y="21081"/>
                    <a:pt x="9930" y="21081"/>
                  </a:cubicBezTo>
                  <a:lnTo>
                    <a:pt x="10844" y="21081"/>
                  </a:lnTo>
                  <a:cubicBezTo>
                    <a:pt x="12637" y="19948"/>
                    <a:pt x="15344" y="17681"/>
                    <a:pt x="17136" y="13125"/>
                  </a:cubicBezTo>
                  <a:cubicBezTo>
                    <a:pt x="19843" y="7436"/>
                    <a:pt x="20739" y="1723"/>
                    <a:pt x="18051" y="590"/>
                  </a:cubicBezTo>
                  <a:lnTo>
                    <a:pt x="18947" y="590"/>
                  </a:lnTo>
                  <a:cubicBezTo>
                    <a:pt x="18461" y="189"/>
                    <a:pt x="17939" y="0"/>
                    <a:pt x="17397" y="0"/>
                  </a:cubicBezTo>
                  <a:cubicBezTo>
                    <a:pt x="14970" y="0"/>
                    <a:pt x="12151" y="3895"/>
                    <a:pt x="9930" y="8569"/>
                  </a:cubicBezTo>
                  <a:cubicBezTo>
                    <a:pt x="9930" y="8569"/>
                    <a:pt x="9930" y="8569"/>
                    <a:pt x="9930" y="9702"/>
                  </a:cubicBezTo>
                  <a:cubicBezTo>
                    <a:pt x="9930" y="8569"/>
                    <a:pt x="9930" y="8569"/>
                    <a:pt x="9034" y="8569"/>
                  </a:cubicBezTo>
                  <a:cubicBezTo>
                    <a:pt x="6831" y="3895"/>
                    <a:pt x="4012" y="0"/>
                    <a:pt x="2070"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3" name="Google Shape;1895;p54"/>
            <p:cNvSpPr/>
            <p:nvPr/>
          </p:nvSpPr>
          <p:spPr>
            <a:xfrm>
              <a:off x="3581460" y="2354762"/>
              <a:ext cx="99215" cy="86124"/>
            </a:xfrm>
            <a:custGeom>
              <a:avLst/>
              <a:gdLst/>
              <a:ahLst/>
              <a:cxnLst>
                <a:cxn ang="0">
                  <a:pos x="wd2" y="hd2"/>
                </a:cxn>
                <a:cxn ang="5400000">
                  <a:pos x="wd2" y="hd2"/>
                </a:cxn>
                <a:cxn ang="10800000">
                  <a:pos x="wd2" y="hd2"/>
                </a:cxn>
                <a:cxn ang="16200000">
                  <a:pos x="wd2" y="hd2"/>
                </a:cxn>
              </a:cxnLst>
              <a:rect l="0" t="0" r="r" b="b"/>
              <a:pathLst>
                <a:path w="19661" h="21600" extrusionOk="0">
                  <a:moveTo>
                    <a:pt x="2078" y="0"/>
                  </a:moveTo>
                  <a:cubicBezTo>
                    <a:pt x="1649" y="0"/>
                    <a:pt x="1257" y="189"/>
                    <a:pt x="940" y="590"/>
                  </a:cubicBezTo>
                  <a:cubicBezTo>
                    <a:pt x="-869" y="1723"/>
                    <a:pt x="45" y="7436"/>
                    <a:pt x="2731" y="13125"/>
                  </a:cubicBezTo>
                  <a:cubicBezTo>
                    <a:pt x="4540" y="17681"/>
                    <a:pt x="6331" y="19948"/>
                    <a:pt x="8140" y="21081"/>
                  </a:cubicBezTo>
                  <a:cubicBezTo>
                    <a:pt x="8439" y="21458"/>
                    <a:pt x="8625" y="21600"/>
                    <a:pt x="8793" y="21600"/>
                  </a:cubicBezTo>
                  <a:cubicBezTo>
                    <a:pt x="9129" y="21600"/>
                    <a:pt x="9334" y="21081"/>
                    <a:pt x="9931" y="21081"/>
                  </a:cubicBezTo>
                  <a:lnTo>
                    <a:pt x="10826" y="21081"/>
                  </a:lnTo>
                  <a:cubicBezTo>
                    <a:pt x="12636" y="19948"/>
                    <a:pt x="15322" y="17681"/>
                    <a:pt x="17131" y="13125"/>
                  </a:cubicBezTo>
                  <a:cubicBezTo>
                    <a:pt x="19836" y="7436"/>
                    <a:pt x="20731" y="1723"/>
                    <a:pt x="18026" y="590"/>
                  </a:cubicBezTo>
                  <a:lnTo>
                    <a:pt x="18922" y="590"/>
                  </a:lnTo>
                  <a:cubicBezTo>
                    <a:pt x="18437" y="189"/>
                    <a:pt x="17933" y="0"/>
                    <a:pt x="17392" y="0"/>
                  </a:cubicBezTo>
                  <a:cubicBezTo>
                    <a:pt x="14967" y="0"/>
                    <a:pt x="12151" y="3895"/>
                    <a:pt x="9931" y="8569"/>
                  </a:cubicBezTo>
                  <a:cubicBezTo>
                    <a:pt x="9931" y="8569"/>
                    <a:pt x="9931" y="8569"/>
                    <a:pt x="9931" y="9702"/>
                  </a:cubicBezTo>
                  <a:cubicBezTo>
                    <a:pt x="9931" y="8569"/>
                    <a:pt x="9931" y="8569"/>
                    <a:pt x="9036" y="8569"/>
                  </a:cubicBezTo>
                  <a:cubicBezTo>
                    <a:pt x="6816" y="3895"/>
                    <a:pt x="3999" y="0"/>
                    <a:pt x="2078"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4" name="Google Shape;1896;p54"/>
            <p:cNvSpPr/>
            <p:nvPr/>
          </p:nvSpPr>
          <p:spPr>
            <a:xfrm>
              <a:off x="3354474" y="2354762"/>
              <a:ext cx="99194" cy="86124"/>
            </a:xfrm>
            <a:custGeom>
              <a:avLst/>
              <a:gdLst/>
              <a:ahLst/>
              <a:cxnLst>
                <a:cxn ang="0">
                  <a:pos x="wd2" y="hd2"/>
                </a:cxn>
                <a:cxn ang="5400000">
                  <a:pos x="wd2" y="hd2"/>
                </a:cxn>
                <a:cxn ang="10800000">
                  <a:pos x="wd2" y="hd2"/>
                </a:cxn>
                <a:cxn ang="16200000">
                  <a:pos x="wd2" y="hd2"/>
                </a:cxn>
              </a:cxnLst>
              <a:rect l="0" t="0" r="r" b="b"/>
              <a:pathLst>
                <a:path w="19674" h="21600" extrusionOk="0">
                  <a:moveTo>
                    <a:pt x="2070" y="0"/>
                  </a:moveTo>
                  <a:cubicBezTo>
                    <a:pt x="1641" y="0"/>
                    <a:pt x="1267" y="189"/>
                    <a:pt x="931" y="590"/>
                  </a:cubicBezTo>
                  <a:cubicBezTo>
                    <a:pt x="-861" y="1723"/>
                    <a:pt x="35" y="7436"/>
                    <a:pt x="2742" y="13125"/>
                  </a:cubicBezTo>
                  <a:cubicBezTo>
                    <a:pt x="4534" y="17681"/>
                    <a:pt x="6345" y="19948"/>
                    <a:pt x="8137" y="21081"/>
                  </a:cubicBezTo>
                  <a:cubicBezTo>
                    <a:pt x="8436" y="21458"/>
                    <a:pt x="8642" y="21600"/>
                    <a:pt x="8810" y="21600"/>
                  </a:cubicBezTo>
                  <a:cubicBezTo>
                    <a:pt x="9146" y="21600"/>
                    <a:pt x="9351" y="21081"/>
                    <a:pt x="9948" y="21081"/>
                  </a:cubicBezTo>
                  <a:lnTo>
                    <a:pt x="10844" y="21081"/>
                  </a:lnTo>
                  <a:cubicBezTo>
                    <a:pt x="12637" y="19948"/>
                    <a:pt x="15344" y="17681"/>
                    <a:pt x="17155" y="13125"/>
                  </a:cubicBezTo>
                  <a:cubicBezTo>
                    <a:pt x="19843" y="7436"/>
                    <a:pt x="20739" y="1723"/>
                    <a:pt x="18051" y="590"/>
                  </a:cubicBezTo>
                  <a:lnTo>
                    <a:pt x="18947" y="590"/>
                  </a:lnTo>
                  <a:cubicBezTo>
                    <a:pt x="18461" y="189"/>
                    <a:pt x="17939" y="0"/>
                    <a:pt x="17416" y="0"/>
                  </a:cubicBezTo>
                  <a:cubicBezTo>
                    <a:pt x="14970" y="0"/>
                    <a:pt x="12151" y="3895"/>
                    <a:pt x="9948" y="8569"/>
                  </a:cubicBezTo>
                  <a:cubicBezTo>
                    <a:pt x="9948" y="8569"/>
                    <a:pt x="9948" y="8569"/>
                    <a:pt x="9948" y="9702"/>
                  </a:cubicBezTo>
                  <a:cubicBezTo>
                    <a:pt x="9948" y="8569"/>
                    <a:pt x="9948" y="8569"/>
                    <a:pt x="9034" y="8569"/>
                  </a:cubicBezTo>
                  <a:cubicBezTo>
                    <a:pt x="6831" y="3895"/>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5" name="Google Shape;1897;p54"/>
            <p:cNvSpPr/>
            <p:nvPr/>
          </p:nvSpPr>
          <p:spPr>
            <a:xfrm>
              <a:off x="3694953" y="2070312"/>
              <a:ext cx="99208" cy="87066"/>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31"/>
                    <a:pt x="30" y="6959"/>
                    <a:pt x="2735" y="13731"/>
                  </a:cubicBezTo>
                  <a:cubicBezTo>
                    <a:pt x="4526" y="17093"/>
                    <a:pt x="6335" y="20479"/>
                    <a:pt x="8126" y="21600"/>
                  </a:cubicBezTo>
                  <a:lnTo>
                    <a:pt x="10830" y="21600"/>
                  </a:lnTo>
                  <a:cubicBezTo>
                    <a:pt x="12621" y="20479"/>
                    <a:pt x="15326" y="17093"/>
                    <a:pt x="17135" y="13731"/>
                  </a:cubicBezTo>
                  <a:cubicBezTo>
                    <a:pt x="19821" y="8080"/>
                    <a:pt x="20735" y="1331"/>
                    <a:pt x="18030" y="210"/>
                  </a:cubicBezTo>
                  <a:lnTo>
                    <a:pt x="18926" y="210"/>
                  </a:lnTo>
                  <a:cubicBezTo>
                    <a:pt x="18571" y="70"/>
                    <a:pt x="18217" y="0"/>
                    <a:pt x="17844" y="0"/>
                  </a:cubicBezTo>
                  <a:cubicBezTo>
                    <a:pt x="15307" y="0"/>
                    <a:pt x="12285" y="3176"/>
                    <a:pt x="9935" y="8080"/>
                  </a:cubicBezTo>
                  <a:cubicBezTo>
                    <a:pt x="9935" y="9224"/>
                    <a:pt x="9935" y="9224"/>
                    <a:pt x="9935" y="9224"/>
                  </a:cubicBezTo>
                  <a:cubicBezTo>
                    <a:pt x="9935" y="9224"/>
                    <a:pt x="9935" y="9224"/>
                    <a:pt x="9040" y="8080"/>
                  </a:cubicBezTo>
                  <a:cubicBezTo>
                    <a:pt x="6689" y="3176"/>
                    <a:pt x="3649" y="0"/>
                    <a:pt x="1709"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6" name="Google Shape;1898;p54"/>
            <p:cNvSpPr/>
            <p:nvPr/>
          </p:nvSpPr>
          <p:spPr>
            <a:xfrm>
              <a:off x="3694953" y="3205196"/>
              <a:ext cx="99208" cy="87066"/>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31"/>
                    <a:pt x="30" y="6959"/>
                    <a:pt x="2735" y="13731"/>
                  </a:cubicBezTo>
                  <a:cubicBezTo>
                    <a:pt x="4526" y="17093"/>
                    <a:pt x="6335" y="20479"/>
                    <a:pt x="8126" y="21600"/>
                  </a:cubicBezTo>
                  <a:lnTo>
                    <a:pt x="10830" y="21600"/>
                  </a:lnTo>
                  <a:cubicBezTo>
                    <a:pt x="12621" y="20479"/>
                    <a:pt x="15326" y="17093"/>
                    <a:pt x="17135" y="13731"/>
                  </a:cubicBezTo>
                  <a:cubicBezTo>
                    <a:pt x="19821" y="6959"/>
                    <a:pt x="20735" y="1331"/>
                    <a:pt x="18030" y="210"/>
                  </a:cubicBezTo>
                  <a:lnTo>
                    <a:pt x="18926" y="210"/>
                  </a:lnTo>
                  <a:cubicBezTo>
                    <a:pt x="18571" y="70"/>
                    <a:pt x="18217" y="0"/>
                    <a:pt x="17844" y="0"/>
                  </a:cubicBezTo>
                  <a:cubicBezTo>
                    <a:pt x="15307" y="0"/>
                    <a:pt x="12285" y="3176"/>
                    <a:pt x="9935" y="8080"/>
                  </a:cubicBezTo>
                  <a:cubicBezTo>
                    <a:pt x="9935" y="9224"/>
                    <a:pt x="9935" y="9224"/>
                    <a:pt x="9935" y="9224"/>
                  </a:cubicBezTo>
                  <a:cubicBezTo>
                    <a:pt x="9935" y="9224"/>
                    <a:pt x="9935" y="8080"/>
                    <a:pt x="9040" y="8080"/>
                  </a:cubicBezTo>
                  <a:cubicBezTo>
                    <a:pt x="6689" y="3176"/>
                    <a:pt x="3649" y="0"/>
                    <a:pt x="1709"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7" name="Google Shape;1899;p54"/>
            <p:cNvSpPr/>
            <p:nvPr/>
          </p:nvSpPr>
          <p:spPr>
            <a:xfrm>
              <a:off x="3467989" y="3205196"/>
              <a:ext cx="99169" cy="87066"/>
            </a:xfrm>
            <a:custGeom>
              <a:avLst/>
              <a:gdLst/>
              <a:ahLst/>
              <a:cxnLst>
                <a:cxn ang="0">
                  <a:pos x="wd2" y="hd2"/>
                </a:cxn>
                <a:cxn ang="5400000">
                  <a:pos x="wd2" y="hd2"/>
                </a:cxn>
                <a:cxn ang="10800000">
                  <a:pos x="wd2" y="hd2"/>
                </a:cxn>
                <a:cxn ang="16200000">
                  <a:pos x="wd2" y="hd2"/>
                </a:cxn>
              </a:cxnLst>
              <a:rect l="0" t="0" r="r" b="b"/>
              <a:pathLst>
                <a:path w="19669" h="21600" extrusionOk="0">
                  <a:moveTo>
                    <a:pt x="1715" y="0"/>
                  </a:moveTo>
                  <a:cubicBezTo>
                    <a:pt x="1435" y="0"/>
                    <a:pt x="1174" y="70"/>
                    <a:pt x="931" y="210"/>
                  </a:cubicBezTo>
                  <a:cubicBezTo>
                    <a:pt x="-861" y="1331"/>
                    <a:pt x="35" y="6959"/>
                    <a:pt x="2742" y="13731"/>
                  </a:cubicBezTo>
                  <a:cubicBezTo>
                    <a:pt x="4534" y="17093"/>
                    <a:pt x="6327" y="20479"/>
                    <a:pt x="8137" y="21600"/>
                  </a:cubicBezTo>
                  <a:lnTo>
                    <a:pt x="10844" y="21600"/>
                  </a:lnTo>
                  <a:cubicBezTo>
                    <a:pt x="12637" y="20479"/>
                    <a:pt x="15344" y="17093"/>
                    <a:pt x="17136" y="13731"/>
                  </a:cubicBezTo>
                  <a:cubicBezTo>
                    <a:pt x="19843" y="6959"/>
                    <a:pt x="20739" y="1331"/>
                    <a:pt x="18032" y="210"/>
                  </a:cubicBezTo>
                  <a:lnTo>
                    <a:pt x="18947" y="210"/>
                  </a:lnTo>
                  <a:cubicBezTo>
                    <a:pt x="18592" y="70"/>
                    <a:pt x="18219" y="0"/>
                    <a:pt x="17845" y="0"/>
                  </a:cubicBezTo>
                  <a:cubicBezTo>
                    <a:pt x="15325" y="0"/>
                    <a:pt x="12282" y="3176"/>
                    <a:pt x="9930" y="8080"/>
                  </a:cubicBezTo>
                  <a:cubicBezTo>
                    <a:pt x="9930" y="9224"/>
                    <a:pt x="9930" y="9224"/>
                    <a:pt x="9930" y="9224"/>
                  </a:cubicBezTo>
                  <a:cubicBezTo>
                    <a:pt x="9930" y="9224"/>
                    <a:pt x="9930" y="8080"/>
                    <a:pt x="9034" y="8080"/>
                  </a:cubicBezTo>
                  <a:cubicBezTo>
                    <a:pt x="6681" y="317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8" name="Google Shape;1900;p54"/>
            <p:cNvSpPr/>
            <p:nvPr/>
          </p:nvSpPr>
          <p:spPr>
            <a:xfrm>
              <a:off x="3808445" y="2922158"/>
              <a:ext cx="99187" cy="84149"/>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93"/>
                    <a:pt x="931" y="628"/>
                  </a:cubicBezTo>
                  <a:cubicBezTo>
                    <a:pt x="-861" y="1788"/>
                    <a:pt x="35" y="7611"/>
                    <a:pt x="2742" y="13434"/>
                  </a:cubicBezTo>
                  <a:cubicBezTo>
                    <a:pt x="4534" y="18097"/>
                    <a:pt x="6345" y="20440"/>
                    <a:pt x="8137" y="21600"/>
                  </a:cubicBezTo>
                  <a:lnTo>
                    <a:pt x="10844" y="21600"/>
                  </a:lnTo>
                  <a:cubicBezTo>
                    <a:pt x="12637" y="20440"/>
                    <a:pt x="15344" y="18097"/>
                    <a:pt x="17136" y="13434"/>
                  </a:cubicBezTo>
                  <a:cubicBezTo>
                    <a:pt x="19843" y="7611"/>
                    <a:pt x="20739" y="1788"/>
                    <a:pt x="18051" y="628"/>
                  </a:cubicBezTo>
                  <a:lnTo>
                    <a:pt x="18947" y="628"/>
                  </a:lnTo>
                  <a:cubicBezTo>
                    <a:pt x="18461" y="193"/>
                    <a:pt x="17939" y="0"/>
                    <a:pt x="17397" y="0"/>
                  </a:cubicBezTo>
                  <a:cubicBezTo>
                    <a:pt x="14970" y="0"/>
                    <a:pt x="12151" y="4011"/>
                    <a:pt x="9930" y="8770"/>
                  </a:cubicBezTo>
                  <a:cubicBezTo>
                    <a:pt x="9930" y="8770"/>
                    <a:pt x="9930" y="8770"/>
                    <a:pt x="9930" y="9954"/>
                  </a:cubicBezTo>
                  <a:cubicBezTo>
                    <a:pt x="9930" y="8770"/>
                    <a:pt x="9930" y="8770"/>
                    <a:pt x="9034" y="8770"/>
                  </a:cubicBezTo>
                  <a:cubicBezTo>
                    <a:pt x="6831" y="4011"/>
                    <a:pt x="4012" y="0"/>
                    <a:pt x="2070"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39" name="Google Shape;1901;p54"/>
            <p:cNvSpPr/>
            <p:nvPr/>
          </p:nvSpPr>
          <p:spPr>
            <a:xfrm>
              <a:off x="3581460" y="2922158"/>
              <a:ext cx="99215" cy="84149"/>
            </a:xfrm>
            <a:custGeom>
              <a:avLst/>
              <a:gdLst/>
              <a:ahLst/>
              <a:cxnLst>
                <a:cxn ang="0">
                  <a:pos x="wd2" y="hd2"/>
                </a:cxn>
                <a:cxn ang="5400000">
                  <a:pos x="wd2" y="hd2"/>
                </a:cxn>
                <a:cxn ang="10800000">
                  <a:pos x="wd2" y="hd2"/>
                </a:cxn>
                <a:cxn ang="16200000">
                  <a:pos x="wd2" y="hd2"/>
                </a:cxn>
              </a:cxnLst>
              <a:rect l="0" t="0" r="r" b="b"/>
              <a:pathLst>
                <a:path w="19661" h="21600" extrusionOk="0">
                  <a:moveTo>
                    <a:pt x="2078" y="0"/>
                  </a:moveTo>
                  <a:cubicBezTo>
                    <a:pt x="1649" y="0"/>
                    <a:pt x="1257" y="193"/>
                    <a:pt x="940" y="628"/>
                  </a:cubicBezTo>
                  <a:cubicBezTo>
                    <a:pt x="-869" y="1788"/>
                    <a:pt x="45" y="7611"/>
                    <a:pt x="2731" y="13434"/>
                  </a:cubicBezTo>
                  <a:cubicBezTo>
                    <a:pt x="4540" y="18097"/>
                    <a:pt x="6331" y="20440"/>
                    <a:pt x="8140" y="21600"/>
                  </a:cubicBezTo>
                  <a:lnTo>
                    <a:pt x="10826" y="21600"/>
                  </a:lnTo>
                  <a:cubicBezTo>
                    <a:pt x="12636" y="20440"/>
                    <a:pt x="15322" y="18097"/>
                    <a:pt x="17131" y="13434"/>
                  </a:cubicBezTo>
                  <a:cubicBezTo>
                    <a:pt x="19836" y="7611"/>
                    <a:pt x="20731" y="1788"/>
                    <a:pt x="18026" y="628"/>
                  </a:cubicBezTo>
                  <a:lnTo>
                    <a:pt x="18922" y="628"/>
                  </a:lnTo>
                  <a:cubicBezTo>
                    <a:pt x="18437" y="193"/>
                    <a:pt x="17933" y="0"/>
                    <a:pt x="17392" y="0"/>
                  </a:cubicBezTo>
                  <a:cubicBezTo>
                    <a:pt x="14967" y="0"/>
                    <a:pt x="12151" y="4011"/>
                    <a:pt x="9931" y="8770"/>
                  </a:cubicBezTo>
                  <a:cubicBezTo>
                    <a:pt x="9931" y="8770"/>
                    <a:pt x="9931" y="8770"/>
                    <a:pt x="9931" y="9954"/>
                  </a:cubicBezTo>
                  <a:cubicBezTo>
                    <a:pt x="9931" y="8770"/>
                    <a:pt x="9931" y="8770"/>
                    <a:pt x="9036" y="8770"/>
                  </a:cubicBezTo>
                  <a:cubicBezTo>
                    <a:pt x="6816" y="4011"/>
                    <a:pt x="3999" y="0"/>
                    <a:pt x="2078"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0" name="Google Shape;1902;p54"/>
            <p:cNvSpPr/>
            <p:nvPr/>
          </p:nvSpPr>
          <p:spPr>
            <a:xfrm>
              <a:off x="3694953" y="2637708"/>
              <a:ext cx="99208" cy="87160"/>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53"/>
                    <a:pt x="30" y="6975"/>
                    <a:pt x="2735" y="13716"/>
                  </a:cubicBezTo>
                  <a:cubicBezTo>
                    <a:pt x="4526" y="17098"/>
                    <a:pt x="6335" y="20457"/>
                    <a:pt x="8126" y="21600"/>
                  </a:cubicBezTo>
                  <a:lnTo>
                    <a:pt x="10830" y="21600"/>
                  </a:lnTo>
                  <a:cubicBezTo>
                    <a:pt x="12621" y="20457"/>
                    <a:pt x="15326" y="17098"/>
                    <a:pt x="17135" y="13716"/>
                  </a:cubicBezTo>
                  <a:cubicBezTo>
                    <a:pt x="19821" y="6975"/>
                    <a:pt x="20735" y="1353"/>
                    <a:pt x="18030" y="210"/>
                  </a:cubicBezTo>
                  <a:lnTo>
                    <a:pt x="18926" y="210"/>
                  </a:lnTo>
                  <a:cubicBezTo>
                    <a:pt x="18571" y="70"/>
                    <a:pt x="18217" y="0"/>
                    <a:pt x="17844" y="0"/>
                  </a:cubicBezTo>
                  <a:cubicBezTo>
                    <a:pt x="15307" y="0"/>
                    <a:pt x="12285" y="3196"/>
                    <a:pt x="9935" y="8094"/>
                  </a:cubicBezTo>
                  <a:cubicBezTo>
                    <a:pt x="9935" y="9214"/>
                    <a:pt x="9935" y="9214"/>
                    <a:pt x="9935" y="9214"/>
                  </a:cubicBezTo>
                  <a:cubicBezTo>
                    <a:pt x="9935" y="9214"/>
                    <a:pt x="9935" y="8094"/>
                    <a:pt x="9040" y="8094"/>
                  </a:cubicBezTo>
                  <a:cubicBezTo>
                    <a:pt x="6689" y="3196"/>
                    <a:pt x="3649" y="0"/>
                    <a:pt x="1709"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1" name="Google Shape;1903;p54"/>
            <p:cNvSpPr/>
            <p:nvPr/>
          </p:nvSpPr>
          <p:spPr>
            <a:xfrm>
              <a:off x="3467989" y="2637708"/>
              <a:ext cx="99169" cy="87160"/>
            </a:xfrm>
            <a:custGeom>
              <a:avLst/>
              <a:gdLst/>
              <a:ahLst/>
              <a:cxnLst>
                <a:cxn ang="0">
                  <a:pos x="wd2" y="hd2"/>
                </a:cxn>
                <a:cxn ang="5400000">
                  <a:pos x="wd2" y="hd2"/>
                </a:cxn>
                <a:cxn ang="10800000">
                  <a:pos x="wd2" y="hd2"/>
                </a:cxn>
                <a:cxn ang="16200000">
                  <a:pos x="wd2" y="hd2"/>
                </a:cxn>
              </a:cxnLst>
              <a:rect l="0" t="0" r="r" b="b"/>
              <a:pathLst>
                <a:path w="19669" h="21600" extrusionOk="0">
                  <a:moveTo>
                    <a:pt x="1715" y="0"/>
                  </a:moveTo>
                  <a:cubicBezTo>
                    <a:pt x="1435" y="0"/>
                    <a:pt x="1174" y="70"/>
                    <a:pt x="931" y="210"/>
                  </a:cubicBezTo>
                  <a:cubicBezTo>
                    <a:pt x="-861" y="1353"/>
                    <a:pt x="35" y="6975"/>
                    <a:pt x="2742" y="13716"/>
                  </a:cubicBezTo>
                  <a:cubicBezTo>
                    <a:pt x="4534" y="17098"/>
                    <a:pt x="6327" y="20457"/>
                    <a:pt x="8137" y="21600"/>
                  </a:cubicBezTo>
                  <a:lnTo>
                    <a:pt x="10844" y="21600"/>
                  </a:lnTo>
                  <a:cubicBezTo>
                    <a:pt x="12637" y="20457"/>
                    <a:pt x="15344" y="17098"/>
                    <a:pt x="17136" y="13716"/>
                  </a:cubicBezTo>
                  <a:cubicBezTo>
                    <a:pt x="19843" y="6975"/>
                    <a:pt x="20739" y="1353"/>
                    <a:pt x="18032" y="210"/>
                  </a:cubicBezTo>
                  <a:lnTo>
                    <a:pt x="18947" y="210"/>
                  </a:lnTo>
                  <a:cubicBezTo>
                    <a:pt x="18592" y="70"/>
                    <a:pt x="18219" y="0"/>
                    <a:pt x="17845" y="0"/>
                  </a:cubicBezTo>
                  <a:cubicBezTo>
                    <a:pt x="15325" y="0"/>
                    <a:pt x="12282" y="3196"/>
                    <a:pt x="9930" y="8094"/>
                  </a:cubicBezTo>
                  <a:cubicBezTo>
                    <a:pt x="9930" y="9214"/>
                    <a:pt x="9930" y="9214"/>
                    <a:pt x="9930" y="9214"/>
                  </a:cubicBezTo>
                  <a:cubicBezTo>
                    <a:pt x="9930" y="9214"/>
                    <a:pt x="9930" y="8094"/>
                    <a:pt x="9034" y="8094"/>
                  </a:cubicBezTo>
                  <a:cubicBezTo>
                    <a:pt x="6681" y="3196"/>
                    <a:pt x="3657" y="0"/>
                    <a:pt x="1715"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2" name="Google Shape;1904;p54"/>
            <p:cNvSpPr/>
            <p:nvPr/>
          </p:nvSpPr>
          <p:spPr>
            <a:xfrm>
              <a:off x="3808445" y="3489646"/>
              <a:ext cx="99187" cy="84054"/>
            </a:xfrm>
            <a:custGeom>
              <a:avLst/>
              <a:gdLst/>
              <a:ahLst/>
              <a:cxnLst>
                <a:cxn ang="0">
                  <a:pos x="wd2" y="hd2"/>
                </a:cxn>
                <a:cxn ang="5400000">
                  <a:pos x="wd2" y="hd2"/>
                </a:cxn>
                <a:cxn ang="10800000">
                  <a:pos x="wd2" y="hd2"/>
                </a:cxn>
                <a:cxn ang="16200000">
                  <a:pos x="wd2" y="hd2"/>
                </a:cxn>
              </a:cxnLst>
              <a:rect l="0" t="0" r="r" b="b"/>
              <a:pathLst>
                <a:path w="19673" h="21600" extrusionOk="0">
                  <a:moveTo>
                    <a:pt x="2070" y="0"/>
                  </a:moveTo>
                  <a:cubicBezTo>
                    <a:pt x="1641" y="0"/>
                    <a:pt x="1267" y="194"/>
                    <a:pt x="931" y="605"/>
                  </a:cubicBezTo>
                  <a:cubicBezTo>
                    <a:pt x="-861" y="1766"/>
                    <a:pt x="35" y="7619"/>
                    <a:pt x="2742" y="13449"/>
                  </a:cubicBezTo>
                  <a:cubicBezTo>
                    <a:pt x="4534" y="18117"/>
                    <a:pt x="6345" y="20439"/>
                    <a:pt x="8137" y="21600"/>
                  </a:cubicBezTo>
                  <a:lnTo>
                    <a:pt x="10844" y="21600"/>
                  </a:lnTo>
                  <a:cubicBezTo>
                    <a:pt x="12637" y="20439"/>
                    <a:pt x="15344" y="18117"/>
                    <a:pt x="17136" y="13449"/>
                  </a:cubicBezTo>
                  <a:cubicBezTo>
                    <a:pt x="19843" y="7619"/>
                    <a:pt x="20739" y="1766"/>
                    <a:pt x="18051" y="605"/>
                  </a:cubicBezTo>
                  <a:lnTo>
                    <a:pt x="18947" y="605"/>
                  </a:lnTo>
                  <a:cubicBezTo>
                    <a:pt x="18461" y="194"/>
                    <a:pt x="17939" y="0"/>
                    <a:pt x="17397" y="0"/>
                  </a:cubicBezTo>
                  <a:cubicBezTo>
                    <a:pt x="14970" y="0"/>
                    <a:pt x="12151" y="3991"/>
                    <a:pt x="9930" y="8780"/>
                  </a:cubicBezTo>
                  <a:cubicBezTo>
                    <a:pt x="9930" y="8780"/>
                    <a:pt x="9930" y="8780"/>
                    <a:pt x="9930" y="9941"/>
                  </a:cubicBezTo>
                  <a:cubicBezTo>
                    <a:pt x="9930" y="8780"/>
                    <a:pt x="9930" y="8780"/>
                    <a:pt x="9034" y="8780"/>
                  </a:cubicBezTo>
                  <a:cubicBezTo>
                    <a:pt x="6831" y="3991"/>
                    <a:pt x="4012" y="0"/>
                    <a:pt x="2070"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3" name="Google Shape;1905;p54"/>
            <p:cNvSpPr/>
            <p:nvPr/>
          </p:nvSpPr>
          <p:spPr>
            <a:xfrm>
              <a:off x="3581460" y="3489646"/>
              <a:ext cx="99215" cy="84054"/>
            </a:xfrm>
            <a:custGeom>
              <a:avLst/>
              <a:gdLst/>
              <a:ahLst/>
              <a:cxnLst>
                <a:cxn ang="0">
                  <a:pos x="wd2" y="hd2"/>
                </a:cxn>
                <a:cxn ang="5400000">
                  <a:pos x="wd2" y="hd2"/>
                </a:cxn>
                <a:cxn ang="10800000">
                  <a:pos x="wd2" y="hd2"/>
                </a:cxn>
                <a:cxn ang="16200000">
                  <a:pos x="wd2" y="hd2"/>
                </a:cxn>
              </a:cxnLst>
              <a:rect l="0" t="0" r="r" b="b"/>
              <a:pathLst>
                <a:path w="19661" h="21600" extrusionOk="0">
                  <a:moveTo>
                    <a:pt x="2078" y="0"/>
                  </a:moveTo>
                  <a:cubicBezTo>
                    <a:pt x="1649" y="0"/>
                    <a:pt x="1257" y="194"/>
                    <a:pt x="940" y="605"/>
                  </a:cubicBezTo>
                  <a:cubicBezTo>
                    <a:pt x="-869" y="1766"/>
                    <a:pt x="45" y="7619"/>
                    <a:pt x="2731" y="13449"/>
                  </a:cubicBezTo>
                  <a:cubicBezTo>
                    <a:pt x="4540" y="18117"/>
                    <a:pt x="6331" y="20439"/>
                    <a:pt x="8140" y="21600"/>
                  </a:cubicBezTo>
                  <a:lnTo>
                    <a:pt x="10826" y="21600"/>
                  </a:lnTo>
                  <a:cubicBezTo>
                    <a:pt x="12636" y="20439"/>
                    <a:pt x="15322" y="18117"/>
                    <a:pt x="17131" y="13449"/>
                  </a:cubicBezTo>
                  <a:cubicBezTo>
                    <a:pt x="19836" y="7619"/>
                    <a:pt x="20731" y="1766"/>
                    <a:pt x="18026" y="605"/>
                  </a:cubicBezTo>
                  <a:lnTo>
                    <a:pt x="18922" y="605"/>
                  </a:lnTo>
                  <a:cubicBezTo>
                    <a:pt x="18437" y="194"/>
                    <a:pt x="17933" y="0"/>
                    <a:pt x="17392" y="0"/>
                  </a:cubicBezTo>
                  <a:cubicBezTo>
                    <a:pt x="14967" y="0"/>
                    <a:pt x="12151" y="3991"/>
                    <a:pt x="9931" y="8780"/>
                  </a:cubicBezTo>
                  <a:cubicBezTo>
                    <a:pt x="9931" y="8780"/>
                    <a:pt x="9931" y="8780"/>
                    <a:pt x="9931" y="9941"/>
                  </a:cubicBezTo>
                  <a:cubicBezTo>
                    <a:pt x="9931" y="8780"/>
                    <a:pt x="9931" y="8780"/>
                    <a:pt x="9036" y="8780"/>
                  </a:cubicBezTo>
                  <a:cubicBezTo>
                    <a:pt x="6816" y="3991"/>
                    <a:pt x="3999" y="0"/>
                    <a:pt x="2078"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4" name="Google Shape;1906;p54"/>
            <p:cNvSpPr/>
            <p:nvPr/>
          </p:nvSpPr>
          <p:spPr>
            <a:xfrm>
              <a:off x="3694953" y="3205196"/>
              <a:ext cx="99208" cy="87066"/>
            </a:xfrm>
            <a:custGeom>
              <a:avLst/>
              <a:gdLst/>
              <a:ahLst/>
              <a:cxnLst>
                <a:cxn ang="0">
                  <a:pos x="wd2" y="hd2"/>
                </a:cxn>
                <a:cxn ang="5400000">
                  <a:pos x="wd2" y="hd2"/>
                </a:cxn>
                <a:cxn ang="10800000">
                  <a:pos x="wd2" y="hd2"/>
                </a:cxn>
                <a:cxn ang="16200000">
                  <a:pos x="wd2" y="hd2"/>
                </a:cxn>
              </a:cxnLst>
              <a:rect l="0" t="0" r="r" b="b"/>
              <a:pathLst>
                <a:path w="19660" h="21600" extrusionOk="0">
                  <a:moveTo>
                    <a:pt x="1709" y="0"/>
                  </a:moveTo>
                  <a:cubicBezTo>
                    <a:pt x="1429" y="0"/>
                    <a:pt x="1168" y="70"/>
                    <a:pt x="944" y="210"/>
                  </a:cubicBezTo>
                  <a:cubicBezTo>
                    <a:pt x="-865" y="1331"/>
                    <a:pt x="30" y="6959"/>
                    <a:pt x="2735" y="13731"/>
                  </a:cubicBezTo>
                  <a:cubicBezTo>
                    <a:pt x="4526" y="17093"/>
                    <a:pt x="6335" y="20479"/>
                    <a:pt x="8126" y="21600"/>
                  </a:cubicBezTo>
                  <a:lnTo>
                    <a:pt x="10830" y="21600"/>
                  </a:lnTo>
                  <a:cubicBezTo>
                    <a:pt x="12621" y="20479"/>
                    <a:pt x="15326" y="17093"/>
                    <a:pt x="17135" y="13731"/>
                  </a:cubicBezTo>
                  <a:cubicBezTo>
                    <a:pt x="19821" y="6959"/>
                    <a:pt x="20735" y="1331"/>
                    <a:pt x="18030" y="210"/>
                  </a:cubicBezTo>
                  <a:lnTo>
                    <a:pt x="18926" y="210"/>
                  </a:lnTo>
                  <a:cubicBezTo>
                    <a:pt x="18571" y="70"/>
                    <a:pt x="18217" y="0"/>
                    <a:pt x="17844" y="0"/>
                  </a:cubicBezTo>
                  <a:cubicBezTo>
                    <a:pt x="15307" y="0"/>
                    <a:pt x="12285" y="3176"/>
                    <a:pt x="9935" y="8080"/>
                  </a:cubicBezTo>
                  <a:cubicBezTo>
                    <a:pt x="9935" y="9224"/>
                    <a:pt x="9935" y="9224"/>
                    <a:pt x="9935" y="9224"/>
                  </a:cubicBezTo>
                  <a:cubicBezTo>
                    <a:pt x="9935" y="9224"/>
                    <a:pt x="9935" y="8080"/>
                    <a:pt x="9040" y="8080"/>
                  </a:cubicBezTo>
                  <a:cubicBezTo>
                    <a:pt x="6689" y="3176"/>
                    <a:pt x="3649" y="0"/>
                    <a:pt x="1709"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5" name="Google Shape;1907;p54"/>
            <p:cNvSpPr/>
            <p:nvPr/>
          </p:nvSpPr>
          <p:spPr>
            <a:xfrm>
              <a:off x="3467989" y="3205196"/>
              <a:ext cx="99169" cy="87066"/>
            </a:xfrm>
            <a:custGeom>
              <a:avLst/>
              <a:gdLst/>
              <a:ahLst/>
              <a:cxnLst>
                <a:cxn ang="0">
                  <a:pos x="wd2" y="hd2"/>
                </a:cxn>
                <a:cxn ang="5400000">
                  <a:pos x="wd2" y="hd2"/>
                </a:cxn>
                <a:cxn ang="10800000">
                  <a:pos x="wd2" y="hd2"/>
                </a:cxn>
                <a:cxn ang="16200000">
                  <a:pos x="wd2" y="hd2"/>
                </a:cxn>
              </a:cxnLst>
              <a:rect l="0" t="0" r="r" b="b"/>
              <a:pathLst>
                <a:path w="19669" h="21600" extrusionOk="0">
                  <a:moveTo>
                    <a:pt x="1715" y="0"/>
                  </a:moveTo>
                  <a:cubicBezTo>
                    <a:pt x="1435" y="0"/>
                    <a:pt x="1174" y="70"/>
                    <a:pt x="931" y="210"/>
                  </a:cubicBezTo>
                  <a:cubicBezTo>
                    <a:pt x="-861" y="1331"/>
                    <a:pt x="35" y="6959"/>
                    <a:pt x="2742" y="13731"/>
                  </a:cubicBezTo>
                  <a:cubicBezTo>
                    <a:pt x="4534" y="17093"/>
                    <a:pt x="6327" y="20479"/>
                    <a:pt x="8137" y="21600"/>
                  </a:cubicBezTo>
                  <a:lnTo>
                    <a:pt x="10844" y="21600"/>
                  </a:lnTo>
                  <a:cubicBezTo>
                    <a:pt x="12637" y="20479"/>
                    <a:pt x="15344" y="17093"/>
                    <a:pt x="17136" y="13731"/>
                  </a:cubicBezTo>
                  <a:cubicBezTo>
                    <a:pt x="19843" y="6959"/>
                    <a:pt x="20739" y="1331"/>
                    <a:pt x="18032" y="210"/>
                  </a:cubicBezTo>
                  <a:lnTo>
                    <a:pt x="18947" y="210"/>
                  </a:lnTo>
                  <a:cubicBezTo>
                    <a:pt x="18592" y="70"/>
                    <a:pt x="18219" y="0"/>
                    <a:pt x="17845" y="0"/>
                  </a:cubicBezTo>
                  <a:cubicBezTo>
                    <a:pt x="15325" y="0"/>
                    <a:pt x="12282" y="3176"/>
                    <a:pt x="9930" y="8080"/>
                  </a:cubicBezTo>
                  <a:cubicBezTo>
                    <a:pt x="9930" y="9224"/>
                    <a:pt x="9930" y="9224"/>
                    <a:pt x="9930" y="9224"/>
                  </a:cubicBezTo>
                  <a:cubicBezTo>
                    <a:pt x="9930" y="9224"/>
                    <a:pt x="9930" y="8080"/>
                    <a:pt x="9034" y="8080"/>
                  </a:cubicBezTo>
                  <a:cubicBezTo>
                    <a:pt x="6681" y="3176"/>
                    <a:pt x="3657" y="0"/>
                    <a:pt x="1715" y="0"/>
                  </a:cubicBezTo>
                  <a:close/>
                </a:path>
              </a:pathLst>
            </a:custGeom>
            <a:solidFill>
              <a:srgbClr val="D9ABF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6" name="Google Shape;1908;p54"/>
            <p:cNvSpPr/>
            <p:nvPr/>
          </p:nvSpPr>
          <p:spPr>
            <a:xfrm>
              <a:off x="3241007" y="2070312"/>
              <a:ext cx="99214"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22" y="17093"/>
                    <a:pt x="17131" y="13731"/>
                  </a:cubicBezTo>
                  <a:cubicBezTo>
                    <a:pt x="19836" y="8080"/>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9224"/>
                    <a:pt x="9036" y="8080"/>
                  </a:cubicBezTo>
                  <a:cubicBezTo>
                    <a:pt x="6685" y="3176"/>
                    <a:pt x="3645" y="0"/>
                    <a:pt x="1724"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7" name="Google Shape;1909;p54"/>
            <p:cNvSpPr/>
            <p:nvPr/>
          </p:nvSpPr>
          <p:spPr>
            <a:xfrm>
              <a:off x="3014020" y="2070312"/>
              <a:ext cx="99187"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8080"/>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9224"/>
                    <a:pt x="9034" y="8080"/>
                  </a:cubicBezTo>
                  <a:cubicBezTo>
                    <a:pt x="6681" y="317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8" name="Google Shape;1910;p54"/>
            <p:cNvSpPr/>
            <p:nvPr/>
          </p:nvSpPr>
          <p:spPr>
            <a:xfrm>
              <a:off x="2900530" y="1787274"/>
              <a:ext cx="99209" cy="86124"/>
            </a:xfrm>
            <a:custGeom>
              <a:avLst/>
              <a:gdLst/>
              <a:ahLst/>
              <a:cxnLst>
                <a:cxn ang="0">
                  <a:pos x="wd2" y="hd2"/>
                </a:cxn>
                <a:cxn ang="5400000">
                  <a:pos x="wd2" y="hd2"/>
                </a:cxn>
                <a:cxn ang="10800000">
                  <a:pos x="wd2" y="hd2"/>
                </a:cxn>
                <a:cxn ang="16200000">
                  <a:pos x="wd2" y="hd2"/>
                </a:cxn>
              </a:cxnLst>
              <a:rect l="0" t="0" r="r" b="b"/>
              <a:pathLst>
                <a:path w="19660" h="21600" extrusionOk="0">
                  <a:moveTo>
                    <a:pt x="2063" y="0"/>
                  </a:moveTo>
                  <a:cubicBezTo>
                    <a:pt x="1653" y="0"/>
                    <a:pt x="1261" y="189"/>
                    <a:pt x="944" y="614"/>
                  </a:cubicBezTo>
                  <a:cubicBezTo>
                    <a:pt x="-865" y="1747"/>
                    <a:pt x="30" y="7436"/>
                    <a:pt x="2735" y="13125"/>
                  </a:cubicBezTo>
                  <a:cubicBezTo>
                    <a:pt x="4544" y="17681"/>
                    <a:pt x="6335" y="19971"/>
                    <a:pt x="8126" y="21104"/>
                  </a:cubicBezTo>
                  <a:cubicBezTo>
                    <a:pt x="8443" y="21482"/>
                    <a:pt x="8629" y="21600"/>
                    <a:pt x="8797" y="21600"/>
                  </a:cubicBezTo>
                  <a:cubicBezTo>
                    <a:pt x="9133" y="21600"/>
                    <a:pt x="9338" y="21104"/>
                    <a:pt x="9935" y="21104"/>
                  </a:cubicBezTo>
                  <a:lnTo>
                    <a:pt x="10830" y="21104"/>
                  </a:lnTo>
                  <a:cubicBezTo>
                    <a:pt x="12640" y="19971"/>
                    <a:pt x="15326" y="17681"/>
                    <a:pt x="17135" y="13125"/>
                  </a:cubicBezTo>
                  <a:cubicBezTo>
                    <a:pt x="19821" y="7436"/>
                    <a:pt x="20735" y="1747"/>
                    <a:pt x="18030" y="614"/>
                  </a:cubicBezTo>
                  <a:lnTo>
                    <a:pt x="18926" y="614"/>
                  </a:lnTo>
                  <a:cubicBezTo>
                    <a:pt x="18441" y="189"/>
                    <a:pt x="17937" y="0"/>
                    <a:pt x="17396" y="0"/>
                  </a:cubicBezTo>
                  <a:cubicBezTo>
                    <a:pt x="14971" y="0"/>
                    <a:pt x="12155" y="3919"/>
                    <a:pt x="9935" y="8569"/>
                  </a:cubicBezTo>
                  <a:cubicBezTo>
                    <a:pt x="9935" y="8569"/>
                    <a:pt x="9935" y="8569"/>
                    <a:pt x="9935" y="9726"/>
                  </a:cubicBezTo>
                  <a:cubicBezTo>
                    <a:pt x="9935" y="8569"/>
                    <a:pt x="9935" y="8569"/>
                    <a:pt x="9040" y="8569"/>
                  </a:cubicBezTo>
                  <a:cubicBezTo>
                    <a:pt x="6820" y="3919"/>
                    <a:pt x="4003" y="0"/>
                    <a:pt x="2063"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49" name="Google Shape;1911;p54"/>
            <p:cNvSpPr/>
            <p:nvPr/>
          </p:nvSpPr>
          <p:spPr>
            <a:xfrm>
              <a:off x="3354474" y="2354762"/>
              <a:ext cx="99194" cy="86124"/>
            </a:xfrm>
            <a:custGeom>
              <a:avLst/>
              <a:gdLst/>
              <a:ahLst/>
              <a:cxnLst>
                <a:cxn ang="0">
                  <a:pos x="wd2" y="hd2"/>
                </a:cxn>
                <a:cxn ang="5400000">
                  <a:pos x="wd2" y="hd2"/>
                </a:cxn>
                <a:cxn ang="10800000">
                  <a:pos x="wd2" y="hd2"/>
                </a:cxn>
                <a:cxn ang="16200000">
                  <a:pos x="wd2" y="hd2"/>
                </a:cxn>
              </a:cxnLst>
              <a:rect l="0" t="0" r="r" b="b"/>
              <a:pathLst>
                <a:path w="19674" h="21600" extrusionOk="0">
                  <a:moveTo>
                    <a:pt x="2070" y="0"/>
                  </a:moveTo>
                  <a:cubicBezTo>
                    <a:pt x="1641" y="0"/>
                    <a:pt x="1267" y="189"/>
                    <a:pt x="931" y="590"/>
                  </a:cubicBezTo>
                  <a:cubicBezTo>
                    <a:pt x="-861" y="1723"/>
                    <a:pt x="35" y="7436"/>
                    <a:pt x="2742" y="13125"/>
                  </a:cubicBezTo>
                  <a:cubicBezTo>
                    <a:pt x="4534" y="17681"/>
                    <a:pt x="6345" y="19948"/>
                    <a:pt x="8137" y="21081"/>
                  </a:cubicBezTo>
                  <a:cubicBezTo>
                    <a:pt x="8436" y="21458"/>
                    <a:pt x="8642" y="21600"/>
                    <a:pt x="8810" y="21600"/>
                  </a:cubicBezTo>
                  <a:cubicBezTo>
                    <a:pt x="9146" y="21600"/>
                    <a:pt x="9351" y="21081"/>
                    <a:pt x="9948" y="21081"/>
                  </a:cubicBezTo>
                  <a:lnTo>
                    <a:pt x="10844" y="21081"/>
                  </a:lnTo>
                  <a:cubicBezTo>
                    <a:pt x="12637" y="19948"/>
                    <a:pt x="15344" y="17681"/>
                    <a:pt x="17155" y="13125"/>
                  </a:cubicBezTo>
                  <a:cubicBezTo>
                    <a:pt x="19843" y="7436"/>
                    <a:pt x="20739" y="1723"/>
                    <a:pt x="18051" y="590"/>
                  </a:cubicBezTo>
                  <a:lnTo>
                    <a:pt x="18947" y="590"/>
                  </a:lnTo>
                  <a:cubicBezTo>
                    <a:pt x="18461" y="189"/>
                    <a:pt x="17939" y="0"/>
                    <a:pt x="17416" y="0"/>
                  </a:cubicBezTo>
                  <a:cubicBezTo>
                    <a:pt x="14970" y="0"/>
                    <a:pt x="12151" y="3895"/>
                    <a:pt x="9948" y="8569"/>
                  </a:cubicBezTo>
                  <a:cubicBezTo>
                    <a:pt x="9948" y="8569"/>
                    <a:pt x="9948" y="8569"/>
                    <a:pt x="9948" y="9702"/>
                  </a:cubicBezTo>
                  <a:cubicBezTo>
                    <a:pt x="9948" y="8569"/>
                    <a:pt x="9948" y="8569"/>
                    <a:pt x="9034" y="8569"/>
                  </a:cubicBezTo>
                  <a:cubicBezTo>
                    <a:pt x="6831" y="3895"/>
                    <a:pt x="4012" y="0"/>
                    <a:pt x="2070"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0" name="Google Shape;1912;p54"/>
            <p:cNvSpPr/>
            <p:nvPr/>
          </p:nvSpPr>
          <p:spPr>
            <a:xfrm>
              <a:off x="2900530" y="2354762"/>
              <a:ext cx="99209" cy="86124"/>
            </a:xfrm>
            <a:custGeom>
              <a:avLst/>
              <a:gdLst/>
              <a:ahLst/>
              <a:cxnLst>
                <a:cxn ang="0">
                  <a:pos x="wd2" y="hd2"/>
                </a:cxn>
                <a:cxn ang="5400000">
                  <a:pos x="wd2" y="hd2"/>
                </a:cxn>
                <a:cxn ang="10800000">
                  <a:pos x="wd2" y="hd2"/>
                </a:cxn>
                <a:cxn ang="16200000">
                  <a:pos x="wd2" y="hd2"/>
                </a:cxn>
              </a:cxnLst>
              <a:rect l="0" t="0" r="r" b="b"/>
              <a:pathLst>
                <a:path w="19660" h="21600" extrusionOk="0">
                  <a:moveTo>
                    <a:pt x="2063" y="0"/>
                  </a:moveTo>
                  <a:cubicBezTo>
                    <a:pt x="1653" y="0"/>
                    <a:pt x="1261" y="189"/>
                    <a:pt x="944" y="590"/>
                  </a:cubicBezTo>
                  <a:cubicBezTo>
                    <a:pt x="-865" y="1723"/>
                    <a:pt x="30" y="7436"/>
                    <a:pt x="2735" y="13125"/>
                  </a:cubicBezTo>
                  <a:cubicBezTo>
                    <a:pt x="4544" y="17681"/>
                    <a:pt x="6335" y="19948"/>
                    <a:pt x="8126" y="21081"/>
                  </a:cubicBezTo>
                  <a:cubicBezTo>
                    <a:pt x="8443" y="21458"/>
                    <a:pt x="8629" y="21600"/>
                    <a:pt x="8797" y="21600"/>
                  </a:cubicBezTo>
                  <a:cubicBezTo>
                    <a:pt x="9133" y="21600"/>
                    <a:pt x="9338" y="21081"/>
                    <a:pt x="9935" y="21081"/>
                  </a:cubicBezTo>
                  <a:lnTo>
                    <a:pt x="10830" y="21081"/>
                  </a:lnTo>
                  <a:cubicBezTo>
                    <a:pt x="12640" y="19948"/>
                    <a:pt x="15326" y="17681"/>
                    <a:pt x="17135" y="13125"/>
                  </a:cubicBezTo>
                  <a:cubicBezTo>
                    <a:pt x="19821" y="7436"/>
                    <a:pt x="20735" y="1723"/>
                    <a:pt x="18030" y="590"/>
                  </a:cubicBezTo>
                  <a:lnTo>
                    <a:pt x="18926" y="590"/>
                  </a:lnTo>
                  <a:cubicBezTo>
                    <a:pt x="18441" y="189"/>
                    <a:pt x="17937" y="0"/>
                    <a:pt x="17396" y="0"/>
                  </a:cubicBezTo>
                  <a:cubicBezTo>
                    <a:pt x="14971" y="0"/>
                    <a:pt x="12155" y="3895"/>
                    <a:pt x="9935" y="8569"/>
                  </a:cubicBezTo>
                  <a:cubicBezTo>
                    <a:pt x="9935" y="8569"/>
                    <a:pt x="9935" y="8569"/>
                    <a:pt x="9935" y="9702"/>
                  </a:cubicBezTo>
                  <a:cubicBezTo>
                    <a:pt x="9935" y="8569"/>
                    <a:pt x="9935" y="8569"/>
                    <a:pt x="9040" y="8569"/>
                  </a:cubicBezTo>
                  <a:cubicBezTo>
                    <a:pt x="6820" y="3895"/>
                    <a:pt x="4003" y="0"/>
                    <a:pt x="2063"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1" name="Google Shape;1913;p54"/>
            <p:cNvSpPr/>
            <p:nvPr/>
          </p:nvSpPr>
          <p:spPr>
            <a:xfrm>
              <a:off x="3241007" y="2070312"/>
              <a:ext cx="99214" cy="87066"/>
            </a:xfrm>
            <a:custGeom>
              <a:avLst/>
              <a:gdLst/>
              <a:ahLst/>
              <a:cxnLst>
                <a:cxn ang="0">
                  <a:pos x="wd2" y="hd2"/>
                </a:cxn>
                <a:cxn ang="5400000">
                  <a:pos x="wd2" y="hd2"/>
                </a:cxn>
                <a:cxn ang="10800000">
                  <a:pos x="wd2" y="hd2"/>
                </a:cxn>
                <a:cxn ang="16200000">
                  <a:pos x="wd2" y="hd2"/>
                </a:cxn>
              </a:cxnLst>
              <a:rect l="0" t="0" r="r" b="b"/>
              <a:pathLst>
                <a:path w="19661" h="21600" extrusionOk="0">
                  <a:moveTo>
                    <a:pt x="1724" y="0"/>
                  </a:moveTo>
                  <a:cubicBezTo>
                    <a:pt x="1425" y="0"/>
                    <a:pt x="1164" y="70"/>
                    <a:pt x="940" y="210"/>
                  </a:cubicBezTo>
                  <a:cubicBezTo>
                    <a:pt x="-869" y="1331"/>
                    <a:pt x="45" y="6959"/>
                    <a:pt x="2731" y="13731"/>
                  </a:cubicBezTo>
                  <a:cubicBezTo>
                    <a:pt x="4540" y="17093"/>
                    <a:pt x="6331" y="20479"/>
                    <a:pt x="8140" y="21600"/>
                  </a:cubicBezTo>
                  <a:lnTo>
                    <a:pt x="10826" y="21600"/>
                  </a:lnTo>
                  <a:cubicBezTo>
                    <a:pt x="12636" y="20479"/>
                    <a:pt x="15322" y="17093"/>
                    <a:pt x="17131" y="13731"/>
                  </a:cubicBezTo>
                  <a:cubicBezTo>
                    <a:pt x="19836" y="8080"/>
                    <a:pt x="20731" y="1331"/>
                    <a:pt x="18026" y="210"/>
                  </a:cubicBezTo>
                  <a:lnTo>
                    <a:pt x="18922" y="210"/>
                  </a:lnTo>
                  <a:cubicBezTo>
                    <a:pt x="18586" y="70"/>
                    <a:pt x="18213" y="0"/>
                    <a:pt x="17840" y="0"/>
                  </a:cubicBezTo>
                  <a:cubicBezTo>
                    <a:pt x="15322" y="0"/>
                    <a:pt x="12281" y="3176"/>
                    <a:pt x="9931" y="8080"/>
                  </a:cubicBezTo>
                  <a:cubicBezTo>
                    <a:pt x="9931" y="9224"/>
                    <a:pt x="9931" y="9224"/>
                    <a:pt x="9931" y="9224"/>
                  </a:cubicBezTo>
                  <a:cubicBezTo>
                    <a:pt x="9931" y="9224"/>
                    <a:pt x="9931" y="9224"/>
                    <a:pt x="9036" y="8080"/>
                  </a:cubicBezTo>
                  <a:cubicBezTo>
                    <a:pt x="6685" y="3176"/>
                    <a:pt x="3645" y="0"/>
                    <a:pt x="1724"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2" name="Google Shape;1914;p54"/>
            <p:cNvSpPr/>
            <p:nvPr/>
          </p:nvSpPr>
          <p:spPr>
            <a:xfrm>
              <a:off x="3014020" y="2070312"/>
              <a:ext cx="99187" cy="87066"/>
            </a:xfrm>
            <a:custGeom>
              <a:avLst/>
              <a:gdLst/>
              <a:ahLst/>
              <a:cxnLst>
                <a:cxn ang="0">
                  <a:pos x="wd2" y="hd2"/>
                </a:cxn>
                <a:cxn ang="5400000">
                  <a:pos x="wd2" y="hd2"/>
                </a:cxn>
                <a:cxn ang="10800000">
                  <a:pos x="wd2" y="hd2"/>
                </a:cxn>
                <a:cxn ang="16200000">
                  <a:pos x="wd2" y="hd2"/>
                </a:cxn>
              </a:cxnLst>
              <a:rect l="0" t="0" r="r" b="b"/>
              <a:pathLst>
                <a:path w="19673" h="21600" extrusionOk="0">
                  <a:moveTo>
                    <a:pt x="1715" y="0"/>
                  </a:moveTo>
                  <a:cubicBezTo>
                    <a:pt x="1435" y="0"/>
                    <a:pt x="1174" y="70"/>
                    <a:pt x="931" y="210"/>
                  </a:cubicBezTo>
                  <a:cubicBezTo>
                    <a:pt x="-861" y="1331"/>
                    <a:pt x="35" y="6959"/>
                    <a:pt x="2742" y="13731"/>
                  </a:cubicBezTo>
                  <a:cubicBezTo>
                    <a:pt x="4534" y="17093"/>
                    <a:pt x="6345" y="20479"/>
                    <a:pt x="8137" y="21600"/>
                  </a:cubicBezTo>
                  <a:lnTo>
                    <a:pt x="10844" y="21600"/>
                  </a:lnTo>
                  <a:cubicBezTo>
                    <a:pt x="12637" y="20479"/>
                    <a:pt x="15344" y="17093"/>
                    <a:pt x="17136" y="13731"/>
                  </a:cubicBezTo>
                  <a:cubicBezTo>
                    <a:pt x="19843" y="8080"/>
                    <a:pt x="20739" y="1331"/>
                    <a:pt x="18051" y="210"/>
                  </a:cubicBezTo>
                  <a:lnTo>
                    <a:pt x="18947" y="210"/>
                  </a:lnTo>
                  <a:cubicBezTo>
                    <a:pt x="18592" y="70"/>
                    <a:pt x="18237" y="0"/>
                    <a:pt x="17864" y="0"/>
                  </a:cubicBezTo>
                  <a:cubicBezTo>
                    <a:pt x="15325" y="0"/>
                    <a:pt x="12301" y="3176"/>
                    <a:pt x="9948" y="8080"/>
                  </a:cubicBezTo>
                  <a:cubicBezTo>
                    <a:pt x="9948" y="9224"/>
                    <a:pt x="9948" y="9224"/>
                    <a:pt x="9948" y="9224"/>
                  </a:cubicBezTo>
                  <a:cubicBezTo>
                    <a:pt x="9948" y="9224"/>
                    <a:pt x="9948" y="9224"/>
                    <a:pt x="9034" y="8080"/>
                  </a:cubicBezTo>
                  <a:cubicBezTo>
                    <a:pt x="6681" y="3176"/>
                    <a:pt x="3657" y="0"/>
                    <a:pt x="1715" y="0"/>
                  </a:cubicBezTo>
                  <a:close/>
                </a:path>
              </a:pathLst>
            </a:custGeom>
            <a:solidFill>
              <a:srgbClr val="B071E2"/>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3" name="Google Shape;1915;p54"/>
            <p:cNvSpPr/>
            <p:nvPr/>
          </p:nvSpPr>
          <p:spPr>
            <a:xfrm>
              <a:off x="3731440" y="6197572"/>
              <a:ext cx="136200" cy="1043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5" y="4694"/>
                    <a:pt x="7195" y="10323"/>
                    <a:pt x="0" y="15971"/>
                  </a:cubicBezTo>
                  <a:cubicBezTo>
                    <a:pt x="717" y="17841"/>
                    <a:pt x="2164" y="19730"/>
                    <a:pt x="3598" y="21600"/>
                  </a:cubicBezTo>
                  <a:cubicBezTo>
                    <a:pt x="9360" y="14082"/>
                    <a:pt x="15838" y="7518"/>
                    <a:pt x="2160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4" name="Google Shape;1916;p54"/>
            <p:cNvSpPr/>
            <p:nvPr/>
          </p:nvSpPr>
          <p:spPr>
            <a:xfrm>
              <a:off x="3409152" y="1798757"/>
              <a:ext cx="425400" cy="898798"/>
            </a:xfrm>
            <a:custGeom>
              <a:avLst/>
              <a:gdLst/>
              <a:ahLst/>
              <a:cxnLst>
                <a:cxn ang="0">
                  <a:pos x="wd2" y="hd2"/>
                </a:cxn>
                <a:cxn ang="5400000">
                  <a:pos x="wd2" y="hd2"/>
                </a:cxn>
                <a:cxn ang="10800000">
                  <a:pos x="wd2" y="hd2"/>
                </a:cxn>
                <a:cxn ang="16200000">
                  <a:pos x="wd2" y="hd2"/>
                </a:cxn>
              </a:cxnLst>
              <a:rect l="0" t="0" r="r" b="b"/>
              <a:pathLst>
                <a:path w="20449" h="21600" extrusionOk="0">
                  <a:moveTo>
                    <a:pt x="18546" y="0"/>
                  </a:moveTo>
                  <a:cubicBezTo>
                    <a:pt x="12438" y="4363"/>
                    <a:pt x="6330" y="8727"/>
                    <a:pt x="0" y="13093"/>
                  </a:cubicBezTo>
                  <a:lnTo>
                    <a:pt x="656" y="21600"/>
                  </a:lnTo>
                  <a:cubicBezTo>
                    <a:pt x="1529" y="18983"/>
                    <a:pt x="2181" y="16474"/>
                    <a:pt x="2837" y="13855"/>
                  </a:cubicBezTo>
                  <a:cubicBezTo>
                    <a:pt x="5457" y="12765"/>
                    <a:pt x="8293" y="11783"/>
                    <a:pt x="10909" y="10693"/>
                  </a:cubicBezTo>
                  <a:cubicBezTo>
                    <a:pt x="12655" y="10473"/>
                    <a:pt x="15058" y="10037"/>
                    <a:pt x="16799" y="9055"/>
                  </a:cubicBezTo>
                  <a:cubicBezTo>
                    <a:pt x="20948" y="6983"/>
                    <a:pt x="21600" y="3382"/>
                    <a:pt x="18546"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5" name="Google Shape;1917;p54"/>
            <p:cNvSpPr/>
            <p:nvPr/>
          </p:nvSpPr>
          <p:spPr>
            <a:xfrm>
              <a:off x="3200346" y="1848739"/>
              <a:ext cx="236005" cy="835264"/>
            </a:xfrm>
            <a:custGeom>
              <a:avLst/>
              <a:gdLst/>
              <a:ahLst/>
              <a:cxnLst>
                <a:cxn ang="0">
                  <a:pos x="wd2" y="hd2"/>
                </a:cxn>
                <a:cxn ang="5400000">
                  <a:pos x="wd2" y="hd2"/>
                </a:cxn>
                <a:cxn ang="10800000">
                  <a:pos x="wd2" y="hd2"/>
                </a:cxn>
                <a:cxn ang="16200000">
                  <a:pos x="wd2" y="hd2"/>
                </a:cxn>
              </a:cxnLst>
              <a:rect l="0" t="0" r="r" b="b"/>
              <a:pathLst>
                <a:path w="20059" h="21600" extrusionOk="0">
                  <a:moveTo>
                    <a:pt x="13891" y="0"/>
                  </a:moveTo>
                  <a:cubicBezTo>
                    <a:pt x="3859" y="1996"/>
                    <a:pt x="-1541" y="5165"/>
                    <a:pt x="387" y="7981"/>
                  </a:cubicBezTo>
                  <a:cubicBezTo>
                    <a:pt x="1155" y="9508"/>
                    <a:pt x="3859" y="10564"/>
                    <a:pt x="5787" y="11270"/>
                  </a:cubicBezTo>
                  <a:cubicBezTo>
                    <a:pt x="7715" y="13030"/>
                    <a:pt x="9643" y="14673"/>
                    <a:pt x="11571" y="16435"/>
                  </a:cubicBezTo>
                  <a:cubicBezTo>
                    <a:pt x="14275" y="18195"/>
                    <a:pt x="16587" y="19838"/>
                    <a:pt x="19291" y="21600"/>
                  </a:cubicBezTo>
                  <a:cubicBezTo>
                    <a:pt x="19291" y="19017"/>
                    <a:pt x="19675" y="16316"/>
                    <a:pt x="20059" y="13733"/>
                  </a:cubicBezTo>
                  <a:cubicBezTo>
                    <a:pt x="18131" y="9155"/>
                    <a:pt x="15819" y="4578"/>
                    <a:pt x="13891"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6" name="Google Shape;1918;p54"/>
            <p:cNvSpPr/>
            <p:nvPr/>
          </p:nvSpPr>
          <p:spPr>
            <a:xfrm>
              <a:off x="3418189" y="2688536"/>
              <a:ext cx="31816" cy="989628"/>
            </a:xfrm>
            <a:custGeom>
              <a:avLst/>
              <a:gdLst/>
              <a:ahLst/>
              <a:cxnLst>
                <a:cxn ang="0">
                  <a:pos x="wd2" y="hd2"/>
                </a:cxn>
                <a:cxn ang="5400000">
                  <a:pos x="wd2" y="hd2"/>
                </a:cxn>
                <a:cxn ang="10800000">
                  <a:pos x="wd2" y="hd2"/>
                </a:cxn>
                <a:cxn ang="16200000">
                  <a:pos x="wd2" y="hd2"/>
                </a:cxn>
              </a:cxnLst>
              <a:rect l="0" t="0" r="r" b="b"/>
              <a:pathLst>
                <a:path w="21600" h="21600" extrusionOk="0">
                  <a:moveTo>
                    <a:pt x="3131" y="0"/>
                  </a:moveTo>
                  <a:cubicBezTo>
                    <a:pt x="0" y="0"/>
                    <a:pt x="0" y="99"/>
                    <a:pt x="0" y="197"/>
                  </a:cubicBezTo>
                  <a:lnTo>
                    <a:pt x="12334" y="21401"/>
                  </a:lnTo>
                  <a:cubicBezTo>
                    <a:pt x="12334" y="21499"/>
                    <a:pt x="12334" y="21600"/>
                    <a:pt x="15465" y="21600"/>
                  </a:cubicBezTo>
                  <a:cubicBezTo>
                    <a:pt x="18533" y="21600"/>
                    <a:pt x="21600" y="21499"/>
                    <a:pt x="21600" y="21401"/>
                  </a:cubicBezTo>
                  <a:lnTo>
                    <a:pt x="9266" y="197"/>
                  </a:lnTo>
                  <a:cubicBezTo>
                    <a:pt x="9266" y="99"/>
                    <a:pt x="6199" y="0"/>
                    <a:pt x="3131"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7" name="Google Shape;1919;p54"/>
            <p:cNvSpPr/>
            <p:nvPr/>
          </p:nvSpPr>
          <p:spPr>
            <a:xfrm>
              <a:off x="3425310" y="3491999"/>
              <a:ext cx="920980" cy="227030"/>
            </a:xfrm>
            <a:custGeom>
              <a:avLst/>
              <a:gdLst/>
              <a:ahLst/>
              <a:cxnLst>
                <a:cxn ang="0">
                  <a:pos x="wd2" y="hd2"/>
                </a:cxn>
                <a:cxn ang="5400000">
                  <a:pos x="wd2" y="hd2"/>
                </a:cxn>
                <a:cxn ang="10800000">
                  <a:pos x="wd2" y="hd2"/>
                </a:cxn>
                <a:cxn ang="16200000">
                  <a:pos x="wd2" y="hd2"/>
                </a:cxn>
              </a:cxnLst>
              <a:rect l="0" t="0" r="r" b="b"/>
              <a:pathLst>
                <a:path w="21483" h="21600" extrusionOk="0">
                  <a:moveTo>
                    <a:pt x="21223" y="0"/>
                  </a:moveTo>
                  <a:cubicBezTo>
                    <a:pt x="19741" y="3457"/>
                    <a:pt x="18153" y="6045"/>
                    <a:pt x="16671" y="8203"/>
                  </a:cubicBezTo>
                  <a:cubicBezTo>
                    <a:pt x="11799" y="15546"/>
                    <a:pt x="6611" y="19433"/>
                    <a:pt x="1423" y="20301"/>
                  </a:cubicBezTo>
                  <a:lnTo>
                    <a:pt x="257" y="17275"/>
                  </a:lnTo>
                  <a:cubicBezTo>
                    <a:pt x="222" y="17131"/>
                    <a:pt x="187" y="17087"/>
                    <a:pt x="156" y="17087"/>
                  </a:cubicBezTo>
                  <a:cubicBezTo>
                    <a:pt x="92" y="17087"/>
                    <a:pt x="46" y="17275"/>
                    <a:pt x="46" y="17275"/>
                  </a:cubicBezTo>
                  <a:cubicBezTo>
                    <a:pt x="-59" y="17713"/>
                    <a:pt x="46" y="18143"/>
                    <a:pt x="46" y="18573"/>
                  </a:cubicBezTo>
                  <a:lnTo>
                    <a:pt x="1210" y="21600"/>
                  </a:lnTo>
                  <a:lnTo>
                    <a:pt x="1318" y="21600"/>
                  </a:lnTo>
                  <a:cubicBezTo>
                    <a:pt x="6611" y="20731"/>
                    <a:pt x="11799" y="16845"/>
                    <a:pt x="16777" y="9501"/>
                  </a:cubicBezTo>
                  <a:cubicBezTo>
                    <a:pt x="18364" y="7343"/>
                    <a:pt x="19846" y="4316"/>
                    <a:pt x="21436" y="1299"/>
                  </a:cubicBezTo>
                  <a:cubicBezTo>
                    <a:pt x="21436" y="1299"/>
                    <a:pt x="21541" y="869"/>
                    <a:pt x="21436" y="430"/>
                  </a:cubicBezTo>
                  <a:cubicBezTo>
                    <a:pt x="21436" y="0"/>
                    <a:pt x="21330" y="0"/>
                    <a:pt x="21223"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8" name="Google Shape;1920;p54"/>
            <p:cNvSpPr/>
            <p:nvPr/>
          </p:nvSpPr>
          <p:spPr>
            <a:xfrm>
              <a:off x="3336487" y="3673569"/>
              <a:ext cx="92702" cy="40850"/>
            </a:xfrm>
            <a:custGeom>
              <a:avLst/>
              <a:gdLst/>
              <a:ahLst/>
              <a:cxnLst>
                <a:cxn ang="0">
                  <a:pos x="wd2" y="hd2"/>
                </a:cxn>
                <a:cxn ang="5400000">
                  <a:pos x="wd2" y="hd2"/>
                </a:cxn>
                <a:cxn ang="10800000">
                  <a:pos x="wd2" y="hd2"/>
                </a:cxn>
                <a:cxn ang="16200000">
                  <a:pos x="wd2" y="hd2"/>
                </a:cxn>
              </a:cxnLst>
              <a:rect l="0" t="0" r="r" b="b"/>
              <a:pathLst>
                <a:path w="21000" h="21600" extrusionOk="0">
                  <a:moveTo>
                    <a:pt x="19553" y="0"/>
                  </a:moveTo>
                  <a:lnTo>
                    <a:pt x="1045" y="14433"/>
                  </a:lnTo>
                  <a:cubicBezTo>
                    <a:pt x="0" y="16822"/>
                    <a:pt x="0" y="19211"/>
                    <a:pt x="0" y="19211"/>
                  </a:cubicBezTo>
                  <a:cubicBezTo>
                    <a:pt x="0" y="21600"/>
                    <a:pt x="1045" y="21600"/>
                    <a:pt x="2068" y="21600"/>
                  </a:cubicBezTo>
                  <a:lnTo>
                    <a:pt x="19553" y="7217"/>
                  </a:lnTo>
                  <a:cubicBezTo>
                    <a:pt x="20577" y="7217"/>
                    <a:pt x="21600" y="4828"/>
                    <a:pt x="20577" y="2439"/>
                  </a:cubicBezTo>
                  <a:cubicBezTo>
                    <a:pt x="20577" y="0"/>
                    <a:pt x="19553" y="0"/>
                    <a:pt x="19553"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59" name="Google Shape;1921;p54"/>
            <p:cNvSpPr/>
            <p:nvPr/>
          </p:nvSpPr>
          <p:spPr>
            <a:xfrm>
              <a:off x="3495371" y="2792263"/>
              <a:ext cx="68147" cy="64195"/>
            </a:xfrm>
            <a:custGeom>
              <a:avLst/>
              <a:gdLst/>
              <a:ahLst/>
              <a:cxnLst>
                <a:cxn ang="0">
                  <a:pos x="wd2" y="hd2"/>
                </a:cxn>
                <a:cxn ang="5400000">
                  <a:pos x="wd2" y="hd2"/>
                </a:cxn>
                <a:cxn ang="10800000">
                  <a:pos x="wd2" y="hd2"/>
                </a:cxn>
                <a:cxn ang="16200000">
                  <a:pos x="wd2" y="hd2"/>
                </a:cxn>
              </a:cxnLst>
              <a:rect l="0" t="0" r="r" b="b"/>
              <a:pathLst>
                <a:path w="21600" h="21600" extrusionOk="0">
                  <a:moveTo>
                    <a:pt x="11904" y="0"/>
                  </a:moveTo>
                  <a:cubicBezTo>
                    <a:pt x="11307" y="0"/>
                    <a:pt x="10681" y="63"/>
                    <a:pt x="10084" y="222"/>
                  </a:cubicBezTo>
                  <a:cubicBezTo>
                    <a:pt x="4326" y="222"/>
                    <a:pt x="0" y="4814"/>
                    <a:pt x="0" y="10927"/>
                  </a:cubicBezTo>
                  <a:cubicBezTo>
                    <a:pt x="1432" y="17039"/>
                    <a:pt x="5758" y="21600"/>
                    <a:pt x="11516" y="21600"/>
                  </a:cubicBezTo>
                  <a:cubicBezTo>
                    <a:pt x="17274" y="21600"/>
                    <a:pt x="21600" y="17039"/>
                    <a:pt x="21600" y="10927"/>
                  </a:cubicBezTo>
                  <a:cubicBezTo>
                    <a:pt x="21600" y="5448"/>
                    <a:pt x="16976" y="0"/>
                    <a:pt x="11904" y="0"/>
                  </a:cubicBez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0" name="Google Shape;1922;p54"/>
            <p:cNvSpPr/>
            <p:nvPr/>
          </p:nvSpPr>
          <p:spPr>
            <a:xfrm>
              <a:off x="3513537" y="3178746"/>
              <a:ext cx="68148" cy="68147"/>
            </a:xfrm>
            <a:custGeom>
              <a:avLst/>
              <a:gdLst/>
              <a:ahLst/>
              <a:cxnLst>
                <a:cxn ang="0">
                  <a:pos x="wd2" y="hd2"/>
                </a:cxn>
                <a:cxn ang="5400000">
                  <a:pos x="wd2" y="hd2"/>
                </a:cxn>
                <a:cxn ang="10800000">
                  <a:pos x="wd2" y="hd2"/>
                </a:cxn>
                <a:cxn ang="16200000">
                  <a:pos x="wd2" y="hd2"/>
                </a:cxn>
              </a:cxnLst>
              <a:rect l="0" t="0" r="r" b="b"/>
              <a:pathLst>
                <a:path w="21600" h="21600" extrusionOk="0">
                  <a:moveTo>
                    <a:pt x="10084" y="0"/>
                  </a:moveTo>
                  <a:cubicBezTo>
                    <a:pt x="4326" y="0"/>
                    <a:pt x="0" y="4326"/>
                    <a:pt x="0" y="11516"/>
                  </a:cubicBezTo>
                  <a:cubicBezTo>
                    <a:pt x="0" y="17274"/>
                    <a:pt x="5758" y="21600"/>
                    <a:pt x="11516" y="21600"/>
                  </a:cubicBezTo>
                  <a:cubicBezTo>
                    <a:pt x="17274" y="20168"/>
                    <a:pt x="21600" y="15842"/>
                    <a:pt x="21600" y="10084"/>
                  </a:cubicBezTo>
                  <a:cubicBezTo>
                    <a:pt x="21600" y="4326"/>
                    <a:pt x="15842" y="0"/>
                    <a:pt x="10084" y="0"/>
                  </a:cubicBez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1" name="Google Shape;1923;p54"/>
            <p:cNvSpPr/>
            <p:nvPr/>
          </p:nvSpPr>
          <p:spPr>
            <a:xfrm>
              <a:off x="4130911" y="1853258"/>
              <a:ext cx="1089495" cy="1865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99" y="2838"/>
                    <a:pt x="1801" y="5676"/>
                    <a:pt x="2611" y="8514"/>
                  </a:cubicBezTo>
                  <a:cubicBezTo>
                    <a:pt x="4410" y="9775"/>
                    <a:pt x="6121" y="11036"/>
                    <a:pt x="7920" y="12297"/>
                  </a:cubicBezTo>
                  <a:cubicBezTo>
                    <a:pt x="9810" y="15451"/>
                    <a:pt x="11609" y="18499"/>
                    <a:pt x="13499" y="21600"/>
                  </a:cubicBezTo>
                  <a:cubicBezTo>
                    <a:pt x="16200" y="20969"/>
                    <a:pt x="18900" y="20338"/>
                    <a:pt x="21600" y="19707"/>
                  </a:cubicBezTo>
                  <a:cubicBezTo>
                    <a:pt x="19349" y="16449"/>
                    <a:pt x="17009" y="13191"/>
                    <a:pt x="14759" y="9985"/>
                  </a:cubicBezTo>
                  <a:cubicBezTo>
                    <a:pt x="13499" y="8462"/>
                    <a:pt x="11790" y="6622"/>
                    <a:pt x="9450" y="4729"/>
                  </a:cubicBezTo>
                  <a:cubicBezTo>
                    <a:pt x="7199" y="2996"/>
                    <a:pt x="5040" y="1629"/>
                    <a:pt x="3060" y="578"/>
                  </a:cubicBezTo>
                  <a:cubicBezTo>
                    <a:pt x="2069" y="368"/>
                    <a:pt x="1080" y="210"/>
                    <a:pt x="0" y="0"/>
                  </a:cubicBez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2" name="Google Shape;1924;p54"/>
            <p:cNvSpPr/>
            <p:nvPr/>
          </p:nvSpPr>
          <p:spPr>
            <a:xfrm>
              <a:off x="4294314" y="2382530"/>
              <a:ext cx="49981" cy="233336"/>
            </a:xfrm>
            <a:custGeom>
              <a:avLst/>
              <a:gdLst/>
              <a:ahLst/>
              <a:cxnLst>
                <a:cxn ang="0">
                  <a:pos x="wd2" y="hd2"/>
                </a:cxn>
                <a:cxn ang="5400000">
                  <a:pos x="wd2" y="hd2"/>
                </a:cxn>
                <a:cxn ang="10800000">
                  <a:pos x="wd2" y="hd2"/>
                </a:cxn>
                <a:cxn ang="16200000">
                  <a:pos x="wd2" y="hd2"/>
                </a:cxn>
              </a:cxnLst>
              <a:rect l="0" t="0" r="r" b="b"/>
              <a:pathLst>
                <a:path w="21600" h="21600" extrusionOk="0">
                  <a:moveTo>
                    <a:pt x="17939" y="0"/>
                  </a:moveTo>
                  <a:cubicBezTo>
                    <a:pt x="16678" y="0"/>
                    <a:pt x="15702" y="296"/>
                    <a:pt x="15702" y="592"/>
                  </a:cubicBezTo>
                  <a:lnTo>
                    <a:pt x="0" y="20764"/>
                  </a:lnTo>
                  <a:cubicBezTo>
                    <a:pt x="0" y="21182"/>
                    <a:pt x="0" y="21600"/>
                    <a:pt x="1993" y="21600"/>
                  </a:cubicBezTo>
                  <a:cubicBezTo>
                    <a:pt x="3946" y="21600"/>
                    <a:pt x="5898" y="21600"/>
                    <a:pt x="5898" y="21182"/>
                  </a:cubicBezTo>
                  <a:lnTo>
                    <a:pt x="21600" y="592"/>
                  </a:lnTo>
                  <a:cubicBezTo>
                    <a:pt x="21600" y="592"/>
                    <a:pt x="19647" y="174"/>
                    <a:pt x="19647" y="174"/>
                  </a:cubicBezTo>
                  <a:cubicBezTo>
                    <a:pt x="19037" y="44"/>
                    <a:pt x="18468" y="0"/>
                    <a:pt x="17939"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3" name="Google Shape;1925;p54"/>
            <p:cNvSpPr/>
            <p:nvPr/>
          </p:nvSpPr>
          <p:spPr>
            <a:xfrm>
              <a:off x="4342424" y="2030308"/>
              <a:ext cx="33593" cy="222419"/>
            </a:xfrm>
            <a:custGeom>
              <a:avLst/>
              <a:gdLst/>
              <a:ahLst/>
              <a:cxnLst>
                <a:cxn ang="0">
                  <a:pos x="wd2" y="hd2"/>
                </a:cxn>
                <a:cxn ang="5400000">
                  <a:pos x="wd2" y="hd2"/>
                </a:cxn>
                <a:cxn ang="10800000">
                  <a:pos x="wd2" y="hd2"/>
                </a:cxn>
                <a:cxn ang="16200000">
                  <a:pos x="wd2" y="hd2"/>
                </a:cxn>
              </a:cxnLst>
              <a:rect l="0" t="0" r="r" b="b"/>
              <a:pathLst>
                <a:path w="20022" h="21600" extrusionOk="0">
                  <a:moveTo>
                    <a:pt x="17329" y="0"/>
                  </a:moveTo>
                  <a:cubicBezTo>
                    <a:pt x="14636" y="0"/>
                    <a:pt x="11943" y="0"/>
                    <a:pt x="11943" y="439"/>
                  </a:cubicBezTo>
                  <a:lnTo>
                    <a:pt x="1115" y="21161"/>
                  </a:lnTo>
                  <a:cubicBezTo>
                    <a:pt x="-1578" y="21161"/>
                    <a:pt x="1115" y="21600"/>
                    <a:pt x="3808" y="21600"/>
                  </a:cubicBezTo>
                  <a:cubicBezTo>
                    <a:pt x="6501" y="21600"/>
                    <a:pt x="9250" y="21600"/>
                    <a:pt x="9250" y="21161"/>
                  </a:cubicBezTo>
                  <a:lnTo>
                    <a:pt x="20022" y="878"/>
                  </a:lnTo>
                  <a:cubicBezTo>
                    <a:pt x="20022" y="439"/>
                    <a:pt x="17329" y="0"/>
                    <a:pt x="17329"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4" name="Google Shape;1926;p54"/>
            <p:cNvSpPr/>
            <p:nvPr/>
          </p:nvSpPr>
          <p:spPr>
            <a:xfrm>
              <a:off x="4542158" y="2918015"/>
              <a:ext cx="58378" cy="38310"/>
            </a:xfrm>
            <a:custGeom>
              <a:avLst/>
              <a:gdLst/>
              <a:ahLst/>
              <a:cxnLst>
                <a:cxn ang="0">
                  <a:pos x="wd2" y="hd2"/>
                </a:cxn>
                <a:cxn ang="5400000">
                  <a:pos x="wd2" y="hd2"/>
                </a:cxn>
                <a:cxn ang="10800000">
                  <a:pos x="wd2" y="hd2"/>
                </a:cxn>
                <a:cxn ang="16200000">
                  <a:pos x="wd2" y="hd2"/>
                </a:cxn>
              </a:cxnLst>
              <a:rect l="0" t="0" r="r" b="b"/>
              <a:pathLst>
                <a:path w="19847" h="21600" extrusionOk="0">
                  <a:moveTo>
                    <a:pt x="2236" y="0"/>
                  </a:moveTo>
                  <a:cubicBezTo>
                    <a:pt x="1308" y="0"/>
                    <a:pt x="636" y="1114"/>
                    <a:pt x="636" y="1114"/>
                  </a:cubicBezTo>
                  <a:cubicBezTo>
                    <a:pt x="-900" y="3715"/>
                    <a:pt x="636" y="6262"/>
                    <a:pt x="2172" y="6262"/>
                  </a:cubicBezTo>
                  <a:lnTo>
                    <a:pt x="16060" y="19053"/>
                  </a:lnTo>
                  <a:lnTo>
                    <a:pt x="17596" y="19053"/>
                  </a:lnTo>
                  <a:lnTo>
                    <a:pt x="17596" y="21600"/>
                  </a:lnTo>
                  <a:cubicBezTo>
                    <a:pt x="17596" y="21600"/>
                    <a:pt x="19164" y="19053"/>
                    <a:pt x="19164" y="19053"/>
                  </a:cubicBezTo>
                  <a:cubicBezTo>
                    <a:pt x="20700" y="16505"/>
                    <a:pt x="19164" y="13958"/>
                    <a:pt x="19164" y="13958"/>
                  </a:cubicBezTo>
                  <a:lnTo>
                    <a:pt x="3708" y="1114"/>
                  </a:lnTo>
                  <a:cubicBezTo>
                    <a:pt x="3196" y="265"/>
                    <a:pt x="2684" y="0"/>
                    <a:pt x="2236"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5" name="Google Shape;1927;p54"/>
            <p:cNvSpPr/>
            <p:nvPr/>
          </p:nvSpPr>
          <p:spPr>
            <a:xfrm>
              <a:off x="4896775" y="2797440"/>
              <a:ext cx="25401" cy="77184"/>
            </a:xfrm>
            <a:custGeom>
              <a:avLst/>
              <a:gdLst/>
              <a:ahLst/>
              <a:cxnLst>
                <a:cxn ang="0">
                  <a:pos x="wd2" y="hd2"/>
                </a:cxn>
                <a:cxn ang="5400000">
                  <a:pos x="wd2" y="hd2"/>
                </a:cxn>
                <a:cxn ang="10800000">
                  <a:pos x="wd2" y="hd2"/>
                </a:cxn>
                <a:cxn ang="16200000">
                  <a:pos x="wd2" y="hd2"/>
                </a:cxn>
              </a:cxnLst>
              <a:rect l="0" t="0" r="r" b="b"/>
              <a:pathLst>
                <a:path w="21600" h="21600" extrusionOk="0">
                  <a:moveTo>
                    <a:pt x="12906" y="0"/>
                  </a:moveTo>
                  <a:cubicBezTo>
                    <a:pt x="8604" y="0"/>
                    <a:pt x="4302" y="1291"/>
                    <a:pt x="4302" y="2555"/>
                  </a:cubicBezTo>
                  <a:lnTo>
                    <a:pt x="0" y="19071"/>
                  </a:lnTo>
                  <a:cubicBezTo>
                    <a:pt x="0" y="20336"/>
                    <a:pt x="0" y="21600"/>
                    <a:pt x="4302" y="21600"/>
                  </a:cubicBezTo>
                  <a:cubicBezTo>
                    <a:pt x="8604" y="21600"/>
                    <a:pt x="12906" y="20336"/>
                    <a:pt x="12906" y="19071"/>
                  </a:cubicBezTo>
                  <a:lnTo>
                    <a:pt x="21600" y="2555"/>
                  </a:lnTo>
                  <a:cubicBezTo>
                    <a:pt x="21600" y="1291"/>
                    <a:pt x="17298" y="0"/>
                    <a:pt x="12906"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6" name="Google Shape;1928;p54"/>
            <p:cNvSpPr/>
            <p:nvPr/>
          </p:nvSpPr>
          <p:spPr>
            <a:xfrm>
              <a:off x="4829986" y="3473832"/>
              <a:ext cx="344967" cy="190698"/>
            </a:xfrm>
            <a:custGeom>
              <a:avLst/>
              <a:gdLst/>
              <a:ahLst/>
              <a:cxnLst>
                <a:cxn ang="0">
                  <a:pos x="wd2" y="hd2"/>
                </a:cxn>
                <a:cxn ang="5400000">
                  <a:pos x="wd2" y="hd2"/>
                </a:cxn>
                <a:cxn ang="10800000">
                  <a:pos x="wd2" y="hd2"/>
                </a:cxn>
                <a:cxn ang="16200000">
                  <a:pos x="wd2" y="hd2"/>
                </a:cxn>
              </a:cxnLst>
              <a:rect l="0" t="0" r="r" b="b"/>
              <a:pathLst>
                <a:path w="21600" h="21600" extrusionOk="0">
                  <a:moveTo>
                    <a:pt x="21034" y="0"/>
                  </a:moveTo>
                  <a:lnTo>
                    <a:pt x="283" y="20054"/>
                  </a:lnTo>
                  <a:cubicBezTo>
                    <a:pt x="0" y="20566"/>
                    <a:pt x="0" y="21088"/>
                    <a:pt x="0" y="21088"/>
                  </a:cubicBezTo>
                  <a:cubicBezTo>
                    <a:pt x="0" y="21600"/>
                    <a:pt x="283" y="21600"/>
                    <a:pt x="283" y="21600"/>
                  </a:cubicBezTo>
                  <a:lnTo>
                    <a:pt x="572" y="21600"/>
                  </a:lnTo>
                  <a:lnTo>
                    <a:pt x="21317" y="1546"/>
                  </a:lnTo>
                  <a:cubicBezTo>
                    <a:pt x="21600" y="1546"/>
                    <a:pt x="21600" y="1034"/>
                    <a:pt x="21600" y="512"/>
                  </a:cubicBezTo>
                  <a:cubicBezTo>
                    <a:pt x="21317" y="0"/>
                    <a:pt x="21317" y="0"/>
                    <a:pt x="21034"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7" name="Google Shape;1929;p54"/>
            <p:cNvSpPr/>
            <p:nvPr/>
          </p:nvSpPr>
          <p:spPr>
            <a:xfrm>
              <a:off x="2182776" y="1263084"/>
              <a:ext cx="1044794" cy="1252895"/>
            </a:xfrm>
            <a:custGeom>
              <a:avLst/>
              <a:gdLst/>
              <a:ahLst/>
              <a:cxnLst>
                <a:cxn ang="0">
                  <a:pos x="wd2" y="hd2"/>
                </a:cxn>
                <a:cxn ang="5400000">
                  <a:pos x="wd2" y="hd2"/>
                </a:cxn>
                <a:cxn ang="10800000">
                  <a:pos x="wd2" y="hd2"/>
                </a:cxn>
                <a:cxn ang="16200000">
                  <a:pos x="wd2" y="hd2"/>
                </a:cxn>
              </a:cxnLst>
              <a:rect l="0" t="0" r="r" b="b"/>
              <a:pathLst>
                <a:path w="20977" h="21600" extrusionOk="0">
                  <a:moveTo>
                    <a:pt x="5027" y="0"/>
                  </a:moveTo>
                  <a:cubicBezTo>
                    <a:pt x="4389" y="235"/>
                    <a:pt x="1747" y="1331"/>
                    <a:pt x="562" y="3834"/>
                  </a:cubicBezTo>
                  <a:cubicBezTo>
                    <a:pt x="-623" y="6340"/>
                    <a:pt x="106" y="9392"/>
                    <a:pt x="2384" y="11583"/>
                  </a:cubicBezTo>
                  <a:cubicBezTo>
                    <a:pt x="6758" y="14948"/>
                    <a:pt x="11224" y="18234"/>
                    <a:pt x="15691" y="21600"/>
                  </a:cubicBezTo>
                  <a:cubicBezTo>
                    <a:pt x="17422" y="18314"/>
                    <a:pt x="19153" y="15026"/>
                    <a:pt x="20977" y="11661"/>
                  </a:cubicBezTo>
                  <a:cubicBezTo>
                    <a:pt x="16147" y="9079"/>
                    <a:pt x="11407" y="6418"/>
                    <a:pt x="6577" y="3757"/>
                  </a:cubicBezTo>
                  <a:lnTo>
                    <a:pt x="5027" y="0"/>
                  </a:lnTo>
                  <a:close/>
                </a:path>
              </a:pathLst>
            </a:custGeom>
            <a:solidFill>
              <a:srgbClr val="C5D3FF"/>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8" name="Google Shape;1930;p54"/>
            <p:cNvSpPr/>
            <p:nvPr/>
          </p:nvSpPr>
          <p:spPr>
            <a:xfrm>
              <a:off x="2973349" y="2261765"/>
              <a:ext cx="45370" cy="222513"/>
            </a:xfrm>
            <a:custGeom>
              <a:avLst/>
              <a:gdLst/>
              <a:ahLst/>
              <a:cxnLst>
                <a:cxn ang="0">
                  <a:pos x="wd2" y="hd2"/>
                </a:cxn>
                <a:cxn ang="5400000">
                  <a:pos x="wd2" y="hd2"/>
                </a:cxn>
                <a:cxn ang="10800000">
                  <a:pos x="wd2" y="hd2"/>
                </a:cxn>
                <a:cxn ang="16200000">
                  <a:pos x="wd2" y="hd2"/>
                </a:cxn>
              </a:cxnLst>
              <a:rect l="0" t="0" r="r" b="b"/>
              <a:pathLst>
                <a:path w="21600" h="21600" extrusionOk="0">
                  <a:moveTo>
                    <a:pt x="17298" y="0"/>
                  </a:moveTo>
                  <a:cubicBezTo>
                    <a:pt x="15147" y="0"/>
                    <a:pt x="12951" y="0"/>
                    <a:pt x="12951" y="448"/>
                  </a:cubicBezTo>
                  <a:lnTo>
                    <a:pt x="0" y="20714"/>
                  </a:lnTo>
                  <a:cubicBezTo>
                    <a:pt x="0" y="21152"/>
                    <a:pt x="2151" y="21600"/>
                    <a:pt x="4347" y="21600"/>
                  </a:cubicBezTo>
                  <a:cubicBezTo>
                    <a:pt x="6498" y="21600"/>
                    <a:pt x="6498" y="21152"/>
                    <a:pt x="6498" y="21152"/>
                  </a:cubicBezTo>
                  <a:lnTo>
                    <a:pt x="21600" y="886"/>
                  </a:lnTo>
                  <a:cubicBezTo>
                    <a:pt x="21600" y="448"/>
                    <a:pt x="19449" y="0"/>
                    <a:pt x="17298"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69" name="Google Shape;1931;p54"/>
            <p:cNvSpPr/>
            <p:nvPr/>
          </p:nvSpPr>
          <p:spPr>
            <a:xfrm>
              <a:off x="3035013" y="1907756"/>
              <a:ext cx="74536" cy="222418"/>
            </a:xfrm>
            <a:custGeom>
              <a:avLst/>
              <a:gdLst/>
              <a:ahLst/>
              <a:cxnLst>
                <a:cxn ang="0">
                  <a:pos x="wd2" y="hd2"/>
                </a:cxn>
                <a:cxn ang="5400000">
                  <a:pos x="wd2" y="hd2"/>
                </a:cxn>
                <a:cxn ang="10800000">
                  <a:pos x="wd2" y="hd2"/>
                </a:cxn>
                <a:cxn ang="16200000">
                  <a:pos x="wd2" y="hd2"/>
                </a:cxn>
              </a:cxnLst>
              <a:rect l="0" t="0" r="r" b="b"/>
              <a:pathLst>
                <a:path w="20859" h="21600" extrusionOk="0">
                  <a:moveTo>
                    <a:pt x="19595" y="0"/>
                  </a:moveTo>
                  <a:cubicBezTo>
                    <a:pt x="18304" y="0"/>
                    <a:pt x="17039" y="0"/>
                    <a:pt x="17039" y="439"/>
                  </a:cubicBezTo>
                  <a:lnTo>
                    <a:pt x="523" y="20713"/>
                  </a:lnTo>
                  <a:cubicBezTo>
                    <a:pt x="-741" y="20713"/>
                    <a:pt x="523" y="21161"/>
                    <a:pt x="1788" y="21600"/>
                  </a:cubicBezTo>
                  <a:cubicBezTo>
                    <a:pt x="3079" y="21600"/>
                    <a:pt x="3079" y="21161"/>
                    <a:pt x="4343" y="21161"/>
                  </a:cubicBezTo>
                  <a:lnTo>
                    <a:pt x="20859" y="878"/>
                  </a:lnTo>
                  <a:cubicBezTo>
                    <a:pt x="20859" y="439"/>
                    <a:pt x="20859" y="439"/>
                    <a:pt x="19595"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0" name="Google Shape;1932;p54"/>
            <p:cNvSpPr/>
            <p:nvPr/>
          </p:nvSpPr>
          <p:spPr>
            <a:xfrm>
              <a:off x="3749605" y="4290946"/>
              <a:ext cx="158884" cy="31816"/>
            </a:xfrm>
            <a:custGeom>
              <a:avLst/>
              <a:gdLst/>
              <a:ahLst/>
              <a:cxnLst>
                <a:cxn ang="0">
                  <a:pos x="wd2" y="hd2"/>
                </a:cxn>
                <a:cxn ang="5400000">
                  <a:pos x="wd2" y="hd2"/>
                </a:cxn>
                <a:cxn ang="10800000">
                  <a:pos x="wd2" y="hd2"/>
                </a:cxn>
                <a:cxn ang="16200000">
                  <a:pos x="wd2" y="hd2"/>
                </a:cxn>
              </a:cxnLst>
              <a:rect l="0" t="0" r="r" b="b"/>
              <a:pathLst>
                <a:path w="21600" h="21600" extrusionOk="0">
                  <a:moveTo>
                    <a:pt x="614" y="0"/>
                  </a:moveTo>
                  <a:cubicBezTo>
                    <a:pt x="614" y="0"/>
                    <a:pt x="0" y="3067"/>
                    <a:pt x="0" y="6199"/>
                  </a:cubicBezTo>
                  <a:cubicBezTo>
                    <a:pt x="0" y="9266"/>
                    <a:pt x="0" y="9266"/>
                    <a:pt x="614" y="9266"/>
                  </a:cubicBezTo>
                  <a:lnTo>
                    <a:pt x="20372" y="21600"/>
                  </a:lnTo>
                  <a:cubicBezTo>
                    <a:pt x="20986" y="21600"/>
                    <a:pt x="21600" y="18533"/>
                    <a:pt x="21600" y="15401"/>
                  </a:cubicBezTo>
                  <a:cubicBezTo>
                    <a:pt x="21600" y="12334"/>
                    <a:pt x="20986" y="9266"/>
                    <a:pt x="20372" y="9266"/>
                  </a:cubicBezTo>
                  <a:lnTo>
                    <a:pt x="614" y="0"/>
                  </a:ln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1" name="Google Shape;1933;p54"/>
            <p:cNvSpPr/>
            <p:nvPr/>
          </p:nvSpPr>
          <p:spPr>
            <a:xfrm>
              <a:off x="3681553" y="3764401"/>
              <a:ext cx="86220" cy="512981"/>
            </a:xfrm>
            <a:custGeom>
              <a:avLst/>
              <a:gdLst/>
              <a:ahLst/>
              <a:cxnLst>
                <a:cxn ang="0">
                  <a:pos x="wd2" y="hd2"/>
                </a:cxn>
                <a:cxn ang="5400000">
                  <a:pos x="wd2" y="hd2"/>
                </a:cxn>
                <a:cxn ang="10800000">
                  <a:pos x="wd2" y="hd2"/>
                </a:cxn>
                <a:cxn ang="16200000">
                  <a:pos x="wd2" y="hd2"/>
                </a:cxn>
              </a:cxnLst>
              <a:rect l="0" t="0" r="r" b="b"/>
              <a:pathLst>
                <a:path w="21600" h="21600" extrusionOk="0">
                  <a:moveTo>
                    <a:pt x="2264" y="0"/>
                  </a:moveTo>
                  <a:cubicBezTo>
                    <a:pt x="1132" y="0"/>
                    <a:pt x="0" y="190"/>
                    <a:pt x="0" y="380"/>
                  </a:cubicBezTo>
                  <a:lnTo>
                    <a:pt x="18181" y="21406"/>
                  </a:lnTo>
                  <a:cubicBezTo>
                    <a:pt x="18181" y="21406"/>
                    <a:pt x="18181" y="21600"/>
                    <a:pt x="19313" y="21600"/>
                  </a:cubicBezTo>
                  <a:cubicBezTo>
                    <a:pt x="20468" y="21600"/>
                    <a:pt x="21600" y="21406"/>
                    <a:pt x="21600" y="21216"/>
                  </a:cubicBezTo>
                  <a:lnTo>
                    <a:pt x="3396" y="380"/>
                  </a:lnTo>
                  <a:cubicBezTo>
                    <a:pt x="3396" y="190"/>
                    <a:pt x="2264" y="0"/>
                    <a:pt x="2264"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2" name="Google Shape;1934;p54"/>
            <p:cNvSpPr/>
            <p:nvPr/>
          </p:nvSpPr>
          <p:spPr>
            <a:xfrm>
              <a:off x="3027848" y="4933736"/>
              <a:ext cx="149753" cy="33603"/>
            </a:xfrm>
            <a:custGeom>
              <a:avLst/>
              <a:gdLst/>
              <a:ahLst/>
              <a:cxnLst>
                <a:cxn ang="0">
                  <a:pos x="wd2" y="hd2"/>
                </a:cxn>
                <a:cxn ang="5400000">
                  <a:pos x="wd2" y="hd2"/>
                </a:cxn>
                <a:cxn ang="10800000">
                  <a:pos x="wd2" y="hd2"/>
                </a:cxn>
                <a:cxn ang="16200000">
                  <a:pos x="wd2" y="hd2"/>
                </a:cxn>
              </a:cxnLst>
              <a:rect l="0" t="0" r="r" b="b"/>
              <a:pathLst>
                <a:path w="21600" h="21600" extrusionOk="0">
                  <a:moveTo>
                    <a:pt x="20853" y="0"/>
                  </a:moveTo>
                  <a:cubicBezTo>
                    <a:pt x="20677" y="0"/>
                    <a:pt x="20487" y="303"/>
                    <a:pt x="20297" y="1210"/>
                  </a:cubicBezTo>
                  <a:lnTo>
                    <a:pt x="652" y="12887"/>
                  </a:lnTo>
                  <a:cubicBezTo>
                    <a:pt x="652" y="12887"/>
                    <a:pt x="0" y="15792"/>
                    <a:pt x="0" y="18696"/>
                  </a:cubicBezTo>
                  <a:cubicBezTo>
                    <a:pt x="0" y="21600"/>
                    <a:pt x="652" y="21600"/>
                    <a:pt x="1303" y="21600"/>
                  </a:cubicBezTo>
                  <a:lnTo>
                    <a:pt x="20297" y="9923"/>
                  </a:lnTo>
                  <a:cubicBezTo>
                    <a:pt x="20948" y="9923"/>
                    <a:pt x="21600" y="7018"/>
                    <a:pt x="21600" y="4114"/>
                  </a:cubicBezTo>
                  <a:cubicBezTo>
                    <a:pt x="21600" y="2057"/>
                    <a:pt x="21274" y="0"/>
                    <a:pt x="20853"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3" name="Google Shape;1935;p54"/>
            <p:cNvSpPr/>
            <p:nvPr/>
          </p:nvSpPr>
          <p:spPr>
            <a:xfrm>
              <a:off x="2932497" y="4994635"/>
              <a:ext cx="224426" cy="127070"/>
            </a:xfrm>
            <a:custGeom>
              <a:avLst/>
              <a:gdLst/>
              <a:ahLst/>
              <a:cxnLst>
                <a:cxn ang="0">
                  <a:pos x="wd2" y="hd2"/>
                </a:cxn>
                <a:cxn ang="5400000">
                  <a:pos x="wd2" y="hd2"/>
                </a:cxn>
                <a:cxn ang="10800000">
                  <a:pos x="wd2" y="hd2"/>
                </a:cxn>
                <a:cxn ang="16200000">
                  <a:pos x="wd2" y="hd2"/>
                </a:cxn>
              </a:cxnLst>
              <a:rect l="0" t="0" r="r" b="b"/>
              <a:pathLst>
                <a:path w="21361" h="21600" extrusionOk="0">
                  <a:moveTo>
                    <a:pt x="20310" y="0"/>
                  </a:moveTo>
                  <a:lnTo>
                    <a:pt x="430" y="19280"/>
                  </a:lnTo>
                  <a:cubicBezTo>
                    <a:pt x="0" y="19280"/>
                    <a:pt x="0" y="20064"/>
                    <a:pt x="0" y="20832"/>
                  </a:cubicBezTo>
                  <a:cubicBezTo>
                    <a:pt x="0" y="21600"/>
                    <a:pt x="430" y="21600"/>
                    <a:pt x="430" y="21600"/>
                  </a:cubicBezTo>
                  <a:lnTo>
                    <a:pt x="860" y="21600"/>
                  </a:lnTo>
                  <a:lnTo>
                    <a:pt x="21170" y="2304"/>
                  </a:lnTo>
                  <a:cubicBezTo>
                    <a:pt x="21170" y="1536"/>
                    <a:pt x="21600" y="768"/>
                    <a:pt x="21170" y="768"/>
                  </a:cubicBezTo>
                  <a:cubicBezTo>
                    <a:pt x="21170" y="0"/>
                    <a:pt x="20740" y="0"/>
                    <a:pt x="20310"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4" name="Google Shape;1936;p54"/>
            <p:cNvSpPr/>
            <p:nvPr/>
          </p:nvSpPr>
          <p:spPr>
            <a:xfrm>
              <a:off x="4884484" y="5153521"/>
              <a:ext cx="68053" cy="208770"/>
            </a:xfrm>
            <a:custGeom>
              <a:avLst/>
              <a:gdLst/>
              <a:ahLst/>
              <a:cxnLst>
                <a:cxn ang="0">
                  <a:pos x="wd2" y="hd2"/>
                </a:cxn>
                <a:cxn ang="5400000">
                  <a:pos x="wd2" y="hd2"/>
                </a:cxn>
                <a:cxn ang="10800000">
                  <a:pos x="wd2" y="hd2"/>
                </a:cxn>
                <a:cxn ang="16200000">
                  <a:pos x="wd2" y="hd2"/>
                </a:cxn>
              </a:cxnLst>
              <a:rect l="0" t="0" r="r" b="b"/>
              <a:pathLst>
                <a:path w="21600" h="21600" extrusionOk="0">
                  <a:moveTo>
                    <a:pt x="20166" y="0"/>
                  </a:moveTo>
                  <a:cubicBezTo>
                    <a:pt x="18732" y="0"/>
                    <a:pt x="17298" y="467"/>
                    <a:pt x="17298" y="935"/>
                  </a:cubicBezTo>
                  <a:lnTo>
                    <a:pt x="0" y="20665"/>
                  </a:lnTo>
                  <a:cubicBezTo>
                    <a:pt x="0" y="21133"/>
                    <a:pt x="1434" y="21600"/>
                    <a:pt x="2868" y="21600"/>
                  </a:cubicBezTo>
                  <a:cubicBezTo>
                    <a:pt x="2868" y="21600"/>
                    <a:pt x="4332" y="21600"/>
                    <a:pt x="4332" y="21133"/>
                  </a:cubicBezTo>
                  <a:lnTo>
                    <a:pt x="21600" y="935"/>
                  </a:lnTo>
                  <a:cubicBezTo>
                    <a:pt x="21600" y="935"/>
                    <a:pt x="20166" y="467"/>
                    <a:pt x="20166" y="0"/>
                  </a:cubicBezTo>
                  <a:close/>
                </a:path>
              </a:pathLst>
            </a:custGeom>
            <a:solidFill>
              <a:srgbClr val="C5D3FF">
                <a:alpha val="2514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5" name="Google Shape;1937;p54"/>
            <p:cNvSpPr/>
            <p:nvPr/>
          </p:nvSpPr>
          <p:spPr>
            <a:xfrm>
              <a:off x="2383178" y="1494635"/>
              <a:ext cx="116903" cy="72666"/>
            </a:xfrm>
            <a:custGeom>
              <a:avLst/>
              <a:gdLst/>
              <a:ahLst/>
              <a:cxnLst>
                <a:cxn ang="0">
                  <a:pos x="wd2" y="hd2"/>
                </a:cxn>
                <a:cxn ang="5400000">
                  <a:pos x="wd2" y="hd2"/>
                </a:cxn>
                <a:cxn ang="10800000">
                  <a:pos x="wd2" y="hd2"/>
                </a:cxn>
                <a:cxn ang="16200000">
                  <a:pos x="wd2" y="hd2"/>
                </a:cxn>
              </a:cxnLst>
              <a:rect l="0" t="0" r="r" b="b"/>
              <a:pathLst>
                <a:path w="21393" h="21600" extrusionOk="0">
                  <a:moveTo>
                    <a:pt x="19120" y="0"/>
                  </a:moveTo>
                  <a:lnTo>
                    <a:pt x="844" y="17543"/>
                  </a:lnTo>
                  <a:cubicBezTo>
                    <a:pt x="0" y="17543"/>
                    <a:pt x="0" y="18886"/>
                    <a:pt x="0" y="20229"/>
                  </a:cubicBezTo>
                  <a:cubicBezTo>
                    <a:pt x="844" y="21600"/>
                    <a:pt x="1671" y="21600"/>
                    <a:pt x="1671" y="21600"/>
                  </a:cubicBezTo>
                  <a:lnTo>
                    <a:pt x="20773" y="4057"/>
                  </a:lnTo>
                  <a:cubicBezTo>
                    <a:pt x="21600" y="4057"/>
                    <a:pt x="21600" y="2686"/>
                    <a:pt x="20773" y="1343"/>
                  </a:cubicBezTo>
                  <a:cubicBezTo>
                    <a:pt x="20773" y="0"/>
                    <a:pt x="19946" y="0"/>
                    <a:pt x="19120"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6" name="Google Shape;1938;p54"/>
            <p:cNvSpPr/>
            <p:nvPr/>
          </p:nvSpPr>
          <p:spPr>
            <a:xfrm>
              <a:off x="2451324" y="1544522"/>
              <a:ext cx="63536" cy="195217"/>
            </a:xfrm>
            <a:custGeom>
              <a:avLst/>
              <a:gdLst/>
              <a:ahLst/>
              <a:cxnLst>
                <a:cxn ang="0">
                  <a:pos x="wd2" y="hd2"/>
                </a:cxn>
                <a:cxn ang="5400000">
                  <a:pos x="wd2" y="hd2"/>
                </a:cxn>
                <a:cxn ang="10800000">
                  <a:pos x="wd2" y="hd2"/>
                </a:cxn>
                <a:cxn ang="16200000">
                  <a:pos x="wd2" y="hd2"/>
                </a:cxn>
              </a:cxnLst>
              <a:rect l="0" t="0" r="r" b="b"/>
              <a:pathLst>
                <a:path w="21600" h="21600" extrusionOk="0">
                  <a:moveTo>
                    <a:pt x="20064" y="0"/>
                  </a:moveTo>
                  <a:cubicBezTo>
                    <a:pt x="18528" y="0"/>
                    <a:pt x="16960" y="0"/>
                    <a:pt x="16960" y="510"/>
                  </a:cubicBezTo>
                  <a:lnTo>
                    <a:pt x="0" y="20600"/>
                  </a:lnTo>
                  <a:cubicBezTo>
                    <a:pt x="0" y="20600"/>
                    <a:pt x="1536" y="21100"/>
                    <a:pt x="3072" y="21600"/>
                  </a:cubicBezTo>
                  <a:lnTo>
                    <a:pt x="3072" y="21100"/>
                  </a:lnTo>
                  <a:cubicBezTo>
                    <a:pt x="4640" y="21100"/>
                    <a:pt x="4640" y="21100"/>
                    <a:pt x="4640" y="20600"/>
                  </a:cubicBezTo>
                  <a:lnTo>
                    <a:pt x="21600" y="1010"/>
                  </a:lnTo>
                  <a:cubicBezTo>
                    <a:pt x="21600" y="510"/>
                    <a:pt x="21600" y="0"/>
                    <a:pt x="20064" y="0"/>
                  </a:cubicBezTo>
                  <a:close/>
                </a:path>
              </a:pathLst>
            </a:custGeom>
            <a:solidFill>
              <a:srgbClr val="38388E">
                <a:alpha val="21230"/>
              </a:srgbClr>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7" name="Google Shape;1939;p54"/>
            <p:cNvSpPr/>
            <p:nvPr/>
          </p:nvSpPr>
          <p:spPr>
            <a:xfrm>
              <a:off x="2977866" y="773154"/>
              <a:ext cx="422151" cy="335744"/>
            </a:xfrm>
            <a:custGeom>
              <a:avLst/>
              <a:gdLst/>
              <a:ahLst/>
              <a:cxnLst>
                <a:cxn ang="0">
                  <a:pos x="wd2" y="hd2"/>
                </a:cxn>
                <a:cxn ang="5400000">
                  <a:pos x="wd2" y="hd2"/>
                </a:cxn>
                <a:cxn ang="10800000">
                  <a:pos x="wd2" y="hd2"/>
                </a:cxn>
                <a:cxn ang="16200000">
                  <a:pos x="wd2" y="hd2"/>
                </a:cxn>
              </a:cxnLst>
              <a:rect l="0" t="0" r="r" b="b"/>
              <a:pathLst>
                <a:path w="21600" h="21600" extrusionOk="0">
                  <a:moveTo>
                    <a:pt x="18571" y="0"/>
                  </a:moveTo>
                  <a:cubicBezTo>
                    <a:pt x="15084" y="0"/>
                    <a:pt x="9256" y="1375"/>
                    <a:pt x="4647" y="5819"/>
                  </a:cubicBezTo>
                  <a:cubicBezTo>
                    <a:pt x="2788" y="7575"/>
                    <a:pt x="236" y="10204"/>
                    <a:pt x="0" y="14000"/>
                  </a:cubicBezTo>
                  <a:cubicBezTo>
                    <a:pt x="0" y="16919"/>
                    <a:pt x="1397" y="20425"/>
                    <a:pt x="3487" y="21297"/>
                  </a:cubicBezTo>
                  <a:cubicBezTo>
                    <a:pt x="3891" y="21503"/>
                    <a:pt x="4253" y="21600"/>
                    <a:pt x="4619" y="21600"/>
                  </a:cubicBezTo>
                  <a:cubicBezTo>
                    <a:pt x="6343" y="21600"/>
                    <a:pt x="8115" y="19420"/>
                    <a:pt x="14636" y="16041"/>
                  </a:cubicBezTo>
                  <a:cubicBezTo>
                    <a:pt x="18585" y="14000"/>
                    <a:pt x="19746" y="13704"/>
                    <a:pt x="20439" y="11954"/>
                  </a:cubicBezTo>
                  <a:cubicBezTo>
                    <a:pt x="21369" y="8744"/>
                    <a:pt x="18349" y="5529"/>
                    <a:pt x="19746" y="2610"/>
                  </a:cubicBezTo>
                  <a:cubicBezTo>
                    <a:pt x="20439" y="1151"/>
                    <a:pt x="21600" y="1151"/>
                    <a:pt x="21600" y="854"/>
                  </a:cubicBezTo>
                  <a:cubicBezTo>
                    <a:pt x="21523" y="363"/>
                    <a:pt x="20353" y="0"/>
                    <a:pt x="18571"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8" name="Google Shape;1940;p54"/>
            <p:cNvSpPr/>
            <p:nvPr/>
          </p:nvSpPr>
          <p:spPr>
            <a:xfrm>
              <a:off x="3241230" y="766849"/>
              <a:ext cx="512731" cy="351369"/>
            </a:xfrm>
            <a:custGeom>
              <a:avLst/>
              <a:gdLst/>
              <a:ahLst/>
              <a:cxnLst>
                <a:cxn ang="0">
                  <a:pos x="wd2" y="hd2"/>
                </a:cxn>
                <a:cxn ang="5400000">
                  <a:pos x="wd2" y="hd2"/>
                </a:cxn>
                <a:cxn ang="10800000">
                  <a:pos x="wd2" y="hd2"/>
                </a:cxn>
                <a:cxn ang="16200000">
                  <a:pos x="wd2" y="hd2"/>
                </a:cxn>
              </a:cxnLst>
              <a:rect l="0" t="0" r="r" b="b"/>
              <a:pathLst>
                <a:path w="20502" h="21600" extrusionOk="0">
                  <a:moveTo>
                    <a:pt x="8762" y="0"/>
                  </a:moveTo>
                  <a:cubicBezTo>
                    <a:pt x="7452" y="0"/>
                    <a:pt x="6188" y="243"/>
                    <a:pt x="5081" y="648"/>
                  </a:cubicBezTo>
                  <a:cubicBezTo>
                    <a:pt x="3448" y="1204"/>
                    <a:pt x="1995" y="2320"/>
                    <a:pt x="1088" y="3159"/>
                  </a:cubicBezTo>
                  <a:lnTo>
                    <a:pt x="0" y="7065"/>
                  </a:lnTo>
                  <a:cubicBezTo>
                    <a:pt x="2721" y="11810"/>
                    <a:pt x="5262" y="14882"/>
                    <a:pt x="7260" y="16554"/>
                  </a:cubicBezTo>
                  <a:cubicBezTo>
                    <a:pt x="9707" y="18990"/>
                    <a:pt x="12383" y="21600"/>
                    <a:pt x="15017" y="21600"/>
                  </a:cubicBezTo>
                  <a:cubicBezTo>
                    <a:pt x="15702" y="21600"/>
                    <a:pt x="16383" y="21421"/>
                    <a:pt x="17061" y="21021"/>
                  </a:cubicBezTo>
                  <a:cubicBezTo>
                    <a:pt x="17422" y="20738"/>
                    <a:pt x="19421" y="19905"/>
                    <a:pt x="20147" y="17110"/>
                  </a:cubicBezTo>
                  <a:cubicBezTo>
                    <a:pt x="21600" y="12087"/>
                    <a:pt x="18149" y="5948"/>
                    <a:pt x="17787" y="5393"/>
                  </a:cubicBezTo>
                  <a:cubicBezTo>
                    <a:pt x="15469" y="1435"/>
                    <a:pt x="11965" y="0"/>
                    <a:pt x="8762"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sp>
          <p:nvSpPr>
            <p:cNvPr id="579" name="Google Shape;1941;p54"/>
            <p:cNvSpPr/>
            <p:nvPr/>
          </p:nvSpPr>
          <p:spPr>
            <a:xfrm>
              <a:off x="3599193" y="957171"/>
              <a:ext cx="398261" cy="696336"/>
            </a:xfrm>
            <a:custGeom>
              <a:avLst/>
              <a:gdLst/>
              <a:ahLst/>
              <a:cxnLst>
                <a:cxn ang="0">
                  <a:pos x="wd2" y="hd2"/>
                </a:cxn>
                <a:cxn ang="5400000">
                  <a:pos x="wd2" y="hd2"/>
                </a:cxn>
                <a:cxn ang="10800000">
                  <a:pos x="wd2" y="hd2"/>
                </a:cxn>
                <a:cxn ang="16200000">
                  <a:pos x="wd2" y="hd2"/>
                </a:cxn>
              </a:cxnLst>
              <a:rect l="0" t="0" r="r" b="b"/>
              <a:pathLst>
                <a:path w="18887" h="21600" extrusionOk="0">
                  <a:moveTo>
                    <a:pt x="6424" y="0"/>
                  </a:moveTo>
                  <a:cubicBezTo>
                    <a:pt x="6218" y="0"/>
                    <a:pt x="6022" y="18"/>
                    <a:pt x="5844" y="55"/>
                  </a:cubicBezTo>
                  <a:cubicBezTo>
                    <a:pt x="4549" y="196"/>
                    <a:pt x="3473" y="1323"/>
                    <a:pt x="3259" y="4704"/>
                  </a:cubicBezTo>
                  <a:cubicBezTo>
                    <a:pt x="4982" y="5688"/>
                    <a:pt x="7134" y="7238"/>
                    <a:pt x="6705" y="8505"/>
                  </a:cubicBezTo>
                  <a:cubicBezTo>
                    <a:pt x="6272" y="9349"/>
                    <a:pt x="4768" y="9489"/>
                    <a:pt x="3045" y="10476"/>
                  </a:cubicBezTo>
                  <a:cubicBezTo>
                    <a:pt x="889" y="11743"/>
                    <a:pt x="-187" y="13854"/>
                    <a:pt x="27" y="15685"/>
                  </a:cubicBezTo>
                  <a:cubicBezTo>
                    <a:pt x="246" y="18642"/>
                    <a:pt x="4549" y="21600"/>
                    <a:pt x="9285" y="21600"/>
                  </a:cubicBezTo>
                  <a:cubicBezTo>
                    <a:pt x="14454" y="21600"/>
                    <a:pt x="17467" y="17799"/>
                    <a:pt x="18543" y="15685"/>
                  </a:cubicBezTo>
                  <a:lnTo>
                    <a:pt x="18329" y="15545"/>
                  </a:lnTo>
                  <a:cubicBezTo>
                    <a:pt x="21413" y="8546"/>
                    <a:pt x="10928" y="0"/>
                    <a:pt x="6424" y="0"/>
                  </a:cubicBezTo>
                  <a:close/>
                </a:path>
              </a:pathLst>
            </a:custGeom>
            <a:solidFill>
              <a:srgbClr val="38388E"/>
            </a:solidFill>
            <a:ln w="12700" cap="flat">
              <a:noFill/>
              <a:miter lim="400000"/>
            </a:ln>
            <a:effectLst/>
          </p:spPr>
          <p:txBody>
            <a:bodyPr wrap="square" lIns="0" tIns="0" rIns="0" bIns="0" numCol="1" anchor="ctr">
              <a:noAutofit/>
            </a:bodyPr>
            <a:lstStyle/>
            <a:p>
              <a:pPr defTabSz="1828800">
                <a:defRPr sz="2800">
                  <a:latin typeface="Arial"/>
                  <a:ea typeface="Arial"/>
                  <a:cs typeface="Arial"/>
                  <a:sym typeface="Arial"/>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21" name="Freeform 2"/>
          <p:cNvSpPr/>
          <p:nvPr/>
        </p:nvSpPr>
        <p:spPr>
          <a:xfrm>
            <a:off x="14399942" y="7414006"/>
            <a:ext cx="9107625" cy="3688589"/>
          </a:xfrm>
          <a:prstGeom prst="rect">
            <a:avLst/>
          </a:prstGeom>
          <a:blipFill>
            <a:blip r:embed="rId2"/>
            <a:stretch>
              <a:fillRect/>
            </a:stretch>
          </a:blipFill>
          <a:ln w="12700">
            <a:miter lim="400000"/>
          </a:ln>
        </p:spPr>
        <p:txBody>
          <a:bodyPr lIns="45719" rIns="45719"/>
          <a:lstStyle/>
          <a:p>
            <a:endParaRPr/>
          </a:p>
        </p:txBody>
      </p:sp>
      <p:sp>
        <p:nvSpPr>
          <p:cNvPr id="222" name="Freeform 3"/>
          <p:cNvSpPr/>
          <p:nvPr/>
        </p:nvSpPr>
        <p:spPr>
          <a:xfrm>
            <a:off x="-2457988" y="8044467"/>
            <a:ext cx="7721397" cy="3127167"/>
          </a:xfrm>
          <a:prstGeom prst="rect">
            <a:avLst/>
          </a:prstGeom>
          <a:blipFill>
            <a:blip r:embed="rId2"/>
            <a:stretch>
              <a:fillRect/>
            </a:stretch>
          </a:blipFill>
          <a:ln w="12700">
            <a:miter lim="400000"/>
          </a:ln>
        </p:spPr>
        <p:txBody>
          <a:bodyPr lIns="45719" rIns="45719"/>
          <a:lstStyle/>
          <a:p>
            <a:endParaRPr/>
          </a:p>
        </p:txBody>
      </p:sp>
      <p:grpSp>
        <p:nvGrpSpPr>
          <p:cNvPr id="227" name="Group 4"/>
          <p:cNvGrpSpPr/>
          <p:nvPr/>
        </p:nvGrpSpPr>
        <p:grpSpPr>
          <a:xfrm>
            <a:off x="13750895" y="412445"/>
            <a:ext cx="4156105" cy="2656042"/>
            <a:chOff x="0" y="0"/>
            <a:chExt cx="4156104" cy="2656041"/>
          </a:xfrm>
        </p:grpSpPr>
        <p:sp>
          <p:nvSpPr>
            <p:cNvPr id="223" name="Freeform 5"/>
            <p:cNvSpPr/>
            <p:nvPr/>
          </p:nvSpPr>
          <p:spPr>
            <a:xfrm>
              <a:off x="-1" y="788266"/>
              <a:ext cx="1951310" cy="790281"/>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24" name="Freeform 6"/>
            <p:cNvSpPr/>
            <p:nvPr/>
          </p:nvSpPr>
          <p:spPr>
            <a:xfrm>
              <a:off x="1139989" y="-1"/>
              <a:ext cx="2393979" cy="2393979"/>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sp>
          <p:nvSpPr>
            <p:cNvPr id="225" name="Freeform 7"/>
            <p:cNvSpPr/>
            <p:nvPr/>
          </p:nvSpPr>
          <p:spPr>
            <a:xfrm>
              <a:off x="1562985" y="1605827"/>
              <a:ext cx="2593120" cy="1050214"/>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26" name="Freeform 8"/>
            <p:cNvSpPr/>
            <p:nvPr/>
          </p:nvSpPr>
          <p:spPr>
            <a:xfrm>
              <a:off x="2336978" y="379544"/>
              <a:ext cx="670306" cy="817445"/>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endParaRPr/>
            </a:p>
          </p:txBody>
        </p:sp>
      </p:grpSp>
      <p:pic>
        <p:nvPicPr>
          <p:cNvPr id="228" name="Picture 11" descr="Picture 11"/>
          <p:cNvPicPr>
            <a:picLocks noChangeAspect="1"/>
          </p:cNvPicPr>
          <p:nvPr/>
        </p:nvPicPr>
        <p:blipFill>
          <a:blip r:embed="rId6"/>
          <a:stretch>
            <a:fillRect/>
          </a:stretch>
        </p:blipFill>
        <p:spPr>
          <a:xfrm>
            <a:off x="1246081" y="2361687"/>
            <a:ext cx="13644806" cy="556362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30" name="Freeform 2"/>
          <p:cNvSpPr/>
          <p:nvPr/>
        </p:nvSpPr>
        <p:spPr>
          <a:xfrm rot="2990815">
            <a:off x="-2015836" y="4333009"/>
            <a:ext cx="8229601" cy="8229601"/>
          </a:xfrm>
          <a:prstGeom prst="rect">
            <a:avLst/>
          </a:prstGeom>
          <a:blipFill>
            <a:blip r:embed="rId2"/>
            <a:stretch>
              <a:fillRect/>
            </a:stretch>
          </a:blipFill>
          <a:ln w="12700">
            <a:miter lim="400000"/>
          </a:ln>
        </p:spPr>
        <p:txBody>
          <a:bodyPr lIns="45719" rIns="45719"/>
          <a:lstStyle/>
          <a:p>
            <a:endParaRPr/>
          </a:p>
        </p:txBody>
      </p:sp>
      <p:sp>
        <p:nvSpPr>
          <p:cNvPr id="231" name="Freeform 3"/>
          <p:cNvSpPr/>
          <p:nvPr/>
        </p:nvSpPr>
        <p:spPr>
          <a:xfrm>
            <a:off x="13085618" y="1473146"/>
            <a:ext cx="2252897" cy="912423"/>
          </a:xfrm>
          <a:prstGeom prst="rect">
            <a:avLst/>
          </a:prstGeom>
          <a:blipFill>
            <a:blip r:embed="rId3"/>
            <a:stretch>
              <a:fillRect/>
            </a:stretch>
          </a:blipFill>
          <a:ln w="12700">
            <a:miter lim="400000"/>
          </a:ln>
        </p:spPr>
        <p:txBody>
          <a:bodyPr lIns="45719" rIns="45719"/>
          <a:lstStyle/>
          <a:p>
            <a:endParaRPr/>
          </a:p>
        </p:txBody>
      </p:sp>
      <p:sp>
        <p:nvSpPr>
          <p:cNvPr id="232" name="Freeform 4"/>
          <p:cNvSpPr/>
          <p:nvPr/>
        </p:nvSpPr>
        <p:spPr>
          <a:xfrm>
            <a:off x="14401801" y="563047"/>
            <a:ext cx="2763983" cy="2763983"/>
          </a:xfrm>
          <a:prstGeom prst="rect">
            <a:avLst/>
          </a:prstGeom>
          <a:blipFill>
            <a:blip r:embed="rId4"/>
            <a:stretch>
              <a:fillRect/>
            </a:stretch>
          </a:blipFill>
          <a:ln w="12700">
            <a:miter lim="400000"/>
          </a:ln>
        </p:spPr>
        <p:txBody>
          <a:bodyPr lIns="45719" rIns="45719"/>
          <a:lstStyle/>
          <a:p>
            <a:endParaRPr/>
          </a:p>
        </p:txBody>
      </p:sp>
      <p:sp>
        <p:nvSpPr>
          <p:cNvPr id="233" name="Freeform 5"/>
          <p:cNvSpPr/>
          <p:nvPr/>
        </p:nvSpPr>
        <p:spPr>
          <a:xfrm>
            <a:off x="14890173" y="2417066"/>
            <a:ext cx="2993903" cy="1212531"/>
          </a:xfrm>
          <a:prstGeom prst="rect">
            <a:avLst/>
          </a:prstGeom>
          <a:blipFill>
            <a:blip r:embed="rId3"/>
            <a:stretch>
              <a:fillRect/>
            </a:stretch>
          </a:blipFill>
          <a:ln w="12700">
            <a:miter lim="400000"/>
          </a:ln>
        </p:spPr>
        <p:txBody>
          <a:bodyPr lIns="45719" rIns="45719"/>
          <a:lstStyle/>
          <a:p>
            <a:endParaRPr/>
          </a:p>
        </p:txBody>
      </p:sp>
      <p:sp>
        <p:nvSpPr>
          <p:cNvPr id="234" name="Freeform 6"/>
          <p:cNvSpPr/>
          <p:nvPr/>
        </p:nvSpPr>
        <p:spPr>
          <a:xfrm>
            <a:off x="15783791" y="1001253"/>
            <a:ext cx="773906" cy="943786"/>
          </a:xfrm>
          <a:prstGeom prst="rect">
            <a:avLst/>
          </a:prstGeom>
          <a:blipFill>
            <a:blip r:embed="rId5"/>
            <a:stretch>
              <a:fillRect/>
            </a:stretch>
          </a:blipFill>
          <a:ln w="12700">
            <a:miter lim="400000"/>
          </a:ln>
        </p:spPr>
        <p:txBody>
          <a:bodyPr lIns="45719" rIns="45719"/>
          <a:lstStyle/>
          <a:p>
            <a:endParaRPr/>
          </a:p>
        </p:txBody>
      </p:sp>
      <p:pic>
        <p:nvPicPr>
          <p:cNvPr id="235" name="Picture 2" descr="Picture 2"/>
          <p:cNvPicPr>
            <a:picLocks noChangeAspect="1"/>
          </p:cNvPicPr>
          <p:nvPr/>
        </p:nvPicPr>
        <p:blipFill>
          <a:blip r:embed="rId6"/>
          <a:stretch>
            <a:fillRect/>
          </a:stretch>
        </p:blipFill>
        <p:spPr>
          <a:xfrm>
            <a:off x="3813733" y="563047"/>
            <a:ext cx="9521267" cy="756321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40" name="Group 2"/>
          <p:cNvGrpSpPr/>
          <p:nvPr/>
        </p:nvGrpSpPr>
        <p:grpSpPr>
          <a:xfrm>
            <a:off x="-762001" y="6667500"/>
            <a:ext cx="21775785" cy="4811989"/>
            <a:chOff x="0" y="0"/>
            <a:chExt cx="21775784" cy="4811988"/>
          </a:xfrm>
        </p:grpSpPr>
        <p:sp>
          <p:nvSpPr>
            <p:cNvPr id="237" name="Freeform 3"/>
            <p:cNvSpPr/>
            <p:nvPr/>
          </p:nvSpPr>
          <p:spPr>
            <a:xfrm>
              <a:off x="-1" y="0"/>
              <a:ext cx="10039574" cy="4066028"/>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38" name="Freeform 4"/>
            <p:cNvSpPr/>
            <p:nvPr/>
          </p:nvSpPr>
          <p:spPr>
            <a:xfrm>
              <a:off x="5448841" y="549721"/>
              <a:ext cx="10524115" cy="4262268"/>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39" name="Freeform 5"/>
            <p:cNvSpPr/>
            <p:nvPr/>
          </p:nvSpPr>
          <p:spPr>
            <a:xfrm>
              <a:off x="12668160" y="489307"/>
              <a:ext cx="9107625" cy="3688589"/>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grpSp>
      <p:pic>
        <p:nvPicPr>
          <p:cNvPr id="241" name="Picture 11" descr="Picture 11"/>
          <p:cNvPicPr>
            <a:picLocks noChangeAspect="1"/>
          </p:cNvPicPr>
          <p:nvPr/>
        </p:nvPicPr>
        <p:blipFill>
          <a:blip r:embed="rId4"/>
          <a:stretch>
            <a:fillRect/>
          </a:stretch>
        </p:blipFill>
        <p:spPr>
          <a:xfrm>
            <a:off x="609601" y="449036"/>
            <a:ext cx="16992601" cy="647320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Freeform 2"/>
          <p:cNvGrpSpPr/>
          <p:nvPr/>
        </p:nvGrpSpPr>
        <p:grpSpPr>
          <a:xfrm>
            <a:off x="0" y="-1"/>
            <a:ext cx="18288000" cy="10287001"/>
            <a:chOff x="0" y="0"/>
            <a:chExt cx="18288000" cy="10287000"/>
          </a:xfrm>
        </p:grpSpPr>
        <p:sp>
          <p:nvSpPr>
            <p:cNvPr id="243" name="Rectangle"/>
            <p:cNvSpPr/>
            <p:nvPr/>
          </p:nvSpPr>
          <p:spPr>
            <a:xfrm>
              <a:off x="0" y="0"/>
              <a:ext cx="18288000" cy="10287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44" name="When taking a sleep history, ask about:…"/>
            <p:cNvSpPr txBox="1"/>
            <p:nvPr/>
          </p:nvSpPr>
          <p:spPr>
            <a:xfrm>
              <a:off x="45719" y="0"/>
              <a:ext cx="18196562" cy="83467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buSzPct val="100000"/>
                <a:buFont typeface="Arial"/>
                <a:buChar char="•"/>
                <a:defRPr>
                  <a:latin typeface="+mn-lt"/>
                  <a:ea typeface="+mn-ea"/>
                  <a:cs typeface="+mn-cs"/>
                  <a:sym typeface="Helvetica"/>
                </a:defRPr>
              </a:pPr>
              <a:endParaRPr/>
            </a:p>
            <a:p>
              <a:pPr>
                <a:defRPr>
                  <a:latin typeface="+mn-lt"/>
                  <a:ea typeface="+mn-ea"/>
                  <a:cs typeface="+mn-cs"/>
                  <a:sym typeface="Helvetica"/>
                </a:defRPr>
              </a:pPr>
              <a:r>
                <a:t>﻿</a:t>
              </a:r>
              <a:r>
                <a:rPr sz="4400">
                  <a:solidFill>
                    <a:srgbClr val="FFFFFF"/>
                  </a:solidFill>
                </a:rPr>
                <a:t>When taking a sleep history, ask about:</a:t>
              </a:r>
            </a:p>
            <a:p>
              <a:pPr>
                <a:buSzPct val="100000"/>
                <a:buFont typeface="Arial"/>
                <a:buChar char="•"/>
                <a:defRPr sz="4400">
                  <a:solidFill>
                    <a:srgbClr val="FFFFFF"/>
                  </a:solidFill>
                  <a:latin typeface="+mn-lt"/>
                  <a:ea typeface="+mn-ea"/>
                  <a:cs typeface="+mn-cs"/>
                  <a:sym typeface="Helvetica"/>
                </a:defRPr>
              </a:pPr>
              <a:r>
                <a:t>﻿Activities prior to bedtime that may interfere with restful sleep</a:t>
              </a:r>
            </a:p>
            <a:p>
              <a:pPr>
                <a:buSzPct val="100000"/>
                <a:buFont typeface="Arial"/>
                <a:buChar char="•"/>
                <a:defRPr sz="4400">
                  <a:solidFill>
                    <a:srgbClr val="FFFFFF"/>
                  </a:solidFill>
                  <a:latin typeface="+mn-lt"/>
                  <a:ea typeface="+mn-ea"/>
                  <a:cs typeface="+mn-cs"/>
                  <a:sym typeface="Helvetica"/>
                </a:defRPr>
              </a:pPr>
              <a:r>
                <a:t>﻿Bed partner history</a:t>
              </a:r>
            </a:p>
            <a:p>
              <a:pPr>
                <a:buSzPct val="100000"/>
                <a:buFont typeface="Arial"/>
                <a:buChar char="•"/>
                <a:defRPr sz="4400">
                  <a:solidFill>
                    <a:srgbClr val="FFFFFF"/>
                  </a:solidFill>
                  <a:latin typeface="+mn-lt"/>
                  <a:ea typeface="+mn-ea"/>
                  <a:cs typeface="+mn-cs"/>
                  <a:sym typeface="Helvetica"/>
                </a:defRPr>
              </a:pPr>
              <a:r>
                <a:t>﻿Consequence on waking function; quality of life</a:t>
              </a:r>
            </a:p>
            <a:p>
              <a:pPr>
                <a:buSzPct val="100000"/>
                <a:buFont typeface="Arial"/>
                <a:buChar char="•"/>
                <a:defRPr sz="4400">
                  <a:solidFill>
                    <a:srgbClr val="FFFFFF"/>
                  </a:solidFill>
                  <a:latin typeface="+mn-lt"/>
                  <a:ea typeface="+mn-ea"/>
                  <a:cs typeface="+mn-cs"/>
                  <a:sym typeface="Helvetica"/>
                </a:defRPr>
              </a:pPr>
              <a:r>
                <a:t>﻿Drug regimen, medications Exacerbating or relieving factors</a:t>
              </a:r>
            </a:p>
            <a:p>
              <a:pPr>
                <a:buSzPct val="100000"/>
                <a:buFont typeface="Arial"/>
                <a:buChar char="•"/>
                <a:defRPr sz="4400">
                  <a:solidFill>
                    <a:srgbClr val="FFFFFF"/>
                  </a:solidFill>
                  <a:latin typeface="+mn-lt"/>
                  <a:ea typeface="+mn-ea"/>
                  <a:cs typeface="+mn-cs"/>
                  <a:sym typeface="Helvetica"/>
                </a:defRPr>
              </a:pPr>
              <a:r>
                <a:t>﻿Frequency and duration</a:t>
              </a:r>
            </a:p>
            <a:p>
              <a:pPr>
                <a:buSzPct val="100000"/>
                <a:buFont typeface="Arial"/>
                <a:buChar char="•"/>
                <a:defRPr sz="4400">
                  <a:solidFill>
                    <a:srgbClr val="FFFFFF"/>
                  </a:solidFill>
                  <a:latin typeface="+mn-lt"/>
                  <a:ea typeface="+mn-ea"/>
                  <a:cs typeface="+mn-cs"/>
                  <a:sym typeface="Helvetica"/>
                </a:defRPr>
              </a:pPr>
              <a:r>
                <a:t>﻿Genetic factors or family history</a:t>
              </a:r>
            </a:p>
            <a:p>
              <a:pPr>
                <a:buSzPct val="100000"/>
                <a:buFont typeface="Arial"/>
                <a:buChar char="•"/>
                <a:defRPr sz="4400">
                  <a:solidFill>
                    <a:srgbClr val="FFFFFF"/>
                  </a:solidFill>
                  <a:latin typeface="+mn-lt"/>
                  <a:ea typeface="+mn-ea"/>
                  <a:cs typeface="+mn-cs"/>
                  <a:sym typeface="Helvetica"/>
                </a:defRPr>
              </a:pPr>
              <a:r>
                <a:t>﻿Habits (alcohol consumption, use of caffeine, nicotine, illicit substances, and hypnotics)</a:t>
              </a:r>
            </a:p>
          </p:txBody>
        </p:sp>
      </p:grpSp>
      <p:sp>
        <p:nvSpPr>
          <p:cNvPr id="246" name="Freeform 5"/>
          <p:cNvSpPr/>
          <p:nvPr/>
        </p:nvSpPr>
        <p:spPr>
          <a:xfrm>
            <a:off x="10633" y="342900"/>
            <a:ext cx="2456814" cy="995010"/>
          </a:xfrm>
          <a:prstGeom prst="rect">
            <a:avLst/>
          </a:prstGeom>
          <a:blipFill>
            <a:blip r:embed="rId3"/>
            <a:stretch>
              <a:fillRect/>
            </a:stretch>
          </a:blipFill>
          <a:ln w="12700">
            <a:miter lim="400000"/>
          </a:ln>
        </p:spPr>
        <p:txBody>
          <a:bodyPr lIns="45719" rIns="45719"/>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51" name="Group 2"/>
          <p:cNvGrpSpPr/>
          <p:nvPr/>
        </p:nvGrpSpPr>
        <p:grpSpPr>
          <a:xfrm>
            <a:off x="-1219200" y="7222763"/>
            <a:ext cx="22528069" cy="4322681"/>
            <a:chOff x="0" y="0"/>
            <a:chExt cx="22528068" cy="4322679"/>
          </a:xfrm>
        </p:grpSpPr>
        <p:sp>
          <p:nvSpPr>
            <p:cNvPr id="248" name="Freeform 3"/>
            <p:cNvSpPr/>
            <p:nvPr/>
          </p:nvSpPr>
          <p:spPr>
            <a:xfrm>
              <a:off x="0" y="-1"/>
              <a:ext cx="10039573" cy="4066029"/>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49" name="Freeform 4"/>
            <p:cNvSpPr/>
            <p:nvPr/>
          </p:nvSpPr>
          <p:spPr>
            <a:xfrm>
              <a:off x="6201126" y="60414"/>
              <a:ext cx="10524115" cy="4262266"/>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50" name="Freeform 5"/>
            <p:cNvSpPr/>
            <p:nvPr/>
          </p:nvSpPr>
          <p:spPr>
            <a:xfrm>
              <a:off x="13420444" y="-1"/>
              <a:ext cx="9107625" cy="3688589"/>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grpSp>
      <p:grpSp>
        <p:nvGrpSpPr>
          <p:cNvPr id="254" name="Group 6"/>
          <p:cNvGrpSpPr/>
          <p:nvPr/>
        </p:nvGrpSpPr>
        <p:grpSpPr>
          <a:xfrm>
            <a:off x="7161765" y="1161933"/>
            <a:ext cx="10090728" cy="5812178"/>
            <a:chOff x="0" y="0"/>
            <a:chExt cx="10090727" cy="5812177"/>
          </a:xfrm>
        </p:grpSpPr>
        <p:sp>
          <p:nvSpPr>
            <p:cNvPr id="252" name="TextBox 7"/>
            <p:cNvSpPr txBox="1"/>
            <p:nvPr/>
          </p:nvSpPr>
          <p:spPr>
            <a:xfrm>
              <a:off x="0" y="0"/>
              <a:ext cx="10090728" cy="8331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ts val="5700"/>
                </a:lnSpc>
                <a:defRPr sz="8000">
                  <a:solidFill>
                    <a:srgbClr val="FFFFFF"/>
                  </a:solidFill>
                </a:defRPr>
              </a:lvl1pPr>
            </a:lstStyle>
            <a:p>
              <a:r>
                <a:t>Types of sleep disorders</a:t>
              </a:r>
            </a:p>
          </p:txBody>
        </p:sp>
        <p:sp>
          <p:nvSpPr>
            <p:cNvPr id="253" name="TextBox 8"/>
            <p:cNvSpPr txBox="1"/>
            <p:nvPr/>
          </p:nvSpPr>
          <p:spPr>
            <a:xfrm>
              <a:off x="0" y="1002694"/>
              <a:ext cx="10090728" cy="4809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defRPr sz="4000" b="1">
                  <a:solidFill>
                    <a:srgbClr val="FFFFFF"/>
                  </a:solidFill>
                </a:defRPr>
              </a:pPr>
              <a:r>
                <a:t>1.primary sleep disorder</a:t>
              </a:r>
            </a:p>
            <a:p>
              <a:pPr>
                <a:defRPr sz="4000" i="1" u="sng">
                  <a:solidFill>
                    <a:srgbClr val="FCD5B5"/>
                  </a:solidFill>
                </a:defRPr>
              </a:pPr>
              <a:r>
                <a:t>Dyssomnia</a:t>
              </a:r>
              <a:r>
                <a:rPr i="0" u="none">
                  <a:solidFill>
                    <a:srgbClr val="000000"/>
                  </a:solidFill>
                </a:rPr>
                <a:t>:  </a:t>
              </a:r>
              <a:r>
                <a:rPr i="0" u="none">
                  <a:solidFill>
                    <a:srgbClr val="FFFFFF"/>
                  </a:solidFill>
                </a:rPr>
                <a:t>its excessive or</a:t>
              </a:r>
            </a:p>
            <a:p>
              <a:pPr indent="45719">
                <a:defRPr sz="4000">
                  <a:solidFill>
                    <a:srgbClr val="FFFFFF"/>
                  </a:solidFill>
                </a:defRPr>
              </a:pPr>
              <a:r>
                <a:t> altered or insufficient timing of </a:t>
              </a:r>
            </a:p>
            <a:p>
              <a:pPr indent="45719">
                <a:defRPr sz="4000">
                  <a:solidFill>
                    <a:srgbClr val="FFFFFF"/>
                  </a:solidFill>
                </a:defRPr>
              </a:pPr>
              <a:r>
                <a:t> sleep.</a:t>
              </a:r>
            </a:p>
            <a:p>
              <a:pPr>
                <a:defRPr sz="4000" i="1" u="sng">
                  <a:solidFill>
                    <a:srgbClr val="FCD5B5"/>
                  </a:solidFill>
                </a:defRPr>
              </a:pPr>
              <a:r>
                <a:t>Parasomnia</a:t>
              </a:r>
              <a:r>
                <a:rPr b="1" i="0" u="none"/>
                <a:t> </a:t>
              </a:r>
              <a:r>
                <a:rPr i="0" u="none"/>
                <a:t> </a:t>
              </a:r>
              <a:r>
                <a:rPr i="0" u="none">
                  <a:solidFill>
                    <a:srgbClr val="FFFFFF"/>
                  </a:solidFill>
                </a:rPr>
                <a:t>: abnormal sleep related </a:t>
              </a:r>
            </a:p>
            <a:p>
              <a:pPr indent="45719">
                <a:defRPr sz="4000">
                  <a:solidFill>
                    <a:srgbClr val="FFFFFF"/>
                  </a:solidFill>
                </a:defRPr>
              </a:pPr>
              <a:r>
                <a:t> habits.</a:t>
              </a:r>
            </a:p>
            <a:p>
              <a:pPr>
                <a:defRPr sz="4000" b="1">
                  <a:solidFill>
                    <a:srgbClr val="FFFFFF"/>
                  </a:solidFill>
                </a:defRPr>
              </a:pPr>
              <a:r>
                <a:t>2. Secondary sleep disorder</a:t>
              </a:r>
            </a:p>
            <a:p>
              <a:pPr>
                <a:lnSpc>
                  <a:spcPts val="3600"/>
                </a:lnSpc>
                <a:defRPr sz="3000" spc="300">
                  <a:solidFill>
                    <a:srgbClr val="2D1674"/>
                  </a:solidFill>
                  <a:latin typeface="Glacial Indifference Bold"/>
                  <a:ea typeface="Glacial Indifference Bold"/>
                  <a:cs typeface="Glacial Indifference Bold"/>
                  <a:sym typeface="Glacial Indifference Bold"/>
                </a:defRPr>
              </a:pPr>
              <a:r>
                <a:t>INITION</a:t>
              </a:r>
            </a:p>
          </p:txBody>
        </p:sp>
      </p:grpSp>
      <p:pic>
        <p:nvPicPr>
          <p:cNvPr id="255" name="صورة 3" descr="صورة 3"/>
          <p:cNvPicPr>
            <a:picLocks noChangeAspect="1"/>
          </p:cNvPicPr>
          <p:nvPr/>
        </p:nvPicPr>
        <p:blipFill>
          <a:blip r:embed="rId3"/>
          <a:stretch>
            <a:fillRect/>
          </a:stretch>
        </p:blipFill>
        <p:spPr>
          <a:xfrm>
            <a:off x="838200" y="5406430"/>
            <a:ext cx="5248293" cy="3057468"/>
          </a:xfrm>
          <a:prstGeom prst="rect">
            <a:avLst/>
          </a:prstGeom>
          <a:ln w="12700">
            <a:miter lim="400000"/>
          </a:ln>
        </p:spPr>
      </p:pic>
      <p:pic>
        <p:nvPicPr>
          <p:cNvPr id="256" name="Picture 14" descr="Picture 14"/>
          <p:cNvPicPr>
            <a:picLocks noChangeAspect="1"/>
          </p:cNvPicPr>
          <p:nvPr/>
        </p:nvPicPr>
        <p:blipFill>
          <a:blip r:embed="rId4"/>
          <a:stretch>
            <a:fillRect/>
          </a:stretch>
        </p:blipFill>
        <p:spPr>
          <a:xfrm>
            <a:off x="704848" y="1186432"/>
            <a:ext cx="5279669" cy="329979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58" name="Freeform 2"/>
          <p:cNvSpPr/>
          <p:nvPr/>
        </p:nvSpPr>
        <p:spPr>
          <a:xfrm>
            <a:off x="-1366085" y="6544292"/>
            <a:ext cx="10039572" cy="4066028"/>
          </a:xfrm>
          <a:prstGeom prst="rect">
            <a:avLst/>
          </a:prstGeom>
          <a:blipFill>
            <a:blip r:embed="rId2"/>
            <a:stretch>
              <a:fillRect/>
            </a:stretch>
          </a:blipFill>
          <a:ln w="12700">
            <a:miter lim="400000"/>
          </a:ln>
        </p:spPr>
        <p:txBody>
          <a:bodyPr lIns="45719" rIns="45719"/>
          <a:lstStyle/>
          <a:p>
            <a:endParaRPr/>
          </a:p>
        </p:txBody>
      </p:sp>
      <p:sp>
        <p:nvSpPr>
          <p:cNvPr id="259" name="Freeform 3"/>
          <p:cNvSpPr/>
          <p:nvPr/>
        </p:nvSpPr>
        <p:spPr>
          <a:xfrm>
            <a:off x="11302075" y="0"/>
            <a:ext cx="6858001" cy="6858000"/>
          </a:xfrm>
          <a:prstGeom prst="rect">
            <a:avLst/>
          </a:prstGeom>
          <a:blipFill>
            <a:blip r:embed="rId3"/>
            <a:stretch>
              <a:fillRect/>
            </a:stretch>
          </a:blipFill>
          <a:ln w="12700">
            <a:miter lim="400000"/>
          </a:ln>
        </p:spPr>
        <p:txBody>
          <a:bodyPr lIns="45719" rIns="45719"/>
          <a:lstStyle/>
          <a:p>
            <a:endParaRPr/>
          </a:p>
        </p:txBody>
      </p:sp>
      <p:sp>
        <p:nvSpPr>
          <p:cNvPr id="260" name="Freeform 4"/>
          <p:cNvSpPr/>
          <p:nvPr/>
        </p:nvSpPr>
        <p:spPr>
          <a:xfrm>
            <a:off x="4082756" y="7094014"/>
            <a:ext cx="10524115" cy="4262267"/>
          </a:xfrm>
          <a:prstGeom prst="rect">
            <a:avLst/>
          </a:prstGeom>
          <a:blipFill>
            <a:blip r:embed="rId4"/>
            <a:stretch>
              <a:fillRect/>
            </a:stretch>
          </a:blipFill>
          <a:ln w="12700">
            <a:miter lim="400000"/>
          </a:ln>
        </p:spPr>
        <p:txBody>
          <a:bodyPr lIns="45719" rIns="45719"/>
          <a:lstStyle/>
          <a:p>
            <a:endParaRPr/>
          </a:p>
        </p:txBody>
      </p:sp>
      <p:sp>
        <p:nvSpPr>
          <p:cNvPr id="261" name="Freeform 5"/>
          <p:cNvSpPr/>
          <p:nvPr/>
        </p:nvSpPr>
        <p:spPr>
          <a:xfrm>
            <a:off x="11302075" y="7033600"/>
            <a:ext cx="9107625" cy="3688588"/>
          </a:xfrm>
          <a:prstGeom prst="rect">
            <a:avLst/>
          </a:prstGeom>
          <a:blipFill>
            <a:blip r:embed="rId2"/>
            <a:stretch>
              <a:fillRect/>
            </a:stretch>
          </a:blipFill>
          <a:ln w="12700">
            <a:miter lim="400000"/>
          </a:ln>
        </p:spPr>
        <p:txBody>
          <a:bodyPr lIns="45719" rIns="45719"/>
          <a:lstStyle/>
          <a:p>
            <a:endParaRPr/>
          </a:p>
        </p:txBody>
      </p:sp>
      <p:sp>
        <p:nvSpPr>
          <p:cNvPr id="262" name="TextBox 11"/>
          <p:cNvSpPr txBox="1"/>
          <p:nvPr/>
        </p:nvSpPr>
        <p:spPr>
          <a:xfrm>
            <a:off x="502919" y="952500"/>
            <a:ext cx="8442961" cy="130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600">
                <a:solidFill>
                  <a:srgbClr val="FFFFFF"/>
                </a:solidFill>
              </a:defRPr>
            </a:lvl1pPr>
          </a:lstStyle>
          <a:p>
            <a:r>
              <a:t>Dyssomnia</a:t>
            </a:r>
          </a:p>
        </p:txBody>
      </p:sp>
      <p:pic>
        <p:nvPicPr>
          <p:cNvPr id="263" name="Picture 13" descr="Picture 13"/>
          <p:cNvPicPr>
            <a:picLocks noChangeAspect="1"/>
          </p:cNvPicPr>
          <p:nvPr/>
        </p:nvPicPr>
        <p:blipFill>
          <a:blip r:embed="rId5"/>
          <a:stretch>
            <a:fillRect/>
          </a:stretch>
        </p:blipFill>
        <p:spPr>
          <a:xfrm>
            <a:off x="1218308" y="2649751"/>
            <a:ext cx="6706493" cy="375563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1764</Words>
  <Application>Microsoft Macintosh PowerPoint</Application>
  <PresentationFormat>Custom</PresentationFormat>
  <Paragraphs>247</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Glacial Indifference</vt:lpstr>
      <vt:lpstr>Glacial Indifference Bold</vt:lpstr>
      <vt:lpstr>Helvetica</vt:lpstr>
      <vt:lpstr>Helvetica Neue</vt:lpstr>
      <vt:lpstr>Mogra</vt:lpstr>
      <vt:lpstr>나눔고딕</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Obstructive sleep apnea </vt:lpstr>
      <vt:lpstr>PowerPoint Presentation</vt:lpstr>
      <vt:lpstr>Central sleep apnea </vt:lpstr>
      <vt:lpstr>Narcolepsy </vt:lpstr>
      <vt:lpstr>DSM-5 criteria </vt:lpstr>
      <vt:lpstr>PowerPoint Presentation</vt:lpstr>
      <vt:lpstr>PowerPoint Presentation</vt:lpstr>
      <vt:lpstr>Circadian rhythm sleep wake disorders</vt:lpstr>
      <vt:lpstr>PowerPoint Presentation</vt:lpstr>
      <vt:lpstr>PowerPoint Presentation</vt:lpstr>
      <vt:lpstr>Parasomnia</vt:lpstr>
      <vt:lpstr>Types of parasomnia</vt:lpstr>
      <vt:lpstr>Night terrors vs. nightmares</vt:lpstr>
      <vt:lpstr>Causes of parasomnia</vt:lpstr>
      <vt:lpstr>Thanks!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maysa alsoudi</cp:lastModifiedBy>
  <cp:revision>4</cp:revision>
  <dcterms:modified xsi:type="dcterms:W3CDTF">2024-02-05T04:24:06Z</dcterms:modified>
</cp:coreProperties>
</file>