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0914-3C8C-BF4C-8478-BE2C2456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4E843-777A-B96C-D4FD-AB3850D3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03346-2517-4B9F-894C-9C1D6721360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BCA14-6376-BE87-9D93-5E950904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979EE-CDF9-610B-B8A4-0C54FEA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D4A4-D161-4D32-A58F-BBFAD288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E8A4F-6A8E-05A6-46B3-E044946B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AF6B1-D7DD-2D29-606E-07DFE0117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B7FA-DEB9-E3F5-49E5-175917E24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03346-2517-4B9F-894C-9C1D67213607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AC4CB-F0D3-354E-4D63-AAE5FCA02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84176-BB6C-02FD-E852-43F42CC61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D4A4-D161-4D32-A58F-BBFAD2883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4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1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EA9C4C-E777-2BE2-CE09-53A9FEC4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Adult Health Maintenance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178C1-1E15-0473-A60B-96FC0D8E7E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4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84FC1F-E8A9-C05E-93DC-0EA02D48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b="1"/>
            </a:br>
            <a:br>
              <a:rPr lang="en-GB" b="1"/>
            </a:br>
            <a:r>
              <a:rPr lang="en-GB" b="1"/>
              <a:t>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CFFEB-6CCC-5628-1FDC-A1B7A7F20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9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FEDC4C-449F-72A0-A293-9491BCA7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br>
              <a:rPr lang="en-GB" sz="4900" b="1"/>
            </a:br>
            <a:r>
              <a:rPr lang="en-GB" b="1"/>
              <a:t>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10945-393C-D945-96D6-8878919AB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0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83D114-10DF-4A21-AE05-822EDCBF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br>
              <a:rPr lang="en-GB" sz="4900" b="1"/>
            </a:br>
            <a:r>
              <a:rPr lang="en-GB" b="1"/>
              <a:t>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4C735-EDA6-58F8-2BC1-28AC0EAFE0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6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D8932-4A3F-1658-669B-6A160587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br>
              <a:rPr lang="en-GB" sz="4900" b="1"/>
            </a:br>
            <a:r>
              <a:rPr lang="en-GB" b="1"/>
              <a:t>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0D9AF-F96F-FF8E-C2D3-56F090ED93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9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E870F8-8533-C994-ECC4-119C0DE9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b="1"/>
            </a:br>
            <a:br>
              <a:rPr lang="en-GB" b="1"/>
            </a:br>
            <a:r>
              <a:rPr lang="en-GB" b="1"/>
              <a:t>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A9805-4E98-7D0E-AABC-F9C7BFF87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4E72EF-978C-897C-9B9B-861C342B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br>
              <a:rPr lang="en-GB" b="1"/>
            </a:br>
            <a:r>
              <a:rPr lang="en-GB" b="1"/>
              <a:t>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B9ED2-A5F4-66CF-790B-26E2889DEA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20F604-0097-90C6-C2F5-087D35D2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/>
              <a:t>C) Screening tests for couples</a:t>
            </a:r>
            <a:br>
              <a:rPr lang="en-GB" sz="3600" b="1"/>
            </a:br>
            <a:r>
              <a:rPr lang="en-GB" b="1"/>
              <a:t>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F5978-E6D5-CA06-3E66-14540F9AD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2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61FD43-FD27-6CB4-7EBF-39459FD0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/>
              <a:t>C) Screening tests for couples</a:t>
            </a:r>
            <a:br>
              <a:rPr lang="en-GB" b="1"/>
            </a:br>
            <a:r>
              <a:rPr lang="en-GB" b="1"/>
              <a:t>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F907D-BC88-6416-54B3-9C593B6BB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5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AECF9E-1E6E-7D3A-C70D-2B80097D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</a:t>
            </a:r>
            <a:br>
              <a:rPr lang="en-GB" sz="4900" b="1"/>
            </a:br>
            <a:br>
              <a:rPr lang="en-GB" sz="4900" b="1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3A069-BB3A-091D-AF8E-E7C62CCB0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867E2E-8F4E-EE50-13DC-86463983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b="1"/>
            </a:br>
            <a:br>
              <a:rPr lang="en-GB" b="1"/>
            </a:br>
            <a:r>
              <a:rPr lang="en-GB" b="1"/>
              <a:t>  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18470-0F42-FBA7-1818-6DD9455906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9AB9CF-16F5-8316-9B16-3FA6E7F8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50A09-97B8-33EF-ED80-2169015DC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B5397D-E9D2-B88E-96A0-17CF32D3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br>
              <a:rPr lang="en-GB" sz="4900" b="1"/>
            </a:br>
            <a:r>
              <a:rPr lang="en-GB" b="1"/>
              <a:t>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0D924-28F5-7A4B-D2B3-30517F04D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3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4AC75-01D3-BA25-3C3E-86E60C14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br>
              <a:rPr lang="en-GB" sz="4900" b="1"/>
            </a:br>
            <a:r>
              <a:rPr lang="en-GB" b="1"/>
              <a:t> 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13389-CFAA-5932-0A70-0A485E372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91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6A57B6-57B3-3BA9-2067-F57C34EA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r>
              <a:rPr lang="en-GB" b="1"/>
              <a:t>                                 </a:t>
            </a:r>
            <a:br>
              <a:rPr lang="en-GB" b="1"/>
            </a:br>
            <a:r>
              <a:rPr lang="en-GB" b="1"/>
              <a:t>   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72F1C-525D-6587-7692-CEE248749F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56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83F513-0413-4115-9210-1511FCFC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r>
              <a:rPr lang="en-GB" b="1"/>
              <a:t>                                 </a:t>
            </a:r>
            <a:br>
              <a:rPr lang="en-GB" b="1"/>
            </a:br>
            <a:r>
              <a:rPr lang="en-GB" b="1"/>
              <a:t>  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81D463-F987-8AA2-9FF1-B4E573EEE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36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F246AC-E1A4-0043-EC4B-E92086D8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/>
              <a:t>C) Screening tests for couple</a:t>
            </a:r>
            <a:br>
              <a:rPr lang="en-GB" b="1"/>
            </a:br>
            <a:r>
              <a:rPr lang="en-GB" b="1"/>
              <a:t> 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D6ECA-3062-5DFD-73C2-1E6E1D9C6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0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E7E491-DE93-49B8-3D7A-229B61B0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risk of osteoporosis-related fractures*.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59E696-97A7-4B8B-0CB1-B7EE6889C7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3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B99FC6-7AF1-E2CB-AA8A-39A749A9B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C) Screening tests for couple                       </a:t>
            </a:r>
            <a:br>
              <a:rPr lang="en-GB" b="1"/>
            </a:br>
            <a:r>
              <a:rPr lang="en-GB" b="1"/>
              <a:t>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B9BBA-8F4E-18B8-8E15-6FAEE69350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11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F30F2E-6553-69CA-C6E9-61C066B80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sz="4900" b="1"/>
            </a:br>
            <a:r>
              <a:rPr lang="en-GB" b="1"/>
              <a:t>                 </a:t>
            </a:r>
            <a:br>
              <a:rPr lang="en-GB" b="1"/>
            </a:br>
            <a:r>
              <a:rPr lang="en-GB" b="1"/>
              <a:t>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C8F07-391D-AD43-7FC7-786AA8E5F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FEE5C6-91DE-922D-14CF-C28EA04E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r>
              <a:rPr lang="en-GB" sz="4000" b="1"/>
              <a:t>C) Screening tests for couples</a:t>
            </a:r>
            <a:br>
              <a:rPr lang="en-GB" b="1"/>
            </a:br>
            <a:r>
              <a:rPr lang="en-GB" b="1"/>
              <a:t>                 </a:t>
            </a:r>
            <a:br>
              <a:rPr lang="en-GB" b="1"/>
            </a:br>
            <a:r>
              <a:rPr lang="en-GB" b="1"/>
              <a:t>         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DC679-ADAC-E6F9-31C0-1CF55215F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51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B1696E-3A6C-EB8A-AA1B-1139CE1D0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D) Immunizations</a:t>
            </a:r>
            <a:br>
              <a:rPr lang="en-US" b="1"/>
            </a:br>
            <a:r>
              <a:rPr lang="en-US" b="1"/>
              <a:t>                       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B9A9C-4B9B-73B7-4107-AD4EA075F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050328-5448-B5B3-B500-3EABADFB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/>
            </a:br>
            <a:br>
              <a:rPr lang="en-GB" b="1"/>
            </a:br>
            <a:r>
              <a:rPr lang="en-GB" b="1"/>
              <a:t>basic Components of Health Maintenance: </a:t>
            </a:r>
            <a:br>
              <a:rPr lang="en-GB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DFBDD-33BF-253F-CA28-3F9C5FBB3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79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E70207-9964-50EE-FF05-31979E30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3200">
                <a:solidFill>
                  <a:srgbClr val="FF0000"/>
                </a:solidFill>
              </a:rPr>
            </a:b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Exercise (4):</a:t>
            </a:r>
            <a:br>
              <a:rPr lang="en-US" sz="3200">
                <a:solidFill>
                  <a:srgbClr val="FF0000"/>
                </a:solidFill>
              </a:rPr>
            </a:br>
            <a:br>
              <a:rPr lang="en-US" sz="3200">
                <a:solidFill>
                  <a:srgbClr val="FF0000"/>
                </a:solidFill>
              </a:rPr>
            </a:br>
            <a:r>
              <a:rPr lang="en-US" sz="3200"/>
              <a:t> What are the counselling needs for this couple?</a:t>
            </a:r>
            <a:br>
              <a:rPr lang="en-US" sz="3200"/>
            </a:br>
            <a:br>
              <a:rPr lang="en-US" sz="3200"/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7A9FA3-AAA5-B3E3-C14B-544B22FDD6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5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0A56CD-1372-C75D-75B7-3E7D0000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E) Anticipatory guidance: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A90DD-9625-2067-1AFC-3266B9F50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8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00D6F-75A4-42EA-B2E2-76234CD4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E) Anticipatory guidance: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44CEE-5CC8-C89F-85A4-51DBDB796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39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8CC1B1-E757-4697-5D6D-273E63F2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E) Anticipatory guidance: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2C514-2808-84B3-32A3-1C36877D65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4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70A632-05F9-F36A-9CBD-ABFB8C17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/>
              <a:t>E) Anticipatory guidance: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DAE78-78B5-4347-D791-306219E4E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44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1F75DC-9472-CF0D-60C0-7B987252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 scenario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59F22-61EF-3600-7F49-A35B2994E2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90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553B6F-2501-AE91-611E-F44072F7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6BC27-AEC1-472C-5E0E-E1A2394DB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8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48E2D9-58AE-41B2-2355-2FDC2B22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27080-09CC-5029-33FB-2AEC8AF69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3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667D2F-95F3-1CB4-116D-E8077D12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Regarding children: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FEE03-9EC8-DC2F-BD73-70BEB604F3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2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547708-9C9F-D0F4-3E1B-3E912FA0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E3A3A-E0AB-CABB-DBCF-812B97C9F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A83DE8-64D6-DEA6-F683-5687BBF0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/>
              <a:t>A) Initial comprehensive visit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99907-1E13-A245-798E-4EB3E388FC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14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26517C-D65B-04A2-F3B1-786E8C10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AA7A8-0BC0-C8ED-DE30-AE91923C8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76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947687-166F-7D9A-6A34-2A139265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148F4-F4FF-D671-F6C9-D14EFA6C62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4C3D4D-17AE-C867-5F47-807EA776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/>
              <a:t>A) Initial comprehensive visit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AECBC-92D7-DCA2-F876-15ADE43AF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D098F-F800-1724-018F-22F60892E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/>
              <a:t>A) Initial comprehensive visit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F1317-3B60-F639-8783-78451358F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02994-A35D-DFB1-2357-703CAC6A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Initial comprehensive visit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B4487-7A75-D960-25C2-9A629735D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5FEF09-FA1D-4AFB-1762-A2D3EB52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latin typeface="Franklin Gothic Demi" panose="020B0703020102020204" pitchFamily="34" charset="0"/>
              </a:rPr>
              <a:t>B) Periodic update visits</a:t>
            </a:r>
            <a:endParaRPr lang="en-US" sz="3600" b="1" dirty="0">
              <a:latin typeface="Franklin Gothic Demi" panose="020B07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7F95-C4C0-3592-DCE3-5929F3E32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4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D48822-28C1-3A2A-D39D-96688297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latin typeface="Franklin Gothic Demi" panose="020B0703020102020204" pitchFamily="34" charset="0"/>
              </a:rPr>
              <a:t>C) Screening tests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614F0-01BF-03B4-9959-E5D5129F9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On-screen Show (4:3)</PresentationFormat>
  <Paragraphs>35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Adult Health Maintenance </vt:lpstr>
      <vt:lpstr>PowerPoint Presentation</vt:lpstr>
      <vt:lpstr>  basic Components of Health Maintenance:  </vt:lpstr>
      <vt:lpstr>A) Initial comprehensive visit</vt:lpstr>
      <vt:lpstr>A) Initial comprehensive visit</vt:lpstr>
      <vt:lpstr>A) Initial comprehensive visit</vt:lpstr>
      <vt:lpstr>Initial comprehensive visit</vt:lpstr>
      <vt:lpstr>B) Periodic update visits</vt:lpstr>
      <vt:lpstr>C) Screening tests </vt:lpstr>
      <vt:lpstr> C) Screening tests for couples                               </vt:lpstr>
      <vt:lpstr> C) Screening tests for couples                               </vt:lpstr>
      <vt:lpstr> C) Screening tests for couples                               </vt:lpstr>
      <vt:lpstr> C) Screening tests for couples                               </vt:lpstr>
      <vt:lpstr> C) Screening tests for couples                               </vt:lpstr>
      <vt:lpstr> C) Screening tests for couples                               </vt:lpstr>
      <vt:lpstr>C) Screening tests for couples                            </vt:lpstr>
      <vt:lpstr>C) Screening tests for couples                               </vt:lpstr>
      <vt:lpstr> C) Screening tests for couple  </vt:lpstr>
      <vt:lpstr> C) Screening tests for couples                                  </vt:lpstr>
      <vt:lpstr> C) Screening tests for couples                                </vt:lpstr>
      <vt:lpstr> C) Screening tests for couples                                 </vt:lpstr>
      <vt:lpstr> C) Screening tests for couples                                                                    </vt:lpstr>
      <vt:lpstr> C) Screening tests for couples                                                                   </vt:lpstr>
      <vt:lpstr>C) Screening tests for couple                                </vt:lpstr>
      <vt:lpstr>higher risk of osteoporosis-related fractures*. </vt:lpstr>
      <vt:lpstr>C) Screening tests for couple                                                  </vt:lpstr>
      <vt:lpstr> C) Screening tests for couples                                               </vt:lpstr>
      <vt:lpstr> C) Screening tests for couples                                                     </vt:lpstr>
      <vt:lpstr>D) Immunizations                          </vt:lpstr>
      <vt:lpstr>  Exercise (4):   What are the counselling needs for this couple?  </vt:lpstr>
      <vt:lpstr>E) Anticipatory guidance: </vt:lpstr>
      <vt:lpstr>E) Anticipatory guidance: </vt:lpstr>
      <vt:lpstr>E) Anticipatory guidance: </vt:lpstr>
      <vt:lpstr>E) Anticipatory guidance: </vt:lpstr>
      <vt:lpstr>Case 1 scenario </vt:lpstr>
      <vt:lpstr>PowerPoint Presentation</vt:lpstr>
      <vt:lpstr>PowerPoint Presentation</vt:lpstr>
      <vt:lpstr>Regarding children: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Health Maintenance </dc:title>
  <dc:creator>HSAlsayed</dc:creator>
  <cp:lastModifiedBy>Hana Salah Said Alsayed</cp:lastModifiedBy>
  <cp:revision>2</cp:revision>
  <dcterms:created xsi:type="dcterms:W3CDTF">2023-02-06T12:39:35Z</dcterms:created>
  <dcterms:modified xsi:type="dcterms:W3CDTF">2023-08-30T06:16:30Z</dcterms:modified>
</cp:coreProperties>
</file>