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9" r:id="rId3"/>
    <p:sldId id="284" r:id="rId4"/>
    <p:sldId id="285" r:id="rId5"/>
    <p:sldId id="286" r:id="rId6"/>
    <p:sldId id="280" r:id="rId7"/>
    <p:sldId id="281" r:id="rId8"/>
    <p:sldId id="282" r:id="rId9"/>
    <p:sldId id="283" r:id="rId10"/>
    <p:sldId id="257" r:id="rId11"/>
    <p:sldId id="288" r:id="rId12"/>
    <p:sldId id="258" r:id="rId13"/>
    <p:sldId id="259" r:id="rId14"/>
    <p:sldId id="260" r:id="rId15"/>
    <p:sldId id="261" r:id="rId16"/>
    <p:sldId id="262" r:id="rId17"/>
    <p:sldId id="263" r:id="rId18"/>
    <p:sldId id="264" r:id="rId19"/>
    <p:sldId id="265" r:id="rId20"/>
    <p:sldId id="266" r:id="rId21"/>
    <p:sldId id="267" r:id="rId22"/>
    <p:sldId id="272" r:id="rId23"/>
    <p:sldId id="268" r:id="rId24"/>
    <p:sldId id="269" r:id="rId25"/>
    <p:sldId id="270" r:id="rId26"/>
    <p:sldId id="271" r:id="rId27"/>
    <p:sldId id="274" r:id="rId28"/>
    <p:sldId id="289" r:id="rId29"/>
    <p:sldId id="276" r:id="rId30"/>
    <p:sldId id="277" r:id="rId31"/>
    <p:sldId id="275" r:id="rId32"/>
    <p:sldId id="278"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9821" autoAdjust="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D6FA08-6BA7-4D33-9360-BB827B5E954B}" type="doc">
      <dgm:prSet loTypeId="urn:microsoft.com/office/officeart/2005/8/layout/vList6" loCatId="list" qsTypeId="urn:microsoft.com/office/officeart/2005/8/quickstyle/simple1" qsCatId="simple" csTypeId="urn:microsoft.com/office/officeart/2005/8/colors/accent1_5" csCatId="accent1" phldr="1"/>
      <dgm:spPr/>
      <dgm:t>
        <a:bodyPr/>
        <a:lstStyle/>
        <a:p>
          <a:endParaRPr lang="en-US"/>
        </a:p>
      </dgm:t>
    </dgm:pt>
    <dgm:pt modelId="{81FB153B-CA37-42C4-A9C8-13FFE94ACD08}">
      <dgm:prSet phldrT="[Text]"/>
      <dgm:spPr/>
      <dgm:t>
        <a:bodyPr/>
        <a:lstStyle/>
        <a:p>
          <a:r>
            <a:rPr lang="en-US" dirty="0"/>
            <a:t>Ultrasound</a:t>
          </a:r>
        </a:p>
      </dgm:t>
    </dgm:pt>
    <dgm:pt modelId="{874A46CC-1A62-4429-9B4E-71A88262F3CE}" type="parTrans" cxnId="{D30625A8-D928-4410-9F64-E1D8EFEDDCF8}">
      <dgm:prSet/>
      <dgm:spPr/>
      <dgm:t>
        <a:bodyPr/>
        <a:lstStyle/>
        <a:p>
          <a:endParaRPr lang="en-US"/>
        </a:p>
      </dgm:t>
    </dgm:pt>
    <dgm:pt modelId="{269AAB32-AF95-4BF1-8BF0-5FF9B7C877E0}" type="sibTrans" cxnId="{D30625A8-D928-4410-9F64-E1D8EFEDDCF8}">
      <dgm:prSet/>
      <dgm:spPr/>
      <dgm:t>
        <a:bodyPr/>
        <a:lstStyle/>
        <a:p>
          <a:endParaRPr lang="en-US"/>
        </a:p>
      </dgm:t>
    </dgm:pt>
    <dgm:pt modelId="{D166AEA8-83A3-4E28-AC9A-D1BDB619FDD7}">
      <dgm:prSet phldrT="[Text]" custT="1"/>
      <dgm:spPr/>
      <dgm:t>
        <a:bodyPr/>
        <a:lstStyle/>
        <a:p>
          <a:r>
            <a:rPr lang="en-US" sz="2400" dirty="0"/>
            <a:t>It is widely available, portable, nonionizing, and its diagnostic performance is often adequate.</a:t>
          </a:r>
        </a:p>
      </dgm:t>
    </dgm:pt>
    <dgm:pt modelId="{6F25DE89-C636-4B95-9481-23E31E896103}" type="parTrans" cxnId="{E178CCE1-4384-4CA9-9ABE-ADB243EEA77E}">
      <dgm:prSet/>
      <dgm:spPr/>
      <dgm:t>
        <a:bodyPr/>
        <a:lstStyle/>
        <a:p>
          <a:endParaRPr lang="en-US"/>
        </a:p>
      </dgm:t>
    </dgm:pt>
    <dgm:pt modelId="{DD6C9D15-CC56-4873-9BF2-79EE6B77CFDF}" type="sibTrans" cxnId="{E178CCE1-4384-4CA9-9ABE-ADB243EEA77E}">
      <dgm:prSet/>
      <dgm:spPr/>
      <dgm:t>
        <a:bodyPr/>
        <a:lstStyle/>
        <a:p>
          <a:endParaRPr lang="en-US"/>
        </a:p>
      </dgm:t>
    </dgm:pt>
    <dgm:pt modelId="{21339852-23C4-4DD9-A476-42308EBB1E6B}">
      <dgm:prSet phldrT="[Text]"/>
      <dgm:spPr/>
      <dgm:t>
        <a:bodyPr/>
        <a:lstStyle/>
        <a:p>
          <a:r>
            <a:rPr lang="en-US" dirty="0"/>
            <a:t>MRI</a:t>
          </a:r>
        </a:p>
      </dgm:t>
    </dgm:pt>
    <dgm:pt modelId="{8DB8AC22-F5EB-4E11-ACEF-D6BA3218FB2D}" type="parTrans" cxnId="{314BB521-E50C-4A34-88B2-BD0E32B18B38}">
      <dgm:prSet/>
      <dgm:spPr/>
      <dgm:t>
        <a:bodyPr/>
        <a:lstStyle/>
        <a:p>
          <a:endParaRPr lang="en-US"/>
        </a:p>
      </dgm:t>
    </dgm:pt>
    <dgm:pt modelId="{F17FA90D-B7A4-44AC-9BC1-4225F0BD3C98}" type="sibTrans" cxnId="{314BB521-E50C-4A34-88B2-BD0E32B18B38}">
      <dgm:prSet/>
      <dgm:spPr/>
      <dgm:t>
        <a:bodyPr/>
        <a:lstStyle/>
        <a:p>
          <a:endParaRPr lang="en-US"/>
        </a:p>
      </dgm:t>
    </dgm:pt>
    <dgm:pt modelId="{40EA7E5D-8461-4208-BCA3-57ED99C48D26}">
      <dgm:prSet phldrT="[Text]" custT="1"/>
      <dgm:spPr/>
      <dgm:t>
        <a:bodyPr/>
        <a:lstStyle/>
        <a:p>
          <a:endParaRPr lang="en-US" sz="2400" dirty="0"/>
        </a:p>
      </dgm:t>
    </dgm:pt>
    <dgm:pt modelId="{DE9502BD-ADFF-4166-9A84-82792F86CED0}" type="parTrans" cxnId="{26B0A50D-2E28-4F32-B006-8F49A617C3EA}">
      <dgm:prSet/>
      <dgm:spPr/>
      <dgm:t>
        <a:bodyPr/>
        <a:lstStyle/>
        <a:p>
          <a:endParaRPr lang="en-US"/>
        </a:p>
      </dgm:t>
    </dgm:pt>
    <dgm:pt modelId="{ABBD3AFD-AC18-44C0-AB95-B679ABAA32F7}" type="sibTrans" cxnId="{26B0A50D-2E28-4F32-B006-8F49A617C3EA}">
      <dgm:prSet/>
      <dgm:spPr/>
      <dgm:t>
        <a:bodyPr/>
        <a:lstStyle/>
        <a:p>
          <a:endParaRPr lang="en-US"/>
        </a:p>
      </dgm:t>
    </dgm:pt>
    <dgm:pt modelId="{C7619CD0-BFB0-4D26-8112-34DBD5E8A1AD}">
      <dgm:prSet phldrT="[Text]" custT="1"/>
      <dgm:spPr/>
      <dgm:t>
        <a:bodyPr/>
        <a:lstStyle/>
        <a:p>
          <a:r>
            <a:rPr lang="en-US" sz="2000" dirty="0"/>
            <a:t>Use of MRI is preferable to CT because it avoids ionizing radiation, It is important to note that gadolinium crosses the placenta and may have potential harmful fetal effects. Therefore, the use of gadolinium generally should be avoided.</a:t>
          </a:r>
        </a:p>
      </dgm:t>
    </dgm:pt>
    <dgm:pt modelId="{1F2DE3EA-541F-4F92-BF43-D841C14BDA21}" type="parTrans" cxnId="{8EE50CE9-4804-4007-8D9E-D1DEEFD7DE9E}">
      <dgm:prSet/>
      <dgm:spPr/>
      <dgm:t>
        <a:bodyPr/>
        <a:lstStyle/>
        <a:p>
          <a:endParaRPr lang="en-US"/>
        </a:p>
      </dgm:t>
    </dgm:pt>
    <dgm:pt modelId="{85D30CE7-A084-40A1-856B-61FCD971EF63}" type="sibTrans" cxnId="{8EE50CE9-4804-4007-8D9E-D1DEEFD7DE9E}">
      <dgm:prSet/>
      <dgm:spPr/>
      <dgm:t>
        <a:bodyPr/>
        <a:lstStyle/>
        <a:p>
          <a:endParaRPr lang="en-US"/>
        </a:p>
      </dgm:t>
    </dgm:pt>
    <dgm:pt modelId="{A492B6B2-076D-42E1-A595-9E234E6C094D}" type="pres">
      <dgm:prSet presAssocID="{70D6FA08-6BA7-4D33-9360-BB827B5E954B}" presName="Name0" presStyleCnt="0">
        <dgm:presLayoutVars>
          <dgm:dir/>
          <dgm:animLvl val="lvl"/>
          <dgm:resizeHandles/>
        </dgm:presLayoutVars>
      </dgm:prSet>
      <dgm:spPr/>
    </dgm:pt>
    <dgm:pt modelId="{4089FFF3-1BBC-4DF6-A246-6A2690C4F335}" type="pres">
      <dgm:prSet presAssocID="{81FB153B-CA37-42C4-A9C8-13FFE94ACD08}" presName="linNode" presStyleCnt="0"/>
      <dgm:spPr/>
    </dgm:pt>
    <dgm:pt modelId="{55079D42-9A7D-40B6-A9A9-3E956390F721}" type="pres">
      <dgm:prSet presAssocID="{81FB153B-CA37-42C4-A9C8-13FFE94ACD08}" presName="parentShp" presStyleLbl="node1" presStyleIdx="0" presStyleCnt="2" custScaleX="53213">
        <dgm:presLayoutVars>
          <dgm:bulletEnabled val="1"/>
        </dgm:presLayoutVars>
      </dgm:prSet>
      <dgm:spPr/>
    </dgm:pt>
    <dgm:pt modelId="{CA6DF7FD-C339-4DA5-B782-49D105003CDA}" type="pres">
      <dgm:prSet presAssocID="{81FB153B-CA37-42C4-A9C8-13FFE94ACD08}" presName="childShp" presStyleLbl="bgAccFollowNode1" presStyleIdx="0" presStyleCnt="2">
        <dgm:presLayoutVars>
          <dgm:bulletEnabled val="1"/>
        </dgm:presLayoutVars>
      </dgm:prSet>
      <dgm:spPr/>
    </dgm:pt>
    <dgm:pt modelId="{F5E359DF-4CEA-40E2-ACEF-F35B3CDFED48}" type="pres">
      <dgm:prSet presAssocID="{269AAB32-AF95-4BF1-8BF0-5FF9B7C877E0}" presName="spacing" presStyleCnt="0"/>
      <dgm:spPr/>
    </dgm:pt>
    <dgm:pt modelId="{25202433-E516-4535-807D-988A07A61596}" type="pres">
      <dgm:prSet presAssocID="{21339852-23C4-4DD9-A476-42308EBB1E6B}" presName="linNode" presStyleCnt="0"/>
      <dgm:spPr/>
    </dgm:pt>
    <dgm:pt modelId="{B5B84D64-3A30-4927-AC8A-1D2679E35A92}" type="pres">
      <dgm:prSet presAssocID="{21339852-23C4-4DD9-A476-42308EBB1E6B}" presName="parentShp" presStyleLbl="node1" presStyleIdx="1" presStyleCnt="2" custScaleX="55584">
        <dgm:presLayoutVars>
          <dgm:bulletEnabled val="1"/>
        </dgm:presLayoutVars>
      </dgm:prSet>
      <dgm:spPr/>
    </dgm:pt>
    <dgm:pt modelId="{BB97A80B-53E6-45D5-9C6F-641023C050EE}" type="pres">
      <dgm:prSet presAssocID="{21339852-23C4-4DD9-A476-42308EBB1E6B}" presName="childShp" presStyleLbl="bgAccFollowNode1" presStyleIdx="1" presStyleCnt="2">
        <dgm:presLayoutVars>
          <dgm:bulletEnabled val="1"/>
        </dgm:presLayoutVars>
      </dgm:prSet>
      <dgm:spPr/>
    </dgm:pt>
  </dgm:ptLst>
  <dgm:cxnLst>
    <dgm:cxn modelId="{A2AA4407-0B86-4ABA-8D85-D5F2CE1DE4D3}" type="presOf" srcId="{D166AEA8-83A3-4E28-AC9A-D1BDB619FDD7}" destId="{CA6DF7FD-C339-4DA5-B782-49D105003CDA}" srcOrd="0" destOrd="1" presId="urn:microsoft.com/office/officeart/2005/8/layout/vList6"/>
    <dgm:cxn modelId="{26B0A50D-2E28-4F32-B006-8F49A617C3EA}" srcId="{81FB153B-CA37-42C4-A9C8-13FFE94ACD08}" destId="{40EA7E5D-8461-4208-BCA3-57ED99C48D26}" srcOrd="0" destOrd="0" parTransId="{DE9502BD-ADFF-4166-9A84-82792F86CED0}" sibTransId="{ABBD3AFD-AC18-44C0-AB95-B679ABAA32F7}"/>
    <dgm:cxn modelId="{F4539E1C-04DD-4133-9693-6E1AF93852A1}" type="presOf" srcId="{21339852-23C4-4DD9-A476-42308EBB1E6B}" destId="{B5B84D64-3A30-4927-AC8A-1D2679E35A92}" srcOrd="0" destOrd="0" presId="urn:microsoft.com/office/officeart/2005/8/layout/vList6"/>
    <dgm:cxn modelId="{314BB521-E50C-4A34-88B2-BD0E32B18B38}" srcId="{70D6FA08-6BA7-4D33-9360-BB827B5E954B}" destId="{21339852-23C4-4DD9-A476-42308EBB1E6B}" srcOrd="1" destOrd="0" parTransId="{8DB8AC22-F5EB-4E11-ACEF-D6BA3218FB2D}" sibTransId="{F17FA90D-B7A4-44AC-9BC1-4225F0BD3C98}"/>
    <dgm:cxn modelId="{566FF22B-2818-4B06-82F0-E47B19857BFC}" type="presOf" srcId="{C7619CD0-BFB0-4D26-8112-34DBD5E8A1AD}" destId="{BB97A80B-53E6-45D5-9C6F-641023C050EE}" srcOrd="0" destOrd="0" presId="urn:microsoft.com/office/officeart/2005/8/layout/vList6"/>
    <dgm:cxn modelId="{F7ABAD8C-EDFD-4761-BC7D-A9B8862363CE}" type="presOf" srcId="{70D6FA08-6BA7-4D33-9360-BB827B5E954B}" destId="{A492B6B2-076D-42E1-A595-9E234E6C094D}" srcOrd="0" destOrd="0" presId="urn:microsoft.com/office/officeart/2005/8/layout/vList6"/>
    <dgm:cxn modelId="{D30625A8-D928-4410-9F64-E1D8EFEDDCF8}" srcId="{70D6FA08-6BA7-4D33-9360-BB827B5E954B}" destId="{81FB153B-CA37-42C4-A9C8-13FFE94ACD08}" srcOrd="0" destOrd="0" parTransId="{874A46CC-1A62-4429-9B4E-71A88262F3CE}" sibTransId="{269AAB32-AF95-4BF1-8BF0-5FF9B7C877E0}"/>
    <dgm:cxn modelId="{91ADE2BE-DE1B-4D77-8872-BDAC90D59270}" type="presOf" srcId="{40EA7E5D-8461-4208-BCA3-57ED99C48D26}" destId="{CA6DF7FD-C339-4DA5-B782-49D105003CDA}" srcOrd="0" destOrd="0" presId="urn:microsoft.com/office/officeart/2005/8/layout/vList6"/>
    <dgm:cxn modelId="{AE3435C7-9BE2-4888-95E6-6FBC83FB70EE}" type="presOf" srcId="{81FB153B-CA37-42C4-A9C8-13FFE94ACD08}" destId="{55079D42-9A7D-40B6-A9A9-3E956390F721}" srcOrd="0" destOrd="0" presId="urn:microsoft.com/office/officeart/2005/8/layout/vList6"/>
    <dgm:cxn modelId="{E178CCE1-4384-4CA9-9ABE-ADB243EEA77E}" srcId="{81FB153B-CA37-42C4-A9C8-13FFE94ACD08}" destId="{D166AEA8-83A3-4E28-AC9A-D1BDB619FDD7}" srcOrd="1" destOrd="0" parTransId="{6F25DE89-C636-4B95-9481-23E31E896103}" sibTransId="{DD6C9D15-CC56-4873-9BF2-79EE6B77CFDF}"/>
    <dgm:cxn modelId="{8EE50CE9-4804-4007-8D9E-D1DEEFD7DE9E}" srcId="{21339852-23C4-4DD9-A476-42308EBB1E6B}" destId="{C7619CD0-BFB0-4D26-8112-34DBD5E8A1AD}" srcOrd="0" destOrd="0" parTransId="{1F2DE3EA-541F-4F92-BF43-D841C14BDA21}" sibTransId="{85D30CE7-A084-40A1-856B-61FCD971EF63}"/>
    <dgm:cxn modelId="{A1E2AFE8-B12C-4785-B201-9867C87DF008}" type="presParOf" srcId="{A492B6B2-076D-42E1-A595-9E234E6C094D}" destId="{4089FFF3-1BBC-4DF6-A246-6A2690C4F335}" srcOrd="0" destOrd="0" presId="urn:microsoft.com/office/officeart/2005/8/layout/vList6"/>
    <dgm:cxn modelId="{59C0585D-1C37-44D5-88F0-A74C8D53B856}" type="presParOf" srcId="{4089FFF3-1BBC-4DF6-A246-6A2690C4F335}" destId="{55079D42-9A7D-40B6-A9A9-3E956390F721}" srcOrd="0" destOrd="0" presId="urn:microsoft.com/office/officeart/2005/8/layout/vList6"/>
    <dgm:cxn modelId="{74CA3593-DCF5-43FC-8BAE-8F5AA5FDDC77}" type="presParOf" srcId="{4089FFF3-1BBC-4DF6-A246-6A2690C4F335}" destId="{CA6DF7FD-C339-4DA5-B782-49D105003CDA}" srcOrd="1" destOrd="0" presId="urn:microsoft.com/office/officeart/2005/8/layout/vList6"/>
    <dgm:cxn modelId="{27B33DE2-6D08-4710-A53B-9D6EC54026FD}" type="presParOf" srcId="{A492B6B2-076D-42E1-A595-9E234E6C094D}" destId="{F5E359DF-4CEA-40E2-ACEF-F35B3CDFED48}" srcOrd="1" destOrd="0" presId="urn:microsoft.com/office/officeart/2005/8/layout/vList6"/>
    <dgm:cxn modelId="{B0F674BE-2790-4E5B-B15D-D2D6754D9461}" type="presParOf" srcId="{A492B6B2-076D-42E1-A595-9E234E6C094D}" destId="{25202433-E516-4535-807D-988A07A61596}" srcOrd="2" destOrd="0" presId="urn:microsoft.com/office/officeart/2005/8/layout/vList6"/>
    <dgm:cxn modelId="{8BB38D4A-C26C-4C80-8E78-4B9608C48380}" type="presParOf" srcId="{25202433-E516-4535-807D-988A07A61596}" destId="{B5B84D64-3A30-4927-AC8A-1D2679E35A92}" srcOrd="0" destOrd="0" presId="urn:microsoft.com/office/officeart/2005/8/layout/vList6"/>
    <dgm:cxn modelId="{A237552C-BF5B-4DF2-A9BD-6ADEB4A835B3}" type="presParOf" srcId="{25202433-E516-4535-807D-988A07A61596}" destId="{BB97A80B-53E6-45D5-9C6F-641023C050E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E99914-735F-439C-BB46-304F02D3C7F8}" type="doc">
      <dgm:prSet loTypeId="urn:microsoft.com/office/officeart/2005/8/layout/orgChart1" loCatId="hierarchy" qsTypeId="urn:microsoft.com/office/officeart/2005/8/quickstyle/simple1" qsCatId="simple" csTypeId="urn:microsoft.com/office/officeart/2005/8/colors/accent2_4" csCatId="accent2" phldr="1"/>
      <dgm:spPr/>
      <dgm:t>
        <a:bodyPr/>
        <a:lstStyle/>
        <a:p>
          <a:endParaRPr lang="en-US"/>
        </a:p>
      </dgm:t>
    </dgm:pt>
    <dgm:pt modelId="{790F4814-BF1D-497D-8DEB-EC6BDA4248E5}">
      <dgm:prSet phldrT="[Text]"/>
      <dgm:spPr/>
      <dgm:t>
        <a:bodyPr/>
        <a:lstStyle/>
        <a:p>
          <a:r>
            <a:rPr lang="en-US" dirty="0"/>
            <a:t>Abdominal pain in pregnancy</a:t>
          </a:r>
        </a:p>
      </dgm:t>
    </dgm:pt>
    <dgm:pt modelId="{43C3DF47-C704-4338-8597-B55A0B969144}" type="parTrans" cxnId="{550FAC35-C7E7-4EFC-9B1A-F5626DB4F33C}">
      <dgm:prSet/>
      <dgm:spPr/>
      <dgm:t>
        <a:bodyPr/>
        <a:lstStyle/>
        <a:p>
          <a:endParaRPr lang="en-US"/>
        </a:p>
      </dgm:t>
    </dgm:pt>
    <dgm:pt modelId="{C44673C8-543A-4D31-9438-AB9ECAEAE8F8}" type="sibTrans" cxnId="{550FAC35-C7E7-4EFC-9B1A-F5626DB4F33C}">
      <dgm:prSet/>
      <dgm:spPr/>
      <dgm:t>
        <a:bodyPr/>
        <a:lstStyle/>
        <a:p>
          <a:endParaRPr lang="en-US"/>
        </a:p>
      </dgm:t>
    </dgm:pt>
    <dgm:pt modelId="{90F3B67D-C617-4D59-A18E-7995F87DFEC2}">
      <dgm:prSet phldrT="[Text]"/>
      <dgm:spPr/>
      <dgm:t>
        <a:bodyPr/>
        <a:lstStyle/>
        <a:p>
          <a:r>
            <a:rPr lang="en-US" dirty="0"/>
            <a:t>Obstetrical</a:t>
          </a:r>
          <a:r>
            <a:rPr lang="en-GB" dirty="0"/>
            <a:t> &amp; </a:t>
          </a:r>
          <a:r>
            <a:rPr lang="en-GB" dirty="0" err="1"/>
            <a:t>Gynecological</a:t>
          </a:r>
          <a:r>
            <a:rPr lang="en-US" dirty="0"/>
            <a:t> </a:t>
          </a:r>
        </a:p>
      </dgm:t>
    </dgm:pt>
    <dgm:pt modelId="{730D632A-EF34-41D8-A5C2-2374E6E96A56}" type="parTrans" cxnId="{C5E56EE2-1AB6-49B1-A933-470FA7086101}">
      <dgm:prSet/>
      <dgm:spPr/>
      <dgm:t>
        <a:bodyPr/>
        <a:lstStyle/>
        <a:p>
          <a:endParaRPr lang="en-US"/>
        </a:p>
      </dgm:t>
    </dgm:pt>
    <dgm:pt modelId="{02CE87BF-C6D4-4C00-A886-BCD8247A804F}" type="sibTrans" cxnId="{C5E56EE2-1AB6-49B1-A933-470FA7086101}">
      <dgm:prSet/>
      <dgm:spPr/>
      <dgm:t>
        <a:bodyPr/>
        <a:lstStyle/>
        <a:p>
          <a:endParaRPr lang="en-US"/>
        </a:p>
      </dgm:t>
    </dgm:pt>
    <dgm:pt modelId="{8D54FC26-9015-430F-99C3-8EA4BB210916}">
      <dgm:prSet phldrT="[Text]"/>
      <dgm:spPr/>
      <dgm:t>
        <a:bodyPr/>
        <a:lstStyle/>
        <a:p>
          <a:r>
            <a:rPr lang="en-US" dirty="0" err="1"/>
            <a:t>Non-Obst</a:t>
          </a:r>
          <a:r>
            <a:rPr lang="en-GB" dirty="0" err="1"/>
            <a:t>etrical</a:t>
          </a:r>
          <a:r>
            <a:rPr lang="en-GB" dirty="0"/>
            <a:t> (Medical-Surgical)</a:t>
          </a:r>
          <a:endParaRPr lang="en-US" dirty="0"/>
        </a:p>
      </dgm:t>
    </dgm:pt>
    <dgm:pt modelId="{DAEE07C2-2F0C-43EA-A242-ED873ACD10D2}" type="parTrans" cxnId="{513AD3D7-4030-4C44-862D-DA842B3AF8B5}">
      <dgm:prSet/>
      <dgm:spPr/>
      <dgm:t>
        <a:bodyPr/>
        <a:lstStyle/>
        <a:p>
          <a:endParaRPr lang="en-US"/>
        </a:p>
      </dgm:t>
    </dgm:pt>
    <dgm:pt modelId="{57473D51-BEE1-457F-AAC2-FA3D7CD0CA6F}" type="sibTrans" cxnId="{513AD3D7-4030-4C44-862D-DA842B3AF8B5}">
      <dgm:prSet/>
      <dgm:spPr/>
      <dgm:t>
        <a:bodyPr/>
        <a:lstStyle/>
        <a:p>
          <a:endParaRPr lang="en-US"/>
        </a:p>
      </dgm:t>
    </dgm:pt>
    <dgm:pt modelId="{12D7E0BE-199B-417B-AA61-6C5D4002BD42}">
      <dgm:prSet/>
      <dgm:spPr/>
      <dgm:t>
        <a:bodyPr/>
        <a:lstStyle/>
        <a:p>
          <a:r>
            <a:rPr lang="en-US" dirty="0"/>
            <a:t> Intestinal Obstruction</a:t>
          </a:r>
        </a:p>
      </dgm:t>
    </dgm:pt>
    <dgm:pt modelId="{22B97C04-EA64-44C3-BE93-3C8E2FB4B1DE}" type="parTrans" cxnId="{D882E8FA-2577-44E0-B727-59F4F5517DD1}">
      <dgm:prSet/>
      <dgm:spPr/>
      <dgm:t>
        <a:bodyPr/>
        <a:lstStyle/>
        <a:p>
          <a:endParaRPr lang="en-US"/>
        </a:p>
      </dgm:t>
    </dgm:pt>
    <dgm:pt modelId="{6497A062-B140-488A-A6DD-70A25AD4B923}" type="sibTrans" cxnId="{D882E8FA-2577-44E0-B727-59F4F5517DD1}">
      <dgm:prSet/>
      <dgm:spPr/>
      <dgm:t>
        <a:bodyPr/>
        <a:lstStyle/>
        <a:p>
          <a:endParaRPr lang="en-US"/>
        </a:p>
      </dgm:t>
    </dgm:pt>
    <dgm:pt modelId="{C184456E-68C1-4E02-8485-6335B8521E0B}">
      <dgm:prSet/>
      <dgm:spPr/>
      <dgm:t>
        <a:bodyPr/>
        <a:lstStyle/>
        <a:p>
          <a:r>
            <a:rPr lang="en-US" dirty="0" err="1"/>
            <a:t>Cholecystitis</a:t>
          </a:r>
          <a:endParaRPr lang="en-US" dirty="0"/>
        </a:p>
      </dgm:t>
    </dgm:pt>
    <dgm:pt modelId="{BA04C7C8-D059-4D4F-804E-EA859E441695}" type="parTrans" cxnId="{8E1D0AA4-6B29-46BA-B7A1-B0C24B77E254}">
      <dgm:prSet/>
      <dgm:spPr/>
      <dgm:t>
        <a:bodyPr/>
        <a:lstStyle/>
        <a:p>
          <a:endParaRPr lang="en-US"/>
        </a:p>
      </dgm:t>
    </dgm:pt>
    <dgm:pt modelId="{895E0BD7-7793-4440-A177-A1F5159B9B61}" type="sibTrans" cxnId="{8E1D0AA4-6B29-46BA-B7A1-B0C24B77E254}">
      <dgm:prSet/>
      <dgm:spPr/>
      <dgm:t>
        <a:bodyPr/>
        <a:lstStyle/>
        <a:p>
          <a:endParaRPr lang="en-US"/>
        </a:p>
      </dgm:t>
    </dgm:pt>
    <dgm:pt modelId="{8C87D3CB-B1F9-439A-B0E9-653724DD1671}">
      <dgm:prSet/>
      <dgm:spPr/>
      <dgm:t>
        <a:bodyPr/>
        <a:lstStyle/>
        <a:p>
          <a:r>
            <a:rPr lang="en-US" dirty="0"/>
            <a:t>Appendicitis</a:t>
          </a:r>
        </a:p>
      </dgm:t>
    </dgm:pt>
    <dgm:pt modelId="{0BE3DC82-922B-4EBB-904D-3D13DB58F708}" type="parTrans" cxnId="{1C894F1D-853A-4ED2-BC16-D9D50E45D0D0}">
      <dgm:prSet/>
      <dgm:spPr/>
      <dgm:t>
        <a:bodyPr/>
        <a:lstStyle/>
        <a:p>
          <a:endParaRPr lang="en-US"/>
        </a:p>
      </dgm:t>
    </dgm:pt>
    <dgm:pt modelId="{C680F5AD-F8AC-40E3-8C2D-6E1068C8E9BC}" type="sibTrans" cxnId="{1C894F1D-853A-4ED2-BC16-D9D50E45D0D0}">
      <dgm:prSet/>
      <dgm:spPr/>
      <dgm:t>
        <a:bodyPr/>
        <a:lstStyle/>
        <a:p>
          <a:endParaRPr lang="en-US"/>
        </a:p>
      </dgm:t>
    </dgm:pt>
    <dgm:pt modelId="{7390D083-213C-4BB3-9BA2-F40FDDC263F8}">
      <dgm:prSet/>
      <dgm:spPr/>
      <dgm:t>
        <a:bodyPr/>
        <a:lstStyle/>
        <a:p>
          <a:r>
            <a:rPr lang="en-US" dirty="0"/>
            <a:t>Pancreatitis</a:t>
          </a:r>
        </a:p>
      </dgm:t>
    </dgm:pt>
    <dgm:pt modelId="{E2834C9E-2EB8-47AB-92E9-501F782D5212}" type="parTrans" cxnId="{B68A5B79-628F-4257-A8BA-C624D4A551FC}">
      <dgm:prSet/>
      <dgm:spPr/>
      <dgm:t>
        <a:bodyPr/>
        <a:lstStyle/>
        <a:p>
          <a:endParaRPr lang="en-US"/>
        </a:p>
      </dgm:t>
    </dgm:pt>
    <dgm:pt modelId="{D23138EA-7D92-4638-9CBB-3DCC898BB69C}" type="sibTrans" cxnId="{B68A5B79-628F-4257-A8BA-C624D4A551FC}">
      <dgm:prSet/>
      <dgm:spPr/>
      <dgm:t>
        <a:bodyPr/>
        <a:lstStyle/>
        <a:p>
          <a:endParaRPr lang="en-US"/>
        </a:p>
      </dgm:t>
    </dgm:pt>
    <dgm:pt modelId="{99DB0DB0-4EE5-4CEC-983A-0D6A33D67BC8}">
      <dgm:prSet/>
      <dgm:spPr/>
      <dgm:t>
        <a:bodyPr/>
        <a:lstStyle/>
        <a:p>
          <a:r>
            <a:rPr lang="en-US" dirty="0"/>
            <a:t>First half of </a:t>
          </a:r>
          <a:r>
            <a:rPr lang="en-US" dirty="0" err="1"/>
            <a:t>preg</a:t>
          </a:r>
          <a:r>
            <a:rPr lang="en-US" dirty="0"/>
            <a:t>.</a:t>
          </a:r>
        </a:p>
      </dgm:t>
    </dgm:pt>
    <dgm:pt modelId="{6EA26F3C-D71C-45AF-9023-C9CF4F5F620F}" type="parTrans" cxnId="{61639A6D-AB5C-4CAE-86E2-F00592227DB7}">
      <dgm:prSet/>
      <dgm:spPr/>
      <dgm:t>
        <a:bodyPr/>
        <a:lstStyle/>
        <a:p>
          <a:endParaRPr lang="en-US"/>
        </a:p>
      </dgm:t>
    </dgm:pt>
    <dgm:pt modelId="{77C6A5CD-A7B8-4D5B-A89E-83D6789ECDEB}" type="sibTrans" cxnId="{61639A6D-AB5C-4CAE-86E2-F00592227DB7}">
      <dgm:prSet/>
      <dgm:spPr/>
      <dgm:t>
        <a:bodyPr/>
        <a:lstStyle/>
        <a:p>
          <a:endParaRPr lang="en-US"/>
        </a:p>
      </dgm:t>
    </dgm:pt>
    <dgm:pt modelId="{6237AF0D-DDC5-4924-AFCE-5423297F6A11}">
      <dgm:prSet/>
      <dgm:spPr/>
      <dgm:t>
        <a:bodyPr/>
        <a:lstStyle/>
        <a:p>
          <a:r>
            <a:rPr lang="en-US" dirty="0"/>
            <a:t>Second half</a:t>
          </a:r>
        </a:p>
      </dgm:t>
    </dgm:pt>
    <dgm:pt modelId="{54EEE3D7-0CF7-44EE-BF44-D26ED9114EB6}" type="parTrans" cxnId="{67EA7862-8F3F-4378-9CEA-5C24E1F94F65}">
      <dgm:prSet/>
      <dgm:spPr/>
      <dgm:t>
        <a:bodyPr/>
        <a:lstStyle/>
        <a:p>
          <a:endParaRPr lang="en-US"/>
        </a:p>
      </dgm:t>
    </dgm:pt>
    <dgm:pt modelId="{7619B91A-CC57-4858-AD67-68C19C8165B8}" type="sibTrans" cxnId="{67EA7862-8F3F-4378-9CEA-5C24E1F94F65}">
      <dgm:prSet/>
      <dgm:spPr/>
      <dgm:t>
        <a:bodyPr/>
        <a:lstStyle/>
        <a:p>
          <a:endParaRPr lang="en-US"/>
        </a:p>
      </dgm:t>
    </dgm:pt>
    <dgm:pt modelId="{01BC0F8F-60C5-4065-BA4E-81D6C081423D}">
      <dgm:prSet/>
      <dgm:spPr/>
      <dgm:t>
        <a:bodyPr/>
        <a:lstStyle/>
        <a:p>
          <a:r>
            <a:rPr lang="en-US" dirty="0"/>
            <a:t>Any time in </a:t>
          </a:r>
          <a:r>
            <a:rPr lang="en-US" dirty="0" err="1"/>
            <a:t>preg</a:t>
          </a:r>
          <a:r>
            <a:rPr lang="en-US" dirty="0"/>
            <a:t>.</a:t>
          </a:r>
        </a:p>
      </dgm:t>
    </dgm:pt>
    <dgm:pt modelId="{502934B0-6CD7-4E2E-A2A1-CC971D26A32E}" type="parTrans" cxnId="{28C20A2F-F824-4DCB-978F-CDA857FF7A20}">
      <dgm:prSet/>
      <dgm:spPr/>
      <dgm:t>
        <a:bodyPr/>
        <a:lstStyle/>
        <a:p>
          <a:endParaRPr lang="en-US"/>
        </a:p>
      </dgm:t>
    </dgm:pt>
    <dgm:pt modelId="{94E7E103-B7F9-42A2-BDF9-2A340E6226D5}" type="sibTrans" cxnId="{28C20A2F-F824-4DCB-978F-CDA857FF7A20}">
      <dgm:prSet/>
      <dgm:spPr/>
      <dgm:t>
        <a:bodyPr/>
        <a:lstStyle/>
        <a:p>
          <a:endParaRPr lang="en-US"/>
        </a:p>
      </dgm:t>
    </dgm:pt>
    <dgm:pt modelId="{53095CA6-B48F-4ECA-AC5C-E9226F29A39F}">
      <dgm:prSet/>
      <dgm:spPr/>
      <dgm:t>
        <a:bodyPr/>
        <a:lstStyle/>
        <a:p>
          <a:r>
            <a:rPr lang="en-US" dirty="0"/>
            <a:t>Miscarriage</a:t>
          </a:r>
        </a:p>
      </dgm:t>
    </dgm:pt>
    <dgm:pt modelId="{F04FC26A-96A2-4A52-B5E9-CD575ECDC767}" type="parTrans" cxnId="{968B3034-5316-4E18-AC10-04056AD0C7D5}">
      <dgm:prSet/>
      <dgm:spPr/>
      <dgm:t>
        <a:bodyPr/>
        <a:lstStyle/>
        <a:p>
          <a:endParaRPr lang="en-US"/>
        </a:p>
      </dgm:t>
    </dgm:pt>
    <dgm:pt modelId="{E280BE31-77D4-4B7D-84FA-4E5822DA0A24}" type="sibTrans" cxnId="{968B3034-5316-4E18-AC10-04056AD0C7D5}">
      <dgm:prSet/>
      <dgm:spPr/>
      <dgm:t>
        <a:bodyPr/>
        <a:lstStyle/>
        <a:p>
          <a:endParaRPr lang="en-US"/>
        </a:p>
      </dgm:t>
    </dgm:pt>
    <dgm:pt modelId="{72BAEA75-BCE1-4BC3-8A55-4440C16194BC}">
      <dgm:prSet/>
      <dgm:spPr/>
      <dgm:t>
        <a:bodyPr/>
        <a:lstStyle/>
        <a:p>
          <a:r>
            <a:rPr lang="en-US" dirty="0"/>
            <a:t>Ectopic</a:t>
          </a:r>
        </a:p>
      </dgm:t>
    </dgm:pt>
    <dgm:pt modelId="{C61BD7A3-C412-44E5-B523-E9774054B0B9}" type="parTrans" cxnId="{A3B2CAFD-385A-41B5-B97A-6A161B0BD9A0}">
      <dgm:prSet/>
      <dgm:spPr/>
      <dgm:t>
        <a:bodyPr/>
        <a:lstStyle/>
        <a:p>
          <a:endParaRPr lang="en-US"/>
        </a:p>
      </dgm:t>
    </dgm:pt>
    <dgm:pt modelId="{6DDD0788-362D-44E7-8C3B-A97D99653170}" type="sibTrans" cxnId="{A3B2CAFD-385A-41B5-B97A-6A161B0BD9A0}">
      <dgm:prSet/>
      <dgm:spPr/>
      <dgm:t>
        <a:bodyPr/>
        <a:lstStyle/>
        <a:p>
          <a:endParaRPr lang="en-US"/>
        </a:p>
      </dgm:t>
    </dgm:pt>
    <dgm:pt modelId="{8BCED4AC-D9B7-4F42-A076-4A3F4D006B37}">
      <dgm:prSet/>
      <dgm:spPr/>
      <dgm:t>
        <a:bodyPr/>
        <a:lstStyle/>
        <a:p>
          <a:r>
            <a:rPr lang="en-US" dirty="0"/>
            <a:t>Constipation</a:t>
          </a:r>
        </a:p>
      </dgm:t>
    </dgm:pt>
    <dgm:pt modelId="{2D21B5B7-69D1-4ED7-B07B-FFE580568D93}" type="parTrans" cxnId="{5891F7CE-202B-49CF-B763-4F0EF1B44335}">
      <dgm:prSet/>
      <dgm:spPr/>
      <dgm:t>
        <a:bodyPr/>
        <a:lstStyle/>
        <a:p>
          <a:endParaRPr lang="en-US"/>
        </a:p>
      </dgm:t>
    </dgm:pt>
    <dgm:pt modelId="{B172B80A-7333-4BA8-BB91-8C6F849E6496}" type="sibTrans" cxnId="{5891F7CE-202B-49CF-B763-4F0EF1B44335}">
      <dgm:prSet/>
      <dgm:spPr/>
      <dgm:t>
        <a:bodyPr/>
        <a:lstStyle/>
        <a:p>
          <a:endParaRPr lang="en-US"/>
        </a:p>
      </dgm:t>
    </dgm:pt>
    <dgm:pt modelId="{B4C775E4-30A9-40DD-88FA-081AA1FDA23D}">
      <dgm:prSet/>
      <dgm:spPr/>
      <dgm:t>
        <a:bodyPr/>
        <a:lstStyle/>
        <a:p>
          <a:r>
            <a:rPr lang="en-US" dirty="0"/>
            <a:t>Round Ligament pain</a:t>
          </a:r>
        </a:p>
      </dgm:t>
    </dgm:pt>
    <dgm:pt modelId="{69AD14E5-0E3F-434D-A214-CDC420B0BBAB}" type="parTrans" cxnId="{A1D1DE5E-DDFE-405F-8F5A-EE7EC3F9BE1F}">
      <dgm:prSet/>
      <dgm:spPr/>
      <dgm:t>
        <a:bodyPr/>
        <a:lstStyle/>
        <a:p>
          <a:endParaRPr lang="en-US"/>
        </a:p>
      </dgm:t>
    </dgm:pt>
    <dgm:pt modelId="{10262917-C088-4E1E-977E-5962724072E3}" type="sibTrans" cxnId="{A1D1DE5E-DDFE-405F-8F5A-EE7EC3F9BE1F}">
      <dgm:prSet/>
      <dgm:spPr/>
      <dgm:t>
        <a:bodyPr/>
        <a:lstStyle/>
        <a:p>
          <a:endParaRPr lang="en-US"/>
        </a:p>
      </dgm:t>
    </dgm:pt>
    <dgm:pt modelId="{F5B5F4CD-07AE-4CD2-A513-60C0DB389912}">
      <dgm:prSet/>
      <dgm:spPr/>
      <dgm:t>
        <a:bodyPr/>
        <a:lstStyle/>
        <a:p>
          <a:r>
            <a:rPr lang="en-US" dirty="0"/>
            <a:t>Placental Abruption</a:t>
          </a:r>
        </a:p>
      </dgm:t>
    </dgm:pt>
    <dgm:pt modelId="{AA29DD21-F9CA-4548-B044-CBB4B2C815AF}" type="parTrans" cxnId="{1513491C-15D9-4AFF-B66F-D4DE74168584}">
      <dgm:prSet/>
      <dgm:spPr/>
      <dgm:t>
        <a:bodyPr/>
        <a:lstStyle/>
        <a:p>
          <a:endParaRPr lang="en-US"/>
        </a:p>
      </dgm:t>
    </dgm:pt>
    <dgm:pt modelId="{153562AE-F14F-400F-8C22-81CE5D48A124}" type="sibTrans" cxnId="{1513491C-15D9-4AFF-B66F-D4DE74168584}">
      <dgm:prSet/>
      <dgm:spPr/>
      <dgm:t>
        <a:bodyPr/>
        <a:lstStyle/>
        <a:p>
          <a:endParaRPr lang="en-US"/>
        </a:p>
      </dgm:t>
    </dgm:pt>
    <dgm:pt modelId="{57F2ABBE-7DD7-4CAC-883F-F2E1A676B819}">
      <dgm:prSet/>
      <dgm:spPr/>
      <dgm:t>
        <a:bodyPr/>
        <a:lstStyle/>
        <a:p>
          <a:r>
            <a:rPr lang="en-US" dirty="0" err="1"/>
            <a:t>Preg</a:t>
          </a:r>
          <a:r>
            <a:rPr lang="en-US" dirty="0"/>
            <a:t>. Related Liver ds.(PET, HELLP,  Acute Fatty Liver</a:t>
          </a:r>
        </a:p>
      </dgm:t>
    </dgm:pt>
    <dgm:pt modelId="{322909BB-BD22-4F05-A6A2-D75431FAC6BA}" type="parTrans" cxnId="{F165FFAA-8620-47EF-8F6B-C98D3D2F5C8B}">
      <dgm:prSet/>
      <dgm:spPr/>
      <dgm:t>
        <a:bodyPr/>
        <a:lstStyle/>
        <a:p>
          <a:endParaRPr lang="en-US"/>
        </a:p>
      </dgm:t>
    </dgm:pt>
    <dgm:pt modelId="{8CBF8A73-4DA5-4249-A956-C3B77B57E1F1}" type="sibTrans" cxnId="{F165FFAA-8620-47EF-8F6B-C98D3D2F5C8B}">
      <dgm:prSet/>
      <dgm:spPr/>
      <dgm:t>
        <a:bodyPr/>
        <a:lstStyle/>
        <a:p>
          <a:endParaRPr lang="en-US"/>
        </a:p>
      </dgm:t>
    </dgm:pt>
    <dgm:pt modelId="{190ACECD-2327-4180-A407-90475486C034}">
      <dgm:prSet/>
      <dgm:spPr/>
      <dgm:t>
        <a:bodyPr/>
        <a:lstStyle/>
        <a:p>
          <a:r>
            <a:rPr lang="en-US" dirty="0"/>
            <a:t>Labor</a:t>
          </a:r>
        </a:p>
      </dgm:t>
    </dgm:pt>
    <dgm:pt modelId="{C5CC02C8-048E-480F-B723-D6FD52E63674}" type="parTrans" cxnId="{F0970681-A3D1-40CF-8115-D272F255E3E9}">
      <dgm:prSet/>
      <dgm:spPr/>
      <dgm:t>
        <a:bodyPr/>
        <a:lstStyle/>
        <a:p>
          <a:endParaRPr lang="en-US"/>
        </a:p>
      </dgm:t>
    </dgm:pt>
    <dgm:pt modelId="{95F0611E-0400-413F-A084-29C7E70DEA16}" type="sibTrans" cxnId="{F0970681-A3D1-40CF-8115-D272F255E3E9}">
      <dgm:prSet/>
      <dgm:spPr/>
      <dgm:t>
        <a:bodyPr/>
        <a:lstStyle/>
        <a:p>
          <a:endParaRPr lang="en-US"/>
        </a:p>
      </dgm:t>
    </dgm:pt>
    <dgm:pt modelId="{92486A46-F573-44C8-8B79-174FBB5EA120}">
      <dgm:prSet/>
      <dgm:spPr/>
      <dgm:t>
        <a:bodyPr/>
        <a:lstStyle/>
        <a:p>
          <a:r>
            <a:rPr lang="en-US" dirty="0"/>
            <a:t>Intra Amniotic Infection</a:t>
          </a:r>
        </a:p>
      </dgm:t>
    </dgm:pt>
    <dgm:pt modelId="{33FAFBE5-B295-4729-B18B-7F17A86026EF}" type="parTrans" cxnId="{2EC65BB7-F931-44D7-89C6-B9B6B1A59F4C}">
      <dgm:prSet/>
      <dgm:spPr/>
      <dgm:t>
        <a:bodyPr/>
        <a:lstStyle/>
        <a:p>
          <a:endParaRPr lang="en-US"/>
        </a:p>
      </dgm:t>
    </dgm:pt>
    <dgm:pt modelId="{CD8C975C-B6EE-452F-A02C-8477F85F6E54}" type="sibTrans" cxnId="{2EC65BB7-F931-44D7-89C6-B9B6B1A59F4C}">
      <dgm:prSet/>
      <dgm:spPr/>
      <dgm:t>
        <a:bodyPr/>
        <a:lstStyle/>
        <a:p>
          <a:endParaRPr lang="en-US"/>
        </a:p>
      </dgm:t>
    </dgm:pt>
    <dgm:pt modelId="{CC77D0F0-6309-45DC-AF86-2CEBD5FA309A}">
      <dgm:prSet/>
      <dgm:spPr/>
      <dgm:t>
        <a:bodyPr/>
        <a:lstStyle/>
        <a:p>
          <a:r>
            <a:rPr lang="en-US" dirty="0"/>
            <a:t>Fibroid-Red degeneration</a:t>
          </a:r>
        </a:p>
      </dgm:t>
    </dgm:pt>
    <dgm:pt modelId="{1CB2722F-514F-470B-A79B-04F1D0A7F8C6}" type="parTrans" cxnId="{1BCDE117-B3A7-4A52-8110-2EA9A3D3C03B}">
      <dgm:prSet/>
      <dgm:spPr/>
      <dgm:t>
        <a:bodyPr/>
        <a:lstStyle/>
        <a:p>
          <a:endParaRPr lang="en-US"/>
        </a:p>
      </dgm:t>
    </dgm:pt>
    <dgm:pt modelId="{77432C77-7206-4BAF-92EB-8A37CB5DF128}" type="sibTrans" cxnId="{1BCDE117-B3A7-4A52-8110-2EA9A3D3C03B}">
      <dgm:prSet/>
      <dgm:spPr/>
      <dgm:t>
        <a:bodyPr/>
        <a:lstStyle/>
        <a:p>
          <a:endParaRPr lang="en-US"/>
        </a:p>
      </dgm:t>
    </dgm:pt>
    <dgm:pt modelId="{DEE46F67-77E1-46B7-B65A-7BDB8C032765}">
      <dgm:prSet/>
      <dgm:spPr/>
      <dgm:t>
        <a:bodyPr/>
        <a:lstStyle/>
        <a:p>
          <a:r>
            <a:rPr lang="en-US" dirty="0"/>
            <a:t>Bleeding Ovarian Cyst</a:t>
          </a:r>
        </a:p>
      </dgm:t>
    </dgm:pt>
    <dgm:pt modelId="{DF2EBB5F-9FDF-425C-8E13-C5802DB0A36F}" type="parTrans" cxnId="{730EDE4D-CCC4-43A4-A6B7-D2CB49306291}">
      <dgm:prSet/>
      <dgm:spPr/>
      <dgm:t>
        <a:bodyPr/>
        <a:lstStyle/>
        <a:p>
          <a:endParaRPr lang="en-US"/>
        </a:p>
      </dgm:t>
    </dgm:pt>
    <dgm:pt modelId="{34C20D06-5AF6-45CD-91CC-8E640B95BB27}" type="sibTrans" cxnId="{730EDE4D-CCC4-43A4-A6B7-D2CB49306291}">
      <dgm:prSet/>
      <dgm:spPr/>
      <dgm:t>
        <a:bodyPr/>
        <a:lstStyle/>
        <a:p>
          <a:endParaRPr lang="en-US"/>
        </a:p>
      </dgm:t>
    </dgm:pt>
    <dgm:pt modelId="{AE1A973A-16A7-46C8-BF03-3B7E2F3B0579}">
      <dgm:prSet/>
      <dgm:spPr/>
      <dgm:t>
        <a:bodyPr/>
        <a:lstStyle/>
        <a:p>
          <a:r>
            <a:rPr lang="en-US" dirty="0"/>
            <a:t>Adnexal</a:t>
          </a:r>
        </a:p>
        <a:p>
          <a:r>
            <a:rPr lang="en-US" dirty="0"/>
            <a:t> Torsion</a:t>
          </a:r>
        </a:p>
      </dgm:t>
    </dgm:pt>
    <dgm:pt modelId="{A325B27E-6982-48BE-935B-74621345838A}" type="parTrans" cxnId="{74B3CDBB-254F-40A4-BDD1-76B539085B9A}">
      <dgm:prSet/>
      <dgm:spPr/>
      <dgm:t>
        <a:bodyPr/>
        <a:lstStyle/>
        <a:p>
          <a:endParaRPr lang="en-US"/>
        </a:p>
      </dgm:t>
    </dgm:pt>
    <dgm:pt modelId="{ACBC6097-DF39-4C4B-9F5D-4B5AC77D17ED}" type="sibTrans" cxnId="{74B3CDBB-254F-40A4-BDD1-76B539085B9A}">
      <dgm:prSet/>
      <dgm:spPr/>
      <dgm:t>
        <a:bodyPr/>
        <a:lstStyle/>
        <a:p>
          <a:endParaRPr lang="en-US"/>
        </a:p>
      </dgm:t>
    </dgm:pt>
    <dgm:pt modelId="{6F5E282E-7C18-4AFD-8A59-4804FF39BB4E}">
      <dgm:prSet/>
      <dgm:spPr/>
      <dgm:t>
        <a:bodyPr/>
        <a:lstStyle/>
        <a:p>
          <a:r>
            <a:rPr lang="en-US" dirty="0"/>
            <a:t>Uterine Rupture</a:t>
          </a:r>
        </a:p>
      </dgm:t>
    </dgm:pt>
    <dgm:pt modelId="{17933509-7D3F-486E-96D7-70A3F820EE22}" type="parTrans" cxnId="{7CBF5F2B-B6D5-47F1-A200-4BE81BB4359C}">
      <dgm:prSet/>
      <dgm:spPr/>
      <dgm:t>
        <a:bodyPr/>
        <a:lstStyle/>
        <a:p>
          <a:endParaRPr lang="en-US"/>
        </a:p>
      </dgm:t>
    </dgm:pt>
    <dgm:pt modelId="{B0685A2C-8A76-4ACB-B43D-42D4009AA40B}" type="sibTrans" cxnId="{7CBF5F2B-B6D5-47F1-A200-4BE81BB4359C}">
      <dgm:prSet/>
      <dgm:spPr/>
      <dgm:t>
        <a:bodyPr/>
        <a:lstStyle/>
        <a:p>
          <a:endParaRPr lang="en-US"/>
        </a:p>
      </dgm:t>
    </dgm:pt>
    <dgm:pt modelId="{0A4B5214-7A9F-4703-A0BD-D6B4BE9E59C0}">
      <dgm:prSet/>
      <dgm:spPr/>
      <dgm:t>
        <a:bodyPr/>
        <a:lstStyle/>
        <a:p>
          <a:r>
            <a:rPr lang="en-US" dirty="0"/>
            <a:t>PID</a:t>
          </a:r>
          <a:r>
            <a:rPr lang="en-GB" dirty="0"/>
            <a:t> </a:t>
          </a:r>
        </a:p>
        <a:p>
          <a:r>
            <a:rPr lang="en-GB" dirty="0"/>
            <a:t>(Very rare)</a:t>
          </a:r>
          <a:endParaRPr lang="en-US" dirty="0"/>
        </a:p>
      </dgm:t>
    </dgm:pt>
    <dgm:pt modelId="{7543E16B-BC94-467F-86A6-53B39F9842EF}" type="parTrans" cxnId="{5AC715C2-C841-4AEF-BC59-CE9D3F196BDA}">
      <dgm:prSet/>
      <dgm:spPr/>
      <dgm:t>
        <a:bodyPr/>
        <a:lstStyle/>
        <a:p>
          <a:endParaRPr lang="en-US"/>
        </a:p>
      </dgm:t>
    </dgm:pt>
    <dgm:pt modelId="{D56DC56A-97B3-450A-9E7B-67F6FE12211A}" type="sibTrans" cxnId="{5AC715C2-C841-4AEF-BC59-CE9D3F196BDA}">
      <dgm:prSet/>
      <dgm:spPr/>
      <dgm:t>
        <a:bodyPr/>
        <a:lstStyle/>
        <a:p>
          <a:endParaRPr lang="en-US"/>
        </a:p>
      </dgm:t>
    </dgm:pt>
    <dgm:pt modelId="{73D353A6-5A12-4548-ABBB-0170D8F5A1E8}">
      <dgm:prSet/>
      <dgm:spPr/>
      <dgm:t>
        <a:bodyPr/>
        <a:lstStyle/>
        <a:p>
          <a:r>
            <a:rPr lang="en-US" dirty="0"/>
            <a:t>GER</a:t>
          </a:r>
        </a:p>
      </dgm:t>
    </dgm:pt>
    <dgm:pt modelId="{2F93F69B-C8F1-4547-BD33-60DCD7DDA772}" type="parTrans" cxnId="{2566488D-3EF4-4515-AA4E-CD602E9BEDE8}">
      <dgm:prSet/>
      <dgm:spPr/>
      <dgm:t>
        <a:bodyPr/>
        <a:lstStyle/>
        <a:p>
          <a:endParaRPr lang="en-US"/>
        </a:p>
      </dgm:t>
    </dgm:pt>
    <dgm:pt modelId="{238B4BFE-AAA3-4301-A7A2-B5FD15BC268A}" type="sibTrans" cxnId="{2566488D-3EF4-4515-AA4E-CD602E9BEDE8}">
      <dgm:prSet/>
      <dgm:spPr/>
      <dgm:t>
        <a:bodyPr/>
        <a:lstStyle/>
        <a:p>
          <a:endParaRPr lang="en-US"/>
        </a:p>
      </dgm:t>
    </dgm:pt>
    <dgm:pt modelId="{44E77D1B-DBFD-4FD6-8F62-6AD1CB2241A3}">
      <dgm:prSet/>
      <dgm:spPr/>
      <dgm:t>
        <a:bodyPr/>
        <a:lstStyle/>
        <a:p>
          <a:r>
            <a:rPr lang="en-US" dirty="0"/>
            <a:t>Diverticulitis </a:t>
          </a:r>
        </a:p>
      </dgm:t>
    </dgm:pt>
    <dgm:pt modelId="{9A0288CF-062E-4C62-8B8B-C81853167485}" type="parTrans" cxnId="{1C503ACA-B89A-4E5B-9BED-D04B2486CA90}">
      <dgm:prSet/>
      <dgm:spPr/>
      <dgm:t>
        <a:bodyPr/>
        <a:lstStyle/>
        <a:p>
          <a:endParaRPr lang="en-US"/>
        </a:p>
      </dgm:t>
    </dgm:pt>
    <dgm:pt modelId="{C77AB7AB-EAA8-415F-B508-D3B30C9DD2E6}" type="sibTrans" cxnId="{1C503ACA-B89A-4E5B-9BED-D04B2486CA90}">
      <dgm:prSet/>
      <dgm:spPr/>
      <dgm:t>
        <a:bodyPr/>
        <a:lstStyle/>
        <a:p>
          <a:endParaRPr lang="en-US"/>
        </a:p>
      </dgm:t>
    </dgm:pt>
    <dgm:pt modelId="{39AB3EFD-7499-488D-804F-94AE9E488454}">
      <dgm:prSet/>
      <dgm:spPr/>
      <dgm:t>
        <a:bodyPr/>
        <a:lstStyle/>
        <a:p>
          <a:r>
            <a:rPr lang="en-US" dirty="0"/>
            <a:t>Lower Lobe Pneumonia</a:t>
          </a:r>
        </a:p>
      </dgm:t>
    </dgm:pt>
    <dgm:pt modelId="{8970BAA7-1884-4EDF-944D-227658AC9390}" type="parTrans" cxnId="{01CEC2E7-BF65-47B1-9CE5-8DA700F99516}">
      <dgm:prSet/>
      <dgm:spPr/>
      <dgm:t>
        <a:bodyPr/>
        <a:lstStyle/>
        <a:p>
          <a:endParaRPr lang="en-US"/>
        </a:p>
      </dgm:t>
    </dgm:pt>
    <dgm:pt modelId="{4E6CD53F-B218-4B26-B77F-4DD05AB4BFF0}" type="sibTrans" cxnId="{01CEC2E7-BF65-47B1-9CE5-8DA700F99516}">
      <dgm:prSet/>
      <dgm:spPr/>
      <dgm:t>
        <a:bodyPr/>
        <a:lstStyle/>
        <a:p>
          <a:endParaRPr lang="en-US"/>
        </a:p>
      </dgm:t>
    </dgm:pt>
    <dgm:pt modelId="{E3C29C0E-ABC7-4848-829E-46C7BE420C92}">
      <dgm:prSet/>
      <dgm:spPr/>
      <dgm:t>
        <a:bodyPr/>
        <a:lstStyle/>
        <a:p>
          <a:r>
            <a:rPr lang="en-US" dirty="0"/>
            <a:t>UTI</a:t>
          </a:r>
        </a:p>
      </dgm:t>
    </dgm:pt>
    <dgm:pt modelId="{6A89FBBE-0024-4E70-9317-97727A3A4165}" type="parTrans" cxnId="{D3C7713A-8381-4EAC-91FC-EF60401F5E6D}">
      <dgm:prSet/>
      <dgm:spPr/>
      <dgm:t>
        <a:bodyPr/>
        <a:lstStyle/>
        <a:p>
          <a:endParaRPr lang="en-US"/>
        </a:p>
      </dgm:t>
    </dgm:pt>
    <dgm:pt modelId="{09444001-FDC4-41B8-AE97-AD1F9ED6AFE6}" type="sibTrans" cxnId="{D3C7713A-8381-4EAC-91FC-EF60401F5E6D}">
      <dgm:prSet/>
      <dgm:spPr/>
      <dgm:t>
        <a:bodyPr/>
        <a:lstStyle/>
        <a:p>
          <a:endParaRPr lang="en-US"/>
        </a:p>
      </dgm:t>
    </dgm:pt>
    <dgm:pt modelId="{E32D51A5-05CC-44D8-B847-4AFA6D29F128}" type="pres">
      <dgm:prSet presAssocID="{42E99914-735F-439C-BB46-304F02D3C7F8}" presName="hierChild1" presStyleCnt="0">
        <dgm:presLayoutVars>
          <dgm:orgChart val="1"/>
          <dgm:chPref val="1"/>
          <dgm:dir/>
          <dgm:animOne val="branch"/>
          <dgm:animLvl val="lvl"/>
          <dgm:resizeHandles/>
        </dgm:presLayoutVars>
      </dgm:prSet>
      <dgm:spPr/>
    </dgm:pt>
    <dgm:pt modelId="{D21B8B38-EC4F-4208-B042-DCD2AB184CA3}" type="pres">
      <dgm:prSet presAssocID="{790F4814-BF1D-497D-8DEB-EC6BDA4248E5}" presName="hierRoot1" presStyleCnt="0">
        <dgm:presLayoutVars>
          <dgm:hierBranch val="init"/>
        </dgm:presLayoutVars>
      </dgm:prSet>
      <dgm:spPr/>
    </dgm:pt>
    <dgm:pt modelId="{BFBA0DD0-B9A7-4D4F-9168-189CBCC487AB}" type="pres">
      <dgm:prSet presAssocID="{790F4814-BF1D-497D-8DEB-EC6BDA4248E5}" presName="rootComposite1" presStyleCnt="0"/>
      <dgm:spPr/>
    </dgm:pt>
    <dgm:pt modelId="{D388A85D-A8CD-489D-98C6-4F864A12444B}" type="pres">
      <dgm:prSet presAssocID="{790F4814-BF1D-497D-8DEB-EC6BDA4248E5}" presName="rootText1" presStyleLbl="node0" presStyleIdx="0" presStyleCnt="1">
        <dgm:presLayoutVars>
          <dgm:chPref val="3"/>
        </dgm:presLayoutVars>
      </dgm:prSet>
      <dgm:spPr/>
    </dgm:pt>
    <dgm:pt modelId="{5B22082F-A7FA-4B77-8F2D-6824022B21BF}" type="pres">
      <dgm:prSet presAssocID="{790F4814-BF1D-497D-8DEB-EC6BDA4248E5}" presName="rootConnector1" presStyleLbl="node1" presStyleIdx="0" presStyleCnt="0"/>
      <dgm:spPr/>
    </dgm:pt>
    <dgm:pt modelId="{1E982CAB-6833-4335-BC05-F0106D72D3C5}" type="pres">
      <dgm:prSet presAssocID="{790F4814-BF1D-497D-8DEB-EC6BDA4248E5}" presName="hierChild2" presStyleCnt="0"/>
      <dgm:spPr/>
    </dgm:pt>
    <dgm:pt modelId="{729D2D1B-DA68-4216-AAE0-B30D901813E6}" type="pres">
      <dgm:prSet presAssocID="{730D632A-EF34-41D8-A5C2-2374E6E96A56}" presName="Name37" presStyleLbl="parChTrans1D2" presStyleIdx="0" presStyleCnt="2"/>
      <dgm:spPr/>
    </dgm:pt>
    <dgm:pt modelId="{3B2D49C7-0DCD-44B2-AF59-B86962C35A51}" type="pres">
      <dgm:prSet presAssocID="{90F3B67D-C617-4D59-A18E-7995F87DFEC2}" presName="hierRoot2" presStyleCnt="0">
        <dgm:presLayoutVars>
          <dgm:hierBranch/>
        </dgm:presLayoutVars>
      </dgm:prSet>
      <dgm:spPr/>
    </dgm:pt>
    <dgm:pt modelId="{53996899-6E04-4FD4-A5E1-188D1C4E7CBA}" type="pres">
      <dgm:prSet presAssocID="{90F3B67D-C617-4D59-A18E-7995F87DFEC2}" presName="rootComposite" presStyleCnt="0"/>
      <dgm:spPr/>
    </dgm:pt>
    <dgm:pt modelId="{3BABAB2A-672B-4340-8F10-FD7BAE6B93C3}" type="pres">
      <dgm:prSet presAssocID="{90F3B67D-C617-4D59-A18E-7995F87DFEC2}" presName="rootText" presStyleLbl="node2" presStyleIdx="0" presStyleCnt="2">
        <dgm:presLayoutVars>
          <dgm:chPref val="3"/>
        </dgm:presLayoutVars>
      </dgm:prSet>
      <dgm:spPr/>
    </dgm:pt>
    <dgm:pt modelId="{5EA0DDE7-2598-4A83-BCC4-DF59671F8E6B}" type="pres">
      <dgm:prSet presAssocID="{90F3B67D-C617-4D59-A18E-7995F87DFEC2}" presName="rootConnector" presStyleLbl="node2" presStyleIdx="0" presStyleCnt="2"/>
      <dgm:spPr/>
    </dgm:pt>
    <dgm:pt modelId="{C289D25B-66E8-4BFE-8246-0CCBCF805033}" type="pres">
      <dgm:prSet presAssocID="{90F3B67D-C617-4D59-A18E-7995F87DFEC2}" presName="hierChild4" presStyleCnt="0"/>
      <dgm:spPr/>
    </dgm:pt>
    <dgm:pt modelId="{FBD22A9A-27F8-487E-A078-75AA128D3229}" type="pres">
      <dgm:prSet presAssocID="{6EA26F3C-D71C-45AF-9023-C9CF4F5F620F}" presName="Name35" presStyleLbl="parChTrans1D3" presStyleIdx="0" presStyleCnt="11"/>
      <dgm:spPr/>
    </dgm:pt>
    <dgm:pt modelId="{1EA19905-621C-400E-B67E-8B6E65CC39B6}" type="pres">
      <dgm:prSet presAssocID="{99DB0DB0-4EE5-4CEC-983A-0D6A33D67BC8}" presName="hierRoot2" presStyleCnt="0">
        <dgm:presLayoutVars>
          <dgm:hierBranch val="l"/>
        </dgm:presLayoutVars>
      </dgm:prSet>
      <dgm:spPr/>
    </dgm:pt>
    <dgm:pt modelId="{2734D6D7-5F2C-450C-84CD-59191BD05062}" type="pres">
      <dgm:prSet presAssocID="{99DB0DB0-4EE5-4CEC-983A-0D6A33D67BC8}" presName="rootComposite" presStyleCnt="0"/>
      <dgm:spPr/>
    </dgm:pt>
    <dgm:pt modelId="{91BD5F17-4B1B-4EE7-A783-25B3C6802C5A}" type="pres">
      <dgm:prSet presAssocID="{99DB0DB0-4EE5-4CEC-983A-0D6A33D67BC8}" presName="rootText" presStyleLbl="node3" presStyleIdx="0" presStyleCnt="11">
        <dgm:presLayoutVars>
          <dgm:chPref val="3"/>
        </dgm:presLayoutVars>
      </dgm:prSet>
      <dgm:spPr/>
    </dgm:pt>
    <dgm:pt modelId="{6B2D67BD-6C80-4EB1-B037-B4F8D0494FDE}" type="pres">
      <dgm:prSet presAssocID="{99DB0DB0-4EE5-4CEC-983A-0D6A33D67BC8}" presName="rootConnector" presStyleLbl="node3" presStyleIdx="0" presStyleCnt="11"/>
      <dgm:spPr/>
    </dgm:pt>
    <dgm:pt modelId="{2F014F3B-FDCF-420D-B80B-B15DCB9A12C5}" type="pres">
      <dgm:prSet presAssocID="{99DB0DB0-4EE5-4CEC-983A-0D6A33D67BC8}" presName="hierChild4" presStyleCnt="0"/>
      <dgm:spPr/>
    </dgm:pt>
    <dgm:pt modelId="{BC7979B4-CA77-4DAD-A3B7-0C75E848A4A5}" type="pres">
      <dgm:prSet presAssocID="{F04FC26A-96A2-4A52-B5E9-CD575ECDC767}" presName="Name50" presStyleLbl="parChTrans1D4" presStyleIdx="0" presStyleCnt="13"/>
      <dgm:spPr/>
    </dgm:pt>
    <dgm:pt modelId="{889C7480-6C06-4E16-B519-E6E2E477C799}" type="pres">
      <dgm:prSet presAssocID="{53095CA6-B48F-4ECA-AC5C-E9226F29A39F}" presName="hierRoot2" presStyleCnt="0">
        <dgm:presLayoutVars>
          <dgm:hierBranch val="l"/>
        </dgm:presLayoutVars>
      </dgm:prSet>
      <dgm:spPr/>
    </dgm:pt>
    <dgm:pt modelId="{0ED7137D-2F3C-4DF4-96CB-B264A3CF5406}" type="pres">
      <dgm:prSet presAssocID="{53095CA6-B48F-4ECA-AC5C-E9226F29A39F}" presName="rootComposite" presStyleCnt="0"/>
      <dgm:spPr/>
    </dgm:pt>
    <dgm:pt modelId="{D81E0683-A9F5-4D22-B516-F1735BED7037}" type="pres">
      <dgm:prSet presAssocID="{53095CA6-B48F-4ECA-AC5C-E9226F29A39F}" presName="rootText" presStyleLbl="node4" presStyleIdx="0" presStyleCnt="13">
        <dgm:presLayoutVars>
          <dgm:chPref val="3"/>
        </dgm:presLayoutVars>
      </dgm:prSet>
      <dgm:spPr/>
    </dgm:pt>
    <dgm:pt modelId="{7A1715A5-FE1B-4745-872D-09F0AC72F5FF}" type="pres">
      <dgm:prSet presAssocID="{53095CA6-B48F-4ECA-AC5C-E9226F29A39F}" presName="rootConnector" presStyleLbl="node4" presStyleIdx="0" presStyleCnt="13"/>
      <dgm:spPr/>
    </dgm:pt>
    <dgm:pt modelId="{886EE4A4-2E0B-4896-8C7A-BEB251F18BDB}" type="pres">
      <dgm:prSet presAssocID="{53095CA6-B48F-4ECA-AC5C-E9226F29A39F}" presName="hierChild4" presStyleCnt="0"/>
      <dgm:spPr/>
    </dgm:pt>
    <dgm:pt modelId="{95A885CB-0912-4B11-91F2-73412684DF98}" type="pres">
      <dgm:prSet presAssocID="{53095CA6-B48F-4ECA-AC5C-E9226F29A39F}" presName="hierChild5" presStyleCnt="0"/>
      <dgm:spPr/>
    </dgm:pt>
    <dgm:pt modelId="{81E4069B-A68E-47ED-B574-F43D2F6D4E2C}" type="pres">
      <dgm:prSet presAssocID="{C61BD7A3-C412-44E5-B523-E9774054B0B9}" presName="Name50" presStyleLbl="parChTrans1D4" presStyleIdx="1" presStyleCnt="13"/>
      <dgm:spPr/>
    </dgm:pt>
    <dgm:pt modelId="{C0707612-ADAA-4E5A-A485-02B679E09D41}" type="pres">
      <dgm:prSet presAssocID="{72BAEA75-BCE1-4BC3-8A55-4440C16194BC}" presName="hierRoot2" presStyleCnt="0">
        <dgm:presLayoutVars>
          <dgm:hierBranch val="l"/>
        </dgm:presLayoutVars>
      </dgm:prSet>
      <dgm:spPr/>
    </dgm:pt>
    <dgm:pt modelId="{E862AAB7-0C38-4378-8897-29C755FD7962}" type="pres">
      <dgm:prSet presAssocID="{72BAEA75-BCE1-4BC3-8A55-4440C16194BC}" presName="rootComposite" presStyleCnt="0"/>
      <dgm:spPr/>
    </dgm:pt>
    <dgm:pt modelId="{E8374101-69C1-4E76-B75A-13D1BDA09CB2}" type="pres">
      <dgm:prSet presAssocID="{72BAEA75-BCE1-4BC3-8A55-4440C16194BC}" presName="rootText" presStyleLbl="node4" presStyleIdx="1" presStyleCnt="13">
        <dgm:presLayoutVars>
          <dgm:chPref val="3"/>
        </dgm:presLayoutVars>
      </dgm:prSet>
      <dgm:spPr/>
    </dgm:pt>
    <dgm:pt modelId="{AD3024F4-4167-4908-98DC-8C9889407F18}" type="pres">
      <dgm:prSet presAssocID="{72BAEA75-BCE1-4BC3-8A55-4440C16194BC}" presName="rootConnector" presStyleLbl="node4" presStyleIdx="1" presStyleCnt="13"/>
      <dgm:spPr/>
    </dgm:pt>
    <dgm:pt modelId="{7161DF74-109C-4B1D-BEAD-1DA225F9B40E}" type="pres">
      <dgm:prSet presAssocID="{72BAEA75-BCE1-4BC3-8A55-4440C16194BC}" presName="hierChild4" presStyleCnt="0"/>
      <dgm:spPr/>
    </dgm:pt>
    <dgm:pt modelId="{3122AB1F-3EC3-4119-AC73-BCE19C955195}" type="pres">
      <dgm:prSet presAssocID="{72BAEA75-BCE1-4BC3-8A55-4440C16194BC}" presName="hierChild5" presStyleCnt="0"/>
      <dgm:spPr/>
    </dgm:pt>
    <dgm:pt modelId="{0F682827-D64B-46FD-9D45-96A787A5C9AF}" type="pres">
      <dgm:prSet presAssocID="{2D21B5B7-69D1-4ED7-B07B-FFE580568D93}" presName="Name50" presStyleLbl="parChTrans1D4" presStyleIdx="2" presStyleCnt="13"/>
      <dgm:spPr/>
    </dgm:pt>
    <dgm:pt modelId="{86EBE9E7-D0A7-43E6-99C4-A5B03821B4D5}" type="pres">
      <dgm:prSet presAssocID="{8BCED4AC-D9B7-4F42-A076-4A3F4D006B37}" presName="hierRoot2" presStyleCnt="0">
        <dgm:presLayoutVars>
          <dgm:hierBranch val="init"/>
        </dgm:presLayoutVars>
      </dgm:prSet>
      <dgm:spPr/>
    </dgm:pt>
    <dgm:pt modelId="{A32EBC1E-8E30-43C0-A329-A4DDB421B682}" type="pres">
      <dgm:prSet presAssocID="{8BCED4AC-D9B7-4F42-A076-4A3F4D006B37}" presName="rootComposite" presStyleCnt="0"/>
      <dgm:spPr/>
    </dgm:pt>
    <dgm:pt modelId="{636A1091-6127-4CDA-9FA4-9AF073C2F52D}" type="pres">
      <dgm:prSet presAssocID="{8BCED4AC-D9B7-4F42-A076-4A3F4D006B37}" presName="rootText" presStyleLbl="node4" presStyleIdx="2" presStyleCnt="13">
        <dgm:presLayoutVars>
          <dgm:chPref val="3"/>
        </dgm:presLayoutVars>
      </dgm:prSet>
      <dgm:spPr/>
    </dgm:pt>
    <dgm:pt modelId="{87123906-21DE-4FD9-A5CC-BF5936BBC64D}" type="pres">
      <dgm:prSet presAssocID="{8BCED4AC-D9B7-4F42-A076-4A3F4D006B37}" presName="rootConnector" presStyleLbl="node4" presStyleIdx="2" presStyleCnt="13"/>
      <dgm:spPr/>
    </dgm:pt>
    <dgm:pt modelId="{B949DDD8-0700-4405-BE96-CE732B0453D6}" type="pres">
      <dgm:prSet presAssocID="{8BCED4AC-D9B7-4F42-A076-4A3F4D006B37}" presName="hierChild4" presStyleCnt="0"/>
      <dgm:spPr/>
    </dgm:pt>
    <dgm:pt modelId="{F830FCD3-8EF9-4142-8308-614105391A14}" type="pres">
      <dgm:prSet presAssocID="{8BCED4AC-D9B7-4F42-A076-4A3F4D006B37}" presName="hierChild5" presStyleCnt="0"/>
      <dgm:spPr/>
    </dgm:pt>
    <dgm:pt modelId="{0E475085-85AF-49AE-B101-BEE216DE09FB}" type="pres">
      <dgm:prSet presAssocID="{69AD14E5-0E3F-434D-A214-CDC420B0BBAB}" presName="Name50" presStyleLbl="parChTrans1D4" presStyleIdx="3" presStyleCnt="13"/>
      <dgm:spPr/>
    </dgm:pt>
    <dgm:pt modelId="{6E2E31F9-BE1A-4C6D-ADC1-61DCCE5177A2}" type="pres">
      <dgm:prSet presAssocID="{B4C775E4-30A9-40DD-88FA-081AA1FDA23D}" presName="hierRoot2" presStyleCnt="0">
        <dgm:presLayoutVars>
          <dgm:hierBranch val="init"/>
        </dgm:presLayoutVars>
      </dgm:prSet>
      <dgm:spPr/>
    </dgm:pt>
    <dgm:pt modelId="{72DC0B02-886C-4E54-B0AF-99A78A3F3798}" type="pres">
      <dgm:prSet presAssocID="{B4C775E4-30A9-40DD-88FA-081AA1FDA23D}" presName="rootComposite" presStyleCnt="0"/>
      <dgm:spPr/>
    </dgm:pt>
    <dgm:pt modelId="{C41478A0-5516-41C2-B6B5-EABEC2AB3594}" type="pres">
      <dgm:prSet presAssocID="{B4C775E4-30A9-40DD-88FA-081AA1FDA23D}" presName="rootText" presStyleLbl="node4" presStyleIdx="3" presStyleCnt="13">
        <dgm:presLayoutVars>
          <dgm:chPref val="3"/>
        </dgm:presLayoutVars>
      </dgm:prSet>
      <dgm:spPr/>
    </dgm:pt>
    <dgm:pt modelId="{8687EB69-15B0-4A49-8333-13166C7D3BF7}" type="pres">
      <dgm:prSet presAssocID="{B4C775E4-30A9-40DD-88FA-081AA1FDA23D}" presName="rootConnector" presStyleLbl="node4" presStyleIdx="3" presStyleCnt="13"/>
      <dgm:spPr/>
    </dgm:pt>
    <dgm:pt modelId="{8FD0BABD-DA6E-4A98-AA35-8D0DD7D4A83F}" type="pres">
      <dgm:prSet presAssocID="{B4C775E4-30A9-40DD-88FA-081AA1FDA23D}" presName="hierChild4" presStyleCnt="0"/>
      <dgm:spPr/>
    </dgm:pt>
    <dgm:pt modelId="{C1B4754E-D315-4B7B-8412-804B0F8413B7}" type="pres">
      <dgm:prSet presAssocID="{B4C775E4-30A9-40DD-88FA-081AA1FDA23D}" presName="hierChild5" presStyleCnt="0"/>
      <dgm:spPr/>
    </dgm:pt>
    <dgm:pt modelId="{BBE706CF-2B2C-4E16-B803-FBBE051F87BF}" type="pres">
      <dgm:prSet presAssocID="{99DB0DB0-4EE5-4CEC-983A-0D6A33D67BC8}" presName="hierChild5" presStyleCnt="0"/>
      <dgm:spPr/>
    </dgm:pt>
    <dgm:pt modelId="{2F968E68-AECB-4F33-B7BF-E381BF571A8E}" type="pres">
      <dgm:prSet presAssocID="{54EEE3D7-0CF7-44EE-BF44-D26ED9114EB6}" presName="Name35" presStyleLbl="parChTrans1D3" presStyleIdx="1" presStyleCnt="11"/>
      <dgm:spPr/>
    </dgm:pt>
    <dgm:pt modelId="{086D61E7-CBCD-4E5D-B060-C13298B89BDB}" type="pres">
      <dgm:prSet presAssocID="{6237AF0D-DDC5-4924-AFCE-5423297F6A11}" presName="hierRoot2" presStyleCnt="0">
        <dgm:presLayoutVars>
          <dgm:hierBranch val="l"/>
        </dgm:presLayoutVars>
      </dgm:prSet>
      <dgm:spPr/>
    </dgm:pt>
    <dgm:pt modelId="{A6C838D6-B44A-489E-9919-0D30C1A11B5A}" type="pres">
      <dgm:prSet presAssocID="{6237AF0D-DDC5-4924-AFCE-5423297F6A11}" presName="rootComposite" presStyleCnt="0"/>
      <dgm:spPr/>
    </dgm:pt>
    <dgm:pt modelId="{ABC3AAA0-D9DD-4DE7-B261-29D7C9BD99E7}" type="pres">
      <dgm:prSet presAssocID="{6237AF0D-DDC5-4924-AFCE-5423297F6A11}" presName="rootText" presStyleLbl="node3" presStyleIdx="1" presStyleCnt="11">
        <dgm:presLayoutVars>
          <dgm:chPref val="3"/>
        </dgm:presLayoutVars>
      </dgm:prSet>
      <dgm:spPr/>
    </dgm:pt>
    <dgm:pt modelId="{10E5A871-FCD0-4190-8F9B-F18BBD24D2C5}" type="pres">
      <dgm:prSet presAssocID="{6237AF0D-DDC5-4924-AFCE-5423297F6A11}" presName="rootConnector" presStyleLbl="node3" presStyleIdx="1" presStyleCnt="11"/>
      <dgm:spPr/>
    </dgm:pt>
    <dgm:pt modelId="{34B0D7FF-2608-4F2D-8C4F-A0C1D1ED76DB}" type="pres">
      <dgm:prSet presAssocID="{6237AF0D-DDC5-4924-AFCE-5423297F6A11}" presName="hierChild4" presStyleCnt="0"/>
      <dgm:spPr/>
    </dgm:pt>
    <dgm:pt modelId="{D5BF3D52-80C9-4B06-A974-3B219C4318FA}" type="pres">
      <dgm:prSet presAssocID="{AA29DD21-F9CA-4548-B044-CBB4B2C815AF}" presName="Name50" presStyleLbl="parChTrans1D4" presStyleIdx="4" presStyleCnt="13"/>
      <dgm:spPr/>
    </dgm:pt>
    <dgm:pt modelId="{031CADB3-D9D6-4162-ABCB-3B98E85CC9F1}" type="pres">
      <dgm:prSet presAssocID="{F5B5F4CD-07AE-4CD2-A513-60C0DB389912}" presName="hierRoot2" presStyleCnt="0">
        <dgm:presLayoutVars>
          <dgm:hierBranch val="l"/>
        </dgm:presLayoutVars>
      </dgm:prSet>
      <dgm:spPr/>
    </dgm:pt>
    <dgm:pt modelId="{E9932EE1-09D8-44ED-A8F9-270F84BC71D5}" type="pres">
      <dgm:prSet presAssocID="{F5B5F4CD-07AE-4CD2-A513-60C0DB389912}" presName="rootComposite" presStyleCnt="0"/>
      <dgm:spPr/>
    </dgm:pt>
    <dgm:pt modelId="{DA8AA46A-FA1B-4B32-99F8-34142B6291BB}" type="pres">
      <dgm:prSet presAssocID="{F5B5F4CD-07AE-4CD2-A513-60C0DB389912}" presName="rootText" presStyleLbl="node4" presStyleIdx="4" presStyleCnt="13">
        <dgm:presLayoutVars>
          <dgm:chPref val="3"/>
        </dgm:presLayoutVars>
      </dgm:prSet>
      <dgm:spPr/>
    </dgm:pt>
    <dgm:pt modelId="{1E811526-DF6B-458C-91F1-7F7A8E4EAEC4}" type="pres">
      <dgm:prSet presAssocID="{F5B5F4CD-07AE-4CD2-A513-60C0DB389912}" presName="rootConnector" presStyleLbl="node4" presStyleIdx="4" presStyleCnt="13"/>
      <dgm:spPr/>
    </dgm:pt>
    <dgm:pt modelId="{CABB8451-5950-4C0B-9811-118D549E3E1D}" type="pres">
      <dgm:prSet presAssocID="{F5B5F4CD-07AE-4CD2-A513-60C0DB389912}" presName="hierChild4" presStyleCnt="0"/>
      <dgm:spPr/>
    </dgm:pt>
    <dgm:pt modelId="{1F0DF839-69EF-4CD8-9C60-9F97910342CE}" type="pres">
      <dgm:prSet presAssocID="{F5B5F4CD-07AE-4CD2-A513-60C0DB389912}" presName="hierChild5" presStyleCnt="0"/>
      <dgm:spPr/>
    </dgm:pt>
    <dgm:pt modelId="{D1C62132-970F-4AB8-833F-646B1993BE63}" type="pres">
      <dgm:prSet presAssocID="{322909BB-BD22-4F05-A6A2-D75431FAC6BA}" presName="Name50" presStyleLbl="parChTrans1D4" presStyleIdx="5" presStyleCnt="13"/>
      <dgm:spPr/>
    </dgm:pt>
    <dgm:pt modelId="{0310C426-8491-4A05-B830-A3C9245AD0CF}" type="pres">
      <dgm:prSet presAssocID="{57F2ABBE-7DD7-4CAC-883F-F2E1A676B819}" presName="hierRoot2" presStyleCnt="0">
        <dgm:presLayoutVars>
          <dgm:hierBranch val="l"/>
        </dgm:presLayoutVars>
      </dgm:prSet>
      <dgm:spPr/>
    </dgm:pt>
    <dgm:pt modelId="{BF78455E-ACAB-4796-A6D2-11E0DAF41A65}" type="pres">
      <dgm:prSet presAssocID="{57F2ABBE-7DD7-4CAC-883F-F2E1A676B819}" presName="rootComposite" presStyleCnt="0"/>
      <dgm:spPr/>
    </dgm:pt>
    <dgm:pt modelId="{EC50B6E1-E083-4873-86F8-A05F09F91008}" type="pres">
      <dgm:prSet presAssocID="{57F2ABBE-7DD7-4CAC-883F-F2E1A676B819}" presName="rootText" presStyleLbl="node4" presStyleIdx="5" presStyleCnt="13" custScaleY="188414">
        <dgm:presLayoutVars>
          <dgm:chPref val="3"/>
        </dgm:presLayoutVars>
      </dgm:prSet>
      <dgm:spPr/>
    </dgm:pt>
    <dgm:pt modelId="{6B90CA38-C7A3-4863-8BA5-1B5A453B0E9A}" type="pres">
      <dgm:prSet presAssocID="{57F2ABBE-7DD7-4CAC-883F-F2E1A676B819}" presName="rootConnector" presStyleLbl="node4" presStyleIdx="5" presStyleCnt="13"/>
      <dgm:spPr/>
    </dgm:pt>
    <dgm:pt modelId="{C5564D40-6E4D-4347-8CA5-45E062CAE306}" type="pres">
      <dgm:prSet presAssocID="{57F2ABBE-7DD7-4CAC-883F-F2E1A676B819}" presName="hierChild4" presStyleCnt="0"/>
      <dgm:spPr/>
    </dgm:pt>
    <dgm:pt modelId="{5DC3AB29-9C0E-4D96-8E41-0B429468B0FE}" type="pres">
      <dgm:prSet presAssocID="{57F2ABBE-7DD7-4CAC-883F-F2E1A676B819}" presName="hierChild5" presStyleCnt="0"/>
      <dgm:spPr/>
    </dgm:pt>
    <dgm:pt modelId="{25BFC6A7-1EDC-4D35-924B-5FE09F98F1C6}" type="pres">
      <dgm:prSet presAssocID="{C5CC02C8-048E-480F-B723-D6FD52E63674}" presName="Name50" presStyleLbl="parChTrans1D4" presStyleIdx="6" presStyleCnt="13"/>
      <dgm:spPr/>
    </dgm:pt>
    <dgm:pt modelId="{991B0CA5-F196-496A-A959-D18BBA4FB3BF}" type="pres">
      <dgm:prSet presAssocID="{190ACECD-2327-4180-A407-90475486C034}" presName="hierRoot2" presStyleCnt="0">
        <dgm:presLayoutVars>
          <dgm:hierBranch val="hang"/>
        </dgm:presLayoutVars>
      </dgm:prSet>
      <dgm:spPr/>
    </dgm:pt>
    <dgm:pt modelId="{18894A49-D616-4302-AAF0-1B76F674F36D}" type="pres">
      <dgm:prSet presAssocID="{190ACECD-2327-4180-A407-90475486C034}" presName="rootComposite" presStyleCnt="0"/>
      <dgm:spPr/>
    </dgm:pt>
    <dgm:pt modelId="{908377A4-B981-4454-A5B0-6781B9740C72}" type="pres">
      <dgm:prSet presAssocID="{190ACECD-2327-4180-A407-90475486C034}" presName="rootText" presStyleLbl="node4" presStyleIdx="6" presStyleCnt="13">
        <dgm:presLayoutVars>
          <dgm:chPref val="3"/>
        </dgm:presLayoutVars>
      </dgm:prSet>
      <dgm:spPr/>
    </dgm:pt>
    <dgm:pt modelId="{F5EEE544-BE2B-4905-90DF-2BA67B50942A}" type="pres">
      <dgm:prSet presAssocID="{190ACECD-2327-4180-A407-90475486C034}" presName="rootConnector" presStyleLbl="node4" presStyleIdx="6" presStyleCnt="13"/>
      <dgm:spPr/>
    </dgm:pt>
    <dgm:pt modelId="{3F8518AB-5AF3-4A2E-8032-926114B78F39}" type="pres">
      <dgm:prSet presAssocID="{190ACECD-2327-4180-A407-90475486C034}" presName="hierChild4" presStyleCnt="0"/>
      <dgm:spPr/>
    </dgm:pt>
    <dgm:pt modelId="{0587D3C2-37DF-4A0A-84F6-9F846A297598}" type="pres">
      <dgm:prSet presAssocID="{190ACECD-2327-4180-A407-90475486C034}" presName="hierChild5" presStyleCnt="0"/>
      <dgm:spPr/>
    </dgm:pt>
    <dgm:pt modelId="{F06106F5-8ACF-43D6-A123-4584D2BBC6C7}" type="pres">
      <dgm:prSet presAssocID="{33FAFBE5-B295-4729-B18B-7F17A86026EF}" presName="Name50" presStyleLbl="parChTrans1D4" presStyleIdx="7" presStyleCnt="13"/>
      <dgm:spPr/>
    </dgm:pt>
    <dgm:pt modelId="{84953F32-778A-4591-88E0-B4FBC68B5813}" type="pres">
      <dgm:prSet presAssocID="{92486A46-F573-44C8-8B79-174FBB5EA120}" presName="hierRoot2" presStyleCnt="0">
        <dgm:presLayoutVars>
          <dgm:hierBranch val="init"/>
        </dgm:presLayoutVars>
      </dgm:prSet>
      <dgm:spPr/>
    </dgm:pt>
    <dgm:pt modelId="{52034A91-687A-4988-AB3F-AEC1698CFBDE}" type="pres">
      <dgm:prSet presAssocID="{92486A46-F573-44C8-8B79-174FBB5EA120}" presName="rootComposite" presStyleCnt="0"/>
      <dgm:spPr/>
    </dgm:pt>
    <dgm:pt modelId="{90F4B8C1-003B-4552-A2D2-5EC0F164A1DB}" type="pres">
      <dgm:prSet presAssocID="{92486A46-F573-44C8-8B79-174FBB5EA120}" presName="rootText" presStyleLbl="node4" presStyleIdx="7" presStyleCnt="13">
        <dgm:presLayoutVars>
          <dgm:chPref val="3"/>
        </dgm:presLayoutVars>
      </dgm:prSet>
      <dgm:spPr/>
    </dgm:pt>
    <dgm:pt modelId="{04D14075-7958-47A5-94B0-11D25DA37460}" type="pres">
      <dgm:prSet presAssocID="{92486A46-F573-44C8-8B79-174FBB5EA120}" presName="rootConnector" presStyleLbl="node4" presStyleIdx="7" presStyleCnt="13"/>
      <dgm:spPr/>
    </dgm:pt>
    <dgm:pt modelId="{154456D9-CB8C-4E66-AD32-F1D4B6D77C48}" type="pres">
      <dgm:prSet presAssocID="{92486A46-F573-44C8-8B79-174FBB5EA120}" presName="hierChild4" presStyleCnt="0"/>
      <dgm:spPr/>
    </dgm:pt>
    <dgm:pt modelId="{D96BD12B-DCA6-4C2F-9FFE-D9DBF1BDE366}" type="pres">
      <dgm:prSet presAssocID="{92486A46-F573-44C8-8B79-174FBB5EA120}" presName="hierChild5" presStyleCnt="0"/>
      <dgm:spPr/>
    </dgm:pt>
    <dgm:pt modelId="{C81CCE64-2D5F-42A9-A9CF-AF94859AB760}" type="pres">
      <dgm:prSet presAssocID="{6237AF0D-DDC5-4924-AFCE-5423297F6A11}" presName="hierChild5" presStyleCnt="0"/>
      <dgm:spPr/>
    </dgm:pt>
    <dgm:pt modelId="{6172E426-328F-4623-8F44-544ECC74ED70}" type="pres">
      <dgm:prSet presAssocID="{502934B0-6CD7-4E2E-A2A1-CC971D26A32E}" presName="Name35" presStyleLbl="parChTrans1D3" presStyleIdx="2" presStyleCnt="11"/>
      <dgm:spPr/>
    </dgm:pt>
    <dgm:pt modelId="{4C3AD2CA-F11C-466B-8A3E-682B81D054FA}" type="pres">
      <dgm:prSet presAssocID="{01BC0F8F-60C5-4065-BA4E-81D6C081423D}" presName="hierRoot2" presStyleCnt="0">
        <dgm:presLayoutVars>
          <dgm:hierBranch val="hang"/>
        </dgm:presLayoutVars>
      </dgm:prSet>
      <dgm:spPr/>
    </dgm:pt>
    <dgm:pt modelId="{3269B3A7-2586-410E-AC69-C672746C9A0A}" type="pres">
      <dgm:prSet presAssocID="{01BC0F8F-60C5-4065-BA4E-81D6C081423D}" presName="rootComposite" presStyleCnt="0"/>
      <dgm:spPr/>
    </dgm:pt>
    <dgm:pt modelId="{324AF2C7-E7CD-411F-ABA7-23C77482EE31}" type="pres">
      <dgm:prSet presAssocID="{01BC0F8F-60C5-4065-BA4E-81D6C081423D}" presName="rootText" presStyleLbl="node3" presStyleIdx="2" presStyleCnt="11">
        <dgm:presLayoutVars>
          <dgm:chPref val="3"/>
        </dgm:presLayoutVars>
      </dgm:prSet>
      <dgm:spPr/>
    </dgm:pt>
    <dgm:pt modelId="{053754F0-584F-4F7B-896B-A6635F013B11}" type="pres">
      <dgm:prSet presAssocID="{01BC0F8F-60C5-4065-BA4E-81D6C081423D}" presName="rootConnector" presStyleLbl="node3" presStyleIdx="2" presStyleCnt="11"/>
      <dgm:spPr/>
    </dgm:pt>
    <dgm:pt modelId="{FC3B06CB-0C52-4C3B-8009-B8ABB59EE90A}" type="pres">
      <dgm:prSet presAssocID="{01BC0F8F-60C5-4065-BA4E-81D6C081423D}" presName="hierChild4" presStyleCnt="0"/>
      <dgm:spPr/>
    </dgm:pt>
    <dgm:pt modelId="{69444776-9670-4921-9954-F47A9F028FC7}" type="pres">
      <dgm:prSet presAssocID="{1CB2722F-514F-470B-A79B-04F1D0A7F8C6}" presName="Name48" presStyleLbl="parChTrans1D4" presStyleIdx="8" presStyleCnt="13"/>
      <dgm:spPr/>
    </dgm:pt>
    <dgm:pt modelId="{AE34725B-E892-49F1-9C68-C0A85C7381F1}" type="pres">
      <dgm:prSet presAssocID="{CC77D0F0-6309-45DC-AF86-2CEBD5FA309A}" presName="hierRoot2" presStyleCnt="0">
        <dgm:presLayoutVars>
          <dgm:hierBranch val="hang"/>
        </dgm:presLayoutVars>
      </dgm:prSet>
      <dgm:spPr/>
    </dgm:pt>
    <dgm:pt modelId="{9C12B25E-F6AE-4DEB-BD68-8B1FA2381B51}" type="pres">
      <dgm:prSet presAssocID="{CC77D0F0-6309-45DC-AF86-2CEBD5FA309A}" presName="rootComposite" presStyleCnt="0"/>
      <dgm:spPr/>
    </dgm:pt>
    <dgm:pt modelId="{C593533D-E5E3-4CA0-BAC4-C562D6434DC6}" type="pres">
      <dgm:prSet presAssocID="{CC77D0F0-6309-45DC-AF86-2CEBD5FA309A}" presName="rootText" presStyleLbl="node4" presStyleIdx="8" presStyleCnt="13">
        <dgm:presLayoutVars>
          <dgm:chPref val="3"/>
        </dgm:presLayoutVars>
      </dgm:prSet>
      <dgm:spPr/>
    </dgm:pt>
    <dgm:pt modelId="{47F85634-BE0C-418B-8DA1-43D9A7031A20}" type="pres">
      <dgm:prSet presAssocID="{CC77D0F0-6309-45DC-AF86-2CEBD5FA309A}" presName="rootConnector" presStyleLbl="node4" presStyleIdx="8" presStyleCnt="13"/>
      <dgm:spPr/>
    </dgm:pt>
    <dgm:pt modelId="{AE56D139-1111-4C61-A5C2-9C31CC8C3437}" type="pres">
      <dgm:prSet presAssocID="{CC77D0F0-6309-45DC-AF86-2CEBD5FA309A}" presName="hierChild4" presStyleCnt="0"/>
      <dgm:spPr/>
    </dgm:pt>
    <dgm:pt modelId="{A505879B-C0F2-4667-A5BC-B85179368308}" type="pres">
      <dgm:prSet presAssocID="{CC77D0F0-6309-45DC-AF86-2CEBD5FA309A}" presName="hierChild5" presStyleCnt="0"/>
      <dgm:spPr/>
    </dgm:pt>
    <dgm:pt modelId="{E1D517F1-BDF3-4BA8-AEFD-AE395082B614}" type="pres">
      <dgm:prSet presAssocID="{DF2EBB5F-9FDF-425C-8E13-C5802DB0A36F}" presName="Name48" presStyleLbl="parChTrans1D4" presStyleIdx="9" presStyleCnt="13"/>
      <dgm:spPr/>
    </dgm:pt>
    <dgm:pt modelId="{96C083C9-3A57-42F5-9842-CE2C551E21B8}" type="pres">
      <dgm:prSet presAssocID="{DEE46F67-77E1-46B7-B65A-7BDB8C032765}" presName="hierRoot2" presStyleCnt="0">
        <dgm:presLayoutVars>
          <dgm:hierBranch val="hang"/>
        </dgm:presLayoutVars>
      </dgm:prSet>
      <dgm:spPr/>
    </dgm:pt>
    <dgm:pt modelId="{1A941371-266F-4BA2-BFF2-D0018B0EEC76}" type="pres">
      <dgm:prSet presAssocID="{DEE46F67-77E1-46B7-B65A-7BDB8C032765}" presName="rootComposite" presStyleCnt="0"/>
      <dgm:spPr/>
    </dgm:pt>
    <dgm:pt modelId="{47FD7D69-0853-4ECE-A5B0-62C06E1064CA}" type="pres">
      <dgm:prSet presAssocID="{DEE46F67-77E1-46B7-B65A-7BDB8C032765}" presName="rootText" presStyleLbl="node4" presStyleIdx="9" presStyleCnt="13">
        <dgm:presLayoutVars>
          <dgm:chPref val="3"/>
        </dgm:presLayoutVars>
      </dgm:prSet>
      <dgm:spPr/>
    </dgm:pt>
    <dgm:pt modelId="{AA224AFD-EF49-4B06-870A-9758E10E69E4}" type="pres">
      <dgm:prSet presAssocID="{DEE46F67-77E1-46B7-B65A-7BDB8C032765}" presName="rootConnector" presStyleLbl="node4" presStyleIdx="9" presStyleCnt="13"/>
      <dgm:spPr/>
    </dgm:pt>
    <dgm:pt modelId="{F08B1299-A3FF-4C8B-9C66-45866E53785E}" type="pres">
      <dgm:prSet presAssocID="{DEE46F67-77E1-46B7-B65A-7BDB8C032765}" presName="hierChild4" presStyleCnt="0"/>
      <dgm:spPr/>
    </dgm:pt>
    <dgm:pt modelId="{3D13F372-E543-4AC8-B54B-2F3A6AEAC818}" type="pres">
      <dgm:prSet presAssocID="{DEE46F67-77E1-46B7-B65A-7BDB8C032765}" presName="hierChild5" presStyleCnt="0"/>
      <dgm:spPr/>
    </dgm:pt>
    <dgm:pt modelId="{9072BC45-57D7-4591-9BC5-3A1BEBCD2E62}" type="pres">
      <dgm:prSet presAssocID="{A325B27E-6982-48BE-935B-74621345838A}" presName="Name48" presStyleLbl="parChTrans1D4" presStyleIdx="10" presStyleCnt="13"/>
      <dgm:spPr/>
    </dgm:pt>
    <dgm:pt modelId="{353A1528-0DB1-4993-9E79-548B283953C5}" type="pres">
      <dgm:prSet presAssocID="{AE1A973A-16A7-46C8-BF03-3B7E2F3B0579}" presName="hierRoot2" presStyleCnt="0">
        <dgm:presLayoutVars>
          <dgm:hierBranch val="hang"/>
        </dgm:presLayoutVars>
      </dgm:prSet>
      <dgm:spPr/>
    </dgm:pt>
    <dgm:pt modelId="{2E8D9C18-F0D1-4F1F-9EF4-EFA3F4361BF8}" type="pres">
      <dgm:prSet presAssocID="{AE1A973A-16A7-46C8-BF03-3B7E2F3B0579}" presName="rootComposite" presStyleCnt="0"/>
      <dgm:spPr/>
    </dgm:pt>
    <dgm:pt modelId="{2255C9A7-8454-4F00-90FD-E60AAE97A553}" type="pres">
      <dgm:prSet presAssocID="{AE1A973A-16A7-46C8-BF03-3B7E2F3B0579}" presName="rootText" presStyleLbl="node4" presStyleIdx="10" presStyleCnt="13">
        <dgm:presLayoutVars>
          <dgm:chPref val="3"/>
        </dgm:presLayoutVars>
      </dgm:prSet>
      <dgm:spPr/>
    </dgm:pt>
    <dgm:pt modelId="{824CFA83-AEAF-4684-91AF-971E383934D0}" type="pres">
      <dgm:prSet presAssocID="{AE1A973A-16A7-46C8-BF03-3B7E2F3B0579}" presName="rootConnector" presStyleLbl="node4" presStyleIdx="10" presStyleCnt="13"/>
      <dgm:spPr/>
    </dgm:pt>
    <dgm:pt modelId="{9C58E75C-1F69-4FB2-B0B8-93EB0BBF735C}" type="pres">
      <dgm:prSet presAssocID="{AE1A973A-16A7-46C8-BF03-3B7E2F3B0579}" presName="hierChild4" presStyleCnt="0"/>
      <dgm:spPr/>
    </dgm:pt>
    <dgm:pt modelId="{3E2BE744-5AD7-4AA9-8CD7-479B0E737F62}" type="pres">
      <dgm:prSet presAssocID="{AE1A973A-16A7-46C8-BF03-3B7E2F3B0579}" presName="hierChild5" presStyleCnt="0"/>
      <dgm:spPr/>
    </dgm:pt>
    <dgm:pt modelId="{5163B872-21CA-4FAA-9B7C-2819F3198400}" type="pres">
      <dgm:prSet presAssocID="{17933509-7D3F-486E-96D7-70A3F820EE22}" presName="Name48" presStyleLbl="parChTrans1D4" presStyleIdx="11" presStyleCnt="13"/>
      <dgm:spPr/>
    </dgm:pt>
    <dgm:pt modelId="{664765F1-B553-4773-9891-9357D0B98601}" type="pres">
      <dgm:prSet presAssocID="{6F5E282E-7C18-4AFD-8A59-4804FF39BB4E}" presName="hierRoot2" presStyleCnt="0">
        <dgm:presLayoutVars>
          <dgm:hierBranch val="init"/>
        </dgm:presLayoutVars>
      </dgm:prSet>
      <dgm:spPr/>
    </dgm:pt>
    <dgm:pt modelId="{01E8320C-2FB6-4F79-A3E1-BED5329D72C4}" type="pres">
      <dgm:prSet presAssocID="{6F5E282E-7C18-4AFD-8A59-4804FF39BB4E}" presName="rootComposite" presStyleCnt="0"/>
      <dgm:spPr/>
    </dgm:pt>
    <dgm:pt modelId="{9C852BD4-CEDA-46D0-8B1A-6E7816A927DB}" type="pres">
      <dgm:prSet presAssocID="{6F5E282E-7C18-4AFD-8A59-4804FF39BB4E}" presName="rootText" presStyleLbl="node4" presStyleIdx="11" presStyleCnt="13">
        <dgm:presLayoutVars>
          <dgm:chPref val="3"/>
        </dgm:presLayoutVars>
      </dgm:prSet>
      <dgm:spPr/>
    </dgm:pt>
    <dgm:pt modelId="{9B557B6D-7FAB-4604-BAA0-D96181E09875}" type="pres">
      <dgm:prSet presAssocID="{6F5E282E-7C18-4AFD-8A59-4804FF39BB4E}" presName="rootConnector" presStyleLbl="node4" presStyleIdx="11" presStyleCnt="13"/>
      <dgm:spPr/>
    </dgm:pt>
    <dgm:pt modelId="{4C7FB89B-24F5-4CFA-B8D4-4864A8E429A7}" type="pres">
      <dgm:prSet presAssocID="{6F5E282E-7C18-4AFD-8A59-4804FF39BB4E}" presName="hierChild4" presStyleCnt="0"/>
      <dgm:spPr/>
    </dgm:pt>
    <dgm:pt modelId="{01C100C3-2BDC-4089-AF2F-520119AA47E2}" type="pres">
      <dgm:prSet presAssocID="{6F5E282E-7C18-4AFD-8A59-4804FF39BB4E}" presName="hierChild5" presStyleCnt="0"/>
      <dgm:spPr/>
    </dgm:pt>
    <dgm:pt modelId="{77827C45-FF32-4F27-BBF4-87505FD93E96}" type="pres">
      <dgm:prSet presAssocID="{7543E16B-BC94-467F-86A6-53B39F9842EF}" presName="Name48" presStyleLbl="parChTrans1D4" presStyleIdx="12" presStyleCnt="13"/>
      <dgm:spPr/>
    </dgm:pt>
    <dgm:pt modelId="{BA1081E4-8E91-4767-B5F2-D755DB35E812}" type="pres">
      <dgm:prSet presAssocID="{0A4B5214-7A9F-4703-A0BD-D6B4BE9E59C0}" presName="hierRoot2" presStyleCnt="0">
        <dgm:presLayoutVars>
          <dgm:hierBranch val="init"/>
        </dgm:presLayoutVars>
      </dgm:prSet>
      <dgm:spPr/>
    </dgm:pt>
    <dgm:pt modelId="{6D81BD68-4126-482C-B3C3-55940847B488}" type="pres">
      <dgm:prSet presAssocID="{0A4B5214-7A9F-4703-A0BD-D6B4BE9E59C0}" presName="rootComposite" presStyleCnt="0"/>
      <dgm:spPr/>
    </dgm:pt>
    <dgm:pt modelId="{49B9CB89-8ED8-4B90-9082-D3955EB1B6F1}" type="pres">
      <dgm:prSet presAssocID="{0A4B5214-7A9F-4703-A0BD-D6B4BE9E59C0}" presName="rootText" presStyleLbl="node4" presStyleIdx="12" presStyleCnt="13" custLinFactX="27876" custLinFactNeighborX="100000" custLinFactNeighborY="6912">
        <dgm:presLayoutVars>
          <dgm:chPref val="3"/>
        </dgm:presLayoutVars>
      </dgm:prSet>
      <dgm:spPr/>
    </dgm:pt>
    <dgm:pt modelId="{72C15AAF-5BD0-44A0-A67A-04B668A537D5}" type="pres">
      <dgm:prSet presAssocID="{0A4B5214-7A9F-4703-A0BD-D6B4BE9E59C0}" presName="rootConnector" presStyleLbl="node4" presStyleIdx="12" presStyleCnt="13"/>
      <dgm:spPr/>
    </dgm:pt>
    <dgm:pt modelId="{4EB4CAA1-7493-4C3F-93B1-CA24649DE6C8}" type="pres">
      <dgm:prSet presAssocID="{0A4B5214-7A9F-4703-A0BD-D6B4BE9E59C0}" presName="hierChild4" presStyleCnt="0"/>
      <dgm:spPr/>
    </dgm:pt>
    <dgm:pt modelId="{1932B09F-649F-41C1-B301-557F5F33DAAE}" type="pres">
      <dgm:prSet presAssocID="{0A4B5214-7A9F-4703-A0BD-D6B4BE9E59C0}" presName="hierChild5" presStyleCnt="0"/>
      <dgm:spPr/>
    </dgm:pt>
    <dgm:pt modelId="{E0388E1D-939B-4D06-8F8A-7353F9556351}" type="pres">
      <dgm:prSet presAssocID="{01BC0F8F-60C5-4065-BA4E-81D6C081423D}" presName="hierChild5" presStyleCnt="0"/>
      <dgm:spPr/>
    </dgm:pt>
    <dgm:pt modelId="{6876A1EF-BFA9-43FC-BBEB-E2362A6AC4BE}" type="pres">
      <dgm:prSet presAssocID="{90F3B67D-C617-4D59-A18E-7995F87DFEC2}" presName="hierChild5" presStyleCnt="0"/>
      <dgm:spPr/>
    </dgm:pt>
    <dgm:pt modelId="{551B33C0-DA2C-4A0B-B715-DE0DAFB3AD98}" type="pres">
      <dgm:prSet presAssocID="{DAEE07C2-2F0C-43EA-A242-ED873ACD10D2}" presName="Name37" presStyleLbl="parChTrans1D2" presStyleIdx="1" presStyleCnt="2"/>
      <dgm:spPr/>
    </dgm:pt>
    <dgm:pt modelId="{CC0F0EA7-07F8-43D1-9A13-74C9F785E290}" type="pres">
      <dgm:prSet presAssocID="{8D54FC26-9015-430F-99C3-8EA4BB210916}" presName="hierRoot2" presStyleCnt="0">
        <dgm:presLayoutVars>
          <dgm:hierBranch val="hang"/>
        </dgm:presLayoutVars>
      </dgm:prSet>
      <dgm:spPr/>
    </dgm:pt>
    <dgm:pt modelId="{CEB0B940-7A6B-449E-81EA-EF057AEDF5D2}" type="pres">
      <dgm:prSet presAssocID="{8D54FC26-9015-430F-99C3-8EA4BB210916}" presName="rootComposite" presStyleCnt="0"/>
      <dgm:spPr/>
    </dgm:pt>
    <dgm:pt modelId="{54CFE164-35CC-4FCE-A7E5-10089203704C}" type="pres">
      <dgm:prSet presAssocID="{8D54FC26-9015-430F-99C3-8EA4BB210916}" presName="rootText" presStyleLbl="node2" presStyleIdx="1" presStyleCnt="2">
        <dgm:presLayoutVars>
          <dgm:chPref val="3"/>
        </dgm:presLayoutVars>
      </dgm:prSet>
      <dgm:spPr/>
    </dgm:pt>
    <dgm:pt modelId="{98FC1AE4-EF42-4419-9D98-7120DA7D542F}" type="pres">
      <dgm:prSet presAssocID="{8D54FC26-9015-430F-99C3-8EA4BB210916}" presName="rootConnector" presStyleLbl="node2" presStyleIdx="1" presStyleCnt="2"/>
      <dgm:spPr/>
    </dgm:pt>
    <dgm:pt modelId="{D142D9A4-75FF-484D-806E-F68BCD711E71}" type="pres">
      <dgm:prSet presAssocID="{8D54FC26-9015-430F-99C3-8EA4BB210916}" presName="hierChild4" presStyleCnt="0"/>
      <dgm:spPr/>
    </dgm:pt>
    <dgm:pt modelId="{710E51D7-B454-4A67-8B60-DDB2A8856CD4}" type="pres">
      <dgm:prSet presAssocID="{22B97C04-EA64-44C3-BE93-3C8E2FB4B1DE}" presName="Name48" presStyleLbl="parChTrans1D3" presStyleIdx="3" presStyleCnt="11"/>
      <dgm:spPr/>
    </dgm:pt>
    <dgm:pt modelId="{415E2811-F5C6-4795-AA8E-FF78E424A668}" type="pres">
      <dgm:prSet presAssocID="{12D7E0BE-199B-417B-AA61-6C5D4002BD42}" presName="hierRoot2" presStyleCnt="0">
        <dgm:presLayoutVars>
          <dgm:hierBranch val="hang"/>
        </dgm:presLayoutVars>
      </dgm:prSet>
      <dgm:spPr/>
    </dgm:pt>
    <dgm:pt modelId="{F65D7609-D8B4-4C3F-9FFF-1EDDF82F3BF8}" type="pres">
      <dgm:prSet presAssocID="{12D7E0BE-199B-417B-AA61-6C5D4002BD42}" presName="rootComposite" presStyleCnt="0"/>
      <dgm:spPr/>
    </dgm:pt>
    <dgm:pt modelId="{8C608CAE-124A-4F43-A8FB-E1B99DD86312}" type="pres">
      <dgm:prSet presAssocID="{12D7E0BE-199B-417B-AA61-6C5D4002BD42}" presName="rootText" presStyleLbl="node3" presStyleIdx="3" presStyleCnt="11" custLinFactX="24420" custLinFactY="200000" custLinFactNeighborX="100000" custLinFactNeighborY="227210">
        <dgm:presLayoutVars>
          <dgm:chPref val="3"/>
        </dgm:presLayoutVars>
      </dgm:prSet>
      <dgm:spPr/>
    </dgm:pt>
    <dgm:pt modelId="{5303F01E-1CAE-4794-939F-C1ECA48FAF0A}" type="pres">
      <dgm:prSet presAssocID="{12D7E0BE-199B-417B-AA61-6C5D4002BD42}" presName="rootConnector" presStyleLbl="node3" presStyleIdx="3" presStyleCnt="11"/>
      <dgm:spPr/>
    </dgm:pt>
    <dgm:pt modelId="{7CE23B44-66A0-4ED3-BC4B-3C71A710DB46}" type="pres">
      <dgm:prSet presAssocID="{12D7E0BE-199B-417B-AA61-6C5D4002BD42}" presName="hierChild4" presStyleCnt="0"/>
      <dgm:spPr/>
    </dgm:pt>
    <dgm:pt modelId="{15ED5242-C89E-44FC-BB4D-347A70A8D2DE}" type="pres">
      <dgm:prSet presAssocID="{12D7E0BE-199B-417B-AA61-6C5D4002BD42}" presName="hierChild5" presStyleCnt="0"/>
      <dgm:spPr/>
    </dgm:pt>
    <dgm:pt modelId="{ABDCF7BA-64DA-4A33-8FBC-858F04D54CDC}" type="pres">
      <dgm:prSet presAssocID="{BA04C7C8-D059-4D4F-804E-EA859E441695}" presName="Name48" presStyleLbl="parChTrans1D3" presStyleIdx="4" presStyleCnt="11"/>
      <dgm:spPr/>
    </dgm:pt>
    <dgm:pt modelId="{51D3A8ED-4125-43DA-B919-1CE6EC6D63E8}" type="pres">
      <dgm:prSet presAssocID="{C184456E-68C1-4E02-8485-6335B8521E0B}" presName="hierRoot2" presStyleCnt="0">
        <dgm:presLayoutVars>
          <dgm:hierBranch val="hang"/>
        </dgm:presLayoutVars>
      </dgm:prSet>
      <dgm:spPr/>
    </dgm:pt>
    <dgm:pt modelId="{3977B46D-39A7-418E-BC8B-3BE90B625883}" type="pres">
      <dgm:prSet presAssocID="{C184456E-68C1-4E02-8485-6335B8521E0B}" presName="rootComposite" presStyleCnt="0"/>
      <dgm:spPr/>
    </dgm:pt>
    <dgm:pt modelId="{6BA20F71-D655-442E-A63E-80191BDD7389}" type="pres">
      <dgm:prSet presAssocID="{C184456E-68C1-4E02-8485-6335B8521E0B}" presName="rootText" presStyleLbl="node3" presStyleIdx="4" presStyleCnt="11">
        <dgm:presLayoutVars>
          <dgm:chPref val="3"/>
        </dgm:presLayoutVars>
      </dgm:prSet>
      <dgm:spPr/>
    </dgm:pt>
    <dgm:pt modelId="{28C7EFDF-9B80-4C1B-99FB-433A89770795}" type="pres">
      <dgm:prSet presAssocID="{C184456E-68C1-4E02-8485-6335B8521E0B}" presName="rootConnector" presStyleLbl="node3" presStyleIdx="4" presStyleCnt="11"/>
      <dgm:spPr/>
    </dgm:pt>
    <dgm:pt modelId="{7389E150-CAF4-45A0-945D-D3EC997307A4}" type="pres">
      <dgm:prSet presAssocID="{C184456E-68C1-4E02-8485-6335B8521E0B}" presName="hierChild4" presStyleCnt="0"/>
      <dgm:spPr/>
    </dgm:pt>
    <dgm:pt modelId="{08440FDE-5FC6-4DA6-A638-301751D5F1F8}" type="pres">
      <dgm:prSet presAssocID="{C184456E-68C1-4E02-8485-6335B8521E0B}" presName="hierChild5" presStyleCnt="0"/>
      <dgm:spPr/>
    </dgm:pt>
    <dgm:pt modelId="{676FBB14-F8B0-4ED0-8AB9-8663FB94D2D5}" type="pres">
      <dgm:prSet presAssocID="{0BE3DC82-922B-4EBB-904D-3D13DB58F708}" presName="Name48" presStyleLbl="parChTrans1D3" presStyleIdx="5" presStyleCnt="11"/>
      <dgm:spPr/>
    </dgm:pt>
    <dgm:pt modelId="{9E258DC3-7697-4927-BE20-56E5F02F134C}" type="pres">
      <dgm:prSet presAssocID="{8C87D3CB-B1F9-439A-B0E9-653724DD1671}" presName="hierRoot2" presStyleCnt="0">
        <dgm:presLayoutVars>
          <dgm:hierBranch val="hang"/>
        </dgm:presLayoutVars>
      </dgm:prSet>
      <dgm:spPr/>
    </dgm:pt>
    <dgm:pt modelId="{EC3443BB-EF81-4235-89AD-CF45D9713528}" type="pres">
      <dgm:prSet presAssocID="{8C87D3CB-B1F9-439A-B0E9-653724DD1671}" presName="rootComposite" presStyleCnt="0"/>
      <dgm:spPr/>
    </dgm:pt>
    <dgm:pt modelId="{EE2245F5-A5A1-4BCF-A759-04C1224447B6}" type="pres">
      <dgm:prSet presAssocID="{8C87D3CB-B1F9-439A-B0E9-653724DD1671}" presName="rootText" presStyleLbl="node3" presStyleIdx="5" presStyleCnt="11">
        <dgm:presLayoutVars>
          <dgm:chPref val="3"/>
        </dgm:presLayoutVars>
      </dgm:prSet>
      <dgm:spPr/>
    </dgm:pt>
    <dgm:pt modelId="{6E7CB0AE-E74B-4B66-8197-374FF065574F}" type="pres">
      <dgm:prSet presAssocID="{8C87D3CB-B1F9-439A-B0E9-653724DD1671}" presName="rootConnector" presStyleLbl="node3" presStyleIdx="5" presStyleCnt="11"/>
      <dgm:spPr/>
    </dgm:pt>
    <dgm:pt modelId="{498F95E2-78DD-4861-8976-7979A63AEBE6}" type="pres">
      <dgm:prSet presAssocID="{8C87D3CB-B1F9-439A-B0E9-653724DD1671}" presName="hierChild4" presStyleCnt="0"/>
      <dgm:spPr/>
    </dgm:pt>
    <dgm:pt modelId="{FA46BDB7-2281-4BD0-83FE-70A93B4F1A72}" type="pres">
      <dgm:prSet presAssocID="{8C87D3CB-B1F9-439A-B0E9-653724DD1671}" presName="hierChild5" presStyleCnt="0"/>
      <dgm:spPr/>
    </dgm:pt>
    <dgm:pt modelId="{8C18B2D2-664D-4F51-8896-5BC82C6CED62}" type="pres">
      <dgm:prSet presAssocID="{E2834C9E-2EB8-47AB-92E9-501F782D5212}" presName="Name48" presStyleLbl="parChTrans1D3" presStyleIdx="6" presStyleCnt="11"/>
      <dgm:spPr/>
    </dgm:pt>
    <dgm:pt modelId="{F6F50BCF-C08D-4115-B3BC-F8BB4708E58C}" type="pres">
      <dgm:prSet presAssocID="{7390D083-213C-4BB3-9BA2-F40FDDC263F8}" presName="hierRoot2" presStyleCnt="0">
        <dgm:presLayoutVars>
          <dgm:hierBranch val="hang"/>
        </dgm:presLayoutVars>
      </dgm:prSet>
      <dgm:spPr/>
    </dgm:pt>
    <dgm:pt modelId="{9ACA0C7C-7E86-4F10-9AD9-70F30C9C0F7E}" type="pres">
      <dgm:prSet presAssocID="{7390D083-213C-4BB3-9BA2-F40FDDC263F8}" presName="rootComposite" presStyleCnt="0"/>
      <dgm:spPr/>
    </dgm:pt>
    <dgm:pt modelId="{7420472D-F629-4519-BD05-DC81F45E3233}" type="pres">
      <dgm:prSet presAssocID="{7390D083-213C-4BB3-9BA2-F40FDDC263F8}" presName="rootText" presStyleLbl="node3" presStyleIdx="6" presStyleCnt="11">
        <dgm:presLayoutVars>
          <dgm:chPref val="3"/>
        </dgm:presLayoutVars>
      </dgm:prSet>
      <dgm:spPr/>
    </dgm:pt>
    <dgm:pt modelId="{18054CAD-9900-4734-BF76-EF6A93933A47}" type="pres">
      <dgm:prSet presAssocID="{7390D083-213C-4BB3-9BA2-F40FDDC263F8}" presName="rootConnector" presStyleLbl="node3" presStyleIdx="6" presStyleCnt="11"/>
      <dgm:spPr/>
    </dgm:pt>
    <dgm:pt modelId="{DFFC911A-CF73-498F-802D-9B59002AC5ED}" type="pres">
      <dgm:prSet presAssocID="{7390D083-213C-4BB3-9BA2-F40FDDC263F8}" presName="hierChild4" presStyleCnt="0"/>
      <dgm:spPr/>
    </dgm:pt>
    <dgm:pt modelId="{7FED4979-F122-491D-94AA-DA5034C5F89D}" type="pres">
      <dgm:prSet presAssocID="{7390D083-213C-4BB3-9BA2-F40FDDC263F8}" presName="hierChild5" presStyleCnt="0"/>
      <dgm:spPr/>
    </dgm:pt>
    <dgm:pt modelId="{527F05D6-ABDF-4A57-880D-0C4D28A68BBB}" type="pres">
      <dgm:prSet presAssocID="{2F93F69B-C8F1-4547-BD33-60DCD7DDA772}" presName="Name48" presStyleLbl="parChTrans1D3" presStyleIdx="7" presStyleCnt="11"/>
      <dgm:spPr/>
    </dgm:pt>
    <dgm:pt modelId="{0131D00A-7E48-4182-9CE8-36EC4AB5EEF4}" type="pres">
      <dgm:prSet presAssocID="{73D353A6-5A12-4548-ABBB-0170D8F5A1E8}" presName="hierRoot2" presStyleCnt="0">
        <dgm:presLayoutVars>
          <dgm:hierBranch val="init"/>
        </dgm:presLayoutVars>
      </dgm:prSet>
      <dgm:spPr/>
    </dgm:pt>
    <dgm:pt modelId="{71012C14-D133-4669-99FF-CD0597253EC0}" type="pres">
      <dgm:prSet presAssocID="{73D353A6-5A12-4548-ABBB-0170D8F5A1E8}" presName="rootComposite" presStyleCnt="0"/>
      <dgm:spPr/>
    </dgm:pt>
    <dgm:pt modelId="{3E29FD73-DC92-4C5B-AF75-927B99DD9DD9}" type="pres">
      <dgm:prSet presAssocID="{73D353A6-5A12-4548-ABBB-0170D8F5A1E8}" presName="rootText" presStyleLbl="node3" presStyleIdx="7" presStyleCnt="11">
        <dgm:presLayoutVars>
          <dgm:chPref val="3"/>
        </dgm:presLayoutVars>
      </dgm:prSet>
      <dgm:spPr/>
    </dgm:pt>
    <dgm:pt modelId="{0FD87B61-8450-48AA-AA84-1AD39911E039}" type="pres">
      <dgm:prSet presAssocID="{73D353A6-5A12-4548-ABBB-0170D8F5A1E8}" presName="rootConnector" presStyleLbl="node3" presStyleIdx="7" presStyleCnt="11"/>
      <dgm:spPr/>
    </dgm:pt>
    <dgm:pt modelId="{E7E2844A-198B-4C74-9C0B-273054B3FE6E}" type="pres">
      <dgm:prSet presAssocID="{73D353A6-5A12-4548-ABBB-0170D8F5A1E8}" presName="hierChild4" presStyleCnt="0"/>
      <dgm:spPr/>
    </dgm:pt>
    <dgm:pt modelId="{9A1B6538-2F6D-4E98-AE85-0BE650CAC604}" type="pres">
      <dgm:prSet presAssocID="{73D353A6-5A12-4548-ABBB-0170D8F5A1E8}" presName="hierChild5" presStyleCnt="0"/>
      <dgm:spPr/>
    </dgm:pt>
    <dgm:pt modelId="{86A164F6-9267-4C43-8646-AD3119E9BA01}" type="pres">
      <dgm:prSet presAssocID="{9A0288CF-062E-4C62-8B8B-C81853167485}" presName="Name48" presStyleLbl="parChTrans1D3" presStyleIdx="8" presStyleCnt="11"/>
      <dgm:spPr/>
    </dgm:pt>
    <dgm:pt modelId="{D4A25132-0688-482D-9E73-8DCC4CDCEB21}" type="pres">
      <dgm:prSet presAssocID="{44E77D1B-DBFD-4FD6-8F62-6AD1CB2241A3}" presName="hierRoot2" presStyleCnt="0">
        <dgm:presLayoutVars>
          <dgm:hierBranch val="init"/>
        </dgm:presLayoutVars>
      </dgm:prSet>
      <dgm:spPr/>
    </dgm:pt>
    <dgm:pt modelId="{49263F03-88BC-423A-9702-6412E76BE59C}" type="pres">
      <dgm:prSet presAssocID="{44E77D1B-DBFD-4FD6-8F62-6AD1CB2241A3}" presName="rootComposite" presStyleCnt="0"/>
      <dgm:spPr/>
    </dgm:pt>
    <dgm:pt modelId="{6DE5517A-C6E5-4D07-9044-E0AFE74421E6}" type="pres">
      <dgm:prSet presAssocID="{44E77D1B-DBFD-4FD6-8F62-6AD1CB2241A3}" presName="rootText" presStyleLbl="node3" presStyleIdx="8" presStyleCnt="11">
        <dgm:presLayoutVars>
          <dgm:chPref val="3"/>
        </dgm:presLayoutVars>
      </dgm:prSet>
      <dgm:spPr/>
    </dgm:pt>
    <dgm:pt modelId="{A9D9077D-167E-4B5A-90F3-013659C88436}" type="pres">
      <dgm:prSet presAssocID="{44E77D1B-DBFD-4FD6-8F62-6AD1CB2241A3}" presName="rootConnector" presStyleLbl="node3" presStyleIdx="8" presStyleCnt="11"/>
      <dgm:spPr/>
    </dgm:pt>
    <dgm:pt modelId="{63808B46-3C06-4924-BF1A-C6F3FF877CAE}" type="pres">
      <dgm:prSet presAssocID="{44E77D1B-DBFD-4FD6-8F62-6AD1CB2241A3}" presName="hierChild4" presStyleCnt="0"/>
      <dgm:spPr/>
    </dgm:pt>
    <dgm:pt modelId="{E4F42F82-5D85-49AD-95D9-B5712BEEAD8A}" type="pres">
      <dgm:prSet presAssocID="{44E77D1B-DBFD-4FD6-8F62-6AD1CB2241A3}" presName="hierChild5" presStyleCnt="0"/>
      <dgm:spPr/>
    </dgm:pt>
    <dgm:pt modelId="{E68310FC-36A4-46D4-9EC8-639A307A70C4}" type="pres">
      <dgm:prSet presAssocID="{8970BAA7-1884-4EDF-944D-227658AC9390}" presName="Name48" presStyleLbl="parChTrans1D3" presStyleIdx="9" presStyleCnt="11"/>
      <dgm:spPr/>
    </dgm:pt>
    <dgm:pt modelId="{08E83C46-C1A5-4689-80BC-CEFCF466712A}" type="pres">
      <dgm:prSet presAssocID="{39AB3EFD-7499-488D-804F-94AE9E488454}" presName="hierRoot2" presStyleCnt="0">
        <dgm:presLayoutVars>
          <dgm:hierBranch val="init"/>
        </dgm:presLayoutVars>
      </dgm:prSet>
      <dgm:spPr/>
    </dgm:pt>
    <dgm:pt modelId="{09029950-5EB8-471D-87EA-9329BE58C9A5}" type="pres">
      <dgm:prSet presAssocID="{39AB3EFD-7499-488D-804F-94AE9E488454}" presName="rootComposite" presStyleCnt="0"/>
      <dgm:spPr/>
    </dgm:pt>
    <dgm:pt modelId="{BB97A75D-F861-42A9-8B4D-BC95E52CA6D2}" type="pres">
      <dgm:prSet presAssocID="{39AB3EFD-7499-488D-804F-94AE9E488454}" presName="rootText" presStyleLbl="node3" presStyleIdx="9" presStyleCnt="11">
        <dgm:presLayoutVars>
          <dgm:chPref val="3"/>
        </dgm:presLayoutVars>
      </dgm:prSet>
      <dgm:spPr/>
    </dgm:pt>
    <dgm:pt modelId="{354550E5-73ED-421B-8880-7AE0685CE816}" type="pres">
      <dgm:prSet presAssocID="{39AB3EFD-7499-488D-804F-94AE9E488454}" presName="rootConnector" presStyleLbl="node3" presStyleIdx="9" presStyleCnt="11"/>
      <dgm:spPr/>
    </dgm:pt>
    <dgm:pt modelId="{41BD38C1-9AAD-4196-BAFF-13305D17FB9E}" type="pres">
      <dgm:prSet presAssocID="{39AB3EFD-7499-488D-804F-94AE9E488454}" presName="hierChild4" presStyleCnt="0"/>
      <dgm:spPr/>
    </dgm:pt>
    <dgm:pt modelId="{53650F32-40E7-47AF-B72B-E969AACE0C45}" type="pres">
      <dgm:prSet presAssocID="{39AB3EFD-7499-488D-804F-94AE9E488454}" presName="hierChild5" presStyleCnt="0"/>
      <dgm:spPr/>
    </dgm:pt>
    <dgm:pt modelId="{75E35C6F-2874-46DC-B344-915A7598B840}" type="pres">
      <dgm:prSet presAssocID="{6A89FBBE-0024-4E70-9317-97727A3A4165}" presName="Name48" presStyleLbl="parChTrans1D3" presStyleIdx="10" presStyleCnt="11"/>
      <dgm:spPr/>
    </dgm:pt>
    <dgm:pt modelId="{5C84EB32-2E62-475E-ADFD-0B62D6DAFC4F}" type="pres">
      <dgm:prSet presAssocID="{E3C29C0E-ABC7-4848-829E-46C7BE420C92}" presName="hierRoot2" presStyleCnt="0">
        <dgm:presLayoutVars>
          <dgm:hierBranch val="init"/>
        </dgm:presLayoutVars>
      </dgm:prSet>
      <dgm:spPr/>
    </dgm:pt>
    <dgm:pt modelId="{2E2C3602-7001-48F1-A66F-D8CC263AEB1D}" type="pres">
      <dgm:prSet presAssocID="{E3C29C0E-ABC7-4848-829E-46C7BE420C92}" presName="rootComposite" presStyleCnt="0"/>
      <dgm:spPr/>
    </dgm:pt>
    <dgm:pt modelId="{5ABA43FD-E036-4FB7-97C2-46549AAD7206}" type="pres">
      <dgm:prSet presAssocID="{E3C29C0E-ABC7-4848-829E-46C7BE420C92}" presName="rootText" presStyleLbl="node3" presStyleIdx="10" presStyleCnt="11" custLinFactX="-22218" custLinFactY="-200000" custLinFactNeighborX="-100000" custLinFactNeighborY="-225009">
        <dgm:presLayoutVars>
          <dgm:chPref val="3"/>
        </dgm:presLayoutVars>
      </dgm:prSet>
      <dgm:spPr/>
    </dgm:pt>
    <dgm:pt modelId="{D3AEC89D-4466-43F2-B1EC-9F78241E2BB5}" type="pres">
      <dgm:prSet presAssocID="{E3C29C0E-ABC7-4848-829E-46C7BE420C92}" presName="rootConnector" presStyleLbl="node3" presStyleIdx="10" presStyleCnt="11"/>
      <dgm:spPr/>
    </dgm:pt>
    <dgm:pt modelId="{4D3BAC23-060F-4114-B538-89043D1D6188}" type="pres">
      <dgm:prSet presAssocID="{E3C29C0E-ABC7-4848-829E-46C7BE420C92}" presName="hierChild4" presStyleCnt="0"/>
      <dgm:spPr/>
    </dgm:pt>
    <dgm:pt modelId="{C2F29648-C8C8-4B61-AA38-BA0A5FF122E2}" type="pres">
      <dgm:prSet presAssocID="{E3C29C0E-ABC7-4848-829E-46C7BE420C92}" presName="hierChild5" presStyleCnt="0"/>
      <dgm:spPr/>
    </dgm:pt>
    <dgm:pt modelId="{74526084-1D7A-4173-98AA-73B304E8C277}" type="pres">
      <dgm:prSet presAssocID="{8D54FC26-9015-430F-99C3-8EA4BB210916}" presName="hierChild5" presStyleCnt="0"/>
      <dgm:spPr/>
    </dgm:pt>
    <dgm:pt modelId="{52E0A2B2-E953-478A-8F2F-F40F28FF58F9}" type="pres">
      <dgm:prSet presAssocID="{790F4814-BF1D-497D-8DEB-EC6BDA4248E5}" presName="hierChild3" presStyleCnt="0"/>
      <dgm:spPr/>
    </dgm:pt>
  </dgm:ptLst>
  <dgm:cxnLst>
    <dgm:cxn modelId="{F61D3700-0508-4B75-9D84-844DA7797B9E}" type="presOf" srcId="{8BCED4AC-D9B7-4F42-A076-4A3F4D006B37}" destId="{636A1091-6127-4CDA-9FA4-9AF073C2F52D}" srcOrd="0" destOrd="0" presId="urn:microsoft.com/office/officeart/2005/8/layout/orgChart1"/>
    <dgm:cxn modelId="{50436002-8839-4ECB-B29D-A6FC1BDC946D}" type="presOf" srcId="{0BE3DC82-922B-4EBB-904D-3D13DB58F708}" destId="{676FBB14-F8B0-4ED0-8AB9-8663FB94D2D5}" srcOrd="0" destOrd="0" presId="urn:microsoft.com/office/officeart/2005/8/layout/orgChart1"/>
    <dgm:cxn modelId="{D74BD008-65A6-48B2-9BF1-6246645AB283}" type="presOf" srcId="{C5CC02C8-048E-480F-B723-D6FD52E63674}" destId="{25BFC6A7-1EDC-4D35-924B-5FE09F98F1C6}" srcOrd="0" destOrd="0" presId="urn:microsoft.com/office/officeart/2005/8/layout/orgChart1"/>
    <dgm:cxn modelId="{40A9030E-4D88-435E-B1FA-757E7E909171}" type="presOf" srcId="{33FAFBE5-B295-4729-B18B-7F17A86026EF}" destId="{F06106F5-8ACF-43D6-A123-4584D2BBC6C7}" srcOrd="0" destOrd="0" presId="urn:microsoft.com/office/officeart/2005/8/layout/orgChart1"/>
    <dgm:cxn modelId="{69E37B0E-4BDC-4F1F-B057-0C6CF1ED7A25}" type="presOf" srcId="{7543E16B-BC94-467F-86A6-53B39F9842EF}" destId="{77827C45-FF32-4F27-BBF4-87505FD93E96}" srcOrd="0" destOrd="0" presId="urn:microsoft.com/office/officeart/2005/8/layout/orgChart1"/>
    <dgm:cxn modelId="{1BCDE117-B3A7-4A52-8110-2EA9A3D3C03B}" srcId="{01BC0F8F-60C5-4065-BA4E-81D6C081423D}" destId="{CC77D0F0-6309-45DC-AF86-2CEBD5FA309A}" srcOrd="0" destOrd="0" parTransId="{1CB2722F-514F-470B-A79B-04F1D0A7F8C6}" sibTransId="{77432C77-7206-4BAF-92EB-8A37CB5DF128}"/>
    <dgm:cxn modelId="{24DFBE1A-97AD-41FF-A106-0AD088C60663}" type="presOf" srcId="{39AB3EFD-7499-488D-804F-94AE9E488454}" destId="{354550E5-73ED-421B-8880-7AE0685CE816}" srcOrd="1" destOrd="0" presId="urn:microsoft.com/office/officeart/2005/8/layout/orgChart1"/>
    <dgm:cxn modelId="{961AEC1A-CDD2-4B3F-9D73-06A335E89541}" type="presOf" srcId="{9A0288CF-062E-4C62-8B8B-C81853167485}" destId="{86A164F6-9267-4C43-8646-AD3119E9BA01}" srcOrd="0" destOrd="0" presId="urn:microsoft.com/office/officeart/2005/8/layout/orgChart1"/>
    <dgm:cxn modelId="{1513491C-15D9-4AFF-B66F-D4DE74168584}" srcId="{6237AF0D-DDC5-4924-AFCE-5423297F6A11}" destId="{F5B5F4CD-07AE-4CD2-A513-60C0DB389912}" srcOrd="0" destOrd="0" parTransId="{AA29DD21-F9CA-4548-B044-CBB4B2C815AF}" sibTransId="{153562AE-F14F-400F-8C22-81CE5D48A124}"/>
    <dgm:cxn modelId="{1C894F1D-853A-4ED2-BC16-D9D50E45D0D0}" srcId="{8D54FC26-9015-430F-99C3-8EA4BB210916}" destId="{8C87D3CB-B1F9-439A-B0E9-653724DD1671}" srcOrd="2" destOrd="0" parTransId="{0BE3DC82-922B-4EBB-904D-3D13DB58F708}" sibTransId="{C680F5AD-F8AC-40E3-8C2D-6E1068C8E9BC}"/>
    <dgm:cxn modelId="{4FBBCE1D-64B3-4D0F-8E0D-02D02443C093}" type="presOf" srcId="{190ACECD-2327-4180-A407-90475486C034}" destId="{F5EEE544-BE2B-4905-90DF-2BA67B50942A}" srcOrd="1" destOrd="0" presId="urn:microsoft.com/office/officeart/2005/8/layout/orgChart1"/>
    <dgm:cxn modelId="{12D46B1E-2BC8-4C4E-B345-6655D82EB25F}" type="presOf" srcId="{8D54FC26-9015-430F-99C3-8EA4BB210916}" destId="{98FC1AE4-EF42-4419-9D98-7120DA7D542F}" srcOrd="1" destOrd="0" presId="urn:microsoft.com/office/officeart/2005/8/layout/orgChart1"/>
    <dgm:cxn modelId="{1FD4CE23-0C9A-46F8-AFFF-D5C2181EDD25}" type="presOf" srcId="{E3C29C0E-ABC7-4848-829E-46C7BE420C92}" destId="{5ABA43FD-E036-4FB7-97C2-46549AAD7206}" srcOrd="0" destOrd="0" presId="urn:microsoft.com/office/officeart/2005/8/layout/orgChart1"/>
    <dgm:cxn modelId="{C1667228-9053-4AD7-A373-C3E8DD5FE665}" type="presOf" srcId="{8C87D3CB-B1F9-439A-B0E9-653724DD1671}" destId="{EE2245F5-A5A1-4BCF-A759-04C1224447B6}" srcOrd="0" destOrd="0" presId="urn:microsoft.com/office/officeart/2005/8/layout/orgChart1"/>
    <dgm:cxn modelId="{7CBF5F2B-B6D5-47F1-A200-4BE81BB4359C}" srcId="{01BC0F8F-60C5-4065-BA4E-81D6C081423D}" destId="{6F5E282E-7C18-4AFD-8A59-4804FF39BB4E}" srcOrd="3" destOrd="0" parTransId="{17933509-7D3F-486E-96D7-70A3F820EE22}" sibTransId="{B0685A2C-8A76-4ACB-B43D-42D4009AA40B}"/>
    <dgm:cxn modelId="{C38A6E2B-EEA7-4D09-B507-7DC0A6734F17}" type="presOf" srcId="{F04FC26A-96A2-4A52-B5E9-CD575ECDC767}" destId="{BC7979B4-CA77-4DAD-A3B7-0C75E848A4A5}" srcOrd="0" destOrd="0" presId="urn:microsoft.com/office/officeart/2005/8/layout/orgChart1"/>
    <dgm:cxn modelId="{BED2822E-7EB4-4E66-9095-3D329ADD12F5}" type="presOf" srcId="{22B97C04-EA64-44C3-BE93-3C8E2FB4B1DE}" destId="{710E51D7-B454-4A67-8B60-DDB2A8856CD4}" srcOrd="0" destOrd="0" presId="urn:microsoft.com/office/officeart/2005/8/layout/orgChart1"/>
    <dgm:cxn modelId="{28C20A2F-F824-4DCB-978F-CDA857FF7A20}" srcId="{90F3B67D-C617-4D59-A18E-7995F87DFEC2}" destId="{01BC0F8F-60C5-4065-BA4E-81D6C081423D}" srcOrd="2" destOrd="0" parTransId="{502934B0-6CD7-4E2E-A2A1-CC971D26A32E}" sibTransId="{94E7E103-B7F9-42A2-BDF9-2A340E6226D5}"/>
    <dgm:cxn modelId="{968B3034-5316-4E18-AC10-04056AD0C7D5}" srcId="{99DB0DB0-4EE5-4CEC-983A-0D6A33D67BC8}" destId="{53095CA6-B48F-4ECA-AC5C-E9226F29A39F}" srcOrd="0" destOrd="0" parTransId="{F04FC26A-96A2-4A52-B5E9-CD575ECDC767}" sibTransId="{E280BE31-77D4-4B7D-84FA-4E5822DA0A24}"/>
    <dgm:cxn modelId="{550FAC35-C7E7-4EFC-9B1A-F5626DB4F33C}" srcId="{42E99914-735F-439C-BB46-304F02D3C7F8}" destId="{790F4814-BF1D-497D-8DEB-EC6BDA4248E5}" srcOrd="0" destOrd="0" parTransId="{43C3DF47-C704-4338-8597-B55A0B969144}" sibTransId="{C44673C8-543A-4D31-9438-AB9ECAEAE8F8}"/>
    <dgm:cxn modelId="{8C674838-308C-44D9-813E-9793E5011660}" type="presOf" srcId="{730D632A-EF34-41D8-A5C2-2374E6E96A56}" destId="{729D2D1B-DA68-4216-AAE0-B30D901813E6}" srcOrd="0" destOrd="0" presId="urn:microsoft.com/office/officeart/2005/8/layout/orgChart1"/>
    <dgm:cxn modelId="{00687D38-8A53-426D-80ED-F7E87A082773}" type="presOf" srcId="{90F3B67D-C617-4D59-A18E-7995F87DFEC2}" destId="{3BABAB2A-672B-4340-8F10-FD7BAE6B93C3}" srcOrd="0" destOrd="0" presId="urn:microsoft.com/office/officeart/2005/8/layout/orgChart1"/>
    <dgm:cxn modelId="{D3C7713A-8381-4EAC-91FC-EF60401F5E6D}" srcId="{8D54FC26-9015-430F-99C3-8EA4BB210916}" destId="{E3C29C0E-ABC7-4848-829E-46C7BE420C92}" srcOrd="7" destOrd="0" parTransId="{6A89FBBE-0024-4E70-9317-97727A3A4165}" sibTransId="{09444001-FDC4-41B8-AE97-AD1F9ED6AFE6}"/>
    <dgm:cxn modelId="{68F8DF3D-B790-46B6-90DC-DF567D29F2C0}" type="presOf" srcId="{99DB0DB0-4EE5-4CEC-983A-0D6A33D67BC8}" destId="{6B2D67BD-6C80-4EB1-B037-B4F8D0494FDE}" srcOrd="1" destOrd="0" presId="urn:microsoft.com/office/officeart/2005/8/layout/orgChart1"/>
    <dgm:cxn modelId="{67E9613E-1AF3-4A0F-AFDF-27CDF6FE46C0}" type="presOf" srcId="{DEE46F67-77E1-46B7-B65A-7BDB8C032765}" destId="{47FD7D69-0853-4ECE-A5B0-62C06E1064CA}" srcOrd="0" destOrd="0" presId="urn:microsoft.com/office/officeart/2005/8/layout/orgChart1"/>
    <dgm:cxn modelId="{01A45044-990E-42AA-8020-D15389A71AE0}" type="presOf" srcId="{AE1A973A-16A7-46C8-BF03-3B7E2F3B0579}" destId="{2255C9A7-8454-4F00-90FD-E60AAE97A553}" srcOrd="0" destOrd="0" presId="urn:microsoft.com/office/officeart/2005/8/layout/orgChart1"/>
    <dgm:cxn modelId="{6CD06A44-D0A8-4BAD-BB41-6A4468D7DACD}" type="presOf" srcId="{44E77D1B-DBFD-4FD6-8F62-6AD1CB2241A3}" destId="{6DE5517A-C6E5-4D07-9044-E0AFE74421E6}" srcOrd="0" destOrd="0" presId="urn:microsoft.com/office/officeart/2005/8/layout/orgChart1"/>
    <dgm:cxn modelId="{5FE05E45-0CE5-4864-8B69-9B598FCDB64A}" type="presOf" srcId="{A325B27E-6982-48BE-935B-74621345838A}" destId="{9072BC45-57D7-4591-9BC5-3A1BEBCD2E62}" srcOrd="0" destOrd="0" presId="urn:microsoft.com/office/officeart/2005/8/layout/orgChart1"/>
    <dgm:cxn modelId="{7DB51247-1BEB-4CC5-B02F-541C79176188}" type="presOf" srcId="{DAEE07C2-2F0C-43EA-A242-ED873ACD10D2}" destId="{551B33C0-DA2C-4A0B-B715-DE0DAFB3AD98}" srcOrd="0" destOrd="0" presId="urn:microsoft.com/office/officeart/2005/8/layout/orgChart1"/>
    <dgm:cxn modelId="{E4340D49-9E09-4B41-A4E0-2C592A4E8323}" type="presOf" srcId="{53095CA6-B48F-4ECA-AC5C-E9226F29A39F}" destId="{7A1715A5-FE1B-4745-872D-09F0AC72F5FF}" srcOrd="1" destOrd="0" presId="urn:microsoft.com/office/officeart/2005/8/layout/orgChart1"/>
    <dgm:cxn modelId="{E027244A-0F29-41E7-BA13-26DCA8EA31EB}" type="presOf" srcId="{2D21B5B7-69D1-4ED7-B07B-FFE580568D93}" destId="{0F682827-D64B-46FD-9D45-96A787A5C9AF}" srcOrd="0" destOrd="0" presId="urn:microsoft.com/office/officeart/2005/8/layout/orgChart1"/>
    <dgm:cxn modelId="{BBA98D4C-0834-4ADD-8476-B1FB0E1168B6}" type="presOf" srcId="{8970BAA7-1884-4EDF-944D-227658AC9390}" destId="{E68310FC-36A4-46D4-9EC8-639A307A70C4}" srcOrd="0" destOrd="0" presId="urn:microsoft.com/office/officeart/2005/8/layout/orgChart1"/>
    <dgm:cxn modelId="{89F53C4D-0784-4B43-B3D6-BE8B8A86FB29}" type="presOf" srcId="{AA29DD21-F9CA-4548-B044-CBB4B2C815AF}" destId="{D5BF3D52-80C9-4B06-A974-3B219C4318FA}" srcOrd="0" destOrd="0" presId="urn:microsoft.com/office/officeart/2005/8/layout/orgChart1"/>
    <dgm:cxn modelId="{730EDE4D-CCC4-43A4-A6B7-D2CB49306291}" srcId="{01BC0F8F-60C5-4065-BA4E-81D6C081423D}" destId="{DEE46F67-77E1-46B7-B65A-7BDB8C032765}" srcOrd="1" destOrd="0" parTransId="{DF2EBB5F-9FDF-425C-8E13-C5802DB0A36F}" sibTransId="{34C20D06-5AF6-45CD-91CC-8E640B95BB27}"/>
    <dgm:cxn modelId="{35A6B74E-A081-40F6-B8F7-EE4BAFEADE66}" type="presOf" srcId="{0A4B5214-7A9F-4703-A0BD-D6B4BE9E59C0}" destId="{49B9CB89-8ED8-4B90-9082-D3955EB1B6F1}" srcOrd="0" destOrd="0" presId="urn:microsoft.com/office/officeart/2005/8/layout/orgChart1"/>
    <dgm:cxn modelId="{DE5BE04F-B0A0-49AC-B6D5-7F4B4D19DB52}" type="presOf" srcId="{F5B5F4CD-07AE-4CD2-A513-60C0DB389912}" destId="{1E811526-DF6B-458C-91F1-7F7A8E4EAEC4}" srcOrd="1" destOrd="0" presId="urn:microsoft.com/office/officeart/2005/8/layout/orgChart1"/>
    <dgm:cxn modelId="{41200156-EA6A-445E-86CE-F0133E0470F3}" type="presOf" srcId="{42E99914-735F-439C-BB46-304F02D3C7F8}" destId="{E32D51A5-05CC-44D8-B847-4AFA6D29F128}" srcOrd="0" destOrd="0" presId="urn:microsoft.com/office/officeart/2005/8/layout/orgChart1"/>
    <dgm:cxn modelId="{F1D84C57-C91F-462E-92A4-D1E11AECA84F}" type="presOf" srcId="{12D7E0BE-199B-417B-AA61-6C5D4002BD42}" destId="{8C608CAE-124A-4F43-A8FB-E1B99DD86312}" srcOrd="0" destOrd="0" presId="urn:microsoft.com/office/officeart/2005/8/layout/orgChart1"/>
    <dgm:cxn modelId="{38275B5C-A884-4723-973B-2D30830E785D}" type="presOf" srcId="{CC77D0F0-6309-45DC-AF86-2CEBD5FA309A}" destId="{C593533D-E5E3-4CA0-BAC4-C562D6434DC6}" srcOrd="0" destOrd="0" presId="urn:microsoft.com/office/officeart/2005/8/layout/orgChart1"/>
    <dgm:cxn modelId="{A1D1DE5E-DDFE-405F-8F5A-EE7EC3F9BE1F}" srcId="{99DB0DB0-4EE5-4CEC-983A-0D6A33D67BC8}" destId="{B4C775E4-30A9-40DD-88FA-081AA1FDA23D}" srcOrd="3" destOrd="0" parTransId="{69AD14E5-0E3F-434D-A214-CDC420B0BBAB}" sibTransId="{10262917-C088-4E1E-977E-5962724072E3}"/>
    <dgm:cxn modelId="{25002362-B839-4026-A6AC-0B524CD3FF61}" type="presOf" srcId="{73D353A6-5A12-4548-ABBB-0170D8F5A1E8}" destId="{3E29FD73-DC92-4C5B-AF75-927B99DD9DD9}" srcOrd="0" destOrd="0" presId="urn:microsoft.com/office/officeart/2005/8/layout/orgChart1"/>
    <dgm:cxn modelId="{67EA7862-8F3F-4378-9CEA-5C24E1F94F65}" srcId="{90F3B67D-C617-4D59-A18E-7995F87DFEC2}" destId="{6237AF0D-DDC5-4924-AFCE-5423297F6A11}" srcOrd="1" destOrd="0" parTransId="{54EEE3D7-0CF7-44EE-BF44-D26ED9114EB6}" sibTransId="{7619B91A-CC57-4858-AD67-68C19C8165B8}"/>
    <dgm:cxn modelId="{4689E863-9B52-460B-88C8-B8F3852C64F4}" type="presOf" srcId="{8D54FC26-9015-430F-99C3-8EA4BB210916}" destId="{54CFE164-35CC-4FCE-A7E5-10089203704C}" srcOrd="0" destOrd="0" presId="urn:microsoft.com/office/officeart/2005/8/layout/orgChart1"/>
    <dgm:cxn modelId="{A0282765-6610-4A74-9831-9C0A941C4ADA}" type="presOf" srcId="{53095CA6-B48F-4ECA-AC5C-E9226F29A39F}" destId="{D81E0683-A9F5-4D22-B516-F1735BED7037}" srcOrd="0" destOrd="0" presId="urn:microsoft.com/office/officeart/2005/8/layout/orgChart1"/>
    <dgm:cxn modelId="{0ED6B76B-8AE9-4A0E-989A-9A4E6348CC7B}" type="presOf" srcId="{54EEE3D7-0CF7-44EE-BF44-D26ED9114EB6}" destId="{2F968E68-AECB-4F33-B7BF-E381BF571A8E}" srcOrd="0" destOrd="0" presId="urn:microsoft.com/office/officeart/2005/8/layout/orgChart1"/>
    <dgm:cxn modelId="{61639A6D-AB5C-4CAE-86E2-F00592227DB7}" srcId="{90F3B67D-C617-4D59-A18E-7995F87DFEC2}" destId="{99DB0DB0-4EE5-4CEC-983A-0D6A33D67BC8}" srcOrd="0" destOrd="0" parTransId="{6EA26F3C-D71C-45AF-9023-C9CF4F5F620F}" sibTransId="{77C6A5CD-A7B8-4D5B-A89E-83D6789ECDEB}"/>
    <dgm:cxn modelId="{BA32C56D-B475-4F11-8405-155C35B5F902}" type="presOf" srcId="{B4C775E4-30A9-40DD-88FA-081AA1FDA23D}" destId="{C41478A0-5516-41C2-B6B5-EABEC2AB3594}" srcOrd="0" destOrd="0" presId="urn:microsoft.com/office/officeart/2005/8/layout/orgChart1"/>
    <dgm:cxn modelId="{C2B7C26E-164B-4CBC-B247-740A318680FB}" type="presOf" srcId="{92486A46-F573-44C8-8B79-174FBB5EA120}" destId="{90F4B8C1-003B-4552-A2D2-5EC0F164A1DB}" srcOrd="0" destOrd="0" presId="urn:microsoft.com/office/officeart/2005/8/layout/orgChart1"/>
    <dgm:cxn modelId="{9576036F-E9CC-4AC7-9530-BA2A45DC4CA5}" type="presOf" srcId="{69AD14E5-0E3F-434D-A214-CDC420B0BBAB}" destId="{0E475085-85AF-49AE-B101-BEE216DE09FB}" srcOrd="0" destOrd="0" presId="urn:microsoft.com/office/officeart/2005/8/layout/orgChart1"/>
    <dgm:cxn modelId="{AE60786F-5B9D-478A-9756-ADAFD8997169}" type="presOf" srcId="{E2834C9E-2EB8-47AB-92E9-501F782D5212}" destId="{8C18B2D2-664D-4F51-8896-5BC82C6CED62}" srcOrd="0" destOrd="0" presId="urn:microsoft.com/office/officeart/2005/8/layout/orgChart1"/>
    <dgm:cxn modelId="{43961570-59D9-4FE3-BFD9-39843DA1901D}" type="presOf" srcId="{B4C775E4-30A9-40DD-88FA-081AA1FDA23D}" destId="{8687EB69-15B0-4A49-8333-13166C7D3BF7}" srcOrd="1" destOrd="0" presId="urn:microsoft.com/office/officeart/2005/8/layout/orgChart1"/>
    <dgm:cxn modelId="{2BEE8870-FAD9-44AF-9DF8-1AB8C3A5A585}" type="presOf" srcId="{0A4B5214-7A9F-4703-A0BD-D6B4BE9E59C0}" destId="{72C15AAF-5BD0-44A0-A67A-04B668A537D5}" srcOrd="1" destOrd="0" presId="urn:microsoft.com/office/officeart/2005/8/layout/orgChart1"/>
    <dgm:cxn modelId="{09925073-A11D-4128-ADB2-038162F8D2E5}" type="presOf" srcId="{CC77D0F0-6309-45DC-AF86-2CEBD5FA309A}" destId="{47F85634-BE0C-418B-8DA1-43D9A7031A20}" srcOrd="1" destOrd="0" presId="urn:microsoft.com/office/officeart/2005/8/layout/orgChart1"/>
    <dgm:cxn modelId="{BFF97F76-814F-4FF8-A8A0-B4E1A78D5A80}" type="presOf" srcId="{17933509-7D3F-486E-96D7-70A3F820EE22}" destId="{5163B872-21CA-4FAA-9B7C-2819F3198400}" srcOrd="0" destOrd="0" presId="urn:microsoft.com/office/officeart/2005/8/layout/orgChart1"/>
    <dgm:cxn modelId="{F85B3A77-42AF-4BA5-B696-C3E786B485B7}" type="presOf" srcId="{AE1A973A-16A7-46C8-BF03-3B7E2F3B0579}" destId="{824CFA83-AEAF-4684-91AF-971E383934D0}" srcOrd="1" destOrd="0" presId="urn:microsoft.com/office/officeart/2005/8/layout/orgChart1"/>
    <dgm:cxn modelId="{D06F9A78-A3EC-4A23-974C-69C7E877DF1D}" type="presOf" srcId="{7390D083-213C-4BB3-9BA2-F40FDDC263F8}" destId="{7420472D-F629-4519-BD05-DC81F45E3233}" srcOrd="0" destOrd="0" presId="urn:microsoft.com/office/officeart/2005/8/layout/orgChart1"/>
    <dgm:cxn modelId="{B68A5B79-628F-4257-A8BA-C624D4A551FC}" srcId="{8D54FC26-9015-430F-99C3-8EA4BB210916}" destId="{7390D083-213C-4BB3-9BA2-F40FDDC263F8}" srcOrd="3" destOrd="0" parTransId="{E2834C9E-2EB8-47AB-92E9-501F782D5212}" sibTransId="{D23138EA-7D92-4638-9CBB-3DCC898BB69C}"/>
    <dgm:cxn modelId="{0924C47F-24E0-4BB6-89BD-F7091CF2D19E}" type="presOf" srcId="{190ACECD-2327-4180-A407-90475486C034}" destId="{908377A4-B981-4454-A5B0-6781B9740C72}" srcOrd="0" destOrd="0" presId="urn:microsoft.com/office/officeart/2005/8/layout/orgChart1"/>
    <dgm:cxn modelId="{F0970681-A3D1-40CF-8115-D272F255E3E9}" srcId="{6237AF0D-DDC5-4924-AFCE-5423297F6A11}" destId="{190ACECD-2327-4180-A407-90475486C034}" srcOrd="2" destOrd="0" parTransId="{C5CC02C8-048E-480F-B723-D6FD52E63674}" sibTransId="{95F0611E-0400-413F-A084-29C7E70DEA16}"/>
    <dgm:cxn modelId="{7C932687-6D76-44C2-87BD-7DCEF9ABA30C}" type="presOf" srcId="{DEE46F67-77E1-46B7-B65A-7BDB8C032765}" destId="{AA224AFD-EF49-4B06-870A-9758E10E69E4}" srcOrd="1" destOrd="0" presId="urn:microsoft.com/office/officeart/2005/8/layout/orgChart1"/>
    <dgm:cxn modelId="{987D8789-FB36-434D-9504-41D918A6D9A0}" type="presOf" srcId="{F5B5F4CD-07AE-4CD2-A513-60C0DB389912}" destId="{DA8AA46A-FA1B-4B32-99F8-34142B6291BB}" srcOrd="0" destOrd="0" presId="urn:microsoft.com/office/officeart/2005/8/layout/orgChart1"/>
    <dgm:cxn modelId="{2566488D-3EF4-4515-AA4E-CD602E9BEDE8}" srcId="{8D54FC26-9015-430F-99C3-8EA4BB210916}" destId="{73D353A6-5A12-4548-ABBB-0170D8F5A1E8}" srcOrd="4" destOrd="0" parTransId="{2F93F69B-C8F1-4547-BD33-60DCD7DDA772}" sibTransId="{238B4BFE-AAA3-4301-A7A2-B5FD15BC268A}"/>
    <dgm:cxn modelId="{CCC4978F-D99A-4562-A0FB-940A9174D0B3}" type="presOf" srcId="{C61BD7A3-C412-44E5-B523-E9774054B0B9}" destId="{81E4069B-A68E-47ED-B574-F43D2F6D4E2C}" srcOrd="0" destOrd="0" presId="urn:microsoft.com/office/officeart/2005/8/layout/orgChart1"/>
    <dgm:cxn modelId="{3FBDFD8F-655F-463F-8B25-F9B041696AA8}" type="presOf" srcId="{E3C29C0E-ABC7-4848-829E-46C7BE420C92}" destId="{D3AEC89D-4466-43F2-B1EC-9F78241E2BB5}" srcOrd="1" destOrd="0" presId="urn:microsoft.com/office/officeart/2005/8/layout/orgChart1"/>
    <dgm:cxn modelId="{2B28ED93-388C-49F5-8187-95CBF26D07A6}" type="presOf" srcId="{39AB3EFD-7499-488D-804F-94AE9E488454}" destId="{BB97A75D-F861-42A9-8B4D-BC95E52CA6D2}" srcOrd="0" destOrd="0" presId="urn:microsoft.com/office/officeart/2005/8/layout/orgChart1"/>
    <dgm:cxn modelId="{31F77F95-70A9-4622-9B2C-77B46F59B3D5}" type="presOf" srcId="{44E77D1B-DBFD-4FD6-8F62-6AD1CB2241A3}" destId="{A9D9077D-167E-4B5A-90F3-013659C88436}" srcOrd="1" destOrd="0" presId="urn:microsoft.com/office/officeart/2005/8/layout/orgChart1"/>
    <dgm:cxn modelId="{68F4509D-9467-44B9-BB9C-377EC9100DF6}" type="presOf" srcId="{6A89FBBE-0024-4E70-9317-97727A3A4165}" destId="{75E35C6F-2874-46DC-B344-915A7598B840}" srcOrd="0" destOrd="0" presId="urn:microsoft.com/office/officeart/2005/8/layout/orgChart1"/>
    <dgm:cxn modelId="{99AFD1A0-5202-4AF0-AA38-97626249DC58}" type="presOf" srcId="{6F5E282E-7C18-4AFD-8A59-4804FF39BB4E}" destId="{9C852BD4-CEDA-46D0-8B1A-6E7816A927DB}" srcOrd="0" destOrd="0" presId="urn:microsoft.com/office/officeart/2005/8/layout/orgChart1"/>
    <dgm:cxn modelId="{E7E1E7A2-D652-4A17-9A02-679F79966FF5}" type="presOf" srcId="{72BAEA75-BCE1-4BC3-8A55-4440C16194BC}" destId="{AD3024F4-4167-4908-98DC-8C9889407F18}" srcOrd="1" destOrd="0" presId="urn:microsoft.com/office/officeart/2005/8/layout/orgChart1"/>
    <dgm:cxn modelId="{8E1D0AA4-6B29-46BA-B7A1-B0C24B77E254}" srcId="{8D54FC26-9015-430F-99C3-8EA4BB210916}" destId="{C184456E-68C1-4E02-8485-6335B8521E0B}" srcOrd="1" destOrd="0" parTransId="{BA04C7C8-D059-4D4F-804E-EA859E441695}" sibTransId="{895E0BD7-7793-4440-A177-A1F5159B9B61}"/>
    <dgm:cxn modelId="{B0E699A7-A892-42E4-B27F-5C7D576D7D17}" type="presOf" srcId="{6F5E282E-7C18-4AFD-8A59-4804FF39BB4E}" destId="{9B557B6D-7FAB-4604-BAA0-D96181E09875}" srcOrd="1" destOrd="0" presId="urn:microsoft.com/office/officeart/2005/8/layout/orgChart1"/>
    <dgm:cxn modelId="{F165FFAA-8620-47EF-8F6B-C98D3D2F5C8B}" srcId="{6237AF0D-DDC5-4924-AFCE-5423297F6A11}" destId="{57F2ABBE-7DD7-4CAC-883F-F2E1A676B819}" srcOrd="1" destOrd="0" parTransId="{322909BB-BD22-4F05-A6A2-D75431FAC6BA}" sibTransId="{8CBF8A73-4DA5-4249-A956-C3B77B57E1F1}"/>
    <dgm:cxn modelId="{D3D3BEAF-7203-48A8-A6BD-16D5066EDA7F}" type="presOf" srcId="{90F3B67D-C617-4D59-A18E-7995F87DFEC2}" destId="{5EA0DDE7-2598-4A83-BCC4-DF59671F8E6B}" srcOrd="1" destOrd="0" presId="urn:microsoft.com/office/officeart/2005/8/layout/orgChart1"/>
    <dgm:cxn modelId="{B164CEB1-3CDD-4CCC-A583-129B4F399570}" type="presOf" srcId="{01BC0F8F-60C5-4065-BA4E-81D6C081423D}" destId="{053754F0-584F-4F7B-896B-A6635F013B11}" srcOrd="1" destOrd="0" presId="urn:microsoft.com/office/officeart/2005/8/layout/orgChart1"/>
    <dgm:cxn modelId="{CBB30DB5-6207-4789-9450-29286C11F5EC}" type="presOf" srcId="{6237AF0D-DDC5-4924-AFCE-5423297F6A11}" destId="{ABC3AAA0-D9DD-4DE7-B261-29D7C9BD99E7}" srcOrd="0" destOrd="0" presId="urn:microsoft.com/office/officeart/2005/8/layout/orgChart1"/>
    <dgm:cxn modelId="{2EC65BB7-F931-44D7-89C6-B9B6B1A59F4C}" srcId="{6237AF0D-DDC5-4924-AFCE-5423297F6A11}" destId="{92486A46-F573-44C8-8B79-174FBB5EA120}" srcOrd="3" destOrd="0" parTransId="{33FAFBE5-B295-4729-B18B-7F17A86026EF}" sibTransId="{CD8C975C-B6EE-452F-A02C-8477F85F6E54}"/>
    <dgm:cxn modelId="{91B84EBA-FD23-4147-BF1D-D2E6F33A9BE8}" type="presOf" srcId="{1CB2722F-514F-470B-A79B-04F1D0A7F8C6}" destId="{69444776-9670-4921-9954-F47A9F028FC7}" srcOrd="0" destOrd="0" presId="urn:microsoft.com/office/officeart/2005/8/layout/orgChart1"/>
    <dgm:cxn modelId="{74B3CDBB-254F-40A4-BDD1-76B539085B9A}" srcId="{01BC0F8F-60C5-4065-BA4E-81D6C081423D}" destId="{AE1A973A-16A7-46C8-BF03-3B7E2F3B0579}" srcOrd="2" destOrd="0" parTransId="{A325B27E-6982-48BE-935B-74621345838A}" sibTransId="{ACBC6097-DF39-4C4B-9F5D-4B5AC77D17ED}"/>
    <dgm:cxn modelId="{5AC715C2-C841-4AEF-BC59-CE9D3F196BDA}" srcId="{01BC0F8F-60C5-4065-BA4E-81D6C081423D}" destId="{0A4B5214-7A9F-4703-A0BD-D6B4BE9E59C0}" srcOrd="4" destOrd="0" parTransId="{7543E16B-BC94-467F-86A6-53B39F9842EF}" sibTransId="{D56DC56A-97B3-450A-9E7B-67F6FE12211A}"/>
    <dgm:cxn modelId="{71365DC2-21D1-4678-83F0-570E10CE31E7}" type="presOf" srcId="{99DB0DB0-4EE5-4CEC-983A-0D6A33D67BC8}" destId="{91BD5F17-4B1B-4EE7-A783-25B3C6802C5A}" srcOrd="0" destOrd="0" presId="urn:microsoft.com/office/officeart/2005/8/layout/orgChart1"/>
    <dgm:cxn modelId="{2A4949C5-13E6-44A6-B54E-704CCCA4DE34}" type="presOf" srcId="{BA04C7C8-D059-4D4F-804E-EA859E441695}" destId="{ABDCF7BA-64DA-4A33-8FBC-858F04D54CDC}" srcOrd="0" destOrd="0" presId="urn:microsoft.com/office/officeart/2005/8/layout/orgChart1"/>
    <dgm:cxn modelId="{182DDBC5-5065-4699-AC97-A55EBE7E808D}" type="presOf" srcId="{12D7E0BE-199B-417B-AA61-6C5D4002BD42}" destId="{5303F01E-1CAE-4794-939F-C1ECA48FAF0A}" srcOrd="1" destOrd="0" presId="urn:microsoft.com/office/officeart/2005/8/layout/orgChart1"/>
    <dgm:cxn modelId="{1C503ACA-B89A-4E5B-9BED-D04B2486CA90}" srcId="{8D54FC26-9015-430F-99C3-8EA4BB210916}" destId="{44E77D1B-DBFD-4FD6-8F62-6AD1CB2241A3}" srcOrd="5" destOrd="0" parTransId="{9A0288CF-062E-4C62-8B8B-C81853167485}" sibTransId="{C77AB7AB-EAA8-415F-B508-D3B30C9DD2E6}"/>
    <dgm:cxn modelId="{A01985CA-5915-4A04-82BA-F2557525CDDF}" type="presOf" srcId="{8C87D3CB-B1F9-439A-B0E9-653724DD1671}" destId="{6E7CB0AE-E74B-4B66-8197-374FF065574F}" srcOrd="1" destOrd="0" presId="urn:microsoft.com/office/officeart/2005/8/layout/orgChart1"/>
    <dgm:cxn modelId="{ECEBE9CB-39EB-4E9B-B4A8-B8E16449DB8A}" type="presOf" srcId="{C184456E-68C1-4E02-8485-6335B8521E0B}" destId="{6BA20F71-D655-442E-A63E-80191BDD7389}" srcOrd="0" destOrd="0" presId="urn:microsoft.com/office/officeart/2005/8/layout/orgChart1"/>
    <dgm:cxn modelId="{B7C8F2CC-FFD8-477A-83E3-93A6680EC1C1}" type="presOf" srcId="{790F4814-BF1D-497D-8DEB-EC6BDA4248E5}" destId="{D388A85D-A8CD-489D-98C6-4F864A12444B}" srcOrd="0" destOrd="0" presId="urn:microsoft.com/office/officeart/2005/8/layout/orgChart1"/>
    <dgm:cxn modelId="{5891F7CE-202B-49CF-B763-4F0EF1B44335}" srcId="{99DB0DB0-4EE5-4CEC-983A-0D6A33D67BC8}" destId="{8BCED4AC-D9B7-4F42-A076-4A3F4D006B37}" srcOrd="2" destOrd="0" parTransId="{2D21B5B7-69D1-4ED7-B07B-FFE580568D93}" sibTransId="{B172B80A-7333-4BA8-BB91-8C6F849E6496}"/>
    <dgm:cxn modelId="{5AA33FD2-949A-40B6-9F07-860A6A4D7D1E}" type="presOf" srcId="{7390D083-213C-4BB3-9BA2-F40FDDC263F8}" destId="{18054CAD-9900-4734-BF76-EF6A93933A47}" srcOrd="1" destOrd="0" presId="urn:microsoft.com/office/officeart/2005/8/layout/orgChart1"/>
    <dgm:cxn modelId="{A85C1ED6-6CF0-4BC9-8AC4-BBAB710EAD6E}" type="presOf" srcId="{2F93F69B-C8F1-4547-BD33-60DCD7DDA772}" destId="{527F05D6-ABDF-4A57-880D-0C4D28A68BBB}" srcOrd="0" destOrd="0" presId="urn:microsoft.com/office/officeart/2005/8/layout/orgChart1"/>
    <dgm:cxn modelId="{513AD3D7-4030-4C44-862D-DA842B3AF8B5}" srcId="{790F4814-BF1D-497D-8DEB-EC6BDA4248E5}" destId="{8D54FC26-9015-430F-99C3-8EA4BB210916}" srcOrd="1" destOrd="0" parTransId="{DAEE07C2-2F0C-43EA-A242-ED873ACD10D2}" sibTransId="{57473D51-BEE1-457F-AAC2-FA3D7CD0CA6F}"/>
    <dgm:cxn modelId="{FD309AD9-FC17-4122-BD3B-20DE896FC33F}" type="presOf" srcId="{01BC0F8F-60C5-4065-BA4E-81D6C081423D}" destId="{324AF2C7-E7CD-411F-ABA7-23C77482EE31}" srcOrd="0" destOrd="0" presId="urn:microsoft.com/office/officeart/2005/8/layout/orgChart1"/>
    <dgm:cxn modelId="{27ED81DB-E8D8-474C-8FCD-1C6AB057BB95}" type="presOf" srcId="{92486A46-F573-44C8-8B79-174FBB5EA120}" destId="{04D14075-7958-47A5-94B0-11D25DA37460}" srcOrd="1" destOrd="0" presId="urn:microsoft.com/office/officeart/2005/8/layout/orgChart1"/>
    <dgm:cxn modelId="{DD721CE0-AF66-4C3F-9990-AA997F9D4F50}" type="presOf" srcId="{DF2EBB5F-9FDF-425C-8E13-C5802DB0A36F}" destId="{E1D517F1-BDF3-4BA8-AEFD-AE395082B614}" srcOrd="0" destOrd="0" presId="urn:microsoft.com/office/officeart/2005/8/layout/orgChart1"/>
    <dgm:cxn modelId="{C5E56EE2-1AB6-49B1-A933-470FA7086101}" srcId="{790F4814-BF1D-497D-8DEB-EC6BDA4248E5}" destId="{90F3B67D-C617-4D59-A18E-7995F87DFEC2}" srcOrd="0" destOrd="0" parTransId="{730D632A-EF34-41D8-A5C2-2374E6E96A56}" sibTransId="{02CE87BF-C6D4-4C00-A886-BCD8247A804F}"/>
    <dgm:cxn modelId="{01CEC2E7-BF65-47B1-9CE5-8DA700F99516}" srcId="{8D54FC26-9015-430F-99C3-8EA4BB210916}" destId="{39AB3EFD-7499-488D-804F-94AE9E488454}" srcOrd="6" destOrd="0" parTransId="{8970BAA7-1884-4EDF-944D-227658AC9390}" sibTransId="{4E6CD53F-B218-4B26-B77F-4DD05AB4BFF0}"/>
    <dgm:cxn modelId="{718AA1EA-D88D-44ED-BDC3-9044442C941A}" type="presOf" srcId="{322909BB-BD22-4F05-A6A2-D75431FAC6BA}" destId="{D1C62132-970F-4AB8-833F-646B1993BE63}" srcOrd="0" destOrd="0" presId="urn:microsoft.com/office/officeart/2005/8/layout/orgChart1"/>
    <dgm:cxn modelId="{4CE868EB-DA48-43C4-A46E-E07373837D82}" type="presOf" srcId="{C184456E-68C1-4E02-8485-6335B8521E0B}" destId="{28C7EFDF-9B80-4C1B-99FB-433A89770795}" srcOrd="1" destOrd="0" presId="urn:microsoft.com/office/officeart/2005/8/layout/orgChart1"/>
    <dgm:cxn modelId="{C600BEEC-10EE-4864-A7DB-297DFFAEA595}" type="presOf" srcId="{57F2ABBE-7DD7-4CAC-883F-F2E1A676B819}" destId="{6B90CA38-C7A3-4863-8BA5-1B5A453B0E9A}" srcOrd="1" destOrd="0" presId="urn:microsoft.com/office/officeart/2005/8/layout/orgChart1"/>
    <dgm:cxn modelId="{9E0109ED-5E50-4BB0-BBC3-3246E6FC6766}" type="presOf" srcId="{6EA26F3C-D71C-45AF-9023-C9CF4F5F620F}" destId="{FBD22A9A-27F8-487E-A078-75AA128D3229}" srcOrd="0" destOrd="0" presId="urn:microsoft.com/office/officeart/2005/8/layout/orgChart1"/>
    <dgm:cxn modelId="{4B3F46EF-68E8-4A3F-A4EB-B2FDD6897D4F}" type="presOf" srcId="{790F4814-BF1D-497D-8DEB-EC6BDA4248E5}" destId="{5B22082F-A7FA-4B77-8F2D-6824022B21BF}" srcOrd="1" destOrd="0" presId="urn:microsoft.com/office/officeart/2005/8/layout/orgChart1"/>
    <dgm:cxn modelId="{EEE3F3F0-7CD6-452D-849D-73CD35269649}" type="presOf" srcId="{72BAEA75-BCE1-4BC3-8A55-4440C16194BC}" destId="{E8374101-69C1-4E76-B75A-13D1BDA09CB2}" srcOrd="0" destOrd="0" presId="urn:microsoft.com/office/officeart/2005/8/layout/orgChart1"/>
    <dgm:cxn modelId="{BCFA69F5-85A1-4822-B011-EE8BA4B946F5}" type="presOf" srcId="{502934B0-6CD7-4E2E-A2A1-CC971D26A32E}" destId="{6172E426-328F-4623-8F44-544ECC74ED70}" srcOrd="0" destOrd="0" presId="urn:microsoft.com/office/officeart/2005/8/layout/orgChart1"/>
    <dgm:cxn modelId="{1E42E1F6-A1DB-4C4C-BF37-EC325DA526C0}" type="presOf" srcId="{6237AF0D-DDC5-4924-AFCE-5423297F6A11}" destId="{10E5A871-FCD0-4190-8F9B-F18BBD24D2C5}" srcOrd="1" destOrd="0" presId="urn:microsoft.com/office/officeart/2005/8/layout/orgChart1"/>
    <dgm:cxn modelId="{D882E8FA-2577-44E0-B727-59F4F5517DD1}" srcId="{8D54FC26-9015-430F-99C3-8EA4BB210916}" destId="{12D7E0BE-199B-417B-AA61-6C5D4002BD42}" srcOrd="0" destOrd="0" parTransId="{22B97C04-EA64-44C3-BE93-3C8E2FB4B1DE}" sibTransId="{6497A062-B140-488A-A6DD-70A25AD4B923}"/>
    <dgm:cxn modelId="{F9EE2FFC-CB13-44B1-A262-A2F996786507}" type="presOf" srcId="{57F2ABBE-7DD7-4CAC-883F-F2E1A676B819}" destId="{EC50B6E1-E083-4873-86F8-A05F09F91008}" srcOrd="0" destOrd="0" presId="urn:microsoft.com/office/officeart/2005/8/layout/orgChart1"/>
    <dgm:cxn modelId="{A3B2CAFD-385A-41B5-B97A-6A161B0BD9A0}" srcId="{99DB0DB0-4EE5-4CEC-983A-0D6A33D67BC8}" destId="{72BAEA75-BCE1-4BC3-8A55-4440C16194BC}" srcOrd="1" destOrd="0" parTransId="{C61BD7A3-C412-44E5-B523-E9774054B0B9}" sibTransId="{6DDD0788-362D-44E7-8C3B-A97D99653170}"/>
    <dgm:cxn modelId="{8382DCFD-E1B0-4C5B-AB5A-ACBFE938ADEE}" type="presOf" srcId="{8BCED4AC-D9B7-4F42-A076-4A3F4D006B37}" destId="{87123906-21DE-4FD9-A5CC-BF5936BBC64D}" srcOrd="1" destOrd="0" presId="urn:microsoft.com/office/officeart/2005/8/layout/orgChart1"/>
    <dgm:cxn modelId="{7645C8FF-4C5C-413C-88D1-25F84769442E}" type="presOf" srcId="{73D353A6-5A12-4548-ABBB-0170D8F5A1E8}" destId="{0FD87B61-8450-48AA-AA84-1AD39911E039}" srcOrd="1" destOrd="0" presId="urn:microsoft.com/office/officeart/2005/8/layout/orgChart1"/>
    <dgm:cxn modelId="{276EC56A-5131-4F13-88AC-D091226BC15A}" type="presParOf" srcId="{E32D51A5-05CC-44D8-B847-4AFA6D29F128}" destId="{D21B8B38-EC4F-4208-B042-DCD2AB184CA3}" srcOrd="0" destOrd="0" presId="urn:microsoft.com/office/officeart/2005/8/layout/orgChart1"/>
    <dgm:cxn modelId="{222A01E9-79CE-43FF-AC64-A50CFA5AE183}" type="presParOf" srcId="{D21B8B38-EC4F-4208-B042-DCD2AB184CA3}" destId="{BFBA0DD0-B9A7-4D4F-9168-189CBCC487AB}" srcOrd="0" destOrd="0" presId="urn:microsoft.com/office/officeart/2005/8/layout/orgChart1"/>
    <dgm:cxn modelId="{782E269E-B2D9-43A5-9906-200F54BC3442}" type="presParOf" srcId="{BFBA0DD0-B9A7-4D4F-9168-189CBCC487AB}" destId="{D388A85D-A8CD-489D-98C6-4F864A12444B}" srcOrd="0" destOrd="0" presId="urn:microsoft.com/office/officeart/2005/8/layout/orgChart1"/>
    <dgm:cxn modelId="{369DCC41-2253-470D-944C-BDEE0A5008F2}" type="presParOf" srcId="{BFBA0DD0-B9A7-4D4F-9168-189CBCC487AB}" destId="{5B22082F-A7FA-4B77-8F2D-6824022B21BF}" srcOrd="1" destOrd="0" presId="urn:microsoft.com/office/officeart/2005/8/layout/orgChart1"/>
    <dgm:cxn modelId="{01C37397-20C6-4DFA-9719-D2A2981156E5}" type="presParOf" srcId="{D21B8B38-EC4F-4208-B042-DCD2AB184CA3}" destId="{1E982CAB-6833-4335-BC05-F0106D72D3C5}" srcOrd="1" destOrd="0" presId="urn:microsoft.com/office/officeart/2005/8/layout/orgChart1"/>
    <dgm:cxn modelId="{F4845818-534F-4B04-9EEE-667A0C15BDD3}" type="presParOf" srcId="{1E982CAB-6833-4335-BC05-F0106D72D3C5}" destId="{729D2D1B-DA68-4216-AAE0-B30D901813E6}" srcOrd="0" destOrd="0" presId="urn:microsoft.com/office/officeart/2005/8/layout/orgChart1"/>
    <dgm:cxn modelId="{E64FD003-21CE-49C3-9228-EB61BB4B88EA}" type="presParOf" srcId="{1E982CAB-6833-4335-BC05-F0106D72D3C5}" destId="{3B2D49C7-0DCD-44B2-AF59-B86962C35A51}" srcOrd="1" destOrd="0" presId="urn:microsoft.com/office/officeart/2005/8/layout/orgChart1"/>
    <dgm:cxn modelId="{13DD3429-D9FE-4FC7-85A3-C10A47EDAA72}" type="presParOf" srcId="{3B2D49C7-0DCD-44B2-AF59-B86962C35A51}" destId="{53996899-6E04-4FD4-A5E1-188D1C4E7CBA}" srcOrd="0" destOrd="0" presId="urn:microsoft.com/office/officeart/2005/8/layout/orgChart1"/>
    <dgm:cxn modelId="{6514F5D4-68B2-4FCA-A946-36F03A989C63}" type="presParOf" srcId="{53996899-6E04-4FD4-A5E1-188D1C4E7CBA}" destId="{3BABAB2A-672B-4340-8F10-FD7BAE6B93C3}" srcOrd="0" destOrd="0" presId="urn:microsoft.com/office/officeart/2005/8/layout/orgChart1"/>
    <dgm:cxn modelId="{6B04B4D2-1864-46AD-B0F5-13C6106ED74B}" type="presParOf" srcId="{53996899-6E04-4FD4-A5E1-188D1C4E7CBA}" destId="{5EA0DDE7-2598-4A83-BCC4-DF59671F8E6B}" srcOrd="1" destOrd="0" presId="urn:microsoft.com/office/officeart/2005/8/layout/orgChart1"/>
    <dgm:cxn modelId="{14ECBA92-3234-41C1-A8C7-3D85DD85CDA8}" type="presParOf" srcId="{3B2D49C7-0DCD-44B2-AF59-B86962C35A51}" destId="{C289D25B-66E8-4BFE-8246-0CCBCF805033}" srcOrd="1" destOrd="0" presId="urn:microsoft.com/office/officeart/2005/8/layout/orgChart1"/>
    <dgm:cxn modelId="{5CC5FC1C-B975-419B-9C90-53CC7815CA14}" type="presParOf" srcId="{C289D25B-66E8-4BFE-8246-0CCBCF805033}" destId="{FBD22A9A-27F8-487E-A078-75AA128D3229}" srcOrd="0" destOrd="0" presId="urn:microsoft.com/office/officeart/2005/8/layout/orgChart1"/>
    <dgm:cxn modelId="{3E4CFF46-8BD6-4446-A1C6-5B19BFF181F0}" type="presParOf" srcId="{C289D25B-66E8-4BFE-8246-0CCBCF805033}" destId="{1EA19905-621C-400E-B67E-8B6E65CC39B6}" srcOrd="1" destOrd="0" presId="urn:microsoft.com/office/officeart/2005/8/layout/orgChart1"/>
    <dgm:cxn modelId="{DEA6FB8B-A9C8-4E68-BC54-8D36C71210E6}" type="presParOf" srcId="{1EA19905-621C-400E-B67E-8B6E65CC39B6}" destId="{2734D6D7-5F2C-450C-84CD-59191BD05062}" srcOrd="0" destOrd="0" presId="urn:microsoft.com/office/officeart/2005/8/layout/orgChart1"/>
    <dgm:cxn modelId="{8B422D23-CBC5-4230-AE9E-E1446CCA3FC1}" type="presParOf" srcId="{2734D6D7-5F2C-450C-84CD-59191BD05062}" destId="{91BD5F17-4B1B-4EE7-A783-25B3C6802C5A}" srcOrd="0" destOrd="0" presId="urn:microsoft.com/office/officeart/2005/8/layout/orgChart1"/>
    <dgm:cxn modelId="{FB0FDCB0-1B6A-4A4C-971F-6C7C1B5108E8}" type="presParOf" srcId="{2734D6D7-5F2C-450C-84CD-59191BD05062}" destId="{6B2D67BD-6C80-4EB1-B037-B4F8D0494FDE}" srcOrd="1" destOrd="0" presId="urn:microsoft.com/office/officeart/2005/8/layout/orgChart1"/>
    <dgm:cxn modelId="{02D109CC-B7AC-4DB4-ACE4-D8A270E1253D}" type="presParOf" srcId="{1EA19905-621C-400E-B67E-8B6E65CC39B6}" destId="{2F014F3B-FDCF-420D-B80B-B15DCB9A12C5}" srcOrd="1" destOrd="0" presId="urn:microsoft.com/office/officeart/2005/8/layout/orgChart1"/>
    <dgm:cxn modelId="{A972BA16-A625-4CDF-BA52-F494A6311D33}" type="presParOf" srcId="{2F014F3B-FDCF-420D-B80B-B15DCB9A12C5}" destId="{BC7979B4-CA77-4DAD-A3B7-0C75E848A4A5}" srcOrd="0" destOrd="0" presId="urn:microsoft.com/office/officeart/2005/8/layout/orgChart1"/>
    <dgm:cxn modelId="{87C6D882-B77B-4F4F-9B10-409EDC0C499D}" type="presParOf" srcId="{2F014F3B-FDCF-420D-B80B-B15DCB9A12C5}" destId="{889C7480-6C06-4E16-B519-E6E2E477C799}" srcOrd="1" destOrd="0" presId="urn:microsoft.com/office/officeart/2005/8/layout/orgChart1"/>
    <dgm:cxn modelId="{48A6E685-E4B2-440A-A2EA-535D82E63BDE}" type="presParOf" srcId="{889C7480-6C06-4E16-B519-E6E2E477C799}" destId="{0ED7137D-2F3C-4DF4-96CB-B264A3CF5406}" srcOrd="0" destOrd="0" presId="urn:microsoft.com/office/officeart/2005/8/layout/orgChart1"/>
    <dgm:cxn modelId="{156D094E-8FD1-4BC9-8A25-2DD1D9D2E0A7}" type="presParOf" srcId="{0ED7137D-2F3C-4DF4-96CB-B264A3CF5406}" destId="{D81E0683-A9F5-4D22-B516-F1735BED7037}" srcOrd="0" destOrd="0" presId="urn:microsoft.com/office/officeart/2005/8/layout/orgChart1"/>
    <dgm:cxn modelId="{DB3CD092-1216-4C34-B9BA-0E16C599C672}" type="presParOf" srcId="{0ED7137D-2F3C-4DF4-96CB-B264A3CF5406}" destId="{7A1715A5-FE1B-4745-872D-09F0AC72F5FF}" srcOrd="1" destOrd="0" presId="urn:microsoft.com/office/officeart/2005/8/layout/orgChart1"/>
    <dgm:cxn modelId="{4430D78C-002E-4494-A6FF-BDB4C503FC8A}" type="presParOf" srcId="{889C7480-6C06-4E16-B519-E6E2E477C799}" destId="{886EE4A4-2E0B-4896-8C7A-BEB251F18BDB}" srcOrd="1" destOrd="0" presId="urn:microsoft.com/office/officeart/2005/8/layout/orgChart1"/>
    <dgm:cxn modelId="{BEE66B9D-D775-4EAE-9587-1FD26783FD61}" type="presParOf" srcId="{889C7480-6C06-4E16-B519-E6E2E477C799}" destId="{95A885CB-0912-4B11-91F2-73412684DF98}" srcOrd="2" destOrd="0" presId="urn:microsoft.com/office/officeart/2005/8/layout/orgChart1"/>
    <dgm:cxn modelId="{AF4D02A4-4058-40F3-8D84-0AA75C3C009E}" type="presParOf" srcId="{2F014F3B-FDCF-420D-B80B-B15DCB9A12C5}" destId="{81E4069B-A68E-47ED-B574-F43D2F6D4E2C}" srcOrd="2" destOrd="0" presId="urn:microsoft.com/office/officeart/2005/8/layout/orgChart1"/>
    <dgm:cxn modelId="{28936F66-2DEE-4781-8A9F-039E7876FAFD}" type="presParOf" srcId="{2F014F3B-FDCF-420D-B80B-B15DCB9A12C5}" destId="{C0707612-ADAA-4E5A-A485-02B679E09D41}" srcOrd="3" destOrd="0" presId="urn:microsoft.com/office/officeart/2005/8/layout/orgChart1"/>
    <dgm:cxn modelId="{1297F3C1-D0E4-43F0-B929-F2764C8D6F26}" type="presParOf" srcId="{C0707612-ADAA-4E5A-A485-02B679E09D41}" destId="{E862AAB7-0C38-4378-8897-29C755FD7962}" srcOrd="0" destOrd="0" presId="urn:microsoft.com/office/officeart/2005/8/layout/orgChart1"/>
    <dgm:cxn modelId="{8237C043-9E54-4EDC-A748-8FB5F65B4876}" type="presParOf" srcId="{E862AAB7-0C38-4378-8897-29C755FD7962}" destId="{E8374101-69C1-4E76-B75A-13D1BDA09CB2}" srcOrd="0" destOrd="0" presId="urn:microsoft.com/office/officeart/2005/8/layout/orgChart1"/>
    <dgm:cxn modelId="{D50C7A68-1EDC-403F-910C-313668062EBB}" type="presParOf" srcId="{E862AAB7-0C38-4378-8897-29C755FD7962}" destId="{AD3024F4-4167-4908-98DC-8C9889407F18}" srcOrd="1" destOrd="0" presId="urn:microsoft.com/office/officeart/2005/8/layout/orgChart1"/>
    <dgm:cxn modelId="{D3C60C8E-05E0-4666-B210-6680A60F86A1}" type="presParOf" srcId="{C0707612-ADAA-4E5A-A485-02B679E09D41}" destId="{7161DF74-109C-4B1D-BEAD-1DA225F9B40E}" srcOrd="1" destOrd="0" presId="urn:microsoft.com/office/officeart/2005/8/layout/orgChart1"/>
    <dgm:cxn modelId="{D87018D2-EDAC-45FB-B7E5-16D12D809E5B}" type="presParOf" srcId="{C0707612-ADAA-4E5A-A485-02B679E09D41}" destId="{3122AB1F-3EC3-4119-AC73-BCE19C955195}" srcOrd="2" destOrd="0" presId="urn:microsoft.com/office/officeart/2005/8/layout/orgChart1"/>
    <dgm:cxn modelId="{8FA9EAEF-231D-41FD-95EA-12D3D7BB9357}" type="presParOf" srcId="{2F014F3B-FDCF-420D-B80B-B15DCB9A12C5}" destId="{0F682827-D64B-46FD-9D45-96A787A5C9AF}" srcOrd="4" destOrd="0" presId="urn:microsoft.com/office/officeart/2005/8/layout/orgChart1"/>
    <dgm:cxn modelId="{3DFB76B6-9618-402D-B65F-9FA8165D0E4E}" type="presParOf" srcId="{2F014F3B-FDCF-420D-B80B-B15DCB9A12C5}" destId="{86EBE9E7-D0A7-43E6-99C4-A5B03821B4D5}" srcOrd="5" destOrd="0" presId="urn:microsoft.com/office/officeart/2005/8/layout/orgChart1"/>
    <dgm:cxn modelId="{ABCC15BD-2FC6-4768-8DF6-59CBFD98A596}" type="presParOf" srcId="{86EBE9E7-D0A7-43E6-99C4-A5B03821B4D5}" destId="{A32EBC1E-8E30-43C0-A329-A4DDB421B682}" srcOrd="0" destOrd="0" presId="urn:microsoft.com/office/officeart/2005/8/layout/orgChart1"/>
    <dgm:cxn modelId="{EEA286C5-DE8E-4820-BA3A-E28FA7D7172C}" type="presParOf" srcId="{A32EBC1E-8E30-43C0-A329-A4DDB421B682}" destId="{636A1091-6127-4CDA-9FA4-9AF073C2F52D}" srcOrd="0" destOrd="0" presId="urn:microsoft.com/office/officeart/2005/8/layout/orgChart1"/>
    <dgm:cxn modelId="{A6865EA7-4E35-4995-ABC9-0CFE2EE484B5}" type="presParOf" srcId="{A32EBC1E-8E30-43C0-A329-A4DDB421B682}" destId="{87123906-21DE-4FD9-A5CC-BF5936BBC64D}" srcOrd="1" destOrd="0" presId="urn:microsoft.com/office/officeart/2005/8/layout/orgChart1"/>
    <dgm:cxn modelId="{BE8D765A-F61A-4EE6-B76E-0C5BB2E31491}" type="presParOf" srcId="{86EBE9E7-D0A7-43E6-99C4-A5B03821B4D5}" destId="{B949DDD8-0700-4405-BE96-CE732B0453D6}" srcOrd="1" destOrd="0" presId="urn:microsoft.com/office/officeart/2005/8/layout/orgChart1"/>
    <dgm:cxn modelId="{D9436C4B-3486-41C4-9E9F-EC811BADF969}" type="presParOf" srcId="{86EBE9E7-D0A7-43E6-99C4-A5B03821B4D5}" destId="{F830FCD3-8EF9-4142-8308-614105391A14}" srcOrd="2" destOrd="0" presId="urn:microsoft.com/office/officeart/2005/8/layout/orgChart1"/>
    <dgm:cxn modelId="{DC0F5A24-2D6A-43B6-B2A2-116A2AEF87C3}" type="presParOf" srcId="{2F014F3B-FDCF-420D-B80B-B15DCB9A12C5}" destId="{0E475085-85AF-49AE-B101-BEE216DE09FB}" srcOrd="6" destOrd="0" presId="urn:microsoft.com/office/officeart/2005/8/layout/orgChart1"/>
    <dgm:cxn modelId="{A8F466B8-9407-4063-BE56-F96039D8D6A1}" type="presParOf" srcId="{2F014F3B-FDCF-420D-B80B-B15DCB9A12C5}" destId="{6E2E31F9-BE1A-4C6D-ADC1-61DCCE5177A2}" srcOrd="7" destOrd="0" presId="urn:microsoft.com/office/officeart/2005/8/layout/orgChart1"/>
    <dgm:cxn modelId="{6F314268-19DF-48E1-8FF5-3FA3CAC7BAB2}" type="presParOf" srcId="{6E2E31F9-BE1A-4C6D-ADC1-61DCCE5177A2}" destId="{72DC0B02-886C-4E54-B0AF-99A78A3F3798}" srcOrd="0" destOrd="0" presId="urn:microsoft.com/office/officeart/2005/8/layout/orgChart1"/>
    <dgm:cxn modelId="{E322A6E9-3693-4C40-99CB-DECBA9EB31F7}" type="presParOf" srcId="{72DC0B02-886C-4E54-B0AF-99A78A3F3798}" destId="{C41478A0-5516-41C2-B6B5-EABEC2AB3594}" srcOrd="0" destOrd="0" presId="urn:microsoft.com/office/officeart/2005/8/layout/orgChart1"/>
    <dgm:cxn modelId="{08941A51-EB8D-4A11-8F75-AD70ABB2C3F7}" type="presParOf" srcId="{72DC0B02-886C-4E54-B0AF-99A78A3F3798}" destId="{8687EB69-15B0-4A49-8333-13166C7D3BF7}" srcOrd="1" destOrd="0" presId="urn:microsoft.com/office/officeart/2005/8/layout/orgChart1"/>
    <dgm:cxn modelId="{ACA985B4-4A3D-461C-82A8-865CC0CB2A91}" type="presParOf" srcId="{6E2E31F9-BE1A-4C6D-ADC1-61DCCE5177A2}" destId="{8FD0BABD-DA6E-4A98-AA35-8D0DD7D4A83F}" srcOrd="1" destOrd="0" presId="urn:microsoft.com/office/officeart/2005/8/layout/orgChart1"/>
    <dgm:cxn modelId="{0110172D-BA80-4515-B8B5-6AE2A089C9D8}" type="presParOf" srcId="{6E2E31F9-BE1A-4C6D-ADC1-61DCCE5177A2}" destId="{C1B4754E-D315-4B7B-8412-804B0F8413B7}" srcOrd="2" destOrd="0" presId="urn:microsoft.com/office/officeart/2005/8/layout/orgChart1"/>
    <dgm:cxn modelId="{91C3929C-BE43-425C-9978-0C21E2B830C9}" type="presParOf" srcId="{1EA19905-621C-400E-B67E-8B6E65CC39B6}" destId="{BBE706CF-2B2C-4E16-B803-FBBE051F87BF}" srcOrd="2" destOrd="0" presId="urn:microsoft.com/office/officeart/2005/8/layout/orgChart1"/>
    <dgm:cxn modelId="{2B9B1EF4-56D0-416C-8959-254611C7604F}" type="presParOf" srcId="{C289D25B-66E8-4BFE-8246-0CCBCF805033}" destId="{2F968E68-AECB-4F33-B7BF-E381BF571A8E}" srcOrd="2" destOrd="0" presId="urn:microsoft.com/office/officeart/2005/8/layout/orgChart1"/>
    <dgm:cxn modelId="{D1626B79-3DDD-4465-9B28-2790C943812E}" type="presParOf" srcId="{C289D25B-66E8-4BFE-8246-0CCBCF805033}" destId="{086D61E7-CBCD-4E5D-B060-C13298B89BDB}" srcOrd="3" destOrd="0" presId="urn:microsoft.com/office/officeart/2005/8/layout/orgChart1"/>
    <dgm:cxn modelId="{A46407E7-8012-46F5-9244-EA8F2C484A56}" type="presParOf" srcId="{086D61E7-CBCD-4E5D-B060-C13298B89BDB}" destId="{A6C838D6-B44A-489E-9919-0D30C1A11B5A}" srcOrd="0" destOrd="0" presId="urn:microsoft.com/office/officeart/2005/8/layout/orgChart1"/>
    <dgm:cxn modelId="{560B9B3B-61F4-4917-841B-4DB567376C9B}" type="presParOf" srcId="{A6C838D6-B44A-489E-9919-0D30C1A11B5A}" destId="{ABC3AAA0-D9DD-4DE7-B261-29D7C9BD99E7}" srcOrd="0" destOrd="0" presId="urn:microsoft.com/office/officeart/2005/8/layout/orgChart1"/>
    <dgm:cxn modelId="{CC7D54B1-E21C-4D0E-B464-AC5598A1D483}" type="presParOf" srcId="{A6C838D6-B44A-489E-9919-0D30C1A11B5A}" destId="{10E5A871-FCD0-4190-8F9B-F18BBD24D2C5}" srcOrd="1" destOrd="0" presId="urn:microsoft.com/office/officeart/2005/8/layout/orgChart1"/>
    <dgm:cxn modelId="{EE566CB4-BE3D-4E04-B6ED-9194F2CE7FBC}" type="presParOf" srcId="{086D61E7-CBCD-4E5D-B060-C13298B89BDB}" destId="{34B0D7FF-2608-4F2D-8C4F-A0C1D1ED76DB}" srcOrd="1" destOrd="0" presId="urn:microsoft.com/office/officeart/2005/8/layout/orgChart1"/>
    <dgm:cxn modelId="{4000ABF2-A6E2-4100-9108-D633B02C5157}" type="presParOf" srcId="{34B0D7FF-2608-4F2D-8C4F-A0C1D1ED76DB}" destId="{D5BF3D52-80C9-4B06-A974-3B219C4318FA}" srcOrd="0" destOrd="0" presId="urn:microsoft.com/office/officeart/2005/8/layout/orgChart1"/>
    <dgm:cxn modelId="{0C7BA356-617C-44DE-9395-23D51D215D09}" type="presParOf" srcId="{34B0D7FF-2608-4F2D-8C4F-A0C1D1ED76DB}" destId="{031CADB3-D9D6-4162-ABCB-3B98E85CC9F1}" srcOrd="1" destOrd="0" presId="urn:microsoft.com/office/officeart/2005/8/layout/orgChart1"/>
    <dgm:cxn modelId="{89A31F09-66BA-4EF7-B292-1EC587DB67C7}" type="presParOf" srcId="{031CADB3-D9D6-4162-ABCB-3B98E85CC9F1}" destId="{E9932EE1-09D8-44ED-A8F9-270F84BC71D5}" srcOrd="0" destOrd="0" presId="urn:microsoft.com/office/officeart/2005/8/layout/orgChart1"/>
    <dgm:cxn modelId="{6D10B28D-883C-407C-91C4-0A2CA82870E6}" type="presParOf" srcId="{E9932EE1-09D8-44ED-A8F9-270F84BC71D5}" destId="{DA8AA46A-FA1B-4B32-99F8-34142B6291BB}" srcOrd="0" destOrd="0" presId="urn:microsoft.com/office/officeart/2005/8/layout/orgChart1"/>
    <dgm:cxn modelId="{92F25FDE-848A-494C-A4D3-DE435E398FBA}" type="presParOf" srcId="{E9932EE1-09D8-44ED-A8F9-270F84BC71D5}" destId="{1E811526-DF6B-458C-91F1-7F7A8E4EAEC4}" srcOrd="1" destOrd="0" presId="urn:microsoft.com/office/officeart/2005/8/layout/orgChart1"/>
    <dgm:cxn modelId="{846CC5E6-AC30-4271-9D8E-069EA938A723}" type="presParOf" srcId="{031CADB3-D9D6-4162-ABCB-3B98E85CC9F1}" destId="{CABB8451-5950-4C0B-9811-118D549E3E1D}" srcOrd="1" destOrd="0" presId="urn:microsoft.com/office/officeart/2005/8/layout/orgChart1"/>
    <dgm:cxn modelId="{75909177-47E9-465A-B712-770CD6B72D9A}" type="presParOf" srcId="{031CADB3-D9D6-4162-ABCB-3B98E85CC9F1}" destId="{1F0DF839-69EF-4CD8-9C60-9F97910342CE}" srcOrd="2" destOrd="0" presId="urn:microsoft.com/office/officeart/2005/8/layout/orgChart1"/>
    <dgm:cxn modelId="{0FF1B052-B749-4613-8347-4F1517A8C726}" type="presParOf" srcId="{34B0D7FF-2608-4F2D-8C4F-A0C1D1ED76DB}" destId="{D1C62132-970F-4AB8-833F-646B1993BE63}" srcOrd="2" destOrd="0" presId="urn:microsoft.com/office/officeart/2005/8/layout/orgChart1"/>
    <dgm:cxn modelId="{1F05D6BB-8DDB-449D-939C-D0CB2D2C9DF2}" type="presParOf" srcId="{34B0D7FF-2608-4F2D-8C4F-A0C1D1ED76DB}" destId="{0310C426-8491-4A05-B830-A3C9245AD0CF}" srcOrd="3" destOrd="0" presId="urn:microsoft.com/office/officeart/2005/8/layout/orgChart1"/>
    <dgm:cxn modelId="{475865F2-B1B3-4EFF-AAD3-3EEC9B75BCFF}" type="presParOf" srcId="{0310C426-8491-4A05-B830-A3C9245AD0CF}" destId="{BF78455E-ACAB-4796-A6D2-11E0DAF41A65}" srcOrd="0" destOrd="0" presId="urn:microsoft.com/office/officeart/2005/8/layout/orgChart1"/>
    <dgm:cxn modelId="{4C632D4E-1752-4B24-97F7-DF159FA0C43E}" type="presParOf" srcId="{BF78455E-ACAB-4796-A6D2-11E0DAF41A65}" destId="{EC50B6E1-E083-4873-86F8-A05F09F91008}" srcOrd="0" destOrd="0" presId="urn:microsoft.com/office/officeart/2005/8/layout/orgChart1"/>
    <dgm:cxn modelId="{4A903566-2277-4B2B-A1F3-2D2BEB12370A}" type="presParOf" srcId="{BF78455E-ACAB-4796-A6D2-11E0DAF41A65}" destId="{6B90CA38-C7A3-4863-8BA5-1B5A453B0E9A}" srcOrd="1" destOrd="0" presId="urn:microsoft.com/office/officeart/2005/8/layout/orgChart1"/>
    <dgm:cxn modelId="{E86B0E85-F821-47F2-811E-FF8AD35CD73C}" type="presParOf" srcId="{0310C426-8491-4A05-B830-A3C9245AD0CF}" destId="{C5564D40-6E4D-4347-8CA5-45E062CAE306}" srcOrd="1" destOrd="0" presId="urn:microsoft.com/office/officeart/2005/8/layout/orgChart1"/>
    <dgm:cxn modelId="{2F49BCF0-B658-4D22-8FB4-20C629EE31EA}" type="presParOf" srcId="{0310C426-8491-4A05-B830-A3C9245AD0CF}" destId="{5DC3AB29-9C0E-4D96-8E41-0B429468B0FE}" srcOrd="2" destOrd="0" presId="urn:microsoft.com/office/officeart/2005/8/layout/orgChart1"/>
    <dgm:cxn modelId="{B02EC17B-4836-43D7-9733-FE1599CC3EC0}" type="presParOf" srcId="{34B0D7FF-2608-4F2D-8C4F-A0C1D1ED76DB}" destId="{25BFC6A7-1EDC-4D35-924B-5FE09F98F1C6}" srcOrd="4" destOrd="0" presId="urn:microsoft.com/office/officeart/2005/8/layout/orgChart1"/>
    <dgm:cxn modelId="{857F57AA-7AE6-44A1-80AE-BBE804631938}" type="presParOf" srcId="{34B0D7FF-2608-4F2D-8C4F-A0C1D1ED76DB}" destId="{991B0CA5-F196-496A-A959-D18BBA4FB3BF}" srcOrd="5" destOrd="0" presId="urn:microsoft.com/office/officeart/2005/8/layout/orgChart1"/>
    <dgm:cxn modelId="{718D242E-6D5C-4B5A-AEDA-6D2C63F9BB20}" type="presParOf" srcId="{991B0CA5-F196-496A-A959-D18BBA4FB3BF}" destId="{18894A49-D616-4302-AAF0-1B76F674F36D}" srcOrd="0" destOrd="0" presId="urn:microsoft.com/office/officeart/2005/8/layout/orgChart1"/>
    <dgm:cxn modelId="{BB7C6527-EC23-4D06-8BB6-FAE325D88C7C}" type="presParOf" srcId="{18894A49-D616-4302-AAF0-1B76F674F36D}" destId="{908377A4-B981-4454-A5B0-6781B9740C72}" srcOrd="0" destOrd="0" presId="urn:microsoft.com/office/officeart/2005/8/layout/orgChart1"/>
    <dgm:cxn modelId="{E51FA945-962C-4C58-A56C-F211A184865F}" type="presParOf" srcId="{18894A49-D616-4302-AAF0-1B76F674F36D}" destId="{F5EEE544-BE2B-4905-90DF-2BA67B50942A}" srcOrd="1" destOrd="0" presId="urn:microsoft.com/office/officeart/2005/8/layout/orgChart1"/>
    <dgm:cxn modelId="{55FC8CDE-5F03-42CB-9893-E2CB39E47FE2}" type="presParOf" srcId="{991B0CA5-F196-496A-A959-D18BBA4FB3BF}" destId="{3F8518AB-5AF3-4A2E-8032-926114B78F39}" srcOrd="1" destOrd="0" presId="urn:microsoft.com/office/officeart/2005/8/layout/orgChart1"/>
    <dgm:cxn modelId="{7B89D315-1CFE-4BF1-B81F-66C066BF9C7B}" type="presParOf" srcId="{991B0CA5-F196-496A-A959-D18BBA4FB3BF}" destId="{0587D3C2-37DF-4A0A-84F6-9F846A297598}" srcOrd="2" destOrd="0" presId="urn:microsoft.com/office/officeart/2005/8/layout/orgChart1"/>
    <dgm:cxn modelId="{F902BE51-1F31-4FAE-B9BA-B5B912F57CB8}" type="presParOf" srcId="{34B0D7FF-2608-4F2D-8C4F-A0C1D1ED76DB}" destId="{F06106F5-8ACF-43D6-A123-4584D2BBC6C7}" srcOrd="6" destOrd="0" presId="urn:microsoft.com/office/officeart/2005/8/layout/orgChart1"/>
    <dgm:cxn modelId="{5CA10FE8-28F5-4697-BBCE-1FEBAE03EDE9}" type="presParOf" srcId="{34B0D7FF-2608-4F2D-8C4F-A0C1D1ED76DB}" destId="{84953F32-778A-4591-88E0-B4FBC68B5813}" srcOrd="7" destOrd="0" presId="urn:microsoft.com/office/officeart/2005/8/layout/orgChart1"/>
    <dgm:cxn modelId="{600DDB68-1273-40D0-9393-C15A321DE2F1}" type="presParOf" srcId="{84953F32-778A-4591-88E0-B4FBC68B5813}" destId="{52034A91-687A-4988-AB3F-AEC1698CFBDE}" srcOrd="0" destOrd="0" presId="urn:microsoft.com/office/officeart/2005/8/layout/orgChart1"/>
    <dgm:cxn modelId="{F06C0A2C-9E61-411E-9845-BCA48CD923C6}" type="presParOf" srcId="{52034A91-687A-4988-AB3F-AEC1698CFBDE}" destId="{90F4B8C1-003B-4552-A2D2-5EC0F164A1DB}" srcOrd="0" destOrd="0" presId="urn:microsoft.com/office/officeart/2005/8/layout/orgChart1"/>
    <dgm:cxn modelId="{7EA20859-D0E5-434D-809C-D094C7BE6E96}" type="presParOf" srcId="{52034A91-687A-4988-AB3F-AEC1698CFBDE}" destId="{04D14075-7958-47A5-94B0-11D25DA37460}" srcOrd="1" destOrd="0" presId="urn:microsoft.com/office/officeart/2005/8/layout/orgChart1"/>
    <dgm:cxn modelId="{26BE5687-59DF-4014-8C89-DA96CB313BBE}" type="presParOf" srcId="{84953F32-778A-4591-88E0-B4FBC68B5813}" destId="{154456D9-CB8C-4E66-AD32-F1D4B6D77C48}" srcOrd="1" destOrd="0" presId="urn:microsoft.com/office/officeart/2005/8/layout/orgChart1"/>
    <dgm:cxn modelId="{D8BED683-B31B-46AF-8A53-733276A105B3}" type="presParOf" srcId="{84953F32-778A-4591-88E0-B4FBC68B5813}" destId="{D96BD12B-DCA6-4C2F-9FFE-D9DBF1BDE366}" srcOrd="2" destOrd="0" presId="urn:microsoft.com/office/officeart/2005/8/layout/orgChart1"/>
    <dgm:cxn modelId="{09094DD4-CB3C-41CE-AF3C-50F1D9BFEA5B}" type="presParOf" srcId="{086D61E7-CBCD-4E5D-B060-C13298B89BDB}" destId="{C81CCE64-2D5F-42A9-A9CF-AF94859AB760}" srcOrd="2" destOrd="0" presId="urn:microsoft.com/office/officeart/2005/8/layout/orgChart1"/>
    <dgm:cxn modelId="{E772E551-0776-42D6-973E-E9A4367CB2E1}" type="presParOf" srcId="{C289D25B-66E8-4BFE-8246-0CCBCF805033}" destId="{6172E426-328F-4623-8F44-544ECC74ED70}" srcOrd="4" destOrd="0" presId="urn:microsoft.com/office/officeart/2005/8/layout/orgChart1"/>
    <dgm:cxn modelId="{5C97E24B-F410-463C-A60B-E53915113546}" type="presParOf" srcId="{C289D25B-66E8-4BFE-8246-0CCBCF805033}" destId="{4C3AD2CA-F11C-466B-8A3E-682B81D054FA}" srcOrd="5" destOrd="0" presId="urn:microsoft.com/office/officeart/2005/8/layout/orgChart1"/>
    <dgm:cxn modelId="{F7CC37AF-2D95-4EF6-927E-2F7A516EF919}" type="presParOf" srcId="{4C3AD2CA-F11C-466B-8A3E-682B81D054FA}" destId="{3269B3A7-2586-410E-AC69-C672746C9A0A}" srcOrd="0" destOrd="0" presId="urn:microsoft.com/office/officeart/2005/8/layout/orgChart1"/>
    <dgm:cxn modelId="{BC3680CC-DE38-4EE5-A9C8-6E89A3FFA46A}" type="presParOf" srcId="{3269B3A7-2586-410E-AC69-C672746C9A0A}" destId="{324AF2C7-E7CD-411F-ABA7-23C77482EE31}" srcOrd="0" destOrd="0" presId="urn:microsoft.com/office/officeart/2005/8/layout/orgChart1"/>
    <dgm:cxn modelId="{DBCE64C8-8FB1-43C1-9E06-3FF892C3DD4E}" type="presParOf" srcId="{3269B3A7-2586-410E-AC69-C672746C9A0A}" destId="{053754F0-584F-4F7B-896B-A6635F013B11}" srcOrd="1" destOrd="0" presId="urn:microsoft.com/office/officeart/2005/8/layout/orgChart1"/>
    <dgm:cxn modelId="{0F250CE8-986B-401F-A40D-11391B53F6AB}" type="presParOf" srcId="{4C3AD2CA-F11C-466B-8A3E-682B81D054FA}" destId="{FC3B06CB-0C52-4C3B-8009-B8ABB59EE90A}" srcOrd="1" destOrd="0" presId="urn:microsoft.com/office/officeart/2005/8/layout/orgChart1"/>
    <dgm:cxn modelId="{A653713E-30CC-4748-BDEB-279CC779BCD8}" type="presParOf" srcId="{FC3B06CB-0C52-4C3B-8009-B8ABB59EE90A}" destId="{69444776-9670-4921-9954-F47A9F028FC7}" srcOrd="0" destOrd="0" presId="urn:microsoft.com/office/officeart/2005/8/layout/orgChart1"/>
    <dgm:cxn modelId="{3DF3B66D-639F-4862-87AB-5DF70284A926}" type="presParOf" srcId="{FC3B06CB-0C52-4C3B-8009-B8ABB59EE90A}" destId="{AE34725B-E892-49F1-9C68-C0A85C7381F1}" srcOrd="1" destOrd="0" presId="urn:microsoft.com/office/officeart/2005/8/layout/orgChart1"/>
    <dgm:cxn modelId="{D8454840-3B6E-4381-ADCD-8D381C973DBF}" type="presParOf" srcId="{AE34725B-E892-49F1-9C68-C0A85C7381F1}" destId="{9C12B25E-F6AE-4DEB-BD68-8B1FA2381B51}" srcOrd="0" destOrd="0" presId="urn:microsoft.com/office/officeart/2005/8/layout/orgChart1"/>
    <dgm:cxn modelId="{8AA13778-C237-4610-8FCD-A88F346BCFD8}" type="presParOf" srcId="{9C12B25E-F6AE-4DEB-BD68-8B1FA2381B51}" destId="{C593533D-E5E3-4CA0-BAC4-C562D6434DC6}" srcOrd="0" destOrd="0" presId="urn:microsoft.com/office/officeart/2005/8/layout/orgChart1"/>
    <dgm:cxn modelId="{AC884129-A3F5-4A6D-839C-B3443DD2C5A9}" type="presParOf" srcId="{9C12B25E-F6AE-4DEB-BD68-8B1FA2381B51}" destId="{47F85634-BE0C-418B-8DA1-43D9A7031A20}" srcOrd="1" destOrd="0" presId="urn:microsoft.com/office/officeart/2005/8/layout/orgChart1"/>
    <dgm:cxn modelId="{B9D90DBE-6FD5-43AD-B07A-00D559148AC9}" type="presParOf" srcId="{AE34725B-E892-49F1-9C68-C0A85C7381F1}" destId="{AE56D139-1111-4C61-A5C2-9C31CC8C3437}" srcOrd="1" destOrd="0" presId="urn:microsoft.com/office/officeart/2005/8/layout/orgChart1"/>
    <dgm:cxn modelId="{AE69EE30-BA2D-44FE-9C63-719262772F1F}" type="presParOf" srcId="{AE34725B-E892-49F1-9C68-C0A85C7381F1}" destId="{A505879B-C0F2-4667-A5BC-B85179368308}" srcOrd="2" destOrd="0" presId="urn:microsoft.com/office/officeart/2005/8/layout/orgChart1"/>
    <dgm:cxn modelId="{33DD3962-A858-422D-8EB3-14CDB9A6D1E1}" type="presParOf" srcId="{FC3B06CB-0C52-4C3B-8009-B8ABB59EE90A}" destId="{E1D517F1-BDF3-4BA8-AEFD-AE395082B614}" srcOrd="2" destOrd="0" presId="urn:microsoft.com/office/officeart/2005/8/layout/orgChart1"/>
    <dgm:cxn modelId="{ED92C38F-4740-4F25-A3F3-ED9588C0F662}" type="presParOf" srcId="{FC3B06CB-0C52-4C3B-8009-B8ABB59EE90A}" destId="{96C083C9-3A57-42F5-9842-CE2C551E21B8}" srcOrd="3" destOrd="0" presId="urn:microsoft.com/office/officeart/2005/8/layout/orgChart1"/>
    <dgm:cxn modelId="{881473D3-3D72-4A91-8FCE-CD0C47DCF816}" type="presParOf" srcId="{96C083C9-3A57-42F5-9842-CE2C551E21B8}" destId="{1A941371-266F-4BA2-BFF2-D0018B0EEC76}" srcOrd="0" destOrd="0" presId="urn:microsoft.com/office/officeart/2005/8/layout/orgChart1"/>
    <dgm:cxn modelId="{03441B0B-7424-4A61-BF77-90A9C823BF40}" type="presParOf" srcId="{1A941371-266F-4BA2-BFF2-D0018B0EEC76}" destId="{47FD7D69-0853-4ECE-A5B0-62C06E1064CA}" srcOrd="0" destOrd="0" presId="urn:microsoft.com/office/officeart/2005/8/layout/orgChart1"/>
    <dgm:cxn modelId="{1A8DB47A-C26B-4CCF-8413-0DFA13C102C4}" type="presParOf" srcId="{1A941371-266F-4BA2-BFF2-D0018B0EEC76}" destId="{AA224AFD-EF49-4B06-870A-9758E10E69E4}" srcOrd="1" destOrd="0" presId="urn:microsoft.com/office/officeart/2005/8/layout/orgChart1"/>
    <dgm:cxn modelId="{4FB533F7-24A4-4240-81F5-EAA625F95FC0}" type="presParOf" srcId="{96C083C9-3A57-42F5-9842-CE2C551E21B8}" destId="{F08B1299-A3FF-4C8B-9C66-45866E53785E}" srcOrd="1" destOrd="0" presId="urn:microsoft.com/office/officeart/2005/8/layout/orgChart1"/>
    <dgm:cxn modelId="{BD98FC5B-E81F-4A8B-B807-C2069D87E9C5}" type="presParOf" srcId="{96C083C9-3A57-42F5-9842-CE2C551E21B8}" destId="{3D13F372-E543-4AC8-B54B-2F3A6AEAC818}" srcOrd="2" destOrd="0" presId="urn:microsoft.com/office/officeart/2005/8/layout/orgChart1"/>
    <dgm:cxn modelId="{5D22F34F-063C-4F50-BF88-36739D622ECC}" type="presParOf" srcId="{FC3B06CB-0C52-4C3B-8009-B8ABB59EE90A}" destId="{9072BC45-57D7-4591-9BC5-3A1BEBCD2E62}" srcOrd="4" destOrd="0" presId="urn:microsoft.com/office/officeart/2005/8/layout/orgChart1"/>
    <dgm:cxn modelId="{22579FEC-562B-4D95-B693-39BB849502BA}" type="presParOf" srcId="{FC3B06CB-0C52-4C3B-8009-B8ABB59EE90A}" destId="{353A1528-0DB1-4993-9E79-548B283953C5}" srcOrd="5" destOrd="0" presId="urn:microsoft.com/office/officeart/2005/8/layout/orgChart1"/>
    <dgm:cxn modelId="{F9D7200E-218B-42AC-A57B-823CD5A8487A}" type="presParOf" srcId="{353A1528-0DB1-4993-9E79-548B283953C5}" destId="{2E8D9C18-F0D1-4F1F-9EF4-EFA3F4361BF8}" srcOrd="0" destOrd="0" presId="urn:microsoft.com/office/officeart/2005/8/layout/orgChart1"/>
    <dgm:cxn modelId="{A8BD89E4-7F49-4952-9D84-BFB7761623BE}" type="presParOf" srcId="{2E8D9C18-F0D1-4F1F-9EF4-EFA3F4361BF8}" destId="{2255C9A7-8454-4F00-90FD-E60AAE97A553}" srcOrd="0" destOrd="0" presId="urn:microsoft.com/office/officeart/2005/8/layout/orgChart1"/>
    <dgm:cxn modelId="{C46E429C-6771-4179-A42C-B25529DF8CD9}" type="presParOf" srcId="{2E8D9C18-F0D1-4F1F-9EF4-EFA3F4361BF8}" destId="{824CFA83-AEAF-4684-91AF-971E383934D0}" srcOrd="1" destOrd="0" presId="urn:microsoft.com/office/officeart/2005/8/layout/orgChart1"/>
    <dgm:cxn modelId="{2959EA7A-D016-42FB-8903-920B4B3796C6}" type="presParOf" srcId="{353A1528-0DB1-4993-9E79-548B283953C5}" destId="{9C58E75C-1F69-4FB2-B0B8-93EB0BBF735C}" srcOrd="1" destOrd="0" presId="urn:microsoft.com/office/officeart/2005/8/layout/orgChart1"/>
    <dgm:cxn modelId="{14456EE1-9CAA-4CA6-975E-3BC4D73FE3B1}" type="presParOf" srcId="{353A1528-0DB1-4993-9E79-548B283953C5}" destId="{3E2BE744-5AD7-4AA9-8CD7-479B0E737F62}" srcOrd="2" destOrd="0" presId="urn:microsoft.com/office/officeart/2005/8/layout/orgChart1"/>
    <dgm:cxn modelId="{57E71E4D-4E62-4ED0-9D8B-652F687A9A67}" type="presParOf" srcId="{FC3B06CB-0C52-4C3B-8009-B8ABB59EE90A}" destId="{5163B872-21CA-4FAA-9B7C-2819F3198400}" srcOrd="6" destOrd="0" presId="urn:microsoft.com/office/officeart/2005/8/layout/orgChart1"/>
    <dgm:cxn modelId="{D1A55B01-3E2E-42F9-9BCD-3219F829CA25}" type="presParOf" srcId="{FC3B06CB-0C52-4C3B-8009-B8ABB59EE90A}" destId="{664765F1-B553-4773-9891-9357D0B98601}" srcOrd="7" destOrd="0" presId="urn:microsoft.com/office/officeart/2005/8/layout/orgChart1"/>
    <dgm:cxn modelId="{587021EE-0F11-4EC7-AA76-44C4803A9262}" type="presParOf" srcId="{664765F1-B553-4773-9891-9357D0B98601}" destId="{01E8320C-2FB6-4F79-A3E1-BED5329D72C4}" srcOrd="0" destOrd="0" presId="urn:microsoft.com/office/officeart/2005/8/layout/orgChart1"/>
    <dgm:cxn modelId="{F0A25ADE-B270-4537-88D9-F58370405394}" type="presParOf" srcId="{01E8320C-2FB6-4F79-A3E1-BED5329D72C4}" destId="{9C852BD4-CEDA-46D0-8B1A-6E7816A927DB}" srcOrd="0" destOrd="0" presId="urn:microsoft.com/office/officeart/2005/8/layout/orgChart1"/>
    <dgm:cxn modelId="{95F1817D-E603-4028-8ACE-89CA42C62A95}" type="presParOf" srcId="{01E8320C-2FB6-4F79-A3E1-BED5329D72C4}" destId="{9B557B6D-7FAB-4604-BAA0-D96181E09875}" srcOrd="1" destOrd="0" presId="urn:microsoft.com/office/officeart/2005/8/layout/orgChart1"/>
    <dgm:cxn modelId="{7A918ED2-A23C-43AC-89A5-3EF905EB5FD0}" type="presParOf" srcId="{664765F1-B553-4773-9891-9357D0B98601}" destId="{4C7FB89B-24F5-4CFA-B8D4-4864A8E429A7}" srcOrd="1" destOrd="0" presId="urn:microsoft.com/office/officeart/2005/8/layout/orgChart1"/>
    <dgm:cxn modelId="{4C74BDAE-0855-4B8E-9637-33BBA226D968}" type="presParOf" srcId="{664765F1-B553-4773-9891-9357D0B98601}" destId="{01C100C3-2BDC-4089-AF2F-520119AA47E2}" srcOrd="2" destOrd="0" presId="urn:microsoft.com/office/officeart/2005/8/layout/orgChart1"/>
    <dgm:cxn modelId="{8E154EC6-255B-4DFE-BB6A-81CDCEE8AE17}" type="presParOf" srcId="{FC3B06CB-0C52-4C3B-8009-B8ABB59EE90A}" destId="{77827C45-FF32-4F27-BBF4-87505FD93E96}" srcOrd="8" destOrd="0" presId="urn:microsoft.com/office/officeart/2005/8/layout/orgChart1"/>
    <dgm:cxn modelId="{D800DABD-216B-49BE-BC3D-9E0AE454312A}" type="presParOf" srcId="{FC3B06CB-0C52-4C3B-8009-B8ABB59EE90A}" destId="{BA1081E4-8E91-4767-B5F2-D755DB35E812}" srcOrd="9" destOrd="0" presId="urn:microsoft.com/office/officeart/2005/8/layout/orgChart1"/>
    <dgm:cxn modelId="{D6210B4F-1513-4599-9774-FE05CD449B6D}" type="presParOf" srcId="{BA1081E4-8E91-4767-B5F2-D755DB35E812}" destId="{6D81BD68-4126-482C-B3C3-55940847B488}" srcOrd="0" destOrd="0" presId="urn:microsoft.com/office/officeart/2005/8/layout/orgChart1"/>
    <dgm:cxn modelId="{1473AFC7-28C3-4954-B5B6-FA9AFBD4610E}" type="presParOf" srcId="{6D81BD68-4126-482C-B3C3-55940847B488}" destId="{49B9CB89-8ED8-4B90-9082-D3955EB1B6F1}" srcOrd="0" destOrd="0" presId="urn:microsoft.com/office/officeart/2005/8/layout/orgChart1"/>
    <dgm:cxn modelId="{3B62B7E2-A685-47C2-BD9A-A0D3C4B39AAA}" type="presParOf" srcId="{6D81BD68-4126-482C-B3C3-55940847B488}" destId="{72C15AAF-5BD0-44A0-A67A-04B668A537D5}" srcOrd="1" destOrd="0" presId="urn:microsoft.com/office/officeart/2005/8/layout/orgChart1"/>
    <dgm:cxn modelId="{4B24415B-1497-496D-B3A8-9C1DB296F4F1}" type="presParOf" srcId="{BA1081E4-8E91-4767-B5F2-D755DB35E812}" destId="{4EB4CAA1-7493-4C3F-93B1-CA24649DE6C8}" srcOrd="1" destOrd="0" presId="urn:microsoft.com/office/officeart/2005/8/layout/orgChart1"/>
    <dgm:cxn modelId="{E4B8A8A1-5F80-4366-BD45-5DB7F3AB50AE}" type="presParOf" srcId="{BA1081E4-8E91-4767-B5F2-D755DB35E812}" destId="{1932B09F-649F-41C1-B301-557F5F33DAAE}" srcOrd="2" destOrd="0" presId="urn:microsoft.com/office/officeart/2005/8/layout/orgChart1"/>
    <dgm:cxn modelId="{CC5974F8-C3D3-47F3-9D2B-EC4FA71A0E46}" type="presParOf" srcId="{4C3AD2CA-F11C-466B-8A3E-682B81D054FA}" destId="{E0388E1D-939B-4D06-8F8A-7353F9556351}" srcOrd="2" destOrd="0" presId="urn:microsoft.com/office/officeart/2005/8/layout/orgChart1"/>
    <dgm:cxn modelId="{996CA696-5AB9-442B-AEEA-9FB7B8CA7A22}" type="presParOf" srcId="{3B2D49C7-0DCD-44B2-AF59-B86962C35A51}" destId="{6876A1EF-BFA9-43FC-BBEB-E2362A6AC4BE}" srcOrd="2" destOrd="0" presId="urn:microsoft.com/office/officeart/2005/8/layout/orgChart1"/>
    <dgm:cxn modelId="{B4F6C3E8-49FD-4CA9-A63A-13D74AFC3C08}" type="presParOf" srcId="{1E982CAB-6833-4335-BC05-F0106D72D3C5}" destId="{551B33C0-DA2C-4A0B-B715-DE0DAFB3AD98}" srcOrd="2" destOrd="0" presId="urn:microsoft.com/office/officeart/2005/8/layout/orgChart1"/>
    <dgm:cxn modelId="{F969DC77-52F1-4725-A8C6-90BDC272CF6A}" type="presParOf" srcId="{1E982CAB-6833-4335-BC05-F0106D72D3C5}" destId="{CC0F0EA7-07F8-43D1-9A13-74C9F785E290}" srcOrd="3" destOrd="0" presId="urn:microsoft.com/office/officeart/2005/8/layout/orgChart1"/>
    <dgm:cxn modelId="{02F2CD8B-6448-4F99-A51A-83E95EF22862}" type="presParOf" srcId="{CC0F0EA7-07F8-43D1-9A13-74C9F785E290}" destId="{CEB0B940-7A6B-449E-81EA-EF057AEDF5D2}" srcOrd="0" destOrd="0" presId="urn:microsoft.com/office/officeart/2005/8/layout/orgChart1"/>
    <dgm:cxn modelId="{D2915019-B152-4F1F-A562-493C4B32854E}" type="presParOf" srcId="{CEB0B940-7A6B-449E-81EA-EF057AEDF5D2}" destId="{54CFE164-35CC-4FCE-A7E5-10089203704C}" srcOrd="0" destOrd="0" presId="urn:microsoft.com/office/officeart/2005/8/layout/orgChart1"/>
    <dgm:cxn modelId="{ECB5E01B-B959-45DB-907C-1E1951BC7259}" type="presParOf" srcId="{CEB0B940-7A6B-449E-81EA-EF057AEDF5D2}" destId="{98FC1AE4-EF42-4419-9D98-7120DA7D542F}" srcOrd="1" destOrd="0" presId="urn:microsoft.com/office/officeart/2005/8/layout/orgChart1"/>
    <dgm:cxn modelId="{CCEBB379-49D1-4F8E-BADE-A68CE1B31FBF}" type="presParOf" srcId="{CC0F0EA7-07F8-43D1-9A13-74C9F785E290}" destId="{D142D9A4-75FF-484D-806E-F68BCD711E71}" srcOrd="1" destOrd="0" presId="urn:microsoft.com/office/officeart/2005/8/layout/orgChart1"/>
    <dgm:cxn modelId="{162E2AD2-6714-4A93-95B0-6CC061766962}" type="presParOf" srcId="{D142D9A4-75FF-484D-806E-F68BCD711E71}" destId="{710E51D7-B454-4A67-8B60-DDB2A8856CD4}" srcOrd="0" destOrd="0" presId="urn:microsoft.com/office/officeart/2005/8/layout/orgChart1"/>
    <dgm:cxn modelId="{2DC21A5C-1A15-49B7-B29D-F8BA3C719BB3}" type="presParOf" srcId="{D142D9A4-75FF-484D-806E-F68BCD711E71}" destId="{415E2811-F5C6-4795-AA8E-FF78E424A668}" srcOrd="1" destOrd="0" presId="urn:microsoft.com/office/officeart/2005/8/layout/orgChart1"/>
    <dgm:cxn modelId="{8BFBE154-8528-4DC6-891A-DEC70AC78C62}" type="presParOf" srcId="{415E2811-F5C6-4795-AA8E-FF78E424A668}" destId="{F65D7609-D8B4-4C3F-9FFF-1EDDF82F3BF8}" srcOrd="0" destOrd="0" presId="urn:microsoft.com/office/officeart/2005/8/layout/orgChart1"/>
    <dgm:cxn modelId="{5CAFB62D-760F-472F-948F-F5506F8455A7}" type="presParOf" srcId="{F65D7609-D8B4-4C3F-9FFF-1EDDF82F3BF8}" destId="{8C608CAE-124A-4F43-A8FB-E1B99DD86312}" srcOrd="0" destOrd="0" presId="urn:microsoft.com/office/officeart/2005/8/layout/orgChart1"/>
    <dgm:cxn modelId="{77B120BC-2CAA-46C9-93FE-3BF478D8CF21}" type="presParOf" srcId="{F65D7609-D8B4-4C3F-9FFF-1EDDF82F3BF8}" destId="{5303F01E-1CAE-4794-939F-C1ECA48FAF0A}" srcOrd="1" destOrd="0" presId="urn:microsoft.com/office/officeart/2005/8/layout/orgChart1"/>
    <dgm:cxn modelId="{DC8DC424-DF81-4BFA-8522-00D996ABC106}" type="presParOf" srcId="{415E2811-F5C6-4795-AA8E-FF78E424A668}" destId="{7CE23B44-66A0-4ED3-BC4B-3C71A710DB46}" srcOrd="1" destOrd="0" presId="urn:microsoft.com/office/officeart/2005/8/layout/orgChart1"/>
    <dgm:cxn modelId="{EE220FCC-2D56-4FE0-8001-00A26026EAA4}" type="presParOf" srcId="{415E2811-F5C6-4795-AA8E-FF78E424A668}" destId="{15ED5242-C89E-44FC-BB4D-347A70A8D2DE}" srcOrd="2" destOrd="0" presId="urn:microsoft.com/office/officeart/2005/8/layout/orgChart1"/>
    <dgm:cxn modelId="{5D0BB54B-DB7E-4E4B-B46C-BC36390F735D}" type="presParOf" srcId="{D142D9A4-75FF-484D-806E-F68BCD711E71}" destId="{ABDCF7BA-64DA-4A33-8FBC-858F04D54CDC}" srcOrd="2" destOrd="0" presId="urn:microsoft.com/office/officeart/2005/8/layout/orgChart1"/>
    <dgm:cxn modelId="{2A2E1C91-C48F-4383-84E7-924354FB40E0}" type="presParOf" srcId="{D142D9A4-75FF-484D-806E-F68BCD711E71}" destId="{51D3A8ED-4125-43DA-B919-1CE6EC6D63E8}" srcOrd="3" destOrd="0" presId="urn:microsoft.com/office/officeart/2005/8/layout/orgChart1"/>
    <dgm:cxn modelId="{DB29C04B-83C3-4AE3-A124-466F21478080}" type="presParOf" srcId="{51D3A8ED-4125-43DA-B919-1CE6EC6D63E8}" destId="{3977B46D-39A7-418E-BC8B-3BE90B625883}" srcOrd="0" destOrd="0" presId="urn:microsoft.com/office/officeart/2005/8/layout/orgChart1"/>
    <dgm:cxn modelId="{9C822CD8-AEB9-472C-9696-002AFB928719}" type="presParOf" srcId="{3977B46D-39A7-418E-BC8B-3BE90B625883}" destId="{6BA20F71-D655-442E-A63E-80191BDD7389}" srcOrd="0" destOrd="0" presId="urn:microsoft.com/office/officeart/2005/8/layout/orgChart1"/>
    <dgm:cxn modelId="{2FBC5993-772A-4B03-92C7-27AA1AC0C3DC}" type="presParOf" srcId="{3977B46D-39A7-418E-BC8B-3BE90B625883}" destId="{28C7EFDF-9B80-4C1B-99FB-433A89770795}" srcOrd="1" destOrd="0" presId="urn:microsoft.com/office/officeart/2005/8/layout/orgChart1"/>
    <dgm:cxn modelId="{DFE2AB26-C5BA-41AA-A83A-9EE9F0A383C5}" type="presParOf" srcId="{51D3A8ED-4125-43DA-B919-1CE6EC6D63E8}" destId="{7389E150-CAF4-45A0-945D-D3EC997307A4}" srcOrd="1" destOrd="0" presId="urn:microsoft.com/office/officeart/2005/8/layout/orgChart1"/>
    <dgm:cxn modelId="{549127A1-7976-4AB1-8890-99DB0FFB029C}" type="presParOf" srcId="{51D3A8ED-4125-43DA-B919-1CE6EC6D63E8}" destId="{08440FDE-5FC6-4DA6-A638-301751D5F1F8}" srcOrd="2" destOrd="0" presId="urn:microsoft.com/office/officeart/2005/8/layout/orgChart1"/>
    <dgm:cxn modelId="{18003F1D-3254-4E6B-9179-D0DF9579A927}" type="presParOf" srcId="{D142D9A4-75FF-484D-806E-F68BCD711E71}" destId="{676FBB14-F8B0-4ED0-8AB9-8663FB94D2D5}" srcOrd="4" destOrd="0" presId="urn:microsoft.com/office/officeart/2005/8/layout/orgChart1"/>
    <dgm:cxn modelId="{19F9FD65-1705-46FD-A436-BA9FF871C789}" type="presParOf" srcId="{D142D9A4-75FF-484D-806E-F68BCD711E71}" destId="{9E258DC3-7697-4927-BE20-56E5F02F134C}" srcOrd="5" destOrd="0" presId="urn:microsoft.com/office/officeart/2005/8/layout/orgChart1"/>
    <dgm:cxn modelId="{345534E3-D865-4EB4-AC74-21533AF6B935}" type="presParOf" srcId="{9E258DC3-7697-4927-BE20-56E5F02F134C}" destId="{EC3443BB-EF81-4235-89AD-CF45D9713528}" srcOrd="0" destOrd="0" presId="urn:microsoft.com/office/officeart/2005/8/layout/orgChart1"/>
    <dgm:cxn modelId="{FC897389-4624-4839-A784-9039F714FAE6}" type="presParOf" srcId="{EC3443BB-EF81-4235-89AD-CF45D9713528}" destId="{EE2245F5-A5A1-4BCF-A759-04C1224447B6}" srcOrd="0" destOrd="0" presId="urn:microsoft.com/office/officeart/2005/8/layout/orgChart1"/>
    <dgm:cxn modelId="{2256AC77-B888-4D18-AF22-29975D40D9D1}" type="presParOf" srcId="{EC3443BB-EF81-4235-89AD-CF45D9713528}" destId="{6E7CB0AE-E74B-4B66-8197-374FF065574F}" srcOrd="1" destOrd="0" presId="urn:microsoft.com/office/officeart/2005/8/layout/orgChart1"/>
    <dgm:cxn modelId="{F8356669-B61D-4391-8992-B35400FFA8CF}" type="presParOf" srcId="{9E258DC3-7697-4927-BE20-56E5F02F134C}" destId="{498F95E2-78DD-4861-8976-7979A63AEBE6}" srcOrd="1" destOrd="0" presId="urn:microsoft.com/office/officeart/2005/8/layout/orgChart1"/>
    <dgm:cxn modelId="{C136BF90-639B-48A0-BF9F-70BAE98B774A}" type="presParOf" srcId="{9E258DC3-7697-4927-BE20-56E5F02F134C}" destId="{FA46BDB7-2281-4BD0-83FE-70A93B4F1A72}" srcOrd="2" destOrd="0" presId="urn:microsoft.com/office/officeart/2005/8/layout/orgChart1"/>
    <dgm:cxn modelId="{7C5D65B1-2984-441F-A610-3A91625B2FA0}" type="presParOf" srcId="{D142D9A4-75FF-484D-806E-F68BCD711E71}" destId="{8C18B2D2-664D-4F51-8896-5BC82C6CED62}" srcOrd="6" destOrd="0" presId="urn:microsoft.com/office/officeart/2005/8/layout/orgChart1"/>
    <dgm:cxn modelId="{625E012A-60F7-467F-8465-43E40D4B8CA9}" type="presParOf" srcId="{D142D9A4-75FF-484D-806E-F68BCD711E71}" destId="{F6F50BCF-C08D-4115-B3BC-F8BB4708E58C}" srcOrd="7" destOrd="0" presId="urn:microsoft.com/office/officeart/2005/8/layout/orgChart1"/>
    <dgm:cxn modelId="{57E4D403-EF8F-45C9-B989-C3E6C72D2BB5}" type="presParOf" srcId="{F6F50BCF-C08D-4115-B3BC-F8BB4708E58C}" destId="{9ACA0C7C-7E86-4F10-9AD9-70F30C9C0F7E}" srcOrd="0" destOrd="0" presId="urn:microsoft.com/office/officeart/2005/8/layout/orgChart1"/>
    <dgm:cxn modelId="{363B3F78-48A9-4987-AE02-E1F5E4B3CFB9}" type="presParOf" srcId="{9ACA0C7C-7E86-4F10-9AD9-70F30C9C0F7E}" destId="{7420472D-F629-4519-BD05-DC81F45E3233}" srcOrd="0" destOrd="0" presId="urn:microsoft.com/office/officeart/2005/8/layout/orgChart1"/>
    <dgm:cxn modelId="{DE9A1FB6-AB5D-435B-9008-99168A9BBD5B}" type="presParOf" srcId="{9ACA0C7C-7E86-4F10-9AD9-70F30C9C0F7E}" destId="{18054CAD-9900-4734-BF76-EF6A93933A47}" srcOrd="1" destOrd="0" presId="urn:microsoft.com/office/officeart/2005/8/layout/orgChart1"/>
    <dgm:cxn modelId="{DFE7F80B-FA8B-4B86-A62B-8E89ED6EDBA9}" type="presParOf" srcId="{F6F50BCF-C08D-4115-B3BC-F8BB4708E58C}" destId="{DFFC911A-CF73-498F-802D-9B59002AC5ED}" srcOrd="1" destOrd="0" presId="urn:microsoft.com/office/officeart/2005/8/layout/orgChart1"/>
    <dgm:cxn modelId="{A02D94D7-3B13-4E37-B000-E501511EEED7}" type="presParOf" srcId="{F6F50BCF-C08D-4115-B3BC-F8BB4708E58C}" destId="{7FED4979-F122-491D-94AA-DA5034C5F89D}" srcOrd="2" destOrd="0" presId="urn:microsoft.com/office/officeart/2005/8/layout/orgChart1"/>
    <dgm:cxn modelId="{1DC9A8A8-2CEF-4FAF-8B8A-B6A24D049803}" type="presParOf" srcId="{D142D9A4-75FF-484D-806E-F68BCD711E71}" destId="{527F05D6-ABDF-4A57-880D-0C4D28A68BBB}" srcOrd="8" destOrd="0" presId="urn:microsoft.com/office/officeart/2005/8/layout/orgChart1"/>
    <dgm:cxn modelId="{246DD05B-7AEC-4926-BF70-BF3451610155}" type="presParOf" srcId="{D142D9A4-75FF-484D-806E-F68BCD711E71}" destId="{0131D00A-7E48-4182-9CE8-36EC4AB5EEF4}" srcOrd="9" destOrd="0" presId="urn:microsoft.com/office/officeart/2005/8/layout/orgChart1"/>
    <dgm:cxn modelId="{63F26626-D3C9-4B87-A67A-4B05BBBE5CC0}" type="presParOf" srcId="{0131D00A-7E48-4182-9CE8-36EC4AB5EEF4}" destId="{71012C14-D133-4669-99FF-CD0597253EC0}" srcOrd="0" destOrd="0" presId="urn:microsoft.com/office/officeart/2005/8/layout/orgChart1"/>
    <dgm:cxn modelId="{899191B6-6E6A-4223-BAA9-8FACAA630405}" type="presParOf" srcId="{71012C14-D133-4669-99FF-CD0597253EC0}" destId="{3E29FD73-DC92-4C5B-AF75-927B99DD9DD9}" srcOrd="0" destOrd="0" presId="urn:microsoft.com/office/officeart/2005/8/layout/orgChart1"/>
    <dgm:cxn modelId="{F99BA827-0C81-4F24-97B2-3A2909FB2978}" type="presParOf" srcId="{71012C14-D133-4669-99FF-CD0597253EC0}" destId="{0FD87B61-8450-48AA-AA84-1AD39911E039}" srcOrd="1" destOrd="0" presId="urn:microsoft.com/office/officeart/2005/8/layout/orgChart1"/>
    <dgm:cxn modelId="{E8BB0C21-9FD9-4238-82F0-C9435EB5E9A0}" type="presParOf" srcId="{0131D00A-7E48-4182-9CE8-36EC4AB5EEF4}" destId="{E7E2844A-198B-4C74-9C0B-273054B3FE6E}" srcOrd="1" destOrd="0" presId="urn:microsoft.com/office/officeart/2005/8/layout/orgChart1"/>
    <dgm:cxn modelId="{0FF46772-5A79-4E48-AC69-E4287E455D37}" type="presParOf" srcId="{0131D00A-7E48-4182-9CE8-36EC4AB5EEF4}" destId="{9A1B6538-2F6D-4E98-AE85-0BE650CAC604}" srcOrd="2" destOrd="0" presId="urn:microsoft.com/office/officeart/2005/8/layout/orgChart1"/>
    <dgm:cxn modelId="{8B9A2FAF-BCC4-49EE-B1E4-640826E08E24}" type="presParOf" srcId="{D142D9A4-75FF-484D-806E-F68BCD711E71}" destId="{86A164F6-9267-4C43-8646-AD3119E9BA01}" srcOrd="10" destOrd="0" presId="urn:microsoft.com/office/officeart/2005/8/layout/orgChart1"/>
    <dgm:cxn modelId="{79459273-AFBC-4301-91DB-E0693D6FBF90}" type="presParOf" srcId="{D142D9A4-75FF-484D-806E-F68BCD711E71}" destId="{D4A25132-0688-482D-9E73-8DCC4CDCEB21}" srcOrd="11" destOrd="0" presId="urn:microsoft.com/office/officeart/2005/8/layout/orgChart1"/>
    <dgm:cxn modelId="{0E1611BC-D248-4BC4-9E8F-0174F5196D08}" type="presParOf" srcId="{D4A25132-0688-482D-9E73-8DCC4CDCEB21}" destId="{49263F03-88BC-423A-9702-6412E76BE59C}" srcOrd="0" destOrd="0" presId="urn:microsoft.com/office/officeart/2005/8/layout/orgChart1"/>
    <dgm:cxn modelId="{96BECC7E-3E8B-4C51-AE53-8CE82CC50390}" type="presParOf" srcId="{49263F03-88BC-423A-9702-6412E76BE59C}" destId="{6DE5517A-C6E5-4D07-9044-E0AFE74421E6}" srcOrd="0" destOrd="0" presId="urn:microsoft.com/office/officeart/2005/8/layout/orgChart1"/>
    <dgm:cxn modelId="{D31BA207-EDBD-43D1-9987-1D547E0CE4FE}" type="presParOf" srcId="{49263F03-88BC-423A-9702-6412E76BE59C}" destId="{A9D9077D-167E-4B5A-90F3-013659C88436}" srcOrd="1" destOrd="0" presId="urn:microsoft.com/office/officeart/2005/8/layout/orgChart1"/>
    <dgm:cxn modelId="{7E8A3061-3390-4E7C-B58F-A1491109D34E}" type="presParOf" srcId="{D4A25132-0688-482D-9E73-8DCC4CDCEB21}" destId="{63808B46-3C06-4924-BF1A-C6F3FF877CAE}" srcOrd="1" destOrd="0" presId="urn:microsoft.com/office/officeart/2005/8/layout/orgChart1"/>
    <dgm:cxn modelId="{23E2252A-6EC9-4F46-AE94-94FC18A8BFA8}" type="presParOf" srcId="{D4A25132-0688-482D-9E73-8DCC4CDCEB21}" destId="{E4F42F82-5D85-49AD-95D9-B5712BEEAD8A}" srcOrd="2" destOrd="0" presId="urn:microsoft.com/office/officeart/2005/8/layout/orgChart1"/>
    <dgm:cxn modelId="{C8114E63-869E-41C8-BC2D-7B147E858DC2}" type="presParOf" srcId="{D142D9A4-75FF-484D-806E-F68BCD711E71}" destId="{E68310FC-36A4-46D4-9EC8-639A307A70C4}" srcOrd="12" destOrd="0" presId="urn:microsoft.com/office/officeart/2005/8/layout/orgChart1"/>
    <dgm:cxn modelId="{3636B1E8-D795-424B-9716-89912D00C982}" type="presParOf" srcId="{D142D9A4-75FF-484D-806E-F68BCD711E71}" destId="{08E83C46-C1A5-4689-80BC-CEFCF466712A}" srcOrd="13" destOrd="0" presId="urn:microsoft.com/office/officeart/2005/8/layout/orgChart1"/>
    <dgm:cxn modelId="{C180E674-2552-4AA1-80EF-E3FDB45E874F}" type="presParOf" srcId="{08E83C46-C1A5-4689-80BC-CEFCF466712A}" destId="{09029950-5EB8-471D-87EA-9329BE58C9A5}" srcOrd="0" destOrd="0" presId="urn:microsoft.com/office/officeart/2005/8/layout/orgChart1"/>
    <dgm:cxn modelId="{563FF6E8-3E35-4F5F-910D-A205614C7850}" type="presParOf" srcId="{09029950-5EB8-471D-87EA-9329BE58C9A5}" destId="{BB97A75D-F861-42A9-8B4D-BC95E52CA6D2}" srcOrd="0" destOrd="0" presId="urn:microsoft.com/office/officeart/2005/8/layout/orgChart1"/>
    <dgm:cxn modelId="{01E7838A-B07E-40CA-9EC5-6C6CEF7CEC03}" type="presParOf" srcId="{09029950-5EB8-471D-87EA-9329BE58C9A5}" destId="{354550E5-73ED-421B-8880-7AE0685CE816}" srcOrd="1" destOrd="0" presId="urn:microsoft.com/office/officeart/2005/8/layout/orgChart1"/>
    <dgm:cxn modelId="{A237722A-76A7-444E-98F1-D5720C3909F9}" type="presParOf" srcId="{08E83C46-C1A5-4689-80BC-CEFCF466712A}" destId="{41BD38C1-9AAD-4196-BAFF-13305D17FB9E}" srcOrd="1" destOrd="0" presId="urn:microsoft.com/office/officeart/2005/8/layout/orgChart1"/>
    <dgm:cxn modelId="{932B3CE5-9D72-4519-8828-F2E3389690D9}" type="presParOf" srcId="{08E83C46-C1A5-4689-80BC-CEFCF466712A}" destId="{53650F32-40E7-47AF-B72B-E969AACE0C45}" srcOrd="2" destOrd="0" presId="urn:microsoft.com/office/officeart/2005/8/layout/orgChart1"/>
    <dgm:cxn modelId="{FAC17E2D-54FD-4FA1-A35A-B8AC1EEF3382}" type="presParOf" srcId="{D142D9A4-75FF-484D-806E-F68BCD711E71}" destId="{75E35C6F-2874-46DC-B344-915A7598B840}" srcOrd="14" destOrd="0" presId="urn:microsoft.com/office/officeart/2005/8/layout/orgChart1"/>
    <dgm:cxn modelId="{A20A5E77-256A-4D3C-ABB3-E98DEDCE0785}" type="presParOf" srcId="{D142D9A4-75FF-484D-806E-F68BCD711E71}" destId="{5C84EB32-2E62-475E-ADFD-0B62D6DAFC4F}" srcOrd="15" destOrd="0" presId="urn:microsoft.com/office/officeart/2005/8/layout/orgChart1"/>
    <dgm:cxn modelId="{F9B1E955-F5B8-4B33-9B1B-63E6AB878FB7}" type="presParOf" srcId="{5C84EB32-2E62-475E-ADFD-0B62D6DAFC4F}" destId="{2E2C3602-7001-48F1-A66F-D8CC263AEB1D}" srcOrd="0" destOrd="0" presId="urn:microsoft.com/office/officeart/2005/8/layout/orgChart1"/>
    <dgm:cxn modelId="{3A46D159-9C0A-490A-B7A1-BBF7617F61C7}" type="presParOf" srcId="{2E2C3602-7001-48F1-A66F-D8CC263AEB1D}" destId="{5ABA43FD-E036-4FB7-97C2-46549AAD7206}" srcOrd="0" destOrd="0" presId="urn:microsoft.com/office/officeart/2005/8/layout/orgChart1"/>
    <dgm:cxn modelId="{AE029CF0-C8B5-4615-B51B-3654194EF0CE}" type="presParOf" srcId="{2E2C3602-7001-48F1-A66F-D8CC263AEB1D}" destId="{D3AEC89D-4466-43F2-B1EC-9F78241E2BB5}" srcOrd="1" destOrd="0" presId="urn:microsoft.com/office/officeart/2005/8/layout/orgChart1"/>
    <dgm:cxn modelId="{28F09CCB-325F-4453-B3DE-D19BEE9A3406}" type="presParOf" srcId="{5C84EB32-2E62-475E-ADFD-0B62D6DAFC4F}" destId="{4D3BAC23-060F-4114-B538-89043D1D6188}" srcOrd="1" destOrd="0" presId="urn:microsoft.com/office/officeart/2005/8/layout/orgChart1"/>
    <dgm:cxn modelId="{1CB2CAE2-8BB5-44EE-8834-E9B11BA77DDD}" type="presParOf" srcId="{5C84EB32-2E62-475E-ADFD-0B62D6DAFC4F}" destId="{C2F29648-C8C8-4B61-AA38-BA0A5FF122E2}" srcOrd="2" destOrd="0" presId="urn:microsoft.com/office/officeart/2005/8/layout/orgChart1"/>
    <dgm:cxn modelId="{64067A87-9BFA-4404-8EB5-A43247716A08}" type="presParOf" srcId="{CC0F0EA7-07F8-43D1-9A13-74C9F785E290}" destId="{74526084-1D7A-4173-98AA-73B304E8C277}" srcOrd="2" destOrd="0" presId="urn:microsoft.com/office/officeart/2005/8/layout/orgChart1"/>
    <dgm:cxn modelId="{43AB768D-AF5A-456F-9D94-5EA623005715}" type="presParOf" srcId="{D21B8B38-EC4F-4208-B042-DCD2AB184CA3}" destId="{52E0A2B2-E953-478A-8F2F-F40F28FF58F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61BA6D-2E13-4BD7-9068-D482007D8FC5}" type="doc">
      <dgm:prSet loTypeId="urn:microsoft.com/office/officeart/2005/8/layout/hProcess7#2" loCatId="list" qsTypeId="urn:microsoft.com/office/officeart/2005/8/quickstyle/simple1" qsCatId="simple" csTypeId="urn:microsoft.com/office/officeart/2005/8/colors/accent1_3" csCatId="accent1" phldr="1"/>
      <dgm:spPr/>
      <dgm:t>
        <a:bodyPr/>
        <a:lstStyle/>
        <a:p>
          <a:endParaRPr lang="en-US"/>
        </a:p>
      </dgm:t>
    </dgm:pt>
    <dgm:pt modelId="{0BD22A1F-9619-43A3-A4E0-A1DAB54A468C}">
      <dgm:prSet phldrT="[Text]" custT="1"/>
      <dgm:spPr/>
      <dgm:t>
        <a:bodyPr/>
        <a:lstStyle/>
        <a:p>
          <a:endParaRPr lang="en-US" sz="2000" dirty="0"/>
        </a:p>
        <a:p>
          <a:endParaRPr lang="en-US" sz="2000" dirty="0"/>
        </a:p>
        <a:p>
          <a:r>
            <a:rPr lang="en-US" sz="2000" dirty="0"/>
            <a:t>Physiological changes in pregnancy result in the slowing of gut </a:t>
          </a:r>
          <a:r>
            <a:rPr lang="en-US" sz="2000"/>
            <a:t>peristalsis. </a:t>
          </a:r>
          <a:endParaRPr lang="en-US" sz="2000" dirty="0"/>
        </a:p>
      </dgm:t>
    </dgm:pt>
    <dgm:pt modelId="{8B2D2D0D-CCB6-44B5-A984-EEB510D4F6C9}" type="parTrans" cxnId="{AFA9A21F-CABC-437F-8978-DBAAEDE47BDF}">
      <dgm:prSet/>
      <dgm:spPr/>
      <dgm:t>
        <a:bodyPr/>
        <a:lstStyle/>
        <a:p>
          <a:endParaRPr lang="en-US"/>
        </a:p>
      </dgm:t>
    </dgm:pt>
    <dgm:pt modelId="{8C956F82-2DAC-48A5-9C70-5BC0D6F9171B}" type="sibTrans" cxnId="{AFA9A21F-CABC-437F-8978-DBAAEDE47BDF}">
      <dgm:prSet/>
      <dgm:spPr/>
      <dgm:t>
        <a:bodyPr/>
        <a:lstStyle/>
        <a:p>
          <a:endParaRPr lang="en-US"/>
        </a:p>
      </dgm:t>
    </dgm:pt>
    <dgm:pt modelId="{A5E3F354-3122-4E47-A1B5-D0F20DD8B586}">
      <dgm:prSet phldrT="[Text]"/>
      <dgm:spPr/>
      <dgm:t>
        <a:bodyPr/>
        <a:lstStyle/>
        <a:p>
          <a:r>
            <a:rPr lang="en-US" dirty="0"/>
            <a:t>Signs and Symptoms</a:t>
          </a:r>
        </a:p>
      </dgm:t>
    </dgm:pt>
    <dgm:pt modelId="{0C8BF9A2-B304-49E1-8CB5-910ADFFE9E60}" type="parTrans" cxnId="{FFE38C65-4CC2-4059-90D6-6BF1A0EEA464}">
      <dgm:prSet/>
      <dgm:spPr/>
      <dgm:t>
        <a:bodyPr/>
        <a:lstStyle/>
        <a:p>
          <a:endParaRPr lang="en-US"/>
        </a:p>
      </dgm:t>
    </dgm:pt>
    <dgm:pt modelId="{8BC89AE1-E237-4050-878C-9235F00FBBDA}" type="sibTrans" cxnId="{FFE38C65-4CC2-4059-90D6-6BF1A0EEA464}">
      <dgm:prSet/>
      <dgm:spPr/>
      <dgm:t>
        <a:bodyPr/>
        <a:lstStyle/>
        <a:p>
          <a:endParaRPr lang="en-US"/>
        </a:p>
      </dgm:t>
    </dgm:pt>
    <dgm:pt modelId="{A1FF4017-84FC-4309-922A-C084946AD71F}">
      <dgm:prSet phldrT="[Text]" custT="1"/>
      <dgm:spPr/>
      <dgm:t>
        <a:bodyPr/>
        <a:lstStyle/>
        <a:p>
          <a:endParaRPr lang="en-US" sz="2000" dirty="0"/>
        </a:p>
        <a:p>
          <a:endParaRPr lang="en-US" sz="2000" dirty="0"/>
        </a:p>
        <a:p>
          <a:r>
            <a:rPr lang="en-US" sz="2000" dirty="0"/>
            <a:t>Varied but colicky lower abdominal pain (L&gt;R) is the most common</a:t>
          </a:r>
        </a:p>
      </dgm:t>
    </dgm:pt>
    <dgm:pt modelId="{0E57D22B-7974-4B4C-A0B1-8D2D3DABCB26}" type="parTrans" cxnId="{E2DF96EC-2BA7-4596-B590-E3B356468EFB}">
      <dgm:prSet/>
      <dgm:spPr/>
      <dgm:t>
        <a:bodyPr/>
        <a:lstStyle/>
        <a:p>
          <a:endParaRPr lang="en-US"/>
        </a:p>
      </dgm:t>
    </dgm:pt>
    <dgm:pt modelId="{1BABCF4E-A518-4DDD-8271-C0E3DA1D35D0}" type="sibTrans" cxnId="{E2DF96EC-2BA7-4596-B590-E3B356468EFB}">
      <dgm:prSet/>
      <dgm:spPr/>
      <dgm:t>
        <a:bodyPr/>
        <a:lstStyle/>
        <a:p>
          <a:endParaRPr lang="en-US"/>
        </a:p>
      </dgm:t>
    </dgm:pt>
    <dgm:pt modelId="{B62129D8-0ED1-4DD2-AEED-9C9759F69A78}">
      <dgm:prSet phldrT="[Text]"/>
      <dgm:spPr/>
      <dgm:t>
        <a:bodyPr/>
        <a:lstStyle/>
        <a:p>
          <a:pPr algn="ctr"/>
          <a:r>
            <a:rPr lang="en-US" dirty="0"/>
            <a:t>Management             </a:t>
          </a:r>
        </a:p>
      </dgm:t>
    </dgm:pt>
    <dgm:pt modelId="{D5DB74D2-79BD-4632-A1DE-6665ADB99F8E}" type="parTrans" cxnId="{7AE1D116-7EAD-4B90-9208-5ACA66961630}">
      <dgm:prSet/>
      <dgm:spPr/>
      <dgm:t>
        <a:bodyPr/>
        <a:lstStyle/>
        <a:p>
          <a:endParaRPr lang="en-US"/>
        </a:p>
      </dgm:t>
    </dgm:pt>
    <dgm:pt modelId="{CBC6D5CC-0D99-42A8-9210-7B094FC2AC63}" type="sibTrans" cxnId="{7AE1D116-7EAD-4B90-9208-5ACA66961630}">
      <dgm:prSet/>
      <dgm:spPr/>
      <dgm:t>
        <a:bodyPr/>
        <a:lstStyle/>
        <a:p>
          <a:endParaRPr lang="en-US"/>
        </a:p>
      </dgm:t>
    </dgm:pt>
    <dgm:pt modelId="{CD13855A-9D84-4373-8DD2-797473F2FBE6}">
      <dgm:prSet phldrT="[Text]" custT="1"/>
      <dgm:spPr/>
      <dgm:t>
        <a:bodyPr/>
        <a:lstStyle/>
        <a:p>
          <a:pPr algn="l"/>
          <a:endParaRPr lang="en-US" sz="2000" dirty="0"/>
        </a:p>
        <a:p>
          <a:pPr algn="l"/>
          <a:endParaRPr lang="en-US" sz="2000" dirty="0"/>
        </a:p>
        <a:p>
          <a:pPr algn="l"/>
          <a:r>
            <a:rPr lang="en-US" sz="2000" dirty="0"/>
            <a:t>• High-</a:t>
          </a:r>
          <a:r>
            <a:rPr lang="en-US" sz="2000" dirty="0" err="1"/>
            <a:t>fibre</a:t>
          </a:r>
          <a:r>
            <a:rPr lang="en-US" sz="2000" dirty="0"/>
            <a:t> diet.</a:t>
          </a:r>
        </a:p>
        <a:p>
          <a:pPr algn="l"/>
          <a:r>
            <a:rPr lang="en-US" sz="2000" dirty="0"/>
            <a:t> • Osmotic laxatives. </a:t>
          </a:r>
        </a:p>
        <a:p>
          <a:pPr algn="l"/>
          <a:r>
            <a:rPr lang="en-US" sz="2000" dirty="0"/>
            <a:t>• Glycerin suppositories. </a:t>
          </a:r>
        </a:p>
      </dgm:t>
    </dgm:pt>
    <dgm:pt modelId="{A0880C06-1D04-4BF1-B0E5-90929FEE3548}" type="parTrans" cxnId="{F7D2F549-D5BD-4BF4-B2BD-627979AC6C83}">
      <dgm:prSet/>
      <dgm:spPr/>
      <dgm:t>
        <a:bodyPr/>
        <a:lstStyle/>
        <a:p>
          <a:endParaRPr lang="en-US"/>
        </a:p>
      </dgm:t>
    </dgm:pt>
    <dgm:pt modelId="{8184F9BA-B6FC-4AE3-9686-CDE64E4560FF}" type="sibTrans" cxnId="{F7D2F549-D5BD-4BF4-B2BD-627979AC6C83}">
      <dgm:prSet/>
      <dgm:spPr/>
      <dgm:t>
        <a:bodyPr/>
        <a:lstStyle/>
        <a:p>
          <a:endParaRPr lang="en-US"/>
        </a:p>
      </dgm:t>
    </dgm:pt>
    <dgm:pt modelId="{46A0B22C-372C-4725-BAE3-274CA3BB661F}">
      <dgm:prSet custT="1"/>
      <dgm:spPr/>
      <dgm:t>
        <a:bodyPr/>
        <a:lstStyle/>
        <a:p>
          <a:r>
            <a:rPr lang="en-US" sz="1600" dirty="0"/>
            <a:t>It is due to a combination of factors, including the effects of the hormonal changes of pregnancy on the gastrointestinal tract, mechanical effects of the enlarging uterus, reduced physical activity, intake of iron supplements or vitamins with iron, and changes in diet</a:t>
          </a:r>
        </a:p>
      </dgm:t>
    </dgm:pt>
    <dgm:pt modelId="{2866B609-35FF-4363-BDF1-DC793F710BF0}" type="parTrans" cxnId="{93F4E0D6-4887-4AD0-B36D-DECEA0EB844C}">
      <dgm:prSet/>
      <dgm:spPr/>
      <dgm:t>
        <a:bodyPr/>
        <a:lstStyle/>
        <a:p>
          <a:endParaRPr lang="en-US"/>
        </a:p>
      </dgm:t>
    </dgm:pt>
    <dgm:pt modelId="{940F6694-9A67-448F-A139-3D649BCB756D}" type="sibTrans" cxnId="{93F4E0D6-4887-4AD0-B36D-DECEA0EB844C}">
      <dgm:prSet/>
      <dgm:spPr/>
      <dgm:t>
        <a:bodyPr/>
        <a:lstStyle/>
        <a:p>
          <a:endParaRPr lang="en-US"/>
        </a:p>
      </dgm:t>
    </dgm:pt>
    <dgm:pt modelId="{5ADFE2C1-A1A3-4062-9366-FEE6987053FA}">
      <dgm:prSet/>
      <dgm:spPr/>
      <dgm:t>
        <a:bodyPr/>
        <a:lstStyle/>
        <a:p>
          <a:endParaRPr lang="en-US" dirty="0"/>
        </a:p>
      </dgm:t>
    </dgm:pt>
    <dgm:pt modelId="{448E3030-E679-455B-B16B-58F34813D5FE}" type="sibTrans" cxnId="{89E04D0B-EC6B-4AC2-BB49-C539802970CD}">
      <dgm:prSet/>
      <dgm:spPr/>
      <dgm:t>
        <a:bodyPr/>
        <a:lstStyle/>
        <a:p>
          <a:endParaRPr lang="en-US"/>
        </a:p>
      </dgm:t>
    </dgm:pt>
    <dgm:pt modelId="{9F77A829-FD75-4B9A-983E-E3D33159CF6D}" type="parTrans" cxnId="{89E04D0B-EC6B-4AC2-BB49-C539802970CD}">
      <dgm:prSet/>
      <dgm:spPr/>
      <dgm:t>
        <a:bodyPr/>
        <a:lstStyle/>
        <a:p>
          <a:endParaRPr lang="en-US"/>
        </a:p>
      </dgm:t>
    </dgm:pt>
    <dgm:pt modelId="{F8B03D9D-A15C-461F-BDF4-9C088B6CAED1}">
      <dgm:prSet phldrT="[Text]" phldr="1"/>
      <dgm:spPr/>
      <dgm:t>
        <a:bodyPr/>
        <a:lstStyle/>
        <a:p>
          <a:endParaRPr lang="en-US" dirty="0"/>
        </a:p>
      </dgm:t>
    </dgm:pt>
    <dgm:pt modelId="{54DA84D4-585A-43A3-8DCB-61A731C23605}" type="sibTrans" cxnId="{324F21CF-A9AB-4941-A807-3107DE982709}">
      <dgm:prSet/>
      <dgm:spPr/>
      <dgm:t>
        <a:bodyPr/>
        <a:lstStyle/>
        <a:p>
          <a:endParaRPr lang="en-US"/>
        </a:p>
      </dgm:t>
    </dgm:pt>
    <dgm:pt modelId="{FC734BE0-76D2-4508-A269-E05E9C09A3D6}" type="parTrans" cxnId="{324F21CF-A9AB-4941-A807-3107DE982709}">
      <dgm:prSet/>
      <dgm:spPr/>
      <dgm:t>
        <a:bodyPr/>
        <a:lstStyle/>
        <a:p>
          <a:endParaRPr lang="en-US"/>
        </a:p>
      </dgm:t>
    </dgm:pt>
    <dgm:pt modelId="{AEE41BBC-1071-4520-9216-F18BD70FB23D}" type="pres">
      <dgm:prSet presAssocID="{EB61BA6D-2E13-4BD7-9068-D482007D8FC5}" presName="Name0" presStyleCnt="0">
        <dgm:presLayoutVars>
          <dgm:dir/>
          <dgm:animLvl val="lvl"/>
          <dgm:resizeHandles val="exact"/>
        </dgm:presLayoutVars>
      </dgm:prSet>
      <dgm:spPr/>
    </dgm:pt>
    <dgm:pt modelId="{5A0B1076-7BCD-4ED7-B213-5154BF5EE211}" type="pres">
      <dgm:prSet presAssocID="{F8B03D9D-A15C-461F-BDF4-9C088B6CAED1}" presName="compositeNode" presStyleCnt="0">
        <dgm:presLayoutVars>
          <dgm:bulletEnabled val="1"/>
        </dgm:presLayoutVars>
      </dgm:prSet>
      <dgm:spPr/>
    </dgm:pt>
    <dgm:pt modelId="{EF906F05-8FE3-4567-8180-D13A57826843}" type="pres">
      <dgm:prSet presAssocID="{F8B03D9D-A15C-461F-BDF4-9C088B6CAED1}" presName="bgRect" presStyleLbl="node1" presStyleIdx="0" presStyleCnt="4"/>
      <dgm:spPr/>
    </dgm:pt>
    <dgm:pt modelId="{01BF382D-BFF5-4873-851B-16E822EF8FC8}" type="pres">
      <dgm:prSet presAssocID="{F8B03D9D-A15C-461F-BDF4-9C088B6CAED1}" presName="parentNode" presStyleLbl="node1" presStyleIdx="0" presStyleCnt="4">
        <dgm:presLayoutVars>
          <dgm:chMax val="0"/>
          <dgm:bulletEnabled val="1"/>
        </dgm:presLayoutVars>
      </dgm:prSet>
      <dgm:spPr/>
    </dgm:pt>
    <dgm:pt modelId="{2D4D6256-AE85-4E66-A1F8-151FF965DDE3}" type="pres">
      <dgm:prSet presAssocID="{F8B03D9D-A15C-461F-BDF4-9C088B6CAED1}" presName="childNode" presStyleLbl="node1" presStyleIdx="0" presStyleCnt="4">
        <dgm:presLayoutVars>
          <dgm:bulletEnabled val="1"/>
        </dgm:presLayoutVars>
      </dgm:prSet>
      <dgm:spPr/>
    </dgm:pt>
    <dgm:pt modelId="{4F79B6A0-A5B0-4CA4-9A9E-CF32E4D2E932}" type="pres">
      <dgm:prSet presAssocID="{54DA84D4-585A-43A3-8DCB-61A731C23605}" presName="hSp" presStyleCnt="0"/>
      <dgm:spPr/>
    </dgm:pt>
    <dgm:pt modelId="{1E6F5A4D-A751-4FA9-964A-AEADF2D2C6A5}" type="pres">
      <dgm:prSet presAssocID="{54DA84D4-585A-43A3-8DCB-61A731C23605}" presName="vProcSp" presStyleCnt="0"/>
      <dgm:spPr/>
    </dgm:pt>
    <dgm:pt modelId="{3A56A525-FDCD-49C3-8915-9D61FA8E5F4E}" type="pres">
      <dgm:prSet presAssocID="{54DA84D4-585A-43A3-8DCB-61A731C23605}" presName="vSp1" presStyleCnt="0"/>
      <dgm:spPr/>
    </dgm:pt>
    <dgm:pt modelId="{6DAD29EC-C577-49DA-919D-E1169310BDAD}" type="pres">
      <dgm:prSet presAssocID="{54DA84D4-585A-43A3-8DCB-61A731C23605}" presName="simulatedConn" presStyleLbl="solidFgAcc1" presStyleIdx="0" presStyleCnt="3"/>
      <dgm:spPr/>
    </dgm:pt>
    <dgm:pt modelId="{BFA56134-ACE0-4EDC-9396-E1D35D139FB9}" type="pres">
      <dgm:prSet presAssocID="{54DA84D4-585A-43A3-8DCB-61A731C23605}" presName="vSp2" presStyleCnt="0"/>
      <dgm:spPr/>
    </dgm:pt>
    <dgm:pt modelId="{B080DA66-69DF-4CFE-9FCA-0ED2D853C32A}" type="pres">
      <dgm:prSet presAssocID="{54DA84D4-585A-43A3-8DCB-61A731C23605}" presName="sibTrans" presStyleCnt="0"/>
      <dgm:spPr/>
    </dgm:pt>
    <dgm:pt modelId="{AB99E05E-9F08-4A8A-93CD-53F232870574}" type="pres">
      <dgm:prSet presAssocID="{5ADFE2C1-A1A3-4062-9366-FEE6987053FA}" presName="compositeNode" presStyleCnt="0">
        <dgm:presLayoutVars>
          <dgm:bulletEnabled val="1"/>
        </dgm:presLayoutVars>
      </dgm:prSet>
      <dgm:spPr/>
    </dgm:pt>
    <dgm:pt modelId="{CB7BA413-EF79-4AC3-807A-BBE00BE33432}" type="pres">
      <dgm:prSet presAssocID="{5ADFE2C1-A1A3-4062-9366-FEE6987053FA}" presName="bgRect" presStyleLbl="node1" presStyleIdx="1" presStyleCnt="4"/>
      <dgm:spPr/>
    </dgm:pt>
    <dgm:pt modelId="{C86C3979-44DD-433D-94FF-A0C4326A98A9}" type="pres">
      <dgm:prSet presAssocID="{5ADFE2C1-A1A3-4062-9366-FEE6987053FA}" presName="parentNode" presStyleLbl="node1" presStyleIdx="1" presStyleCnt="4">
        <dgm:presLayoutVars>
          <dgm:chMax val="0"/>
          <dgm:bulletEnabled val="1"/>
        </dgm:presLayoutVars>
      </dgm:prSet>
      <dgm:spPr/>
    </dgm:pt>
    <dgm:pt modelId="{F05E3348-A8D8-47BE-A68F-A22BE9B45F78}" type="pres">
      <dgm:prSet presAssocID="{5ADFE2C1-A1A3-4062-9366-FEE6987053FA}" presName="childNode" presStyleLbl="node1" presStyleIdx="1" presStyleCnt="4">
        <dgm:presLayoutVars>
          <dgm:bulletEnabled val="1"/>
        </dgm:presLayoutVars>
      </dgm:prSet>
      <dgm:spPr/>
    </dgm:pt>
    <dgm:pt modelId="{792D72B1-C0CF-4357-AFFF-2D07CD30EB84}" type="pres">
      <dgm:prSet presAssocID="{448E3030-E679-455B-B16B-58F34813D5FE}" presName="hSp" presStyleCnt="0"/>
      <dgm:spPr/>
    </dgm:pt>
    <dgm:pt modelId="{75E441D0-490F-4D98-A66F-24D9A6CAB207}" type="pres">
      <dgm:prSet presAssocID="{448E3030-E679-455B-B16B-58F34813D5FE}" presName="vProcSp" presStyleCnt="0"/>
      <dgm:spPr/>
    </dgm:pt>
    <dgm:pt modelId="{F1C7A595-1140-409D-86E1-2A0B41FBA3E9}" type="pres">
      <dgm:prSet presAssocID="{448E3030-E679-455B-B16B-58F34813D5FE}" presName="vSp1" presStyleCnt="0"/>
      <dgm:spPr/>
    </dgm:pt>
    <dgm:pt modelId="{2C4B61D6-72B8-4FE7-8E4C-4B8160D1F14A}" type="pres">
      <dgm:prSet presAssocID="{448E3030-E679-455B-B16B-58F34813D5FE}" presName="simulatedConn" presStyleLbl="solidFgAcc1" presStyleIdx="1" presStyleCnt="3"/>
      <dgm:spPr/>
    </dgm:pt>
    <dgm:pt modelId="{F8C84F66-18A6-4C9A-B5F7-4CDA7B9E80C7}" type="pres">
      <dgm:prSet presAssocID="{448E3030-E679-455B-B16B-58F34813D5FE}" presName="vSp2" presStyleCnt="0"/>
      <dgm:spPr/>
    </dgm:pt>
    <dgm:pt modelId="{4C218E5E-640D-469C-82E5-2B750FD022E1}" type="pres">
      <dgm:prSet presAssocID="{448E3030-E679-455B-B16B-58F34813D5FE}" presName="sibTrans" presStyleCnt="0"/>
      <dgm:spPr/>
    </dgm:pt>
    <dgm:pt modelId="{410EB288-86B5-4873-9DE8-10575A758DD4}" type="pres">
      <dgm:prSet presAssocID="{A5E3F354-3122-4E47-A1B5-D0F20DD8B586}" presName="compositeNode" presStyleCnt="0">
        <dgm:presLayoutVars>
          <dgm:bulletEnabled val="1"/>
        </dgm:presLayoutVars>
      </dgm:prSet>
      <dgm:spPr/>
    </dgm:pt>
    <dgm:pt modelId="{4B7FB271-62C3-4CD9-ACBF-0AD12DEB5545}" type="pres">
      <dgm:prSet presAssocID="{A5E3F354-3122-4E47-A1B5-D0F20DD8B586}" presName="bgRect" presStyleLbl="node1" presStyleIdx="2" presStyleCnt="4"/>
      <dgm:spPr/>
    </dgm:pt>
    <dgm:pt modelId="{B9E999F2-BE6A-48E6-BCB0-EBD9445D376B}" type="pres">
      <dgm:prSet presAssocID="{A5E3F354-3122-4E47-A1B5-D0F20DD8B586}" presName="parentNode" presStyleLbl="node1" presStyleIdx="2" presStyleCnt="4">
        <dgm:presLayoutVars>
          <dgm:chMax val="0"/>
          <dgm:bulletEnabled val="1"/>
        </dgm:presLayoutVars>
      </dgm:prSet>
      <dgm:spPr/>
    </dgm:pt>
    <dgm:pt modelId="{E53C8552-5D97-4D67-8125-B56D2CFCBA10}" type="pres">
      <dgm:prSet presAssocID="{A5E3F354-3122-4E47-A1B5-D0F20DD8B586}" presName="childNode" presStyleLbl="node1" presStyleIdx="2" presStyleCnt="4">
        <dgm:presLayoutVars>
          <dgm:bulletEnabled val="1"/>
        </dgm:presLayoutVars>
      </dgm:prSet>
      <dgm:spPr/>
    </dgm:pt>
    <dgm:pt modelId="{E48517A3-CCF0-430B-8EA3-A92183EA9AC0}" type="pres">
      <dgm:prSet presAssocID="{8BC89AE1-E237-4050-878C-9235F00FBBDA}" presName="hSp" presStyleCnt="0"/>
      <dgm:spPr/>
    </dgm:pt>
    <dgm:pt modelId="{783AB531-D34B-4D7F-98D3-1D5D969B2118}" type="pres">
      <dgm:prSet presAssocID="{8BC89AE1-E237-4050-878C-9235F00FBBDA}" presName="vProcSp" presStyleCnt="0"/>
      <dgm:spPr/>
    </dgm:pt>
    <dgm:pt modelId="{64912BF0-EB59-47CE-8C75-BC00C28D0308}" type="pres">
      <dgm:prSet presAssocID="{8BC89AE1-E237-4050-878C-9235F00FBBDA}" presName="vSp1" presStyleCnt="0"/>
      <dgm:spPr/>
    </dgm:pt>
    <dgm:pt modelId="{E20BCF7B-4370-4898-A252-7E11D4F624DF}" type="pres">
      <dgm:prSet presAssocID="{8BC89AE1-E237-4050-878C-9235F00FBBDA}" presName="simulatedConn" presStyleLbl="solidFgAcc1" presStyleIdx="2" presStyleCnt="3"/>
      <dgm:spPr/>
    </dgm:pt>
    <dgm:pt modelId="{44245C60-4EE2-489F-9651-27014335617D}" type="pres">
      <dgm:prSet presAssocID="{8BC89AE1-E237-4050-878C-9235F00FBBDA}" presName="vSp2" presStyleCnt="0"/>
      <dgm:spPr/>
    </dgm:pt>
    <dgm:pt modelId="{37F5E581-E35E-4D3F-80EA-0C9149F4F47E}" type="pres">
      <dgm:prSet presAssocID="{8BC89AE1-E237-4050-878C-9235F00FBBDA}" presName="sibTrans" presStyleCnt="0"/>
      <dgm:spPr/>
    </dgm:pt>
    <dgm:pt modelId="{61D4F12E-FD17-4D8C-8691-99AB19F70915}" type="pres">
      <dgm:prSet presAssocID="{B62129D8-0ED1-4DD2-AEED-9C9759F69A78}" presName="compositeNode" presStyleCnt="0">
        <dgm:presLayoutVars>
          <dgm:bulletEnabled val="1"/>
        </dgm:presLayoutVars>
      </dgm:prSet>
      <dgm:spPr/>
    </dgm:pt>
    <dgm:pt modelId="{83C1D518-4C60-4B4F-B574-F10CC38E3289}" type="pres">
      <dgm:prSet presAssocID="{B62129D8-0ED1-4DD2-AEED-9C9759F69A78}" presName="bgRect" presStyleLbl="node1" presStyleIdx="3" presStyleCnt="4"/>
      <dgm:spPr/>
    </dgm:pt>
    <dgm:pt modelId="{4F389B03-E3FE-4380-879F-DED48BA32D83}" type="pres">
      <dgm:prSet presAssocID="{B62129D8-0ED1-4DD2-AEED-9C9759F69A78}" presName="parentNode" presStyleLbl="node1" presStyleIdx="3" presStyleCnt="4">
        <dgm:presLayoutVars>
          <dgm:chMax val="0"/>
          <dgm:bulletEnabled val="1"/>
        </dgm:presLayoutVars>
      </dgm:prSet>
      <dgm:spPr/>
    </dgm:pt>
    <dgm:pt modelId="{54E5B364-6D0B-4FA4-89B5-8D9E83D59352}" type="pres">
      <dgm:prSet presAssocID="{B62129D8-0ED1-4DD2-AEED-9C9759F69A78}" presName="childNode" presStyleLbl="node1" presStyleIdx="3" presStyleCnt="4">
        <dgm:presLayoutVars>
          <dgm:bulletEnabled val="1"/>
        </dgm:presLayoutVars>
      </dgm:prSet>
      <dgm:spPr/>
    </dgm:pt>
  </dgm:ptLst>
  <dgm:cxnLst>
    <dgm:cxn modelId="{89E04D0B-EC6B-4AC2-BB49-C539802970CD}" srcId="{EB61BA6D-2E13-4BD7-9068-D482007D8FC5}" destId="{5ADFE2C1-A1A3-4062-9366-FEE6987053FA}" srcOrd="1" destOrd="0" parTransId="{9F77A829-FD75-4B9A-983E-E3D33159CF6D}" sibTransId="{448E3030-E679-455B-B16B-58F34813D5FE}"/>
    <dgm:cxn modelId="{7AE1D116-7EAD-4B90-9208-5ACA66961630}" srcId="{EB61BA6D-2E13-4BD7-9068-D482007D8FC5}" destId="{B62129D8-0ED1-4DD2-AEED-9C9759F69A78}" srcOrd="3" destOrd="0" parTransId="{D5DB74D2-79BD-4632-A1DE-6665ADB99F8E}" sibTransId="{CBC6D5CC-0D99-42A8-9210-7B094FC2AC63}"/>
    <dgm:cxn modelId="{AFA9A21F-CABC-437F-8978-DBAAEDE47BDF}" srcId="{F8B03D9D-A15C-461F-BDF4-9C088B6CAED1}" destId="{0BD22A1F-9619-43A3-A4E0-A1DAB54A468C}" srcOrd="0" destOrd="0" parTransId="{8B2D2D0D-CCB6-44B5-A984-EEB510D4F6C9}" sibTransId="{8C956F82-2DAC-48A5-9C70-5BC0D6F9171B}"/>
    <dgm:cxn modelId="{8967DC22-59DD-4BC5-86A8-E54E5250D014}" type="presOf" srcId="{5ADFE2C1-A1A3-4062-9366-FEE6987053FA}" destId="{C86C3979-44DD-433D-94FF-A0C4326A98A9}" srcOrd="1" destOrd="0" presId="urn:microsoft.com/office/officeart/2005/8/layout/hProcess7#2"/>
    <dgm:cxn modelId="{D5790E38-2D8E-4CA0-A417-C1793EA3E677}" type="presOf" srcId="{F8B03D9D-A15C-461F-BDF4-9C088B6CAED1}" destId="{EF906F05-8FE3-4567-8180-D13A57826843}" srcOrd="0" destOrd="0" presId="urn:microsoft.com/office/officeart/2005/8/layout/hProcess7#2"/>
    <dgm:cxn modelId="{F9CC4E41-D162-4894-ADBE-2FE8ACE91B7C}" type="presOf" srcId="{B62129D8-0ED1-4DD2-AEED-9C9759F69A78}" destId="{4F389B03-E3FE-4380-879F-DED48BA32D83}" srcOrd="1" destOrd="0" presId="urn:microsoft.com/office/officeart/2005/8/layout/hProcess7#2"/>
    <dgm:cxn modelId="{0DC2A649-3F79-421E-B66B-DF28AFFA8D61}" type="presOf" srcId="{F8B03D9D-A15C-461F-BDF4-9C088B6CAED1}" destId="{01BF382D-BFF5-4873-851B-16E822EF8FC8}" srcOrd="1" destOrd="0" presId="urn:microsoft.com/office/officeart/2005/8/layout/hProcess7#2"/>
    <dgm:cxn modelId="{F7D2F549-D5BD-4BF4-B2BD-627979AC6C83}" srcId="{B62129D8-0ED1-4DD2-AEED-9C9759F69A78}" destId="{CD13855A-9D84-4373-8DD2-797473F2FBE6}" srcOrd="0" destOrd="0" parTransId="{A0880C06-1D04-4BF1-B0E5-90929FEE3548}" sibTransId="{8184F9BA-B6FC-4AE3-9686-CDE64E4560FF}"/>
    <dgm:cxn modelId="{6DC9EE63-FD42-4279-869C-70DCEF1C0749}" type="presOf" srcId="{5ADFE2C1-A1A3-4062-9366-FEE6987053FA}" destId="{CB7BA413-EF79-4AC3-807A-BBE00BE33432}" srcOrd="0" destOrd="0" presId="urn:microsoft.com/office/officeart/2005/8/layout/hProcess7#2"/>
    <dgm:cxn modelId="{FFE38C65-4CC2-4059-90D6-6BF1A0EEA464}" srcId="{EB61BA6D-2E13-4BD7-9068-D482007D8FC5}" destId="{A5E3F354-3122-4E47-A1B5-D0F20DD8B586}" srcOrd="2" destOrd="0" parTransId="{0C8BF9A2-B304-49E1-8CB5-910ADFFE9E60}" sibTransId="{8BC89AE1-E237-4050-878C-9235F00FBBDA}"/>
    <dgm:cxn modelId="{57534173-9B1A-43F9-854B-D5AD8F5AD165}" type="presOf" srcId="{A5E3F354-3122-4E47-A1B5-D0F20DD8B586}" destId="{4B7FB271-62C3-4CD9-ACBF-0AD12DEB5545}" srcOrd="0" destOrd="0" presId="urn:microsoft.com/office/officeart/2005/8/layout/hProcess7#2"/>
    <dgm:cxn modelId="{378BD673-A3A9-4D3F-B3AC-87F502476E83}" type="presOf" srcId="{B62129D8-0ED1-4DD2-AEED-9C9759F69A78}" destId="{83C1D518-4C60-4B4F-B574-F10CC38E3289}" srcOrd="0" destOrd="0" presId="urn:microsoft.com/office/officeart/2005/8/layout/hProcess7#2"/>
    <dgm:cxn modelId="{58A20A96-F46C-4485-B453-7EBD80CAFB03}" type="presOf" srcId="{0BD22A1F-9619-43A3-A4E0-A1DAB54A468C}" destId="{2D4D6256-AE85-4E66-A1F8-151FF965DDE3}" srcOrd="0" destOrd="0" presId="urn:microsoft.com/office/officeart/2005/8/layout/hProcess7#2"/>
    <dgm:cxn modelId="{38F94A98-91A7-4BA7-BFBB-CDA603B6E0B8}" type="presOf" srcId="{46A0B22C-372C-4725-BAE3-274CA3BB661F}" destId="{F05E3348-A8D8-47BE-A68F-A22BE9B45F78}" srcOrd="0" destOrd="0" presId="urn:microsoft.com/office/officeart/2005/8/layout/hProcess7#2"/>
    <dgm:cxn modelId="{5373DAC4-A098-4FC9-81A6-DBF7EA6EB3A0}" type="presOf" srcId="{A1FF4017-84FC-4309-922A-C084946AD71F}" destId="{E53C8552-5D97-4D67-8125-B56D2CFCBA10}" srcOrd="0" destOrd="0" presId="urn:microsoft.com/office/officeart/2005/8/layout/hProcess7#2"/>
    <dgm:cxn modelId="{324F21CF-A9AB-4941-A807-3107DE982709}" srcId="{EB61BA6D-2E13-4BD7-9068-D482007D8FC5}" destId="{F8B03D9D-A15C-461F-BDF4-9C088B6CAED1}" srcOrd="0" destOrd="0" parTransId="{FC734BE0-76D2-4508-A269-E05E9C09A3D6}" sibTransId="{54DA84D4-585A-43A3-8DCB-61A731C23605}"/>
    <dgm:cxn modelId="{A48737D1-8483-4BB1-8EA6-91E566E07A05}" type="presOf" srcId="{EB61BA6D-2E13-4BD7-9068-D482007D8FC5}" destId="{AEE41BBC-1071-4520-9216-F18BD70FB23D}" srcOrd="0" destOrd="0" presId="urn:microsoft.com/office/officeart/2005/8/layout/hProcess7#2"/>
    <dgm:cxn modelId="{93F4E0D6-4887-4AD0-B36D-DECEA0EB844C}" srcId="{5ADFE2C1-A1A3-4062-9366-FEE6987053FA}" destId="{46A0B22C-372C-4725-BAE3-274CA3BB661F}" srcOrd="0" destOrd="0" parTransId="{2866B609-35FF-4363-BDF1-DC793F710BF0}" sibTransId="{940F6694-9A67-448F-A139-3D649BCB756D}"/>
    <dgm:cxn modelId="{99A150E2-0473-447D-BC01-E56A017EFBA8}" type="presOf" srcId="{CD13855A-9D84-4373-8DD2-797473F2FBE6}" destId="{54E5B364-6D0B-4FA4-89B5-8D9E83D59352}" srcOrd="0" destOrd="0" presId="urn:microsoft.com/office/officeart/2005/8/layout/hProcess7#2"/>
    <dgm:cxn modelId="{E2DF96EC-2BA7-4596-B590-E3B356468EFB}" srcId="{A5E3F354-3122-4E47-A1B5-D0F20DD8B586}" destId="{A1FF4017-84FC-4309-922A-C084946AD71F}" srcOrd="0" destOrd="0" parTransId="{0E57D22B-7974-4B4C-A0B1-8D2D3DABCB26}" sibTransId="{1BABCF4E-A518-4DDD-8271-C0E3DA1D35D0}"/>
    <dgm:cxn modelId="{CE012AFD-D8FE-491D-AFD1-6B836DB93ED0}" type="presOf" srcId="{A5E3F354-3122-4E47-A1B5-D0F20DD8B586}" destId="{B9E999F2-BE6A-48E6-BCB0-EBD9445D376B}" srcOrd="1" destOrd="0" presId="urn:microsoft.com/office/officeart/2005/8/layout/hProcess7#2"/>
    <dgm:cxn modelId="{1D060FC7-01A0-4A1E-9B25-A322DCF6F407}" type="presParOf" srcId="{AEE41BBC-1071-4520-9216-F18BD70FB23D}" destId="{5A0B1076-7BCD-4ED7-B213-5154BF5EE211}" srcOrd="0" destOrd="0" presId="urn:microsoft.com/office/officeart/2005/8/layout/hProcess7#2"/>
    <dgm:cxn modelId="{A26514D3-A9BE-4BB2-A09F-8BCFEF069B21}" type="presParOf" srcId="{5A0B1076-7BCD-4ED7-B213-5154BF5EE211}" destId="{EF906F05-8FE3-4567-8180-D13A57826843}" srcOrd="0" destOrd="0" presId="urn:microsoft.com/office/officeart/2005/8/layout/hProcess7#2"/>
    <dgm:cxn modelId="{C737C02C-56E2-4243-84C9-9E497775B7AB}" type="presParOf" srcId="{5A0B1076-7BCD-4ED7-B213-5154BF5EE211}" destId="{01BF382D-BFF5-4873-851B-16E822EF8FC8}" srcOrd="1" destOrd="0" presId="urn:microsoft.com/office/officeart/2005/8/layout/hProcess7#2"/>
    <dgm:cxn modelId="{9C9FC6EB-33FD-45F9-90CF-3D7E0109A707}" type="presParOf" srcId="{5A0B1076-7BCD-4ED7-B213-5154BF5EE211}" destId="{2D4D6256-AE85-4E66-A1F8-151FF965DDE3}" srcOrd="2" destOrd="0" presId="urn:microsoft.com/office/officeart/2005/8/layout/hProcess7#2"/>
    <dgm:cxn modelId="{7CD69623-F1FB-45C6-92CD-40576D16F360}" type="presParOf" srcId="{AEE41BBC-1071-4520-9216-F18BD70FB23D}" destId="{4F79B6A0-A5B0-4CA4-9A9E-CF32E4D2E932}" srcOrd="1" destOrd="0" presId="urn:microsoft.com/office/officeart/2005/8/layout/hProcess7#2"/>
    <dgm:cxn modelId="{23876BF2-7A33-452F-BE50-84CD2A255040}" type="presParOf" srcId="{AEE41BBC-1071-4520-9216-F18BD70FB23D}" destId="{1E6F5A4D-A751-4FA9-964A-AEADF2D2C6A5}" srcOrd="2" destOrd="0" presId="urn:microsoft.com/office/officeart/2005/8/layout/hProcess7#2"/>
    <dgm:cxn modelId="{F3E8A359-55DC-4B50-A564-4DC94ECFBD31}" type="presParOf" srcId="{1E6F5A4D-A751-4FA9-964A-AEADF2D2C6A5}" destId="{3A56A525-FDCD-49C3-8915-9D61FA8E5F4E}" srcOrd="0" destOrd="0" presId="urn:microsoft.com/office/officeart/2005/8/layout/hProcess7#2"/>
    <dgm:cxn modelId="{C5E6E700-4AB2-4E2F-A839-33C27EE03691}" type="presParOf" srcId="{1E6F5A4D-A751-4FA9-964A-AEADF2D2C6A5}" destId="{6DAD29EC-C577-49DA-919D-E1169310BDAD}" srcOrd="1" destOrd="0" presId="urn:microsoft.com/office/officeart/2005/8/layout/hProcess7#2"/>
    <dgm:cxn modelId="{828F5B7C-3A55-4581-B213-E9328A80D028}" type="presParOf" srcId="{1E6F5A4D-A751-4FA9-964A-AEADF2D2C6A5}" destId="{BFA56134-ACE0-4EDC-9396-E1D35D139FB9}" srcOrd="2" destOrd="0" presId="urn:microsoft.com/office/officeart/2005/8/layout/hProcess7#2"/>
    <dgm:cxn modelId="{6181321F-35AA-400C-9330-A1795916AC06}" type="presParOf" srcId="{AEE41BBC-1071-4520-9216-F18BD70FB23D}" destId="{B080DA66-69DF-4CFE-9FCA-0ED2D853C32A}" srcOrd="3" destOrd="0" presId="urn:microsoft.com/office/officeart/2005/8/layout/hProcess7#2"/>
    <dgm:cxn modelId="{BFB8FB61-FC41-4E1B-8C7E-3EE0694BE36F}" type="presParOf" srcId="{AEE41BBC-1071-4520-9216-F18BD70FB23D}" destId="{AB99E05E-9F08-4A8A-93CD-53F232870574}" srcOrd="4" destOrd="0" presId="urn:microsoft.com/office/officeart/2005/8/layout/hProcess7#2"/>
    <dgm:cxn modelId="{B6A50B34-61FC-4499-907D-1D8FB0F49644}" type="presParOf" srcId="{AB99E05E-9F08-4A8A-93CD-53F232870574}" destId="{CB7BA413-EF79-4AC3-807A-BBE00BE33432}" srcOrd="0" destOrd="0" presId="urn:microsoft.com/office/officeart/2005/8/layout/hProcess7#2"/>
    <dgm:cxn modelId="{B992CE8C-8A50-48AE-9515-D620FBB821B1}" type="presParOf" srcId="{AB99E05E-9F08-4A8A-93CD-53F232870574}" destId="{C86C3979-44DD-433D-94FF-A0C4326A98A9}" srcOrd="1" destOrd="0" presId="urn:microsoft.com/office/officeart/2005/8/layout/hProcess7#2"/>
    <dgm:cxn modelId="{F905585E-501D-41A4-AF8D-D0EE71F4FD37}" type="presParOf" srcId="{AB99E05E-9F08-4A8A-93CD-53F232870574}" destId="{F05E3348-A8D8-47BE-A68F-A22BE9B45F78}" srcOrd="2" destOrd="0" presId="urn:microsoft.com/office/officeart/2005/8/layout/hProcess7#2"/>
    <dgm:cxn modelId="{BF072260-F97D-4255-B26E-C5D672344D0D}" type="presParOf" srcId="{AEE41BBC-1071-4520-9216-F18BD70FB23D}" destId="{792D72B1-C0CF-4357-AFFF-2D07CD30EB84}" srcOrd="5" destOrd="0" presId="urn:microsoft.com/office/officeart/2005/8/layout/hProcess7#2"/>
    <dgm:cxn modelId="{DB9EB2FE-D04A-44DA-B598-7501BD893486}" type="presParOf" srcId="{AEE41BBC-1071-4520-9216-F18BD70FB23D}" destId="{75E441D0-490F-4D98-A66F-24D9A6CAB207}" srcOrd="6" destOrd="0" presId="urn:microsoft.com/office/officeart/2005/8/layout/hProcess7#2"/>
    <dgm:cxn modelId="{27A76946-C313-4471-80A1-5905B00FDD1D}" type="presParOf" srcId="{75E441D0-490F-4D98-A66F-24D9A6CAB207}" destId="{F1C7A595-1140-409D-86E1-2A0B41FBA3E9}" srcOrd="0" destOrd="0" presId="urn:microsoft.com/office/officeart/2005/8/layout/hProcess7#2"/>
    <dgm:cxn modelId="{2D285552-27C7-4A8B-BE8C-4D472A6E3873}" type="presParOf" srcId="{75E441D0-490F-4D98-A66F-24D9A6CAB207}" destId="{2C4B61D6-72B8-4FE7-8E4C-4B8160D1F14A}" srcOrd="1" destOrd="0" presId="urn:microsoft.com/office/officeart/2005/8/layout/hProcess7#2"/>
    <dgm:cxn modelId="{4096D3A2-39D6-4D88-A74B-C5EB8251D90B}" type="presParOf" srcId="{75E441D0-490F-4D98-A66F-24D9A6CAB207}" destId="{F8C84F66-18A6-4C9A-B5F7-4CDA7B9E80C7}" srcOrd="2" destOrd="0" presId="urn:microsoft.com/office/officeart/2005/8/layout/hProcess7#2"/>
    <dgm:cxn modelId="{8938D8FE-4018-42DF-A6E9-7A86A010078D}" type="presParOf" srcId="{AEE41BBC-1071-4520-9216-F18BD70FB23D}" destId="{4C218E5E-640D-469C-82E5-2B750FD022E1}" srcOrd="7" destOrd="0" presId="urn:microsoft.com/office/officeart/2005/8/layout/hProcess7#2"/>
    <dgm:cxn modelId="{3AD84B86-483C-47F4-9136-FF4A9F3F38A8}" type="presParOf" srcId="{AEE41BBC-1071-4520-9216-F18BD70FB23D}" destId="{410EB288-86B5-4873-9DE8-10575A758DD4}" srcOrd="8" destOrd="0" presId="urn:microsoft.com/office/officeart/2005/8/layout/hProcess7#2"/>
    <dgm:cxn modelId="{32B89011-BAAB-4237-94C8-80B3F1FF48DF}" type="presParOf" srcId="{410EB288-86B5-4873-9DE8-10575A758DD4}" destId="{4B7FB271-62C3-4CD9-ACBF-0AD12DEB5545}" srcOrd="0" destOrd="0" presId="urn:microsoft.com/office/officeart/2005/8/layout/hProcess7#2"/>
    <dgm:cxn modelId="{12D2DFE2-BDBA-4390-B9E4-5B8C659096AE}" type="presParOf" srcId="{410EB288-86B5-4873-9DE8-10575A758DD4}" destId="{B9E999F2-BE6A-48E6-BCB0-EBD9445D376B}" srcOrd="1" destOrd="0" presId="urn:microsoft.com/office/officeart/2005/8/layout/hProcess7#2"/>
    <dgm:cxn modelId="{69D88691-A8F1-49E9-AC44-14BC3CB4AF40}" type="presParOf" srcId="{410EB288-86B5-4873-9DE8-10575A758DD4}" destId="{E53C8552-5D97-4D67-8125-B56D2CFCBA10}" srcOrd="2" destOrd="0" presId="urn:microsoft.com/office/officeart/2005/8/layout/hProcess7#2"/>
    <dgm:cxn modelId="{D830E69A-0019-4B38-943D-2C8CB0F0F881}" type="presParOf" srcId="{AEE41BBC-1071-4520-9216-F18BD70FB23D}" destId="{E48517A3-CCF0-430B-8EA3-A92183EA9AC0}" srcOrd="9" destOrd="0" presId="urn:microsoft.com/office/officeart/2005/8/layout/hProcess7#2"/>
    <dgm:cxn modelId="{A93500AE-93A0-4611-9568-59202E516D7A}" type="presParOf" srcId="{AEE41BBC-1071-4520-9216-F18BD70FB23D}" destId="{783AB531-D34B-4D7F-98D3-1D5D969B2118}" srcOrd="10" destOrd="0" presId="urn:microsoft.com/office/officeart/2005/8/layout/hProcess7#2"/>
    <dgm:cxn modelId="{B46672F2-CE92-463D-B77F-907212246C27}" type="presParOf" srcId="{783AB531-D34B-4D7F-98D3-1D5D969B2118}" destId="{64912BF0-EB59-47CE-8C75-BC00C28D0308}" srcOrd="0" destOrd="0" presId="urn:microsoft.com/office/officeart/2005/8/layout/hProcess7#2"/>
    <dgm:cxn modelId="{936C5863-E805-4F90-85FF-8B30D69A1303}" type="presParOf" srcId="{783AB531-D34B-4D7F-98D3-1D5D969B2118}" destId="{E20BCF7B-4370-4898-A252-7E11D4F624DF}" srcOrd="1" destOrd="0" presId="urn:microsoft.com/office/officeart/2005/8/layout/hProcess7#2"/>
    <dgm:cxn modelId="{F79A9864-3D4E-42DB-88DD-004F3D2D5833}" type="presParOf" srcId="{783AB531-D34B-4D7F-98D3-1D5D969B2118}" destId="{44245C60-4EE2-489F-9651-27014335617D}" srcOrd="2" destOrd="0" presId="urn:microsoft.com/office/officeart/2005/8/layout/hProcess7#2"/>
    <dgm:cxn modelId="{750D5146-B77C-49ED-89D5-99125F613601}" type="presParOf" srcId="{AEE41BBC-1071-4520-9216-F18BD70FB23D}" destId="{37F5E581-E35E-4D3F-80EA-0C9149F4F47E}" srcOrd="11" destOrd="0" presId="urn:microsoft.com/office/officeart/2005/8/layout/hProcess7#2"/>
    <dgm:cxn modelId="{D0DD5701-D745-4A7C-850F-C974A6390482}" type="presParOf" srcId="{AEE41BBC-1071-4520-9216-F18BD70FB23D}" destId="{61D4F12E-FD17-4D8C-8691-99AB19F70915}" srcOrd="12" destOrd="0" presId="urn:microsoft.com/office/officeart/2005/8/layout/hProcess7#2"/>
    <dgm:cxn modelId="{1F67AC16-7B78-40F0-8AF1-2B8506C05C90}" type="presParOf" srcId="{61D4F12E-FD17-4D8C-8691-99AB19F70915}" destId="{83C1D518-4C60-4B4F-B574-F10CC38E3289}" srcOrd="0" destOrd="0" presId="urn:microsoft.com/office/officeart/2005/8/layout/hProcess7#2"/>
    <dgm:cxn modelId="{E46D1F02-400B-4F50-A126-5188D933E160}" type="presParOf" srcId="{61D4F12E-FD17-4D8C-8691-99AB19F70915}" destId="{4F389B03-E3FE-4380-879F-DED48BA32D83}" srcOrd="1" destOrd="0" presId="urn:microsoft.com/office/officeart/2005/8/layout/hProcess7#2"/>
    <dgm:cxn modelId="{A624A0DB-A7B2-4516-924B-4C8DC7B2F20C}" type="presParOf" srcId="{61D4F12E-FD17-4D8C-8691-99AB19F70915}" destId="{54E5B364-6D0B-4FA4-89B5-8D9E83D59352}" srcOrd="2" destOrd="0" presId="urn:microsoft.com/office/officeart/2005/8/layout/hProcess7#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6DF7FD-C339-4DA5-B782-49D105003CDA}">
      <dsp:nvSpPr>
        <dsp:cNvPr id="0" name=""/>
        <dsp:cNvSpPr/>
      </dsp:nvSpPr>
      <dsp:spPr>
        <a:xfrm>
          <a:off x="3606381" y="525"/>
          <a:ext cx="7061505" cy="2051170"/>
        </a:xfrm>
        <a:prstGeom prst="rightArrow">
          <a:avLst>
            <a:gd name="adj1" fmla="val 75000"/>
            <a:gd name="adj2" fmla="val 50000"/>
          </a:avLst>
        </a:prstGeom>
        <a:solidFill>
          <a:schemeClr val="accent1">
            <a:alpha val="90000"/>
            <a:tint val="4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endParaRPr lang="en-US" sz="2400" kern="1200" dirty="0"/>
        </a:p>
        <a:p>
          <a:pPr marL="228600" lvl="1" indent="-228600" algn="l" defTabSz="1066800">
            <a:lnSpc>
              <a:spcPct val="90000"/>
            </a:lnSpc>
            <a:spcBef>
              <a:spcPct val="0"/>
            </a:spcBef>
            <a:spcAft>
              <a:spcPct val="15000"/>
            </a:spcAft>
            <a:buChar char="•"/>
          </a:pPr>
          <a:r>
            <a:rPr lang="en-US" sz="2400" kern="1200" dirty="0"/>
            <a:t>It is widely available, portable, nonionizing, and its diagnostic performance is often adequate.</a:t>
          </a:r>
        </a:p>
      </dsp:txBody>
      <dsp:txXfrm>
        <a:off x="3606381" y="256921"/>
        <a:ext cx="6292316" cy="1538378"/>
      </dsp:txXfrm>
    </dsp:sp>
    <dsp:sp modelId="{55079D42-9A7D-40B6-A9A9-3E956390F721}">
      <dsp:nvSpPr>
        <dsp:cNvPr id="0" name=""/>
        <dsp:cNvSpPr/>
      </dsp:nvSpPr>
      <dsp:spPr>
        <a:xfrm>
          <a:off x="1101288" y="525"/>
          <a:ext cx="2505092" cy="2051170"/>
        </a:xfrm>
        <a:prstGeom prst="roundRect">
          <a:avLst/>
        </a:prstGeom>
        <a:solidFill>
          <a:schemeClr val="accent1">
            <a:alpha val="9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kern="1200" dirty="0"/>
            <a:t>Ultrasound</a:t>
          </a:r>
        </a:p>
      </dsp:txBody>
      <dsp:txXfrm>
        <a:off x="1201418" y="100655"/>
        <a:ext cx="2304832" cy="1850910"/>
      </dsp:txXfrm>
    </dsp:sp>
    <dsp:sp modelId="{BB97A80B-53E6-45D5-9C6F-641023C050EE}">
      <dsp:nvSpPr>
        <dsp:cNvPr id="0" name=""/>
        <dsp:cNvSpPr/>
      </dsp:nvSpPr>
      <dsp:spPr>
        <a:xfrm>
          <a:off x="3662190" y="2256813"/>
          <a:ext cx="7061505" cy="2051170"/>
        </a:xfrm>
        <a:prstGeom prst="rightArrow">
          <a:avLst>
            <a:gd name="adj1" fmla="val 75000"/>
            <a:gd name="adj2" fmla="val 50000"/>
          </a:avLst>
        </a:prstGeom>
        <a:solidFill>
          <a:schemeClr val="accent1">
            <a:alpha val="90000"/>
            <a:tint val="4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Use of MRI is preferable to CT because it avoids ionizing radiation, It is important to note that gadolinium crosses the placenta and may have potential harmful fetal effects. Therefore, the use of gadolinium generally should be avoided.</a:t>
          </a:r>
        </a:p>
      </dsp:txBody>
      <dsp:txXfrm>
        <a:off x="3662190" y="2513209"/>
        <a:ext cx="6292316" cy="1538378"/>
      </dsp:txXfrm>
    </dsp:sp>
    <dsp:sp modelId="{B5B84D64-3A30-4927-AC8A-1D2679E35A92}">
      <dsp:nvSpPr>
        <dsp:cNvPr id="0" name=""/>
        <dsp:cNvSpPr/>
      </dsp:nvSpPr>
      <dsp:spPr>
        <a:xfrm>
          <a:off x="1045479" y="2256813"/>
          <a:ext cx="2616711" cy="2051170"/>
        </a:xfrm>
        <a:prstGeom prst="roundRect">
          <a:avLst/>
        </a:prstGeom>
        <a:solidFill>
          <a:schemeClr val="accent1">
            <a:alpha val="90000"/>
            <a:hueOff val="0"/>
            <a:satOff val="0"/>
            <a:lumOff val="0"/>
            <a:alphaOff val="-4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kern="1200" dirty="0"/>
            <a:t>MRI</a:t>
          </a:r>
        </a:p>
      </dsp:txBody>
      <dsp:txXfrm>
        <a:off x="1145609" y="2356943"/>
        <a:ext cx="2416451" cy="18509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35C6F-2874-46DC-B344-915A7598B840}">
      <dsp:nvSpPr>
        <dsp:cNvPr id="0" name=""/>
        <dsp:cNvSpPr/>
      </dsp:nvSpPr>
      <dsp:spPr>
        <a:xfrm>
          <a:off x="8849213" y="1595322"/>
          <a:ext cx="154467" cy="612908"/>
        </a:xfrm>
        <a:custGeom>
          <a:avLst/>
          <a:gdLst/>
          <a:ahLst/>
          <a:cxnLst/>
          <a:rect l="0" t="0" r="0" b="0"/>
          <a:pathLst>
            <a:path>
              <a:moveTo>
                <a:pt x="154467" y="0"/>
              </a:moveTo>
              <a:lnTo>
                <a:pt x="154467" y="612908"/>
              </a:lnTo>
              <a:lnTo>
                <a:pt x="0" y="612908"/>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8310FC-36A4-46D4-9EC8-639A307A70C4}">
      <dsp:nvSpPr>
        <dsp:cNvPr id="0" name=""/>
        <dsp:cNvSpPr/>
      </dsp:nvSpPr>
      <dsp:spPr>
        <a:xfrm>
          <a:off x="8865269" y="1595322"/>
          <a:ext cx="138412" cy="3414166"/>
        </a:xfrm>
        <a:custGeom>
          <a:avLst/>
          <a:gdLst/>
          <a:ahLst/>
          <a:cxnLst/>
          <a:rect l="0" t="0" r="0" b="0"/>
          <a:pathLst>
            <a:path>
              <a:moveTo>
                <a:pt x="138412" y="0"/>
              </a:moveTo>
              <a:lnTo>
                <a:pt x="138412" y="3414166"/>
              </a:lnTo>
              <a:lnTo>
                <a:pt x="0" y="3414166"/>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A164F6-9267-4C43-8646-AD3119E9BA01}">
      <dsp:nvSpPr>
        <dsp:cNvPr id="0" name=""/>
        <dsp:cNvSpPr/>
      </dsp:nvSpPr>
      <dsp:spPr>
        <a:xfrm>
          <a:off x="9003681" y="1595322"/>
          <a:ext cx="138412" cy="2478236"/>
        </a:xfrm>
        <a:custGeom>
          <a:avLst/>
          <a:gdLst/>
          <a:ahLst/>
          <a:cxnLst/>
          <a:rect l="0" t="0" r="0" b="0"/>
          <a:pathLst>
            <a:path>
              <a:moveTo>
                <a:pt x="0" y="0"/>
              </a:moveTo>
              <a:lnTo>
                <a:pt x="0" y="2478236"/>
              </a:lnTo>
              <a:lnTo>
                <a:pt x="138412" y="2478236"/>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7F05D6-ABDF-4A57-880D-0C4D28A68BBB}">
      <dsp:nvSpPr>
        <dsp:cNvPr id="0" name=""/>
        <dsp:cNvSpPr/>
      </dsp:nvSpPr>
      <dsp:spPr>
        <a:xfrm>
          <a:off x="8865269" y="1595322"/>
          <a:ext cx="138412" cy="2478236"/>
        </a:xfrm>
        <a:custGeom>
          <a:avLst/>
          <a:gdLst/>
          <a:ahLst/>
          <a:cxnLst/>
          <a:rect l="0" t="0" r="0" b="0"/>
          <a:pathLst>
            <a:path>
              <a:moveTo>
                <a:pt x="138412" y="0"/>
              </a:moveTo>
              <a:lnTo>
                <a:pt x="138412" y="2478236"/>
              </a:lnTo>
              <a:lnTo>
                <a:pt x="0" y="2478236"/>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18B2D2-664D-4F51-8896-5BC82C6CED62}">
      <dsp:nvSpPr>
        <dsp:cNvPr id="0" name=""/>
        <dsp:cNvSpPr/>
      </dsp:nvSpPr>
      <dsp:spPr>
        <a:xfrm>
          <a:off x="9003681" y="1595322"/>
          <a:ext cx="138412" cy="1542306"/>
        </a:xfrm>
        <a:custGeom>
          <a:avLst/>
          <a:gdLst/>
          <a:ahLst/>
          <a:cxnLst/>
          <a:rect l="0" t="0" r="0" b="0"/>
          <a:pathLst>
            <a:path>
              <a:moveTo>
                <a:pt x="0" y="0"/>
              </a:moveTo>
              <a:lnTo>
                <a:pt x="0" y="1542306"/>
              </a:lnTo>
              <a:lnTo>
                <a:pt x="138412" y="1542306"/>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6FBB14-F8B0-4ED0-8AB9-8663FB94D2D5}">
      <dsp:nvSpPr>
        <dsp:cNvPr id="0" name=""/>
        <dsp:cNvSpPr/>
      </dsp:nvSpPr>
      <dsp:spPr>
        <a:xfrm>
          <a:off x="8865269" y="1595322"/>
          <a:ext cx="138412" cy="1542306"/>
        </a:xfrm>
        <a:custGeom>
          <a:avLst/>
          <a:gdLst/>
          <a:ahLst/>
          <a:cxnLst/>
          <a:rect l="0" t="0" r="0" b="0"/>
          <a:pathLst>
            <a:path>
              <a:moveTo>
                <a:pt x="138412" y="0"/>
              </a:moveTo>
              <a:lnTo>
                <a:pt x="138412" y="1542306"/>
              </a:lnTo>
              <a:lnTo>
                <a:pt x="0" y="1542306"/>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DCF7BA-64DA-4A33-8FBC-858F04D54CDC}">
      <dsp:nvSpPr>
        <dsp:cNvPr id="0" name=""/>
        <dsp:cNvSpPr/>
      </dsp:nvSpPr>
      <dsp:spPr>
        <a:xfrm>
          <a:off x="9003681" y="1595322"/>
          <a:ext cx="138412" cy="606376"/>
        </a:xfrm>
        <a:custGeom>
          <a:avLst/>
          <a:gdLst/>
          <a:ahLst/>
          <a:cxnLst/>
          <a:rect l="0" t="0" r="0" b="0"/>
          <a:pathLst>
            <a:path>
              <a:moveTo>
                <a:pt x="0" y="0"/>
              </a:moveTo>
              <a:lnTo>
                <a:pt x="0" y="606376"/>
              </a:lnTo>
              <a:lnTo>
                <a:pt x="138412" y="606376"/>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0E51D7-B454-4A67-8B60-DDB2A8856CD4}">
      <dsp:nvSpPr>
        <dsp:cNvPr id="0" name=""/>
        <dsp:cNvSpPr/>
      </dsp:nvSpPr>
      <dsp:spPr>
        <a:xfrm>
          <a:off x="9003681" y="1595322"/>
          <a:ext cx="183494" cy="3422141"/>
        </a:xfrm>
        <a:custGeom>
          <a:avLst/>
          <a:gdLst/>
          <a:ahLst/>
          <a:cxnLst/>
          <a:rect l="0" t="0" r="0" b="0"/>
          <a:pathLst>
            <a:path>
              <a:moveTo>
                <a:pt x="0" y="0"/>
              </a:moveTo>
              <a:lnTo>
                <a:pt x="0" y="3422141"/>
              </a:lnTo>
              <a:lnTo>
                <a:pt x="183494" y="3422141"/>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1B33C0-DA2C-4A0B-B715-DE0DAFB3AD98}">
      <dsp:nvSpPr>
        <dsp:cNvPr id="0" name=""/>
        <dsp:cNvSpPr/>
      </dsp:nvSpPr>
      <dsp:spPr>
        <a:xfrm>
          <a:off x="6494137" y="659392"/>
          <a:ext cx="2509543" cy="276824"/>
        </a:xfrm>
        <a:custGeom>
          <a:avLst/>
          <a:gdLst/>
          <a:ahLst/>
          <a:cxnLst/>
          <a:rect l="0" t="0" r="0" b="0"/>
          <a:pathLst>
            <a:path>
              <a:moveTo>
                <a:pt x="0" y="0"/>
              </a:moveTo>
              <a:lnTo>
                <a:pt x="0" y="138412"/>
              </a:lnTo>
              <a:lnTo>
                <a:pt x="2509543" y="138412"/>
              </a:lnTo>
              <a:lnTo>
                <a:pt x="2509543" y="276824"/>
              </a:lnTo>
            </a:path>
          </a:pathLst>
        </a:custGeom>
        <a:noFill/>
        <a:ln w="22225" cap="rnd"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827C45-FF32-4F27-BBF4-87505FD93E96}">
      <dsp:nvSpPr>
        <dsp:cNvPr id="0" name=""/>
        <dsp:cNvSpPr/>
      </dsp:nvSpPr>
      <dsp:spPr>
        <a:xfrm>
          <a:off x="5813611" y="2531252"/>
          <a:ext cx="229052" cy="2523793"/>
        </a:xfrm>
        <a:custGeom>
          <a:avLst/>
          <a:gdLst/>
          <a:ahLst/>
          <a:cxnLst/>
          <a:rect l="0" t="0" r="0" b="0"/>
          <a:pathLst>
            <a:path>
              <a:moveTo>
                <a:pt x="0" y="0"/>
              </a:moveTo>
              <a:lnTo>
                <a:pt x="0" y="2523793"/>
              </a:lnTo>
              <a:lnTo>
                <a:pt x="229052" y="2523793"/>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63B872-21CA-4FAA-9B7C-2819F3198400}">
      <dsp:nvSpPr>
        <dsp:cNvPr id="0" name=""/>
        <dsp:cNvSpPr/>
      </dsp:nvSpPr>
      <dsp:spPr>
        <a:xfrm>
          <a:off x="5813611" y="2531252"/>
          <a:ext cx="138412" cy="1542306"/>
        </a:xfrm>
        <a:custGeom>
          <a:avLst/>
          <a:gdLst/>
          <a:ahLst/>
          <a:cxnLst/>
          <a:rect l="0" t="0" r="0" b="0"/>
          <a:pathLst>
            <a:path>
              <a:moveTo>
                <a:pt x="0" y="0"/>
              </a:moveTo>
              <a:lnTo>
                <a:pt x="0" y="1542306"/>
              </a:lnTo>
              <a:lnTo>
                <a:pt x="138412" y="154230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72BC45-57D7-4591-9BC5-3A1BEBCD2E62}">
      <dsp:nvSpPr>
        <dsp:cNvPr id="0" name=""/>
        <dsp:cNvSpPr/>
      </dsp:nvSpPr>
      <dsp:spPr>
        <a:xfrm>
          <a:off x="5675199" y="2531252"/>
          <a:ext cx="138412" cy="1542306"/>
        </a:xfrm>
        <a:custGeom>
          <a:avLst/>
          <a:gdLst/>
          <a:ahLst/>
          <a:cxnLst/>
          <a:rect l="0" t="0" r="0" b="0"/>
          <a:pathLst>
            <a:path>
              <a:moveTo>
                <a:pt x="138412" y="0"/>
              </a:moveTo>
              <a:lnTo>
                <a:pt x="138412" y="1542306"/>
              </a:lnTo>
              <a:lnTo>
                <a:pt x="0" y="154230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D517F1-BDF3-4BA8-AEFD-AE395082B614}">
      <dsp:nvSpPr>
        <dsp:cNvPr id="0" name=""/>
        <dsp:cNvSpPr/>
      </dsp:nvSpPr>
      <dsp:spPr>
        <a:xfrm>
          <a:off x="5813611" y="2531252"/>
          <a:ext cx="138412" cy="606376"/>
        </a:xfrm>
        <a:custGeom>
          <a:avLst/>
          <a:gdLst/>
          <a:ahLst/>
          <a:cxnLst/>
          <a:rect l="0" t="0" r="0" b="0"/>
          <a:pathLst>
            <a:path>
              <a:moveTo>
                <a:pt x="0" y="0"/>
              </a:moveTo>
              <a:lnTo>
                <a:pt x="0" y="606376"/>
              </a:lnTo>
              <a:lnTo>
                <a:pt x="138412" y="60637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444776-9670-4921-9954-F47A9F028FC7}">
      <dsp:nvSpPr>
        <dsp:cNvPr id="0" name=""/>
        <dsp:cNvSpPr/>
      </dsp:nvSpPr>
      <dsp:spPr>
        <a:xfrm>
          <a:off x="5675199" y="2531252"/>
          <a:ext cx="138412" cy="606376"/>
        </a:xfrm>
        <a:custGeom>
          <a:avLst/>
          <a:gdLst/>
          <a:ahLst/>
          <a:cxnLst/>
          <a:rect l="0" t="0" r="0" b="0"/>
          <a:pathLst>
            <a:path>
              <a:moveTo>
                <a:pt x="138412" y="0"/>
              </a:moveTo>
              <a:lnTo>
                <a:pt x="138412" y="606376"/>
              </a:lnTo>
              <a:lnTo>
                <a:pt x="0" y="60637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72E426-328F-4623-8F44-544ECC74ED70}">
      <dsp:nvSpPr>
        <dsp:cNvPr id="0" name=""/>
        <dsp:cNvSpPr/>
      </dsp:nvSpPr>
      <dsp:spPr>
        <a:xfrm>
          <a:off x="3984593" y="1595322"/>
          <a:ext cx="1829017" cy="276824"/>
        </a:xfrm>
        <a:custGeom>
          <a:avLst/>
          <a:gdLst/>
          <a:ahLst/>
          <a:cxnLst/>
          <a:rect l="0" t="0" r="0" b="0"/>
          <a:pathLst>
            <a:path>
              <a:moveTo>
                <a:pt x="0" y="0"/>
              </a:moveTo>
              <a:lnTo>
                <a:pt x="0" y="138412"/>
              </a:lnTo>
              <a:lnTo>
                <a:pt x="1829017" y="138412"/>
              </a:lnTo>
              <a:lnTo>
                <a:pt x="1829017" y="276824"/>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6106F5-8ACF-43D6-A123-4584D2BBC6C7}">
      <dsp:nvSpPr>
        <dsp:cNvPr id="0" name=""/>
        <dsp:cNvSpPr/>
      </dsp:nvSpPr>
      <dsp:spPr>
        <a:xfrm>
          <a:off x="4080164" y="2531252"/>
          <a:ext cx="197731" cy="3996907"/>
        </a:xfrm>
        <a:custGeom>
          <a:avLst/>
          <a:gdLst/>
          <a:ahLst/>
          <a:cxnLst/>
          <a:rect l="0" t="0" r="0" b="0"/>
          <a:pathLst>
            <a:path>
              <a:moveTo>
                <a:pt x="197731" y="0"/>
              </a:moveTo>
              <a:lnTo>
                <a:pt x="197731" y="3996907"/>
              </a:lnTo>
              <a:lnTo>
                <a:pt x="0" y="3996907"/>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FC6A7-1EDC-4D35-924B-5FE09F98F1C6}">
      <dsp:nvSpPr>
        <dsp:cNvPr id="0" name=""/>
        <dsp:cNvSpPr/>
      </dsp:nvSpPr>
      <dsp:spPr>
        <a:xfrm>
          <a:off x="4080164" y="2531252"/>
          <a:ext cx="197731" cy="3060977"/>
        </a:xfrm>
        <a:custGeom>
          <a:avLst/>
          <a:gdLst/>
          <a:ahLst/>
          <a:cxnLst/>
          <a:rect l="0" t="0" r="0" b="0"/>
          <a:pathLst>
            <a:path>
              <a:moveTo>
                <a:pt x="197731" y="0"/>
              </a:moveTo>
              <a:lnTo>
                <a:pt x="197731" y="3060977"/>
              </a:lnTo>
              <a:lnTo>
                <a:pt x="0" y="3060977"/>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C62132-970F-4AB8-833F-646B1993BE63}">
      <dsp:nvSpPr>
        <dsp:cNvPr id="0" name=""/>
        <dsp:cNvSpPr/>
      </dsp:nvSpPr>
      <dsp:spPr>
        <a:xfrm>
          <a:off x="4080164" y="2531252"/>
          <a:ext cx="197731" cy="1833677"/>
        </a:xfrm>
        <a:custGeom>
          <a:avLst/>
          <a:gdLst/>
          <a:ahLst/>
          <a:cxnLst/>
          <a:rect l="0" t="0" r="0" b="0"/>
          <a:pathLst>
            <a:path>
              <a:moveTo>
                <a:pt x="197731" y="0"/>
              </a:moveTo>
              <a:lnTo>
                <a:pt x="197731" y="1833677"/>
              </a:lnTo>
              <a:lnTo>
                <a:pt x="0" y="1833677"/>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BF3D52-80C9-4B06-A974-3B219C4318FA}">
      <dsp:nvSpPr>
        <dsp:cNvPr id="0" name=""/>
        <dsp:cNvSpPr/>
      </dsp:nvSpPr>
      <dsp:spPr>
        <a:xfrm>
          <a:off x="4080164" y="2531252"/>
          <a:ext cx="197731" cy="606376"/>
        </a:xfrm>
        <a:custGeom>
          <a:avLst/>
          <a:gdLst/>
          <a:ahLst/>
          <a:cxnLst/>
          <a:rect l="0" t="0" r="0" b="0"/>
          <a:pathLst>
            <a:path>
              <a:moveTo>
                <a:pt x="197731" y="0"/>
              </a:moveTo>
              <a:lnTo>
                <a:pt x="197731" y="606376"/>
              </a:lnTo>
              <a:lnTo>
                <a:pt x="0" y="60637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968E68-AECB-4F33-B7BF-E381BF571A8E}">
      <dsp:nvSpPr>
        <dsp:cNvPr id="0" name=""/>
        <dsp:cNvSpPr/>
      </dsp:nvSpPr>
      <dsp:spPr>
        <a:xfrm>
          <a:off x="3750611" y="1595322"/>
          <a:ext cx="233982" cy="276824"/>
        </a:xfrm>
        <a:custGeom>
          <a:avLst/>
          <a:gdLst/>
          <a:ahLst/>
          <a:cxnLst/>
          <a:rect l="0" t="0" r="0" b="0"/>
          <a:pathLst>
            <a:path>
              <a:moveTo>
                <a:pt x="233982" y="0"/>
              </a:moveTo>
              <a:lnTo>
                <a:pt x="233982" y="138412"/>
              </a:lnTo>
              <a:lnTo>
                <a:pt x="0" y="138412"/>
              </a:lnTo>
              <a:lnTo>
                <a:pt x="0" y="276824"/>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475085-85AF-49AE-B101-BEE216DE09FB}">
      <dsp:nvSpPr>
        <dsp:cNvPr id="0" name=""/>
        <dsp:cNvSpPr/>
      </dsp:nvSpPr>
      <dsp:spPr>
        <a:xfrm>
          <a:off x="2485129" y="2531252"/>
          <a:ext cx="197731" cy="3414166"/>
        </a:xfrm>
        <a:custGeom>
          <a:avLst/>
          <a:gdLst/>
          <a:ahLst/>
          <a:cxnLst/>
          <a:rect l="0" t="0" r="0" b="0"/>
          <a:pathLst>
            <a:path>
              <a:moveTo>
                <a:pt x="197731" y="0"/>
              </a:moveTo>
              <a:lnTo>
                <a:pt x="197731" y="3414166"/>
              </a:lnTo>
              <a:lnTo>
                <a:pt x="0" y="341416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682827-D64B-46FD-9D45-96A787A5C9AF}">
      <dsp:nvSpPr>
        <dsp:cNvPr id="0" name=""/>
        <dsp:cNvSpPr/>
      </dsp:nvSpPr>
      <dsp:spPr>
        <a:xfrm>
          <a:off x="2485129" y="2531252"/>
          <a:ext cx="197731" cy="2478236"/>
        </a:xfrm>
        <a:custGeom>
          <a:avLst/>
          <a:gdLst/>
          <a:ahLst/>
          <a:cxnLst/>
          <a:rect l="0" t="0" r="0" b="0"/>
          <a:pathLst>
            <a:path>
              <a:moveTo>
                <a:pt x="197731" y="0"/>
              </a:moveTo>
              <a:lnTo>
                <a:pt x="197731" y="2478236"/>
              </a:lnTo>
              <a:lnTo>
                <a:pt x="0" y="247823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E4069B-A68E-47ED-B574-F43D2F6D4E2C}">
      <dsp:nvSpPr>
        <dsp:cNvPr id="0" name=""/>
        <dsp:cNvSpPr/>
      </dsp:nvSpPr>
      <dsp:spPr>
        <a:xfrm>
          <a:off x="2485129" y="2531252"/>
          <a:ext cx="197731" cy="1542306"/>
        </a:xfrm>
        <a:custGeom>
          <a:avLst/>
          <a:gdLst/>
          <a:ahLst/>
          <a:cxnLst/>
          <a:rect l="0" t="0" r="0" b="0"/>
          <a:pathLst>
            <a:path>
              <a:moveTo>
                <a:pt x="197731" y="0"/>
              </a:moveTo>
              <a:lnTo>
                <a:pt x="197731" y="1542306"/>
              </a:lnTo>
              <a:lnTo>
                <a:pt x="0" y="154230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7979B4-CA77-4DAD-A3B7-0C75E848A4A5}">
      <dsp:nvSpPr>
        <dsp:cNvPr id="0" name=""/>
        <dsp:cNvSpPr/>
      </dsp:nvSpPr>
      <dsp:spPr>
        <a:xfrm>
          <a:off x="2485129" y="2531252"/>
          <a:ext cx="197731" cy="606376"/>
        </a:xfrm>
        <a:custGeom>
          <a:avLst/>
          <a:gdLst/>
          <a:ahLst/>
          <a:cxnLst/>
          <a:rect l="0" t="0" r="0" b="0"/>
          <a:pathLst>
            <a:path>
              <a:moveTo>
                <a:pt x="197731" y="0"/>
              </a:moveTo>
              <a:lnTo>
                <a:pt x="197731" y="606376"/>
              </a:lnTo>
              <a:lnTo>
                <a:pt x="0" y="606376"/>
              </a:lnTo>
            </a:path>
          </a:pathLst>
        </a:custGeom>
        <a:noFill/>
        <a:ln w="22225" cap="rnd" cmpd="sng" algn="ctr">
          <a:solidFill>
            <a:schemeClr val="accent2">
              <a:tint val="5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D22A9A-27F8-487E-A078-75AA128D3229}">
      <dsp:nvSpPr>
        <dsp:cNvPr id="0" name=""/>
        <dsp:cNvSpPr/>
      </dsp:nvSpPr>
      <dsp:spPr>
        <a:xfrm>
          <a:off x="2155576" y="1595322"/>
          <a:ext cx="1829017" cy="276824"/>
        </a:xfrm>
        <a:custGeom>
          <a:avLst/>
          <a:gdLst/>
          <a:ahLst/>
          <a:cxnLst/>
          <a:rect l="0" t="0" r="0" b="0"/>
          <a:pathLst>
            <a:path>
              <a:moveTo>
                <a:pt x="1829017" y="0"/>
              </a:moveTo>
              <a:lnTo>
                <a:pt x="1829017" y="138412"/>
              </a:lnTo>
              <a:lnTo>
                <a:pt x="0" y="138412"/>
              </a:lnTo>
              <a:lnTo>
                <a:pt x="0" y="276824"/>
              </a:lnTo>
            </a:path>
          </a:pathLst>
        </a:custGeom>
        <a:noFill/>
        <a:ln w="22225" cap="rnd"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9D2D1B-DA68-4216-AAE0-B30D901813E6}">
      <dsp:nvSpPr>
        <dsp:cNvPr id="0" name=""/>
        <dsp:cNvSpPr/>
      </dsp:nvSpPr>
      <dsp:spPr>
        <a:xfrm>
          <a:off x="3984593" y="659392"/>
          <a:ext cx="2509543" cy="276824"/>
        </a:xfrm>
        <a:custGeom>
          <a:avLst/>
          <a:gdLst/>
          <a:ahLst/>
          <a:cxnLst/>
          <a:rect l="0" t="0" r="0" b="0"/>
          <a:pathLst>
            <a:path>
              <a:moveTo>
                <a:pt x="2509543" y="0"/>
              </a:moveTo>
              <a:lnTo>
                <a:pt x="2509543" y="138412"/>
              </a:lnTo>
              <a:lnTo>
                <a:pt x="0" y="138412"/>
              </a:lnTo>
              <a:lnTo>
                <a:pt x="0" y="276824"/>
              </a:lnTo>
            </a:path>
          </a:pathLst>
        </a:custGeom>
        <a:noFill/>
        <a:ln w="22225" cap="rnd"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88A85D-A8CD-489D-98C6-4F864A12444B}">
      <dsp:nvSpPr>
        <dsp:cNvPr id="0" name=""/>
        <dsp:cNvSpPr/>
      </dsp:nvSpPr>
      <dsp:spPr>
        <a:xfrm>
          <a:off x="5835032" y="287"/>
          <a:ext cx="1318210" cy="659105"/>
        </a:xfrm>
        <a:prstGeom prst="rect">
          <a:avLst/>
        </a:prstGeom>
        <a:solidFill>
          <a:schemeClr val="accent2">
            <a:shade val="6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Abdominal pain in pregnancy</a:t>
          </a:r>
        </a:p>
      </dsp:txBody>
      <dsp:txXfrm>
        <a:off x="5835032" y="287"/>
        <a:ext cx="1318210" cy="659105"/>
      </dsp:txXfrm>
    </dsp:sp>
    <dsp:sp modelId="{3BABAB2A-672B-4340-8F10-FD7BAE6B93C3}">
      <dsp:nvSpPr>
        <dsp:cNvPr id="0" name=""/>
        <dsp:cNvSpPr/>
      </dsp:nvSpPr>
      <dsp:spPr>
        <a:xfrm>
          <a:off x="3325488" y="936217"/>
          <a:ext cx="1318210" cy="659105"/>
        </a:xfrm>
        <a:prstGeom prst="rect">
          <a:avLst/>
        </a:prstGeom>
        <a:solidFill>
          <a:schemeClr val="accent2">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Obstetrical</a:t>
          </a:r>
          <a:r>
            <a:rPr lang="en-GB" sz="1500" kern="1200" dirty="0"/>
            <a:t> &amp; </a:t>
          </a:r>
          <a:r>
            <a:rPr lang="en-GB" sz="1500" kern="1200" dirty="0" err="1"/>
            <a:t>Gynecological</a:t>
          </a:r>
          <a:r>
            <a:rPr lang="en-US" sz="1500" kern="1200" dirty="0"/>
            <a:t> </a:t>
          </a:r>
        </a:p>
      </dsp:txBody>
      <dsp:txXfrm>
        <a:off x="3325488" y="936217"/>
        <a:ext cx="1318210" cy="659105"/>
      </dsp:txXfrm>
    </dsp:sp>
    <dsp:sp modelId="{91BD5F17-4B1B-4EE7-A783-25B3C6802C5A}">
      <dsp:nvSpPr>
        <dsp:cNvPr id="0" name=""/>
        <dsp:cNvSpPr/>
      </dsp:nvSpPr>
      <dsp:spPr>
        <a:xfrm>
          <a:off x="1496470" y="187214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First half of </a:t>
          </a:r>
          <a:r>
            <a:rPr lang="en-US" sz="1500" kern="1200" dirty="0" err="1"/>
            <a:t>preg</a:t>
          </a:r>
          <a:r>
            <a:rPr lang="en-US" sz="1500" kern="1200" dirty="0"/>
            <a:t>.</a:t>
          </a:r>
        </a:p>
      </dsp:txBody>
      <dsp:txXfrm>
        <a:off x="1496470" y="1872146"/>
        <a:ext cx="1318210" cy="659105"/>
      </dsp:txXfrm>
    </dsp:sp>
    <dsp:sp modelId="{D81E0683-A9F5-4D22-B516-F1735BED7037}">
      <dsp:nvSpPr>
        <dsp:cNvPr id="0" name=""/>
        <dsp:cNvSpPr/>
      </dsp:nvSpPr>
      <dsp:spPr>
        <a:xfrm>
          <a:off x="1166918" y="280807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Miscarriage</a:t>
          </a:r>
        </a:p>
      </dsp:txBody>
      <dsp:txXfrm>
        <a:off x="1166918" y="2808076"/>
        <a:ext cx="1318210" cy="659105"/>
      </dsp:txXfrm>
    </dsp:sp>
    <dsp:sp modelId="{E8374101-69C1-4E76-B75A-13D1BDA09CB2}">
      <dsp:nvSpPr>
        <dsp:cNvPr id="0" name=""/>
        <dsp:cNvSpPr/>
      </dsp:nvSpPr>
      <dsp:spPr>
        <a:xfrm>
          <a:off x="1166918" y="374400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Ectopic</a:t>
          </a:r>
        </a:p>
      </dsp:txBody>
      <dsp:txXfrm>
        <a:off x="1166918" y="3744006"/>
        <a:ext cx="1318210" cy="659105"/>
      </dsp:txXfrm>
    </dsp:sp>
    <dsp:sp modelId="{636A1091-6127-4CDA-9FA4-9AF073C2F52D}">
      <dsp:nvSpPr>
        <dsp:cNvPr id="0" name=""/>
        <dsp:cNvSpPr/>
      </dsp:nvSpPr>
      <dsp:spPr>
        <a:xfrm>
          <a:off x="1166918" y="4679935"/>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Constipation</a:t>
          </a:r>
        </a:p>
      </dsp:txBody>
      <dsp:txXfrm>
        <a:off x="1166918" y="4679935"/>
        <a:ext cx="1318210" cy="659105"/>
      </dsp:txXfrm>
    </dsp:sp>
    <dsp:sp modelId="{C41478A0-5516-41C2-B6B5-EABEC2AB3594}">
      <dsp:nvSpPr>
        <dsp:cNvPr id="0" name=""/>
        <dsp:cNvSpPr/>
      </dsp:nvSpPr>
      <dsp:spPr>
        <a:xfrm>
          <a:off x="1166918" y="5615865"/>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Round Ligament pain</a:t>
          </a:r>
        </a:p>
      </dsp:txBody>
      <dsp:txXfrm>
        <a:off x="1166918" y="5615865"/>
        <a:ext cx="1318210" cy="659105"/>
      </dsp:txXfrm>
    </dsp:sp>
    <dsp:sp modelId="{ABC3AAA0-D9DD-4DE7-B261-29D7C9BD99E7}">
      <dsp:nvSpPr>
        <dsp:cNvPr id="0" name=""/>
        <dsp:cNvSpPr/>
      </dsp:nvSpPr>
      <dsp:spPr>
        <a:xfrm>
          <a:off x="3091506" y="187214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Second half</a:t>
          </a:r>
        </a:p>
      </dsp:txBody>
      <dsp:txXfrm>
        <a:off x="3091506" y="1872146"/>
        <a:ext cx="1318210" cy="659105"/>
      </dsp:txXfrm>
    </dsp:sp>
    <dsp:sp modelId="{DA8AA46A-FA1B-4B32-99F8-34142B6291BB}">
      <dsp:nvSpPr>
        <dsp:cNvPr id="0" name=""/>
        <dsp:cNvSpPr/>
      </dsp:nvSpPr>
      <dsp:spPr>
        <a:xfrm>
          <a:off x="2761953" y="280807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Placental Abruption</a:t>
          </a:r>
        </a:p>
      </dsp:txBody>
      <dsp:txXfrm>
        <a:off x="2761953" y="2808076"/>
        <a:ext cx="1318210" cy="659105"/>
      </dsp:txXfrm>
    </dsp:sp>
    <dsp:sp modelId="{EC50B6E1-E083-4873-86F8-A05F09F91008}">
      <dsp:nvSpPr>
        <dsp:cNvPr id="0" name=""/>
        <dsp:cNvSpPr/>
      </dsp:nvSpPr>
      <dsp:spPr>
        <a:xfrm>
          <a:off x="2761953" y="3744006"/>
          <a:ext cx="1318210" cy="1241846"/>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Preg</a:t>
          </a:r>
          <a:r>
            <a:rPr lang="en-US" sz="1500" kern="1200" dirty="0"/>
            <a:t>. Related Liver ds.(PET, HELLP,  Acute Fatty Liver</a:t>
          </a:r>
        </a:p>
      </dsp:txBody>
      <dsp:txXfrm>
        <a:off x="2761953" y="3744006"/>
        <a:ext cx="1318210" cy="1241846"/>
      </dsp:txXfrm>
    </dsp:sp>
    <dsp:sp modelId="{908377A4-B981-4454-A5B0-6781B9740C72}">
      <dsp:nvSpPr>
        <dsp:cNvPr id="0" name=""/>
        <dsp:cNvSpPr/>
      </dsp:nvSpPr>
      <dsp:spPr>
        <a:xfrm>
          <a:off x="2761953" y="5262677"/>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Labor</a:t>
          </a:r>
        </a:p>
      </dsp:txBody>
      <dsp:txXfrm>
        <a:off x="2761953" y="5262677"/>
        <a:ext cx="1318210" cy="659105"/>
      </dsp:txXfrm>
    </dsp:sp>
    <dsp:sp modelId="{90F4B8C1-003B-4552-A2D2-5EC0F164A1DB}">
      <dsp:nvSpPr>
        <dsp:cNvPr id="0" name=""/>
        <dsp:cNvSpPr/>
      </dsp:nvSpPr>
      <dsp:spPr>
        <a:xfrm>
          <a:off x="2761953" y="6198607"/>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Intra Amniotic Infection</a:t>
          </a:r>
        </a:p>
      </dsp:txBody>
      <dsp:txXfrm>
        <a:off x="2761953" y="6198607"/>
        <a:ext cx="1318210" cy="659105"/>
      </dsp:txXfrm>
    </dsp:sp>
    <dsp:sp modelId="{324AF2C7-E7CD-411F-ABA7-23C77482EE31}">
      <dsp:nvSpPr>
        <dsp:cNvPr id="0" name=""/>
        <dsp:cNvSpPr/>
      </dsp:nvSpPr>
      <dsp:spPr>
        <a:xfrm>
          <a:off x="5154506" y="187214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Any time in </a:t>
          </a:r>
          <a:r>
            <a:rPr lang="en-US" sz="1500" kern="1200" dirty="0" err="1"/>
            <a:t>preg</a:t>
          </a:r>
          <a:r>
            <a:rPr lang="en-US" sz="1500" kern="1200" dirty="0"/>
            <a:t>.</a:t>
          </a:r>
        </a:p>
      </dsp:txBody>
      <dsp:txXfrm>
        <a:off x="5154506" y="1872146"/>
        <a:ext cx="1318210" cy="659105"/>
      </dsp:txXfrm>
    </dsp:sp>
    <dsp:sp modelId="{C593533D-E5E3-4CA0-BAC4-C562D6434DC6}">
      <dsp:nvSpPr>
        <dsp:cNvPr id="0" name=""/>
        <dsp:cNvSpPr/>
      </dsp:nvSpPr>
      <dsp:spPr>
        <a:xfrm>
          <a:off x="4356988" y="280807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Fibroid-Red degeneration</a:t>
          </a:r>
        </a:p>
      </dsp:txBody>
      <dsp:txXfrm>
        <a:off x="4356988" y="2808076"/>
        <a:ext cx="1318210" cy="659105"/>
      </dsp:txXfrm>
    </dsp:sp>
    <dsp:sp modelId="{47FD7D69-0853-4ECE-A5B0-62C06E1064CA}">
      <dsp:nvSpPr>
        <dsp:cNvPr id="0" name=""/>
        <dsp:cNvSpPr/>
      </dsp:nvSpPr>
      <dsp:spPr>
        <a:xfrm>
          <a:off x="5952023" y="280807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Bleeding Ovarian Cyst</a:t>
          </a:r>
        </a:p>
      </dsp:txBody>
      <dsp:txXfrm>
        <a:off x="5952023" y="2808076"/>
        <a:ext cx="1318210" cy="659105"/>
      </dsp:txXfrm>
    </dsp:sp>
    <dsp:sp modelId="{2255C9A7-8454-4F00-90FD-E60AAE97A553}">
      <dsp:nvSpPr>
        <dsp:cNvPr id="0" name=""/>
        <dsp:cNvSpPr/>
      </dsp:nvSpPr>
      <dsp:spPr>
        <a:xfrm>
          <a:off x="4356988" y="374400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Adnexal</a:t>
          </a:r>
        </a:p>
        <a:p>
          <a:pPr marL="0" lvl="0" indent="0" algn="ctr" defTabSz="666750">
            <a:lnSpc>
              <a:spcPct val="90000"/>
            </a:lnSpc>
            <a:spcBef>
              <a:spcPct val="0"/>
            </a:spcBef>
            <a:spcAft>
              <a:spcPct val="35000"/>
            </a:spcAft>
            <a:buNone/>
          </a:pPr>
          <a:r>
            <a:rPr lang="en-US" sz="1500" kern="1200" dirty="0"/>
            <a:t> Torsion</a:t>
          </a:r>
        </a:p>
      </dsp:txBody>
      <dsp:txXfrm>
        <a:off x="4356988" y="3744006"/>
        <a:ext cx="1318210" cy="659105"/>
      </dsp:txXfrm>
    </dsp:sp>
    <dsp:sp modelId="{9C852BD4-CEDA-46D0-8B1A-6E7816A927DB}">
      <dsp:nvSpPr>
        <dsp:cNvPr id="0" name=""/>
        <dsp:cNvSpPr/>
      </dsp:nvSpPr>
      <dsp:spPr>
        <a:xfrm>
          <a:off x="5952023" y="3744006"/>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Uterine Rupture</a:t>
          </a:r>
        </a:p>
      </dsp:txBody>
      <dsp:txXfrm>
        <a:off x="5952023" y="3744006"/>
        <a:ext cx="1318210" cy="659105"/>
      </dsp:txXfrm>
    </dsp:sp>
    <dsp:sp modelId="{49B9CB89-8ED8-4B90-9082-D3955EB1B6F1}">
      <dsp:nvSpPr>
        <dsp:cNvPr id="0" name=""/>
        <dsp:cNvSpPr/>
      </dsp:nvSpPr>
      <dsp:spPr>
        <a:xfrm>
          <a:off x="6042663" y="4725493"/>
          <a:ext cx="1318210" cy="659105"/>
        </a:xfrm>
        <a:prstGeom prst="rect">
          <a:avLst/>
        </a:prstGeom>
        <a:solidFill>
          <a:schemeClr val="accent2">
            <a:tint val="7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PID</a:t>
          </a:r>
          <a:r>
            <a:rPr lang="en-GB" sz="1500" kern="1200" dirty="0"/>
            <a:t> </a:t>
          </a:r>
        </a:p>
        <a:p>
          <a:pPr marL="0" lvl="0" indent="0" algn="ctr" defTabSz="666750">
            <a:lnSpc>
              <a:spcPct val="90000"/>
            </a:lnSpc>
            <a:spcBef>
              <a:spcPct val="0"/>
            </a:spcBef>
            <a:spcAft>
              <a:spcPct val="35000"/>
            </a:spcAft>
            <a:buNone/>
          </a:pPr>
          <a:r>
            <a:rPr lang="en-GB" sz="1500" kern="1200" dirty="0"/>
            <a:t>(Very rare)</a:t>
          </a:r>
          <a:endParaRPr lang="en-US" sz="1500" kern="1200" dirty="0"/>
        </a:p>
      </dsp:txBody>
      <dsp:txXfrm>
        <a:off x="6042663" y="4725493"/>
        <a:ext cx="1318210" cy="659105"/>
      </dsp:txXfrm>
    </dsp:sp>
    <dsp:sp modelId="{54CFE164-35CC-4FCE-A7E5-10089203704C}">
      <dsp:nvSpPr>
        <dsp:cNvPr id="0" name=""/>
        <dsp:cNvSpPr/>
      </dsp:nvSpPr>
      <dsp:spPr>
        <a:xfrm>
          <a:off x="8344576" y="936217"/>
          <a:ext cx="1318210" cy="659105"/>
        </a:xfrm>
        <a:prstGeom prst="rect">
          <a:avLst/>
        </a:prstGeom>
        <a:solidFill>
          <a:schemeClr val="accent2">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Non-Obst</a:t>
          </a:r>
          <a:r>
            <a:rPr lang="en-GB" sz="1500" kern="1200" dirty="0" err="1"/>
            <a:t>etrical</a:t>
          </a:r>
          <a:r>
            <a:rPr lang="en-GB" sz="1500" kern="1200" dirty="0"/>
            <a:t> (Medical-Surgical)</a:t>
          </a:r>
          <a:endParaRPr lang="en-US" sz="1500" kern="1200" dirty="0"/>
        </a:p>
      </dsp:txBody>
      <dsp:txXfrm>
        <a:off x="8344576" y="936217"/>
        <a:ext cx="1318210" cy="659105"/>
      </dsp:txXfrm>
    </dsp:sp>
    <dsp:sp modelId="{8C608CAE-124A-4F43-A8FB-E1B99DD86312}">
      <dsp:nvSpPr>
        <dsp:cNvPr id="0" name=""/>
        <dsp:cNvSpPr/>
      </dsp:nvSpPr>
      <dsp:spPr>
        <a:xfrm>
          <a:off x="9187176" y="4687911"/>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 Intestinal Obstruction</a:t>
          </a:r>
        </a:p>
      </dsp:txBody>
      <dsp:txXfrm>
        <a:off x="9187176" y="4687911"/>
        <a:ext cx="1318210" cy="659105"/>
      </dsp:txXfrm>
    </dsp:sp>
    <dsp:sp modelId="{6BA20F71-D655-442E-A63E-80191BDD7389}">
      <dsp:nvSpPr>
        <dsp:cNvPr id="0" name=""/>
        <dsp:cNvSpPr/>
      </dsp:nvSpPr>
      <dsp:spPr>
        <a:xfrm>
          <a:off x="9142093" y="187214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Cholecystitis</a:t>
          </a:r>
          <a:endParaRPr lang="en-US" sz="1500" kern="1200" dirty="0"/>
        </a:p>
      </dsp:txBody>
      <dsp:txXfrm>
        <a:off x="9142093" y="1872146"/>
        <a:ext cx="1318210" cy="659105"/>
      </dsp:txXfrm>
    </dsp:sp>
    <dsp:sp modelId="{EE2245F5-A5A1-4BCF-A759-04C1224447B6}">
      <dsp:nvSpPr>
        <dsp:cNvPr id="0" name=""/>
        <dsp:cNvSpPr/>
      </dsp:nvSpPr>
      <dsp:spPr>
        <a:xfrm>
          <a:off x="7547058" y="280807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Appendicitis</a:t>
          </a:r>
        </a:p>
      </dsp:txBody>
      <dsp:txXfrm>
        <a:off x="7547058" y="2808076"/>
        <a:ext cx="1318210" cy="659105"/>
      </dsp:txXfrm>
    </dsp:sp>
    <dsp:sp modelId="{7420472D-F629-4519-BD05-DC81F45E3233}">
      <dsp:nvSpPr>
        <dsp:cNvPr id="0" name=""/>
        <dsp:cNvSpPr/>
      </dsp:nvSpPr>
      <dsp:spPr>
        <a:xfrm>
          <a:off x="9142093" y="280807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Pancreatitis</a:t>
          </a:r>
        </a:p>
      </dsp:txBody>
      <dsp:txXfrm>
        <a:off x="9142093" y="2808076"/>
        <a:ext cx="1318210" cy="659105"/>
      </dsp:txXfrm>
    </dsp:sp>
    <dsp:sp modelId="{3E29FD73-DC92-4C5B-AF75-927B99DD9DD9}">
      <dsp:nvSpPr>
        <dsp:cNvPr id="0" name=""/>
        <dsp:cNvSpPr/>
      </dsp:nvSpPr>
      <dsp:spPr>
        <a:xfrm>
          <a:off x="7547058" y="374400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GER</a:t>
          </a:r>
        </a:p>
      </dsp:txBody>
      <dsp:txXfrm>
        <a:off x="7547058" y="3744006"/>
        <a:ext cx="1318210" cy="659105"/>
      </dsp:txXfrm>
    </dsp:sp>
    <dsp:sp modelId="{6DE5517A-C6E5-4D07-9044-E0AFE74421E6}">
      <dsp:nvSpPr>
        <dsp:cNvPr id="0" name=""/>
        <dsp:cNvSpPr/>
      </dsp:nvSpPr>
      <dsp:spPr>
        <a:xfrm>
          <a:off x="9142093" y="3744006"/>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Diverticulitis </a:t>
          </a:r>
        </a:p>
      </dsp:txBody>
      <dsp:txXfrm>
        <a:off x="9142093" y="3744006"/>
        <a:ext cx="1318210" cy="659105"/>
      </dsp:txXfrm>
    </dsp:sp>
    <dsp:sp modelId="{BB97A75D-F861-42A9-8B4D-BC95E52CA6D2}">
      <dsp:nvSpPr>
        <dsp:cNvPr id="0" name=""/>
        <dsp:cNvSpPr/>
      </dsp:nvSpPr>
      <dsp:spPr>
        <a:xfrm>
          <a:off x="7547058" y="4679935"/>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Lower Lobe Pneumonia</a:t>
          </a:r>
        </a:p>
      </dsp:txBody>
      <dsp:txXfrm>
        <a:off x="7547058" y="4679935"/>
        <a:ext cx="1318210" cy="659105"/>
      </dsp:txXfrm>
    </dsp:sp>
    <dsp:sp modelId="{5ABA43FD-E036-4FB7-97C2-46549AAD7206}">
      <dsp:nvSpPr>
        <dsp:cNvPr id="0" name=""/>
        <dsp:cNvSpPr/>
      </dsp:nvSpPr>
      <dsp:spPr>
        <a:xfrm>
          <a:off x="7531002" y="1878678"/>
          <a:ext cx="1318210" cy="659105"/>
        </a:xfrm>
        <a:prstGeom prst="rect">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UTI</a:t>
          </a:r>
        </a:p>
      </dsp:txBody>
      <dsp:txXfrm>
        <a:off x="7531002" y="1878678"/>
        <a:ext cx="1318210" cy="6591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06F05-8FE3-4567-8180-D13A57826843}">
      <dsp:nvSpPr>
        <dsp:cNvPr id="0" name=""/>
        <dsp:cNvSpPr/>
      </dsp:nvSpPr>
      <dsp:spPr>
        <a:xfrm>
          <a:off x="4385" y="834100"/>
          <a:ext cx="2638138" cy="3165766"/>
        </a:xfrm>
        <a:prstGeom prst="roundRect">
          <a:avLst>
            <a:gd name="adj" fmla="val 5000"/>
          </a:avLst>
        </a:prstGeom>
        <a:solidFill>
          <a:schemeClr val="accent1">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22350">
            <a:lnSpc>
              <a:spcPct val="90000"/>
            </a:lnSpc>
            <a:spcBef>
              <a:spcPct val="0"/>
            </a:spcBef>
            <a:spcAft>
              <a:spcPct val="35000"/>
            </a:spcAft>
            <a:buNone/>
          </a:pPr>
          <a:endParaRPr lang="en-US" sz="2300" kern="1200" dirty="0"/>
        </a:p>
      </dsp:txBody>
      <dsp:txXfrm rot="16200000">
        <a:off x="-1029764" y="1868251"/>
        <a:ext cx="2595928" cy="527627"/>
      </dsp:txXfrm>
    </dsp:sp>
    <dsp:sp modelId="{2D4D6256-AE85-4E66-A1F8-151FF965DDE3}">
      <dsp:nvSpPr>
        <dsp:cNvPr id="0" name=""/>
        <dsp:cNvSpPr/>
      </dsp:nvSpPr>
      <dsp:spPr>
        <a:xfrm>
          <a:off x="532013" y="834100"/>
          <a:ext cx="1965413" cy="3165766"/>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endParaRPr lang="en-US" sz="2000" kern="1200" dirty="0"/>
        </a:p>
        <a:p>
          <a:pPr marL="0" lvl="0" indent="0" algn="l" defTabSz="889000">
            <a:lnSpc>
              <a:spcPct val="90000"/>
            </a:lnSpc>
            <a:spcBef>
              <a:spcPct val="0"/>
            </a:spcBef>
            <a:spcAft>
              <a:spcPct val="35000"/>
            </a:spcAft>
            <a:buNone/>
          </a:pPr>
          <a:endParaRPr lang="en-US" sz="2000" kern="1200" dirty="0"/>
        </a:p>
        <a:p>
          <a:pPr marL="0" lvl="0" indent="0" algn="l" defTabSz="889000">
            <a:lnSpc>
              <a:spcPct val="90000"/>
            </a:lnSpc>
            <a:spcBef>
              <a:spcPct val="0"/>
            </a:spcBef>
            <a:spcAft>
              <a:spcPct val="35000"/>
            </a:spcAft>
            <a:buNone/>
          </a:pPr>
          <a:r>
            <a:rPr lang="en-US" sz="2000" kern="1200" dirty="0"/>
            <a:t>Physiological changes in pregnancy result in the slowing of gut </a:t>
          </a:r>
          <a:r>
            <a:rPr lang="en-US" sz="2000" kern="1200"/>
            <a:t>peristalsis. </a:t>
          </a:r>
          <a:endParaRPr lang="en-US" sz="2000" kern="1200" dirty="0"/>
        </a:p>
      </dsp:txBody>
      <dsp:txXfrm>
        <a:off x="532013" y="834100"/>
        <a:ext cx="1965413" cy="3165766"/>
      </dsp:txXfrm>
    </dsp:sp>
    <dsp:sp modelId="{CB7BA413-EF79-4AC3-807A-BBE00BE33432}">
      <dsp:nvSpPr>
        <dsp:cNvPr id="0" name=""/>
        <dsp:cNvSpPr/>
      </dsp:nvSpPr>
      <dsp:spPr>
        <a:xfrm>
          <a:off x="2734859" y="834100"/>
          <a:ext cx="2638138" cy="3165766"/>
        </a:xfrm>
        <a:prstGeom prst="roundRect">
          <a:avLst>
            <a:gd name="adj" fmla="val 5000"/>
          </a:avLst>
        </a:prstGeom>
        <a:solidFill>
          <a:schemeClr val="accent1">
            <a:shade val="80000"/>
            <a:hueOff val="173207"/>
            <a:satOff val="-18466"/>
            <a:lumOff val="146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22350">
            <a:lnSpc>
              <a:spcPct val="90000"/>
            </a:lnSpc>
            <a:spcBef>
              <a:spcPct val="0"/>
            </a:spcBef>
            <a:spcAft>
              <a:spcPct val="35000"/>
            </a:spcAft>
            <a:buNone/>
          </a:pPr>
          <a:endParaRPr lang="en-US" sz="2300" kern="1200" dirty="0"/>
        </a:p>
      </dsp:txBody>
      <dsp:txXfrm rot="16200000">
        <a:off x="1700708" y="1868251"/>
        <a:ext cx="2595928" cy="527627"/>
      </dsp:txXfrm>
    </dsp:sp>
    <dsp:sp modelId="{6DAD29EC-C577-49DA-919D-E1169310BDAD}">
      <dsp:nvSpPr>
        <dsp:cNvPr id="0" name=""/>
        <dsp:cNvSpPr/>
      </dsp:nvSpPr>
      <dsp:spPr>
        <a:xfrm rot="5400000">
          <a:off x="2515273" y="3351967"/>
          <a:ext cx="465553" cy="395720"/>
        </a:xfrm>
        <a:prstGeom prst="flowChartExtract">
          <a:avLst/>
        </a:prstGeom>
        <a:solidFill>
          <a:schemeClr val="lt1">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5E3348-A8D8-47BE-A68F-A22BE9B45F78}">
      <dsp:nvSpPr>
        <dsp:cNvPr id="0" name=""/>
        <dsp:cNvSpPr/>
      </dsp:nvSpPr>
      <dsp:spPr>
        <a:xfrm>
          <a:off x="3262486" y="834100"/>
          <a:ext cx="1965413" cy="3165766"/>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US" sz="1600" kern="1200" dirty="0"/>
            <a:t>It is due to a combination of factors, including the effects of the hormonal changes of pregnancy on the gastrointestinal tract, mechanical effects of the enlarging uterus, reduced physical activity, intake of iron supplements or vitamins with iron, and changes in diet</a:t>
          </a:r>
        </a:p>
      </dsp:txBody>
      <dsp:txXfrm>
        <a:off x="3262486" y="834100"/>
        <a:ext cx="1965413" cy="3165766"/>
      </dsp:txXfrm>
    </dsp:sp>
    <dsp:sp modelId="{4B7FB271-62C3-4CD9-ACBF-0AD12DEB5545}">
      <dsp:nvSpPr>
        <dsp:cNvPr id="0" name=""/>
        <dsp:cNvSpPr/>
      </dsp:nvSpPr>
      <dsp:spPr>
        <a:xfrm>
          <a:off x="5465332" y="834100"/>
          <a:ext cx="2638138" cy="3165766"/>
        </a:xfrm>
        <a:prstGeom prst="roundRect">
          <a:avLst>
            <a:gd name="adj" fmla="val 5000"/>
          </a:avLst>
        </a:prstGeom>
        <a:solidFill>
          <a:schemeClr val="accent1">
            <a:shade val="80000"/>
            <a:hueOff val="346415"/>
            <a:satOff val="-36931"/>
            <a:lumOff val="29302"/>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22350">
            <a:lnSpc>
              <a:spcPct val="90000"/>
            </a:lnSpc>
            <a:spcBef>
              <a:spcPct val="0"/>
            </a:spcBef>
            <a:spcAft>
              <a:spcPct val="35000"/>
            </a:spcAft>
            <a:buNone/>
          </a:pPr>
          <a:r>
            <a:rPr lang="en-US" sz="2300" kern="1200" dirty="0"/>
            <a:t>Signs and Symptoms</a:t>
          </a:r>
        </a:p>
      </dsp:txBody>
      <dsp:txXfrm rot="16200000">
        <a:off x="4431182" y="1868251"/>
        <a:ext cx="2595928" cy="527627"/>
      </dsp:txXfrm>
    </dsp:sp>
    <dsp:sp modelId="{2C4B61D6-72B8-4FE7-8E4C-4B8160D1F14A}">
      <dsp:nvSpPr>
        <dsp:cNvPr id="0" name=""/>
        <dsp:cNvSpPr/>
      </dsp:nvSpPr>
      <dsp:spPr>
        <a:xfrm rot="5400000">
          <a:off x="5245746" y="3351967"/>
          <a:ext cx="465553" cy="395720"/>
        </a:xfrm>
        <a:prstGeom prst="flowChartExtract">
          <a:avLst/>
        </a:prstGeom>
        <a:solidFill>
          <a:schemeClr val="lt1">
            <a:hueOff val="0"/>
            <a:satOff val="0"/>
            <a:lumOff val="0"/>
            <a:alphaOff val="0"/>
          </a:schemeClr>
        </a:solidFill>
        <a:ln w="22225" cap="rnd" cmpd="sng" algn="ctr">
          <a:solidFill>
            <a:schemeClr val="accent1">
              <a:shade val="80000"/>
              <a:hueOff val="259811"/>
              <a:satOff val="-27698"/>
              <a:lumOff val="21977"/>
              <a:alphaOff val="0"/>
            </a:schemeClr>
          </a:solidFill>
          <a:prstDash val="solid"/>
        </a:ln>
        <a:effectLst/>
      </dsp:spPr>
      <dsp:style>
        <a:lnRef idx="2">
          <a:scrgbClr r="0" g="0" b="0"/>
        </a:lnRef>
        <a:fillRef idx="1">
          <a:scrgbClr r="0" g="0" b="0"/>
        </a:fillRef>
        <a:effectRef idx="0">
          <a:scrgbClr r="0" g="0" b="0"/>
        </a:effectRef>
        <a:fontRef idx="minor"/>
      </dsp:style>
    </dsp:sp>
    <dsp:sp modelId="{E53C8552-5D97-4D67-8125-B56D2CFCBA10}">
      <dsp:nvSpPr>
        <dsp:cNvPr id="0" name=""/>
        <dsp:cNvSpPr/>
      </dsp:nvSpPr>
      <dsp:spPr>
        <a:xfrm>
          <a:off x="5992960" y="834100"/>
          <a:ext cx="1965413" cy="3165766"/>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endParaRPr lang="en-US" sz="2000" kern="1200" dirty="0"/>
        </a:p>
        <a:p>
          <a:pPr marL="0" lvl="0" indent="0" algn="l" defTabSz="889000">
            <a:lnSpc>
              <a:spcPct val="90000"/>
            </a:lnSpc>
            <a:spcBef>
              <a:spcPct val="0"/>
            </a:spcBef>
            <a:spcAft>
              <a:spcPct val="35000"/>
            </a:spcAft>
            <a:buNone/>
          </a:pPr>
          <a:endParaRPr lang="en-US" sz="2000" kern="1200" dirty="0"/>
        </a:p>
        <a:p>
          <a:pPr marL="0" lvl="0" indent="0" algn="l" defTabSz="889000">
            <a:lnSpc>
              <a:spcPct val="90000"/>
            </a:lnSpc>
            <a:spcBef>
              <a:spcPct val="0"/>
            </a:spcBef>
            <a:spcAft>
              <a:spcPct val="35000"/>
            </a:spcAft>
            <a:buNone/>
          </a:pPr>
          <a:r>
            <a:rPr lang="en-US" sz="2000" kern="1200" dirty="0"/>
            <a:t>Varied but colicky lower abdominal pain (L&gt;R) is the most common</a:t>
          </a:r>
        </a:p>
      </dsp:txBody>
      <dsp:txXfrm>
        <a:off x="5992960" y="834100"/>
        <a:ext cx="1965413" cy="3165766"/>
      </dsp:txXfrm>
    </dsp:sp>
    <dsp:sp modelId="{83C1D518-4C60-4B4F-B574-F10CC38E3289}">
      <dsp:nvSpPr>
        <dsp:cNvPr id="0" name=""/>
        <dsp:cNvSpPr/>
      </dsp:nvSpPr>
      <dsp:spPr>
        <a:xfrm>
          <a:off x="8195805" y="834100"/>
          <a:ext cx="2638138" cy="3165766"/>
        </a:xfrm>
        <a:prstGeom prst="roundRect">
          <a:avLst>
            <a:gd name="adj" fmla="val 5000"/>
          </a:avLst>
        </a:prstGeom>
        <a:solidFill>
          <a:schemeClr val="accent1">
            <a:shade val="80000"/>
            <a:hueOff val="519622"/>
            <a:satOff val="-55397"/>
            <a:lumOff val="43953"/>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ctr" defTabSz="1022350">
            <a:lnSpc>
              <a:spcPct val="90000"/>
            </a:lnSpc>
            <a:spcBef>
              <a:spcPct val="0"/>
            </a:spcBef>
            <a:spcAft>
              <a:spcPct val="35000"/>
            </a:spcAft>
            <a:buNone/>
          </a:pPr>
          <a:r>
            <a:rPr lang="en-US" sz="2300" kern="1200" dirty="0"/>
            <a:t>Management             </a:t>
          </a:r>
        </a:p>
      </dsp:txBody>
      <dsp:txXfrm rot="16200000">
        <a:off x="7161655" y="1868251"/>
        <a:ext cx="2595928" cy="527627"/>
      </dsp:txXfrm>
    </dsp:sp>
    <dsp:sp modelId="{E20BCF7B-4370-4898-A252-7E11D4F624DF}">
      <dsp:nvSpPr>
        <dsp:cNvPr id="0" name=""/>
        <dsp:cNvSpPr/>
      </dsp:nvSpPr>
      <dsp:spPr>
        <a:xfrm rot="5400000">
          <a:off x="7976219" y="3351967"/>
          <a:ext cx="465553" cy="395720"/>
        </a:xfrm>
        <a:prstGeom prst="flowChartExtract">
          <a:avLst/>
        </a:prstGeom>
        <a:solidFill>
          <a:schemeClr val="lt1">
            <a:hueOff val="0"/>
            <a:satOff val="0"/>
            <a:lumOff val="0"/>
            <a:alphaOff val="0"/>
          </a:schemeClr>
        </a:solidFill>
        <a:ln w="22225" cap="rnd" cmpd="sng" algn="ctr">
          <a:solidFill>
            <a:schemeClr val="accent1">
              <a:shade val="80000"/>
              <a:hueOff val="519622"/>
              <a:satOff val="-55397"/>
              <a:lumOff val="43953"/>
              <a:alphaOff val="0"/>
            </a:schemeClr>
          </a:solidFill>
          <a:prstDash val="solid"/>
        </a:ln>
        <a:effectLst/>
      </dsp:spPr>
      <dsp:style>
        <a:lnRef idx="2">
          <a:scrgbClr r="0" g="0" b="0"/>
        </a:lnRef>
        <a:fillRef idx="1">
          <a:scrgbClr r="0" g="0" b="0"/>
        </a:fillRef>
        <a:effectRef idx="0">
          <a:scrgbClr r="0" g="0" b="0"/>
        </a:effectRef>
        <a:fontRef idx="minor"/>
      </dsp:style>
    </dsp:sp>
    <dsp:sp modelId="{54E5B364-6D0B-4FA4-89B5-8D9E83D59352}">
      <dsp:nvSpPr>
        <dsp:cNvPr id="0" name=""/>
        <dsp:cNvSpPr/>
      </dsp:nvSpPr>
      <dsp:spPr>
        <a:xfrm>
          <a:off x="8723433" y="834100"/>
          <a:ext cx="1965413" cy="3165766"/>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endParaRPr lang="en-US" sz="2000" kern="1200" dirty="0"/>
        </a:p>
        <a:p>
          <a:pPr marL="0" lvl="0" indent="0" algn="l" defTabSz="889000">
            <a:lnSpc>
              <a:spcPct val="90000"/>
            </a:lnSpc>
            <a:spcBef>
              <a:spcPct val="0"/>
            </a:spcBef>
            <a:spcAft>
              <a:spcPct val="35000"/>
            </a:spcAft>
            <a:buNone/>
          </a:pPr>
          <a:endParaRPr lang="en-US" sz="2000" kern="1200" dirty="0"/>
        </a:p>
        <a:p>
          <a:pPr marL="0" lvl="0" indent="0" algn="l" defTabSz="889000">
            <a:lnSpc>
              <a:spcPct val="90000"/>
            </a:lnSpc>
            <a:spcBef>
              <a:spcPct val="0"/>
            </a:spcBef>
            <a:spcAft>
              <a:spcPct val="35000"/>
            </a:spcAft>
            <a:buNone/>
          </a:pPr>
          <a:r>
            <a:rPr lang="en-US" sz="2000" kern="1200" dirty="0"/>
            <a:t>• High-</a:t>
          </a:r>
          <a:r>
            <a:rPr lang="en-US" sz="2000" kern="1200" dirty="0" err="1"/>
            <a:t>fibre</a:t>
          </a:r>
          <a:r>
            <a:rPr lang="en-US" sz="2000" kern="1200" dirty="0"/>
            <a:t> diet.</a:t>
          </a:r>
        </a:p>
        <a:p>
          <a:pPr marL="0" lvl="0" indent="0" algn="l" defTabSz="889000">
            <a:lnSpc>
              <a:spcPct val="90000"/>
            </a:lnSpc>
            <a:spcBef>
              <a:spcPct val="0"/>
            </a:spcBef>
            <a:spcAft>
              <a:spcPct val="35000"/>
            </a:spcAft>
            <a:buNone/>
          </a:pPr>
          <a:r>
            <a:rPr lang="en-US" sz="2000" kern="1200" dirty="0"/>
            <a:t> • Osmotic laxatives. </a:t>
          </a:r>
        </a:p>
        <a:p>
          <a:pPr marL="0" lvl="0" indent="0" algn="l" defTabSz="889000">
            <a:lnSpc>
              <a:spcPct val="90000"/>
            </a:lnSpc>
            <a:spcBef>
              <a:spcPct val="0"/>
            </a:spcBef>
            <a:spcAft>
              <a:spcPct val="35000"/>
            </a:spcAft>
            <a:buNone/>
          </a:pPr>
          <a:r>
            <a:rPr lang="en-US" sz="2000" kern="1200" dirty="0"/>
            <a:t>• Glycerin suppositories. </a:t>
          </a:r>
        </a:p>
      </dsp:txBody>
      <dsp:txXfrm>
        <a:off x="8723433" y="834100"/>
        <a:ext cx="1965413" cy="316576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2">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9/27/23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9/27/23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9/27/23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9/27/23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9/27/23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pro.uptodatefree.ir/Show/8489" TargetMode="External"/><Relationship Id="rId2" Type="http://schemas.openxmlformats.org/officeDocument/2006/relationships/hyperlink" Target="https://pro.uptodatefree.ir/Show/8737"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Abdominal pain during pregnancy</a:t>
            </a:r>
          </a:p>
        </p:txBody>
      </p:sp>
      <p:sp>
        <p:nvSpPr>
          <p:cNvPr id="3" name="Subtitle 2"/>
          <p:cNvSpPr>
            <a:spLocks noGrp="1"/>
          </p:cNvSpPr>
          <p:nvPr>
            <p:ph type="subTitle" idx="1"/>
          </p:nvPr>
        </p:nvSpPr>
        <p:spPr/>
        <p:txBody>
          <a:bodyPr/>
          <a:lstStyle/>
          <a:p>
            <a:r>
              <a:rPr lang="en-US" dirty="0"/>
              <a:t>Approach to diagnosis and management</a:t>
            </a:r>
          </a:p>
        </p:txBody>
      </p:sp>
      <p:sp>
        <p:nvSpPr>
          <p:cNvPr id="4" name="TextBox 3"/>
          <p:cNvSpPr txBox="1"/>
          <p:nvPr/>
        </p:nvSpPr>
        <p:spPr>
          <a:xfrm>
            <a:off x="1156447" y="3644153"/>
            <a:ext cx="6696635" cy="2246769"/>
          </a:xfrm>
          <a:prstGeom prst="rect">
            <a:avLst/>
          </a:prstGeom>
          <a:noFill/>
        </p:spPr>
        <p:txBody>
          <a:bodyPr wrap="square" rtlCol="0">
            <a:spAutoFit/>
          </a:bodyPr>
          <a:lstStyle/>
          <a:p>
            <a:r>
              <a:rPr lang="en-US" sz="2000" dirty="0">
                <a:solidFill>
                  <a:schemeClr val="bg1"/>
                </a:solidFill>
              </a:rPr>
              <a:t>Done by:</a:t>
            </a:r>
          </a:p>
          <a:p>
            <a:r>
              <a:rPr lang="en-US" sz="2000" dirty="0" err="1">
                <a:solidFill>
                  <a:schemeClr val="bg1"/>
                </a:solidFill>
              </a:rPr>
              <a:t>Rawan</a:t>
            </a:r>
            <a:r>
              <a:rPr lang="en-US" sz="2000" dirty="0">
                <a:solidFill>
                  <a:schemeClr val="bg1"/>
                </a:solidFill>
              </a:rPr>
              <a:t> Mohammad  Al-</a:t>
            </a:r>
            <a:r>
              <a:rPr lang="en-US" sz="2000" dirty="0" err="1">
                <a:solidFill>
                  <a:schemeClr val="bg1"/>
                </a:solidFill>
              </a:rPr>
              <a:t>Bawwab</a:t>
            </a:r>
            <a:endParaRPr lang="en-US" sz="2000" dirty="0">
              <a:solidFill>
                <a:schemeClr val="bg1"/>
              </a:solidFill>
            </a:endParaRPr>
          </a:p>
          <a:p>
            <a:r>
              <a:rPr lang="en-US" sz="2000" dirty="0" err="1">
                <a:solidFill>
                  <a:schemeClr val="bg1"/>
                </a:solidFill>
              </a:rPr>
              <a:t>Malak</a:t>
            </a:r>
            <a:r>
              <a:rPr lang="en-US" sz="2000" dirty="0">
                <a:solidFill>
                  <a:schemeClr val="bg1"/>
                </a:solidFill>
              </a:rPr>
              <a:t>  </a:t>
            </a:r>
            <a:r>
              <a:rPr lang="en-US" sz="2000" dirty="0" err="1">
                <a:solidFill>
                  <a:schemeClr val="bg1"/>
                </a:solidFill>
              </a:rPr>
              <a:t>Waleed</a:t>
            </a:r>
            <a:r>
              <a:rPr lang="en-US" sz="2000" dirty="0">
                <a:solidFill>
                  <a:schemeClr val="bg1"/>
                </a:solidFill>
              </a:rPr>
              <a:t>  Al-</a:t>
            </a:r>
            <a:r>
              <a:rPr lang="en-US" sz="2000" dirty="0" err="1">
                <a:solidFill>
                  <a:schemeClr val="bg1"/>
                </a:solidFill>
              </a:rPr>
              <a:t>Fanatseh</a:t>
            </a:r>
            <a:endParaRPr lang="en-US" sz="2000" dirty="0">
              <a:solidFill>
                <a:schemeClr val="bg1"/>
              </a:solidFill>
            </a:endParaRPr>
          </a:p>
          <a:p>
            <a:r>
              <a:rPr lang="en-US" sz="2000" dirty="0" err="1">
                <a:solidFill>
                  <a:schemeClr val="bg1"/>
                </a:solidFill>
              </a:rPr>
              <a:t>Maram</a:t>
            </a:r>
            <a:r>
              <a:rPr lang="en-US" sz="2000" dirty="0">
                <a:solidFill>
                  <a:schemeClr val="bg1"/>
                </a:solidFill>
              </a:rPr>
              <a:t>  Al-</a:t>
            </a:r>
            <a:r>
              <a:rPr lang="en-US" sz="2000" dirty="0" err="1">
                <a:solidFill>
                  <a:schemeClr val="bg1"/>
                </a:solidFill>
              </a:rPr>
              <a:t>Qanahra</a:t>
            </a:r>
            <a:endParaRPr lang="en-US" sz="2000" dirty="0">
              <a:solidFill>
                <a:schemeClr val="bg1"/>
              </a:solidFill>
            </a:endParaRPr>
          </a:p>
          <a:p>
            <a:endParaRPr lang="en-US" sz="2000" dirty="0">
              <a:solidFill>
                <a:schemeClr val="bg1"/>
              </a:solidFill>
            </a:endParaRPr>
          </a:p>
          <a:p>
            <a:r>
              <a:rPr lang="en-US" sz="2000" dirty="0">
                <a:solidFill>
                  <a:schemeClr val="bg1"/>
                </a:solidFill>
              </a:rPr>
              <a:t>Supervised by :</a:t>
            </a:r>
          </a:p>
          <a:p>
            <a:r>
              <a:rPr lang="en-US" sz="2000" dirty="0">
                <a:solidFill>
                  <a:schemeClr val="bg1"/>
                </a:solidFill>
              </a:rPr>
              <a:t>Dr. </a:t>
            </a:r>
            <a:r>
              <a:rPr lang="en-US" sz="2000" dirty="0" err="1">
                <a:solidFill>
                  <a:schemeClr val="bg1"/>
                </a:solidFill>
              </a:rPr>
              <a:t>Malek</a:t>
            </a:r>
            <a:r>
              <a:rPr lang="en-US" sz="2000" dirty="0">
                <a:solidFill>
                  <a:schemeClr val="bg1"/>
                </a:solidFill>
              </a:rPr>
              <a:t>  Al-</a:t>
            </a:r>
            <a:r>
              <a:rPr lang="en-US" sz="2000" dirty="0" err="1">
                <a:solidFill>
                  <a:schemeClr val="bg1"/>
                </a:solidFill>
              </a:rPr>
              <a:t>Qasem</a:t>
            </a:r>
            <a:endParaRPr lang="en-US" sz="2000" dirty="0">
              <a:solidFill>
                <a:schemeClr val="bg1"/>
              </a:solidFill>
            </a:endParaRPr>
          </a:p>
        </p:txBody>
      </p:sp>
    </p:spTree>
    <p:extLst>
      <p:ext uri="{BB962C8B-B14F-4D97-AF65-F5344CB8AC3E}">
        <p14:creationId xmlns:p14="http://schemas.microsoft.com/office/powerpoint/2010/main" val="1237032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1-Miscarraige </a:t>
            </a:r>
          </a:p>
        </p:txBody>
      </p:sp>
      <p:grpSp>
        <p:nvGrpSpPr>
          <p:cNvPr id="18" name="Group 17"/>
          <p:cNvGrpSpPr/>
          <p:nvPr/>
        </p:nvGrpSpPr>
        <p:grpSpPr>
          <a:xfrm>
            <a:off x="974911" y="2110028"/>
            <a:ext cx="3576917" cy="1652952"/>
            <a:chOff x="416859" y="2044989"/>
            <a:chExt cx="3576917" cy="1652952"/>
          </a:xfrm>
        </p:grpSpPr>
        <p:sp>
          <p:nvSpPr>
            <p:cNvPr id="6" name="Rounded Rectangle 5"/>
            <p:cNvSpPr/>
            <p:nvPr/>
          </p:nvSpPr>
          <p:spPr>
            <a:xfrm>
              <a:off x="581192" y="2180496"/>
              <a:ext cx="3412584" cy="15174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is defined as the loss of a pregnancy before 20 weeks of gestation. </a:t>
              </a:r>
            </a:p>
          </p:txBody>
        </p:sp>
        <p:sp>
          <p:nvSpPr>
            <p:cNvPr id="11" name="Oval 10"/>
            <p:cNvSpPr/>
            <p:nvPr/>
          </p:nvSpPr>
          <p:spPr>
            <a:xfrm>
              <a:off x="416859" y="2044989"/>
              <a:ext cx="524435" cy="469611"/>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5" name="Group 24"/>
          <p:cNvGrpSpPr/>
          <p:nvPr/>
        </p:nvGrpSpPr>
        <p:grpSpPr>
          <a:xfrm>
            <a:off x="941293" y="4363310"/>
            <a:ext cx="3640399" cy="2075399"/>
            <a:chOff x="33616" y="4290746"/>
            <a:chExt cx="3640399" cy="2075399"/>
          </a:xfrm>
        </p:grpSpPr>
        <p:sp>
          <p:nvSpPr>
            <p:cNvPr id="9" name="Rounded Rectangle 8"/>
            <p:cNvSpPr/>
            <p:nvPr/>
          </p:nvSpPr>
          <p:spPr>
            <a:xfrm>
              <a:off x="581192" y="4497004"/>
              <a:ext cx="3092823" cy="186914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accent1">
                      <a:lumMod val="90000"/>
                      <a:lumOff val="10000"/>
                    </a:schemeClr>
                  </a:solidFill>
                </a:rPr>
                <a:t>mild to moderate midline </a:t>
              </a:r>
              <a:r>
                <a:rPr lang="en-US" dirty="0" err="1">
                  <a:solidFill>
                    <a:schemeClr val="accent1">
                      <a:lumMod val="90000"/>
                      <a:lumOff val="10000"/>
                    </a:schemeClr>
                  </a:solidFill>
                </a:rPr>
                <a:t>crampy</a:t>
              </a:r>
              <a:r>
                <a:rPr lang="en-US" dirty="0">
                  <a:solidFill>
                    <a:schemeClr val="accent1">
                      <a:lumMod val="90000"/>
                      <a:lumOff val="10000"/>
                    </a:schemeClr>
                  </a:solidFill>
                </a:rPr>
                <a:t> pelvic pain and mild to moderate vaginal bleeding. </a:t>
              </a:r>
            </a:p>
          </p:txBody>
        </p:sp>
        <p:sp>
          <p:nvSpPr>
            <p:cNvPr id="23" name="Rounded Rectangle 22"/>
            <p:cNvSpPr/>
            <p:nvPr/>
          </p:nvSpPr>
          <p:spPr>
            <a:xfrm>
              <a:off x="33616" y="4290746"/>
              <a:ext cx="1822077" cy="563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Signs and symptoms</a:t>
              </a:r>
            </a:p>
          </p:txBody>
        </p:sp>
      </p:grpSp>
      <p:grpSp>
        <p:nvGrpSpPr>
          <p:cNvPr id="26" name="Group 25"/>
          <p:cNvGrpSpPr/>
          <p:nvPr/>
        </p:nvGrpSpPr>
        <p:grpSpPr>
          <a:xfrm>
            <a:off x="5573805" y="2953701"/>
            <a:ext cx="5627595" cy="2833134"/>
            <a:chOff x="5748617" y="1898675"/>
            <a:chExt cx="5627595" cy="2833134"/>
          </a:xfrm>
        </p:grpSpPr>
        <p:sp>
          <p:nvSpPr>
            <p:cNvPr id="10" name="Rounded Rectangle 9"/>
            <p:cNvSpPr/>
            <p:nvPr/>
          </p:nvSpPr>
          <p:spPr>
            <a:xfrm>
              <a:off x="6342363" y="2044989"/>
              <a:ext cx="5033849" cy="26868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accent1">
                      <a:lumMod val="90000"/>
                      <a:lumOff val="10000"/>
                    </a:schemeClr>
                  </a:solidFill>
                </a:rPr>
                <a:t>Speculum and pelvic examinations are the first steps in the diagnostic evaluation. If no products of conception are identified grossly in the cervix or vagina, then ultrasonography is the most useful follow-up test. The </a:t>
              </a:r>
              <a:r>
                <a:rPr lang="en-US" dirty="0" err="1">
                  <a:solidFill>
                    <a:schemeClr val="accent1">
                      <a:lumMod val="90000"/>
                      <a:lumOff val="10000"/>
                    </a:schemeClr>
                  </a:solidFill>
                </a:rPr>
                <a:t>sonographic</a:t>
              </a:r>
              <a:r>
                <a:rPr lang="en-US" dirty="0">
                  <a:solidFill>
                    <a:schemeClr val="accent1">
                      <a:lumMod val="90000"/>
                      <a:lumOff val="10000"/>
                    </a:schemeClr>
                  </a:solidFill>
                </a:rPr>
                <a:t> signs of a nonviable pregnancy vary with gestational age. </a:t>
              </a:r>
            </a:p>
          </p:txBody>
        </p:sp>
        <p:sp>
          <p:nvSpPr>
            <p:cNvPr id="24" name="Rounded Rectangle 23"/>
            <p:cNvSpPr/>
            <p:nvPr/>
          </p:nvSpPr>
          <p:spPr>
            <a:xfrm>
              <a:off x="5748617" y="1898675"/>
              <a:ext cx="1822077" cy="563642"/>
            </a:xfrm>
            <a:prstGeom prst="roundRect">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Diagnosis</a:t>
              </a:r>
            </a:p>
          </p:txBody>
        </p:sp>
      </p:grpSp>
    </p:spTree>
    <p:extLst>
      <p:ext uri="{BB962C8B-B14F-4D97-AF65-F5344CB8AC3E}">
        <p14:creationId xmlns:p14="http://schemas.microsoft.com/office/powerpoint/2010/main" val="676403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0" y="678424"/>
            <a:ext cx="12192001" cy="6179576"/>
          </a:xfrm>
          <a:prstGeom prst="rect">
            <a:avLst/>
          </a:prstGeom>
        </p:spPr>
      </p:pic>
      <p:sp>
        <p:nvSpPr>
          <p:cNvPr id="4" name="Content Placeholder 2"/>
          <p:cNvSpPr txBox="1">
            <a:spLocks/>
          </p:cNvSpPr>
          <p:nvPr/>
        </p:nvSpPr>
        <p:spPr>
          <a:xfrm>
            <a:off x="1524000" y="1"/>
            <a:ext cx="9144000" cy="678423"/>
          </a:xfrm>
          <a:prstGeom prst="rect">
            <a:avLst/>
          </a:prstGeom>
          <a:solidFill>
            <a:schemeClr val="accent1">
              <a:lumMod val="90000"/>
              <a:lumOff val="1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800" b="1" dirty="0">
                <a:solidFill>
                  <a:schemeClr val="bg1"/>
                </a:solidFill>
              </a:rPr>
              <a:t>Miscarriage</a:t>
            </a:r>
            <a:r>
              <a:rPr lang="en-US" sz="4800" b="1" dirty="0"/>
              <a:t> </a:t>
            </a:r>
          </a:p>
        </p:txBody>
      </p:sp>
      <p:sp>
        <p:nvSpPr>
          <p:cNvPr id="6" name="Rectangle 5"/>
          <p:cNvSpPr/>
          <p:nvPr/>
        </p:nvSpPr>
        <p:spPr>
          <a:xfrm>
            <a:off x="2890683" y="2684206"/>
            <a:ext cx="1519952" cy="3392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FH present</a:t>
            </a:r>
          </a:p>
        </p:txBody>
      </p:sp>
    </p:spTree>
    <p:extLst>
      <p:ext uri="{BB962C8B-B14F-4D97-AF65-F5344CB8AC3E}">
        <p14:creationId xmlns:p14="http://schemas.microsoft.com/office/powerpoint/2010/main" val="1581315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2-Ectopic pregnancy</a:t>
            </a:r>
          </a:p>
        </p:txBody>
      </p:sp>
      <p:sp>
        <p:nvSpPr>
          <p:cNvPr id="4" name="TextBox 3"/>
          <p:cNvSpPr txBox="1"/>
          <p:nvPr/>
        </p:nvSpPr>
        <p:spPr>
          <a:xfrm>
            <a:off x="581192" y="2151529"/>
            <a:ext cx="5120361" cy="4093428"/>
          </a:xfrm>
          <a:prstGeom prst="rect">
            <a:avLst/>
          </a:prstGeom>
          <a:noFill/>
          <a:ln w="28575">
            <a:solidFill>
              <a:schemeClr val="accent1">
                <a:lumMod val="75000"/>
                <a:lumOff val="25000"/>
              </a:schemeClr>
            </a:solidFill>
          </a:ln>
        </p:spPr>
        <p:txBody>
          <a:bodyPr wrap="square" rtlCol="0">
            <a:spAutoFit/>
          </a:bodyPr>
          <a:lstStyle/>
          <a:p>
            <a:r>
              <a:rPr lang="en-US" sz="2000" u="sng" dirty="0">
                <a:solidFill>
                  <a:schemeClr val="bg1"/>
                </a:solidFill>
                <a:highlight>
                  <a:srgbClr val="800080"/>
                </a:highlight>
              </a:rPr>
              <a:t>Clinical manifestations</a:t>
            </a:r>
          </a:p>
          <a:p>
            <a:pPr marL="285750" indent="-285750">
              <a:buFont typeface="Wingdings" panose="05000000000000000000" pitchFamily="2" charset="2"/>
              <a:buChar char="§"/>
            </a:pPr>
            <a:r>
              <a:rPr lang="en-US" sz="2000" dirty="0"/>
              <a:t> vary somewhat depending upon the location and status of the pregnancy. </a:t>
            </a:r>
          </a:p>
          <a:p>
            <a:pPr marL="285750" indent="-285750">
              <a:buFont typeface="Wingdings" panose="05000000000000000000" pitchFamily="2" charset="2"/>
              <a:buChar char="§"/>
            </a:pPr>
            <a:r>
              <a:rPr lang="en-US" sz="2000" dirty="0"/>
              <a:t>Abdominal pain due to localized bleeding or rupture is a common symptom of all types of ectopic pregnancy. </a:t>
            </a:r>
          </a:p>
          <a:p>
            <a:pPr marL="285750" indent="-285750">
              <a:buFont typeface="Wingdings" panose="05000000000000000000" pitchFamily="2" charset="2"/>
              <a:buChar char="§"/>
            </a:pPr>
            <a:r>
              <a:rPr lang="en-US" sz="2000" dirty="0"/>
              <a:t>Vaginal bleeding</a:t>
            </a:r>
          </a:p>
          <a:p>
            <a:pPr marL="285750" indent="-285750">
              <a:buFont typeface="Wingdings" panose="05000000000000000000" pitchFamily="2" charset="2"/>
              <a:buChar char="§"/>
            </a:pPr>
            <a:r>
              <a:rPr lang="en-US" sz="2000" dirty="0"/>
              <a:t> Blood in the peritoneal cavity can be identified by ultrasound examination of the pelvis and abdomen.</a:t>
            </a:r>
          </a:p>
          <a:p>
            <a:pPr marL="285750" indent="-285750">
              <a:buFont typeface="Wingdings" panose="05000000000000000000" pitchFamily="2" charset="2"/>
              <a:buChar char="§"/>
            </a:pPr>
            <a:r>
              <a:rPr lang="en-US" sz="2000" dirty="0"/>
              <a:t> Patients with rupture may also have tachycardia, hypotension, low grade fever, and a mild elevation in the white cell count.</a:t>
            </a:r>
          </a:p>
        </p:txBody>
      </p:sp>
      <p:sp>
        <p:nvSpPr>
          <p:cNvPr id="5" name="TextBox 4"/>
          <p:cNvSpPr txBox="1"/>
          <p:nvPr/>
        </p:nvSpPr>
        <p:spPr>
          <a:xfrm>
            <a:off x="6227470" y="2568566"/>
            <a:ext cx="4289612" cy="1631216"/>
          </a:xfrm>
          <a:prstGeom prst="rect">
            <a:avLst/>
          </a:prstGeom>
          <a:noFill/>
          <a:ln w="28575">
            <a:solidFill>
              <a:schemeClr val="accent1">
                <a:lumMod val="90000"/>
                <a:lumOff val="10000"/>
              </a:schemeClr>
            </a:solidFill>
          </a:ln>
        </p:spPr>
        <p:txBody>
          <a:bodyPr wrap="square" rtlCol="0">
            <a:spAutoFit/>
          </a:bodyPr>
          <a:lstStyle/>
          <a:p>
            <a:r>
              <a:rPr lang="en-US" sz="2000" u="sng" dirty="0">
                <a:solidFill>
                  <a:schemeClr val="bg1"/>
                </a:solidFill>
                <a:highlight>
                  <a:srgbClr val="800080"/>
                </a:highlight>
              </a:rPr>
              <a:t>Diagnosis </a:t>
            </a:r>
          </a:p>
          <a:p>
            <a:r>
              <a:rPr lang="en-US" sz="2000" dirty="0"/>
              <a:t>is usually based upon results from a combination of ultrasound examination and B-</a:t>
            </a:r>
            <a:r>
              <a:rPr lang="en-US" sz="2000" dirty="0" err="1"/>
              <a:t>hCG</a:t>
            </a:r>
            <a:r>
              <a:rPr lang="en-US" sz="2000" dirty="0"/>
              <a:t> level in the early first trimester.</a:t>
            </a:r>
          </a:p>
        </p:txBody>
      </p:sp>
      <p:sp>
        <p:nvSpPr>
          <p:cNvPr id="7" name="Rectangle 6"/>
          <p:cNvSpPr/>
          <p:nvPr/>
        </p:nvSpPr>
        <p:spPr>
          <a:xfrm>
            <a:off x="6860223" y="4561314"/>
            <a:ext cx="3024106" cy="1442892"/>
          </a:xfrm>
          <a:prstGeom prst="rect">
            <a:avLst/>
          </a:prstGeom>
          <a:noFill/>
          <a:ln w="28575">
            <a:solidFill>
              <a:schemeClr val="accent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sz="2000" u="sng" dirty="0">
                <a:solidFill>
                  <a:schemeClr val="bg1"/>
                </a:solidFill>
                <a:highlight>
                  <a:srgbClr val="800080"/>
                </a:highlight>
              </a:rPr>
              <a:t>Management :</a:t>
            </a:r>
          </a:p>
          <a:p>
            <a:pPr marL="571500" indent="-571500">
              <a:buFont typeface="Wingdings" panose="05000000000000000000" pitchFamily="2" charset="2"/>
              <a:buChar char="Ø"/>
            </a:pPr>
            <a:r>
              <a:rPr lang="en-US" sz="2000" dirty="0">
                <a:solidFill>
                  <a:schemeClr val="tx1"/>
                </a:solidFill>
              </a:rPr>
              <a:t>Surgical.</a:t>
            </a:r>
          </a:p>
          <a:p>
            <a:pPr marL="571500" indent="-571500">
              <a:buFont typeface="Wingdings" panose="05000000000000000000" pitchFamily="2" charset="2"/>
              <a:buChar char="Ø"/>
            </a:pPr>
            <a:r>
              <a:rPr lang="en-US" sz="2000" dirty="0">
                <a:solidFill>
                  <a:schemeClr val="tx1"/>
                </a:solidFill>
              </a:rPr>
              <a:t>Medical.</a:t>
            </a:r>
          </a:p>
          <a:p>
            <a:pPr marL="571500" indent="-571500">
              <a:buFont typeface="Wingdings" panose="05000000000000000000" pitchFamily="2" charset="2"/>
              <a:buChar char="Ø"/>
            </a:pPr>
            <a:r>
              <a:rPr lang="en-US" sz="2000" dirty="0">
                <a:solidFill>
                  <a:schemeClr val="tx1"/>
                </a:solidFill>
              </a:rPr>
              <a:t>Expectant.</a:t>
            </a:r>
          </a:p>
        </p:txBody>
      </p:sp>
    </p:spTree>
    <p:extLst>
      <p:ext uri="{BB962C8B-B14F-4D97-AF65-F5344CB8AC3E}">
        <p14:creationId xmlns:p14="http://schemas.microsoft.com/office/powerpoint/2010/main" val="2489973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barn(inVertical)">
                                      <p:cBhvr>
                                        <p:cTn id="13" dur="500"/>
                                        <p:tgtEl>
                                          <p:spTgt spid="7">
                                            <p:txEl>
                                              <p:pRg st="1" end="1"/>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barn(inVertical)">
                                      <p:cBhvr>
                                        <p:cTn id="16" dur="500"/>
                                        <p:tgtEl>
                                          <p:spTgt spid="7">
                                            <p:txEl>
                                              <p:pRg st="2" end="2"/>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barn(inVertical)">
                                      <p:cBhvr>
                                        <p:cTn id="19"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3-constipation</a:t>
            </a:r>
          </a:p>
        </p:txBody>
      </p:sp>
      <p:graphicFrame>
        <p:nvGraphicFramePr>
          <p:cNvPr id="4" name="Diagram 3"/>
          <p:cNvGraphicFramePr/>
          <p:nvPr>
            <p:extLst>
              <p:ext uri="{D42A27DB-BD31-4B8C-83A1-F6EECF244321}">
                <p14:modId xmlns:p14="http://schemas.microsoft.com/office/powerpoint/2010/main" val="2396915502"/>
              </p:ext>
            </p:extLst>
          </p:nvPr>
        </p:nvGraphicFramePr>
        <p:xfrm>
          <a:off x="981635" y="1903009"/>
          <a:ext cx="10838330" cy="4833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9472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6408" y="1591031"/>
            <a:ext cx="2839008" cy="1105898"/>
          </a:xfrm>
          <a:prstGeom prst="rect">
            <a:avLst/>
          </a:prstGeom>
        </p:spPr>
        <p:txBody>
          <a:bodyPr>
            <a:noAutofit/>
          </a:bodyPr>
          <a:lstStyle/>
          <a:p>
            <a:r>
              <a:rPr lang="en-US" dirty="0">
                <a:solidFill>
                  <a:schemeClr val="accent1">
                    <a:lumMod val="90000"/>
                    <a:lumOff val="10000"/>
                  </a:schemeClr>
                </a:solidFill>
              </a:rPr>
              <a:t>4- Round ligament pain</a:t>
            </a:r>
          </a:p>
        </p:txBody>
      </p:sp>
      <p:sp>
        <p:nvSpPr>
          <p:cNvPr id="5" name="Teardrop 4"/>
          <p:cNvSpPr/>
          <p:nvPr/>
        </p:nvSpPr>
        <p:spPr>
          <a:xfrm rot="5400000">
            <a:off x="3935202" y="561207"/>
            <a:ext cx="3120883" cy="3195918"/>
          </a:xfrm>
          <a:prstGeom prst="teardrop">
            <a:avLst/>
          </a:prstGeom>
          <a:solidFill>
            <a:schemeClr val="accent1">
              <a:lumMod val="90000"/>
              <a:lumOff val="10000"/>
            </a:schemeClr>
          </a:solidFill>
          <a:ln>
            <a:solidFill>
              <a:schemeClr val="accent1">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660212" y="1119097"/>
            <a:ext cx="2084295" cy="2308324"/>
          </a:xfrm>
          <a:prstGeom prst="rect">
            <a:avLst/>
          </a:prstGeom>
          <a:noFill/>
        </p:spPr>
        <p:txBody>
          <a:bodyPr wrap="square" rtlCol="0">
            <a:spAutoFit/>
          </a:bodyPr>
          <a:lstStyle/>
          <a:p>
            <a:r>
              <a:rPr lang="en-US" dirty="0">
                <a:solidFill>
                  <a:schemeClr val="bg1"/>
                </a:solidFill>
              </a:rPr>
              <a:t> Early in pregnancy, unilateral mild sharp pelvic pain related to "stretching" of one of the round ligaments is a common benign process</a:t>
            </a:r>
          </a:p>
        </p:txBody>
      </p:sp>
      <p:sp>
        <p:nvSpPr>
          <p:cNvPr id="7" name="Teardrop 6"/>
          <p:cNvSpPr/>
          <p:nvPr/>
        </p:nvSpPr>
        <p:spPr>
          <a:xfrm rot="16200000" flipH="1">
            <a:off x="7903175" y="484138"/>
            <a:ext cx="3136069" cy="3334869"/>
          </a:xfrm>
          <a:prstGeom prst="teardrop">
            <a:avLst/>
          </a:prstGeom>
          <a:solidFill>
            <a:schemeClr val="accent1">
              <a:lumMod val="75000"/>
              <a:lumOff val="25000"/>
            </a:schemeClr>
          </a:solidFill>
          <a:ln>
            <a:solidFill>
              <a:schemeClr val="accent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8078320" y="980598"/>
            <a:ext cx="2696135" cy="2585323"/>
          </a:xfrm>
          <a:prstGeom prst="rect">
            <a:avLst/>
          </a:prstGeom>
          <a:noFill/>
        </p:spPr>
        <p:txBody>
          <a:bodyPr wrap="square" rtlCol="0">
            <a:spAutoFit/>
          </a:bodyPr>
          <a:lstStyle/>
          <a:p>
            <a:r>
              <a:rPr lang="en-US" dirty="0">
                <a:solidFill>
                  <a:schemeClr val="bg1"/>
                </a:solidFill>
              </a:rPr>
              <a:t>  Pain is more common on the right (dextrorotation of the uterus) and may be bilateral. The pain may radiate to the groin and labia </a:t>
            </a:r>
            <a:r>
              <a:rPr lang="en-US" dirty="0" err="1">
                <a:solidFill>
                  <a:schemeClr val="bg1"/>
                </a:solidFill>
              </a:rPr>
              <a:t>majora</a:t>
            </a:r>
            <a:r>
              <a:rPr lang="en-US" dirty="0">
                <a:solidFill>
                  <a:schemeClr val="bg1"/>
                </a:solidFill>
              </a:rPr>
              <a:t> and Aggravated by movement.  Vaginal bleeding is not present. </a:t>
            </a:r>
          </a:p>
        </p:txBody>
      </p:sp>
      <p:sp>
        <p:nvSpPr>
          <p:cNvPr id="9" name="Teardrop 8"/>
          <p:cNvSpPr/>
          <p:nvPr/>
        </p:nvSpPr>
        <p:spPr>
          <a:xfrm>
            <a:off x="3776662" y="3882591"/>
            <a:ext cx="3316941" cy="2895018"/>
          </a:xfrm>
          <a:prstGeom prst="teardrop">
            <a:avLst/>
          </a:prstGeom>
          <a:solidFill>
            <a:schemeClr val="accent1">
              <a:lumMod val="75000"/>
              <a:lumOff val="25000"/>
            </a:schemeClr>
          </a:solidFill>
          <a:ln>
            <a:solidFill>
              <a:schemeClr val="accent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There are no positive laboratory or imaging findings. Round ligament pain is a clinical diagnosis of exclusion.</a:t>
            </a:r>
            <a:endParaRPr lang="en-US" dirty="0"/>
          </a:p>
        </p:txBody>
      </p:sp>
      <p:sp>
        <p:nvSpPr>
          <p:cNvPr id="10" name="Teardrop 9"/>
          <p:cNvSpPr/>
          <p:nvPr/>
        </p:nvSpPr>
        <p:spPr>
          <a:xfrm flipH="1">
            <a:off x="7803775" y="3875825"/>
            <a:ext cx="3146610" cy="2895018"/>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252012" y="4584670"/>
            <a:ext cx="2104465" cy="1477328"/>
          </a:xfrm>
          <a:prstGeom prst="rect">
            <a:avLst/>
          </a:prstGeom>
          <a:noFill/>
        </p:spPr>
        <p:txBody>
          <a:bodyPr wrap="square" rtlCol="0">
            <a:spAutoFit/>
          </a:bodyPr>
          <a:lstStyle/>
          <a:p>
            <a:r>
              <a:rPr lang="en-GB" dirty="0">
                <a:solidFill>
                  <a:schemeClr val="bg1"/>
                </a:solidFill>
              </a:rPr>
              <a:t>Tx</a:t>
            </a:r>
            <a:r>
              <a:rPr lang="en-US" dirty="0">
                <a:solidFill>
                  <a:schemeClr val="bg1"/>
                </a:solidFill>
              </a:rPr>
              <a:t>:</a:t>
            </a:r>
          </a:p>
          <a:p>
            <a:r>
              <a:rPr lang="en-US" dirty="0">
                <a:solidFill>
                  <a:schemeClr val="bg1"/>
                </a:solidFill>
              </a:rPr>
              <a:t> • Reassurance.</a:t>
            </a:r>
          </a:p>
          <a:p>
            <a:r>
              <a:rPr lang="en-US" dirty="0">
                <a:solidFill>
                  <a:schemeClr val="bg1"/>
                </a:solidFill>
              </a:rPr>
              <a:t> • Simple analgesia</a:t>
            </a:r>
          </a:p>
          <a:p>
            <a:r>
              <a:rPr lang="en-US" dirty="0">
                <a:solidFill>
                  <a:schemeClr val="bg1"/>
                </a:solidFill>
              </a:rPr>
              <a:t> • Support belts may help.</a:t>
            </a:r>
          </a:p>
        </p:txBody>
      </p:sp>
      <p:pic>
        <p:nvPicPr>
          <p:cNvPr id="12" name="صورة 11">
            <a:extLst>
              <a:ext uri="{FF2B5EF4-FFF2-40B4-BE49-F238E27FC236}">
                <a16:creationId xmlns:a16="http://schemas.microsoft.com/office/drawing/2014/main" id="{91E3E495-DCF2-202E-48BD-F1BEF99FA28C}"/>
              </a:ext>
            </a:extLst>
          </p:cNvPr>
          <p:cNvPicPr>
            <a:picLocks noChangeAspect="1"/>
          </p:cNvPicPr>
          <p:nvPr/>
        </p:nvPicPr>
        <p:blipFill>
          <a:blip r:embed="rId2"/>
          <a:stretch>
            <a:fillRect/>
          </a:stretch>
        </p:blipFill>
        <p:spPr>
          <a:xfrm>
            <a:off x="374167" y="3127972"/>
            <a:ext cx="3036172" cy="3465284"/>
          </a:xfrm>
          <a:prstGeom prst="rect">
            <a:avLst/>
          </a:prstGeom>
        </p:spPr>
      </p:pic>
    </p:spTree>
    <p:extLst>
      <p:ext uri="{BB962C8B-B14F-4D97-AF65-F5344CB8AC3E}">
        <p14:creationId xmlns:p14="http://schemas.microsoft.com/office/powerpoint/2010/main" val="1972142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Second half of pregnancy</a:t>
            </a:r>
          </a:p>
        </p:txBody>
      </p:sp>
    </p:spTree>
    <p:extLst>
      <p:ext uri="{BB962C8B-B14F-4D97-AF65-F5344CB8AC3E}">
        <p14:creationId xmlns:p14="http://schemas.microsoft.com/office/powerpoint/2010/main" val="2444466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Placenta abruption</a:t>
            </a:r>
          </a:p>
        </p:txBody>
      </p:sp>
      <p:sp>
        <p:nvSpPr>
          <p:cNvPr id="4" name="TextBox 3"/>
          <p:cNvSpPr txBox="1"/>
          <p:nvPr/>
        </p:nvSpPr>
        <p:spPr>
          <a:xfrm>
            <a:off x="3352802" y="2072711"/>
            <a:ext cx="2837329" cy="2585323"/>
          </a:xfrm>
          <a:prstGeom prst="rect">
            <a:avLst/>
          </a:prstGeom>
          <a:noFill/>
          <a:ln w="28575">
            <a:solidFill>
              <a:schemeClr val="accent1">
                <a:lumMod val="90000"/>
                <a:lumOff val="10000"/>
              </a:schemeClr>
            </a:solidFill>
          </a:ln>
        </p:spPr>
        <p:txBody>
          <a:bodyPr wrap="square" rtlCol="0">
            <a:spAutoFit/>
          </a:bodyPr>
          <a:lstStyle/>
          <a:p>
            <a:endParaRPr lang="en-US" dirty="0"/>
          </a:p>
          <a:p>
            <a:r>
              <a:rPr lang="en-US" dirty="0"/>
              <a:t>Classically presents with </a:t>
            </a:r>
          </a:p>
          <a:p>
            <a:pPr marL="285750" indent="-285750">
              <a:buFont typeface="Arial" panose="020B0604020202020204" pitchFamily="34" charset="0"/>
              <a:buChar char="•"/>
            </a:pPr>
            <a:r>
              <a:rPr lang="en-US" dirty="0"/>
              <a:t>Vaginal bleeding (except in concealed abruption)</a:t>
            </a:r>
          </a:p>
          <a:p>
            <a:pPr marL="285750" indent="-285750">
              <a:buFont typeface="Arial" panose="020B0604020202020204" pitchFamily="34" charset="0"/>
              <a:buChar char="•"/>
            </a:pPr>
            <a:r>
              <a:rPr lang="en-US" dirty="0"/>
              <a:t>Abdominal and/or back pain</a:t>
            </a:r>
          </a:p>
          <a:p>
            <a:pPr marL="285750" indent="-285750">
              <a:buFont typeface="Arial" panose="020B0604020202020204" pitchFamily="34" charset="0"/>
              <a:buChar char="•"/>
            </a:pPr>
            <a:r>
              <a:rPr lang="en-US" dirty="0"/>
              <a:t>Uterine tenderness</a:t>
            </a:r>
          </a:p>
          <a:p>
            <a:pPr marL="285750" indent="-285750">
              <a:buFont typeface="Arial" panose="020B0604020202020204" pitchFamily="34" charset="0"/>
              <a:buChar char="•"/>
            </a:pPr>
            <a:r>
              <a:rPr lang="en-US" dirty="0"/>
              <a:t>Uterine rigidity</a:t>
            </a:r>
          </a:p>
          <a:p>
            <a:pPr marL="285750" indent="-285750">
              <a:buFont typeface="Arial" panose="020B0604020202020204" pitchFamily="34" charset="0"/>
              <a:buChar char="•"/>
            </a:pPr>
            <a:r>
              <a:rPr lang="en-US" dirty="0"/>
              <a:t>Uterine contractions.</a:t>
            </a:r>
          </a:p>
        </p:txBody>
      </p:sp>
      <p:sp>
        <p:nvSpPr>
          <p:cNvPr id="7" name="Flowchart: Alternate Process 6"/>
          <p:cNvSpPr/>
          <p:nvPr/>
        </p:nvSpPr>
        <p:spPr>
          <a:xfrm>
            <a:off x="519952" y="2090200"/>
            <a:ext cx="2538526" cy="266044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Is </a:t>
            </a:r>
            <a:r>
              <a:rPr lang="en-US" dirty="0" err="1"/>
              <a:t>decidual</a:t>
            </a:r>
            <a:r>
              <a:rPr lang="en-US" dirty="0"/>
              <a:t> hemorrhage leading to the premature separation of the placenta prior to delivery </a:t>
            </a:r>
          </a:p>
          <a:p>
            <a:endParaRPr lang="en-US" dirty="0"/>
          </a:p>
        </p:txBody>
      </p:sp>
      <p:grpSp>
        <p:nvGrpSpPr>
          <p:cNvPr id="9" name="Group 8"/>
          <p:cNvGrpSpPr/>
          <p:nvPr/>
        </p:nvGrpSpPr>
        <p:grpSpPr>
          <a:xfrm>
            <a:off x="6314124" y="1918668"/>
            <a:ext cx="2776088" cy="3033854"/>
            <a:chOff x="8252011" y="2008963"/>
            <a:chExt cx="2776088" cy="3033854"/>
          </a:xfrm>
        </p:grpSpPr>
        <p:sp>
          <p:nvSpPr>
            <p:cNvPr id="5" name="TextBox 4"/>
            <p:cNvSpPr txBox="1"/>
            <p:nvPr/>
          </p:nvSpPr>
          <p:spPr>
            <a:xfrm>
              <a:off x="8485094" y="2180495"/>
              <a:ext cx="2543005" cy="2862322"/>
            </a:xfrm>
            <a:prstGeom prst="rect">
              <a:avLst/>
            </a:prstGeom>
            <a:solidFill>
              <a:schemeClr val="accent3">
                <a:lumMod val="40000"/>
                <a:lumOff val="60000"/>
              </a:schemeClr>
            </a:solidFill>
          </p:spPr>
          <p:txBody>
            <a:bodyPr wrap="square" rtlCol="0">
              <a:spAutoFit/>
            </a:bodyPr>
            <a:lstStyle/>
            <a:p>
              <a:endParaRPr lang="en-US" dirty="0"/>
            </a:p>
            <a:p>
              <a:r>
                <a:rPr lang="en-US" dirty="0"/>
                <a:t>The fetal heart rate pattern may be abnormal and is likely to be abnormal in pregnancies with substantial placental separation. In these cases, maternal DIC and/or fetal death commonly occur.</a:t>
              </a:r>
            </a:p>
          </p:txBody>
        </p:sp>
        <p:sp>
          <p:nvSpPr>
            <p:cNvPr id="8" name="Isosceles Triangle 7"/>
            <p:cNvSpPr/>
            <p:nvPr/>
          </p:nvSpPr>
          <p:spPr>
            <a:xfrm>
              <a:off x="8252011" y="2008963"/>
              <a:ext cx="645459" cy="470032"/>
            </a:xfrm>
            <a:prstGeom prst="triangl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a:t>
              </a:r>
            </a:p>
          </p:txBody>
        </p:sp>
      </p:grpSp>
      <p:sp>
        <p:nvSpPr>
          <p:cNvPr id="29" name="TextBox 28"/>
          <p:cNvSpPr txBox="1"/>
          <p:nvPr/>
        </p:nvSpPr>
        <p:spPr>
          <a:xfrm>
            <a:off x="1122073" y="5103674"/>
            <a:ext cx="9735672" cy="1754326"/>
          </a:xfrm>
          <a:prstGeom prst="rect">
            <a:avLst/>
          </a:prstGeom>
          <a:noFill/>
          <a:ln w="28575">
            <a:solidFill>
              <a:srgbClr val="FF0000"/>
            </a:solidFill>
            <a:prstDash val="lgDash"/>
          </a:ln>
        </p:spPr>
        <p:txBody>
          <a:bodyPr wrap="square" rtlCol="0">
            <a:spAutoFit/>
          </a:bodyPr>
          <a:lstStyle/>
          <a:p>
            <a:pPr>
              <a:lnSpc>
                <a:spcPct val="150000"/>
              </a:lnSpc>
            </a:pPr>
            <a:r>
              <a:rPr lang="en-US" dirty="0">
                <a:solidFill>
                  <a:srgbClr val="FF0000"/>
                </a:solidFill>
              </a:rPr>
              <a:t>MANAGEMENT:  </a:t>
            </a:r>
            <a:r>
              <a:rPr lang="en-US" dirty="0"/>
              <a:t>The state of the mother and fetus is key.</a:t>
            </a:r>
          </a:p>
          <a:p>
            <a:pPr marL="742950" lvl="1" indent="-285750">
              <a:lnSpc>
                <a:spcPct val="150000"/>
              </a:lnSpc>
              <a:buFont typeface="Arial" panose="020B0604020202020204" pitchFamily="34" charset="0"/>
              <a:buChar char="•"/>
            </a:pPr>
            <a:r>
              <a:rPr lang="en-US" dirty="0"/>
              <a:t>If the bleeding is life threatening or fetal testing is non-reassuring then deliver.</a:t>
            </a:r>
          </a:p>
          <a:p>
            <a:pPr marL="742950" lvl="1" indent="-285750">
              <a:lnSpc>
                <a:spcPct val="150000"/>
              </a:lnSpc>
              <a:buFont typeface="Arial" panose="020B0604020202020204" pitchFamily="34" charset="0"/>
              <a:buChar char="•"/>
            </a:pPr>
            <a:r>
              <a:rPr lang="en-US" dirty="0"/>
              <a:t>Otherwise, stabilize, prepare for the possibility of a future bleed(Large bore IV cannulas, PRBCs, and FFP), Then Prepare for preterm delivery (dexamethasone).</a:t>
            </a:r>
          </a:p>
        </p:txBody>
      </p:sp>
      <p:grpSp>
        <p:nvGrpSpPr>
          <p:cNvPr id="48" name="Group 47"/>
          <p:cNvGrpSpPr/>
          <p:nvPr/>
        </p:nvGrpSpPr>
        <p:grpSpPr>
          <a:xfrm>
            <a:off x="9125476" y="1817084"/>
            <a:ext cx="2936536" cy="3115794"/>
            <a:chOff x="9125476" y="1817084"/>
            <a:chExt cx="2936536" cy="3115794"/>
          </a:xfrm>
        </p:grpSpPr>
        <p:sp>
          <p:nvSpPr>
            <p:cNvPr id="6" name="TextBox 5"/>
            <p:cNvSpPr txBox="1"/>
            <p:nvPr/>
          </p:nvSpPr>
          <p:spPr>
            <a:xfrm flipH="1">
              <a:off x="9384536" y="2070556"/>
              <a:ext cx="2677476" cy="2862322"/>
            </a:xfrm>
            <a:prstGeom prst="rect">
              <a:avLst/>
            </a:prstGeom>
            <a:solidFill>
              <a:schemeClr val="tx2">
                <a:lumMod val="20000"/>
                <a:lumOff val="80000"/>
              </a:schemeClr>
            </a:solidFill>
            <a:ln w="28575">
              <a:solidFill>
                <a:schemeClr val="tx2">
                  <a:lumMod val="20000"/>
                  <a:lumOff val="80000"/>
                </a:schemeClr>
              </a:solidFill>
            </a:ln>
          </p:spPr>
          <p:txBody>
            <a:bodyPr wrap="square" rtlCol="0">
              <a:spAutoFit/>
            </a:bodyPr>
            <a:lstStyle/>
            <a:p>
              <a:r>
                <a:rPr lang="en-US" dirty="0"/>
                <a:t>A </a:t>
              </a:r>
              <a:r>
                <a:rPr lang="en-US" dirty="0" err="1"/>
                <a:t>retroplacental</a:t>
              </a:r>
              <a:r>
                <a:rPr lang="en-US" dirty="0"/>
                <a:t>, </a:t>
              </a:r>
              <a:r>
                <a:rPr lang="en-US" dirty="0" err="1"/>
                <a:t>preplacental</a:t>
              </a:r>
              <a:r>
                <a:rPr lang="en-US" dirty="0"/>
                <a:t>, or </a:t>
              </a:r>
              <a:r>
                <a:rPr lang="en-US" dirty="0" err="1"/>
                <a:t>subchorionic</a:t>
              </a:r>
              <a:r>
                <a:rPr lang="en-US" dirty="0"/>
                <a:t> clot is the classic ultrasound finding of placental abruption but is not always present. </a:t>
              </a:r>
            </a:p>
            <a:p>
              <a:r>
                <a:rPr lang="en-US" dirty="0"/>
                <a:t>Diagnosis is based on clinical findings, and delivery is usually indicated.</a:t>
              </a:r>
            </a:p>
          </p:txBody>
        </p:sp>
        <p:grpSp>
          <p:nvGrpSpPr>
            <p:cNvPr id="30" name="Google Shape;6391;p82"/>
            <p:cNvGrpSpPr/>
            <p:nvPr/>
          </p:nvGrpSpPr>
          <p:grpSpPr>
            <a:xfrm>
              <a:off x="9125476" y="1817084"/>
              <a:ext cx="395637" cy="420544"/>
              <a:chOff x="4093603" y="4146138"/>
              <a:chExt cx="395637" cy="420544"/>
            </a:xfrm>
            <a:solidFill>
              <a:srgbClr val="FFC000"/>
            </a:solidFill>
          </p:grpSpPr>
          <p:sp>
            <p:nvSpPr>
              <p:cNvPr id="31" name="Google Shape;6392;p82"/>
              <p:cNvSpPr/>
              <p:nvPr/>
            </p:nvSpPr>
            <p:spPr>
              <a:xfrm>
                <a:off x="4158286" y="4218414"/>
                <a:ext cx="266088" cy="326567"/>
              </a:xfrm>
              <a:custGeom>
                <a:avLst/>
                <a:gdLst/>
                <a:ahLst/>
                <a:cxnLst/>
                <a:rect l="l" t="t" r="r" b="b"/>
                <a:pathLst>
                  <a:path w="10128" h="12430" extrusionOk="0">
                    <a:moveTo>
                      <a:pt x="5064" y="0"/>
                    </a:moveTo>
                    <a:cubicBezTo>
                      <a:pt x="2865" y="0"/>
                      <a:pt x="958" y="1526"/>
                      <a:pt x="479" y="3669"/>
                    </a:cubicBezTo>
                    <a:cubicBezTo>
                      <a:pt x="1" y="5813"/>
                      <a:pt x="1076" y="8005"/>
                      <a:pt x="3059" y="8941"/>
                    </a:cubicBezTo>
                    <a:cubicBezTo>
                      <a:pt x="3448" y="9128"/>
                      <a:pt x="3691" y="9510"/>
                      <a:pt x="3684" y="9933"/>
                    </a:cubicBezTo>
                    <a:lnTo>
                      <a:pt x="3684" y="11875"/>
                    </a:lnTo>
                    <a:lnTo>
                      <a:pt x="3691" y="11875"/>
                    </a:lnTo>
                    <a:cubicBezTo>
                      <a:pt x="3691" y="12180"/>
                      <a:pt x="3933" y="12430"/>
                      <a:pt x="4239" y="12430"/>
                    </a:cubicBezTo>
                    <a:lnTo>
                      <a:pt x="5896" y="12430"/>
                    </a:lnTo>
                    <a:cubicBezTo>
                      <a:pt x="6201" y="12430"/>
                      <a:pt x="6451" y="12180"/>
                      <a:pt x="6451" y="11875"/>
                    </a:cubicBezTo>
                    <a:lnTo>
                      <a:pt x="6451" y="9933"/>
                    </a:lnTo>
                    <a:cubicBezTo>
                      <a:pt x="6444" y="9510"/>
                      <a:pt x="6687" y="9128"/>
                      <a:pt x="7068" y="8941"/>
                    </a:cubicBezTo>
                    <a:cubicBezTo>
                      <a:pt x="9052" y="8005"/>
                      <a:pt x="10127" y="5813"/>
                      <a:pt x="9649" y="3669"/>
                    </a:cubicBezTo>
                    <a:cubicBezTo>
                      <a:pt x="9170" y="1526"/>
                      <a:pt x="7263" y="0"/>
                      <a:pt x="5064" y="0"/>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2" name="Google Shape;6393;p82"/>
              <p:cNvSpPr/>
              <p:nvPr/>
            </p:nvSpPr>
            <p:spPr>
              <a:xfrm>
                <a:off x="4189813" y="4240089"/>
                <a:ext cx="203218" cy="203218"/>
              </a:xfrm>
              <a:custGeom>
                <a:avLst/>
                <a:gdLst/>
                <a:ahLst/>
                <a:cxnLst/>
                <a:rect l="l" t="t" r="r" b="b"/>
                <a:pathLst>
                  <a:path w="7735" h="7735" extrusionOk="0">
                    <a:moveTo>
                      <a:pt x="3871" y="1"/>
                    </a:moveTo>
                    <a:cubicBezTo>
                      <a:pt x="1735" y="1"/>
                      <a:pt x="0" y="1735"/>
                      <a:pt x="0" y="3871"/>
                    </a:cubicBezTo>
                    <a:cubicBezTo>
                      <a:pt x="0" y="6007"/>
                      <a:pt x="1735" y="7734"/>
                      <a:pt x="3871" y="7734"/>
                    </a:cubicBezTo>
                    <a:cubicBezTo>
                      <a:pt x="6007" y="7734"/>
                      <a:pt x="7734" y="6007"/>
                      <a:pt x="7734" y="3871"/>
                    </a:cubicBezTo>
                    <a:cubicBezTo>
                      <a:pt x="7734" y="1735"/>
                      <a:pt x="6007" y="1"/>
                      <a:pt x="3871"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3" name="Google Shape;6394;p82"/>
              <p:cNvSpPr/>
              <p:nvPr/>
            </p:nvSpPr>
            <p:spPr>
              <a:xfrm>
                <a:off x="4211671" y="4261947"/>
                <a:ext cx="159658" cy="159684"/>
              </a:xfrm>
              <a:custGeom>
                <a:avLst/>
                <a:gdLst/>
                <a:ahLst/>
                <a:cxnLst/>
                <a:rect l="l" t="t" r="r" b="b"/>
                <a:pathLst>
                  <a:path w="6077" h="6078" extrusionOk="0">
                    <a:moveTo>
                      <a:pt x="3039" y="1"/>
                    </a:moveTo>
                    <a:cubicBezTo>
                      <a:pt x="1360" y="1"/>
                      <a:pt x="1" y="1360"/>
                      <a:pt x="1" y="3039"/>
                    </a:cubicBezTo>
                    <a:cubicBezTo>
                      <a:pt x="1" y="4718"/>
                      <a:pt x="1360" y="6077"/>
                      <a:pt x="3039" y="6077"/>
                    </a:cubicBezTo>
                    <a:cubicBezTo>
                      <a:pt x="4717" y="6077"/>
                      <a:pt x="6077" y="4718"/>
                      <a:pt x="6077" y="3039"/>
                    </a:cubicBezTo>
                    <a:cubicBezTo>
                      <a:pt x="6077" y="1360"/>
                      <a:pt x="4717" y="1"/>
                      <a:pt x="3039"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4" name="Google Shape;6395;p82"/>
              <p:cNvSpPr/>
              <p:nvPr/>
            </p:nvSpPr>
            <p:spPr>
              <a:xfrm>
                <a:off x="4269629" y="4537677"/>
                <a:ext cx="43586" cy="29005"/>
              </a:xfrm>
              <a:custGeom>
                <a:avLst/>
                <a:gdLst/>
                <a:ahLst/>
                <a:cxnLst/>
                <a:rect l="l" t="t" r="r" b="b"/>
                <a:pathLst>
                  <a:path w="1659" h="1104" extrusionOk="0">
                    <a:moveTo>
                      <a:pt x="1" y="0"/>
                    </a:moveTo>
                    <a:lnTo>
                      <a:pt x="1" y="548"/>
                    </a:lnTo>
                    <a:cubicBezTo>
                      <a:pt x="1" y="854"/>
                      <a:pt x="250" y="1103"/>
                      <a:pt x="555" y="1103"/>
                    </a:cubicBezTo>
                    <a:lnTo>
                      <a:pt x="1103" y="1103"/>
                    </a:lnTo>
                    <a:cubicBezTo>
                      <a:pt x="1409" y="1103"/>
                      <a:pt x="1658" y="854"/>
                      <a:pt x="1658" y="548"/>
                    </a:cubicBezTo>
                    <a:lnTo>
                      <a:pt x="1658" y="0"/>
                    </a:ln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5" name="Google Shape;6396;p82"/>
              <p:cNvSpPr/>
              <p:nvPr/>
            </p:nvSpPr>
            <p:spPr>
              <a:xfrm>
                <a:off x="4434725" y="4334486"/>
                <a:ext cx="54515" cy="14608"/>
              </a:xfrm>
              <a:custGeom>
                <a:avLst/>
                <a:gdLst/>
                <a:ahLst/>
                <a:cxnLst/>
                <a:rect l="l" t="t" r="r" b="b"/>
                <a:pathLst>
                  <a:path w="2075" h="556" extrusionOk="0">
                    <a:moveTo>
                      <a:pt x="348" y="1"/>
                    </a:moveTo>
                    <a:cubicBezTo>
                      <a:pt x="1" y="21"/>
                      <a:pt x="1" y="535"/>
                      <a:pt x="348" y="555"/>
                    </a:cubicBezTo>
                    <a:lnTo>
                      <a:pt x="1728" y="555"/>
                    </a:lnTo>
                    <a:cubicBezTo>
                      <a:pt x="2075" y="535"/>
                      <a:pt x="2075" y="21"/>
                      <a:pt x="1728"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6" name="Google Shape;6397;p82"/>
              <p:cNvSpPr/>
              <p:nvPr/>
            </p:nvSpPr>
            <p:spPr>
              <a:xfrm>
                <a:off x="4093603" y="4334460"/>
                <a:ext cx="62896" cy="14634"/>
              </a:xfrm>
              <a:custGeom>
                <a:avLst/>
                <a:gdLst/>
                <a:ahLst/>
                <a:cxnLst/>
                <a:rect l="l" t="t" r="r" b="b"/>
                <a:pathLst>
                  <a:path w="2394" h="557" extrusionOk="0">
                    <a:moveTo>
                      <a:pt x="2025" y="1"/>
                    </a:moveTo>
                    <a:cubicBezTo>
                      <a:pt x="2018" y="1"/>
                      <a:pt x="2011" y="1"/>
                      <a:pt x="2005" y="2"/>
                    </a:cubicBezTo>
                    <a:lnTo>
                      <a:pt x="354" y="2"/>
                    </a:lnTo>
                    <a:cubicBezTo>
                      <a:pt x="0" y="22"/>
                      <a:pt x="0" y="536"/>
                      <a:pt x="354" y="556"/>
                    </a:cubicBezTo>
                    <a:lnTo>
                      <a:pt x="2005" y="556"/>
                    </a:lnTo>
                    <a:cubicBezTo>
                      <a:pt x="2011" y="557"/>
                      <a:pt x="2018" y="557"/>
                      <a:pt x="2025" y="557"/>
                    </a:cubicBezTo>
                    <a:cubicBezTo>
                      <a:pt x="2393" y="557"/>
                      <a:pt x="2393" y="1"/>
                      <a:pt x="2025"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7" name="Google Shape;6398;p82"/>
              <p:cNvSpPr/>
              <p:nvPr/>
            </p:nvSpPr>
            <p:spPr>
              <a:xfrm>
                <a:off x="4284210" y="4146138"/>
                <a:ext cx="14424" cy="50417"/>
              </a:xfrm>
              <a:custGeom>
                <a:avLst/>
                <a:gdLst/>
                <a:ahLst/>
                <a:cxnLst/>
                <a:rect l="l" t="t" r="r" b="b"/>
                <a:pathLst>
                  <a:path w="549" h="1919" extrusionOk="0">
                    <a:moveTo>
                      <a:pt x="277" y="1"/>
                    </a:moveTo>
                    <a:cubicBezTo>
                      <a:pt x="144" y="1"/>
                      <a:pt x="11" y="88"/>
                      <a:pt x="0" y="261"/>
                    </a:cubicBezTo>
                    <a:lnTo>
                      <a:pt x="0" y="1641"/>
                    </a:lnTo>
                    <a:cubicBezTo>
                      <a:pt x="0" y="1794"/>
                      <a:pt x="125" y="1919"/>
                      <a:pt x="278" y="1919"/>
                    </a:cubicBezTo>
                    <a:cubicBezTo>
                      <a:pt x="430" y="1919"/>
                      <a:pt x="548" y="1794"/>
                      <a:pt x="548" y="1641"/>
                    </a:cubicBezTo>
                    <a:lnTo>
                      <a:pt x="548" y="261"/>
                    </a:lnTo>
                    <a:cubicBezTo>
                      <a:pt x="541" y="88"/>
                      <a:pt x="410" y="1"/>
                      <a:pt x="277"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8" name="Google Shape;6399;p82"/>
              <p:cNvSpPr/>
              <p:nvPr/>
            </p:nvSpPr>
            <p:spPr>
              <a:xfrm>
                <a:off x="4358561" y="4183813"/>
                <a:ext cx="29294" cy="33156"/>
              </a:xfrm>
              <a:custGeom>
                <a:avLst/>
                <a:gdLst/>
                <a:ahLst/>
                <a:cxnLst/>
                <a:rect l="l" t="t" r="r" b="b"/>
                <a:pathLst>
                  <a:path w="1115" h="1262" extrusionOk="0">
                    <a:moveTo>
                      <a:pt x="745" y="0"/>
                    </a:moveTo>
                    <a:cubicBezTo>
                      <a:pt x="662" y="0"/>
                      <a:pt x="578" y="39"/>
                      <a:pt x="521" y="131"/>
                    </a:cubicBezTo>
                    <a:lnTo>
                      <a:pt x="104" y="852"/>
                    </a:lnTo>
                    <a:cubicBezTo>
                      <a:pt x="0" y="1033"/>
                      <a:pt x="132" y="1262"/>
                      <a:pt x="347" y="1262"/>
                    </a:cubicBezTo>
                    <a:cubicBezTo>
                      <a:pt x="444" y="1262"/>
                      <a:pt x="534" y="1213"/>
                      <a:pt x="583" y="1130"/>
                    </a:cubicBezTo>
                    <a:lnTo>
                      <a:pt x="999" y="409"/>
                    </a:lnTo>
                    <a:cubicBezTo>
                      <a:pt x="1114" y="193"/>
                      <a:pt x="931" y="0"/>
                      <a:pt x="745" y="0"/>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9" name="Google Shape;6400;p82"/>
              <p:cNvSpPr/>
              <p:nvPr/>
            </p:nvSpPr>
            <p:spPr>
              <a:xfrm>
                <a:off x="4195277" y="4466505"/>
                <a:ext cx="29268" cy="33287"/>
              </a:xfrm>
              <a:custGeom>
                <a:avLst/>
                <a:gdLst/>
                <a:ahLst/>
                <a:cxnLst/>
                <a:rect l="l" t="t" r="r" b="b"/>
                <a:pathLst>
                  <a:path w="1114" h="1267" extrusionOk="0">
                    <a:moveTo>
                      <a:pt x="748" y="1"/>
                    </a:moveTo>
                    <a:cubicBezTo>
                      <a:pt x="664" y="1"/>
                      <a:pt x="579" y="41"/>
                      <a:pt x="521" y="136"/>
                    </a:cubicBezTo>
                    <a:lnTo>
                      <a:pt x="105" y="850"/>
                    </a:lnTo>
                    <a:cubicBezTo>
                      <a:pt x="1" y="1038"/>
                      <a:pt x="132" y="1267"/>
                      <a:pt x="347" y="1267"/>
                    </a:cubicBezTo>
                    <a:cubicBezTo>
                      <a:pt x="444" y="1267"/>
                      <a:pt x="535" y="1211"/>
                      <a:pt x="583" y="1128"/>
                    </a:cubicBezTo>
                    <a:lnTo>
                      <a:pt x="999" y="413"/>
                    </a:lnTo>
                    <a:cubicBezTo>
                      <a:pt x="1114" y="194"/>
                      <a:pt x="933" y="1"/>
                      <a:pt x="748"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0" name="Google Shape;6401;p82"/>
              <p:cNvSpPr/>
              <p:nvPr/>
            </p:nvSpPr>
            <p:spPr>
              <a:xfrm>
                <a:off x="4195172" y="4183813"/>
                <a:ext cx="29294" cy="33156"/>
              </a:xfrm>
              <a:custGeom>
                <a:avLst/>
                <a:gdLst/>
                <a:ahLst/>
                <a:cxnLst/>
                <a:rect l="l" t="t" r="r" b="b"/>
                <a:pathLst>
                  <a:path w="1115" h="1262" extrusionOk="0">
                    <a:moveTo>
                      <a:pt x="366" y="0"/>
                    </a:moveTo>
                    <a:cubicBezTo>
                      <a:pt x="180" y="0"/>
                      <a:pt x="1" y="193"/>
                      <a:pt x="116" y="409"/>
                    </a:cubicBezTo>
                    <a:lnTo>
                      <a:pt x="525" y="1130"/>
                    </a:lnTo>
                    <a:cubicBezTo>
                      <a:pt x="573" y="1213"/>
                      <a:pt x="670" y="1262"/>
                      <a:pt x="768" y="1262"/>
                    </a:cubicBezTo>
                    <a:cubicBezTo>
                      <a:pt x="976" y="1262"/>
                      <a:pt x="1114" y="1033"/>
                      <a:pt x="1003" y="852"/>
                    </a:cubicBezTo>
                    <a:lnTo>
                      <a:pt x="594" y="131"/>
                    </a:lnTo>
                    <a:cubicBezTo>
                      <a:pt x="534" y="39"/>
                      <a:pt x="450" y="0"/>
                      <a:pt x="366" y="0"/>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1" name="Google Shape;6402;p82"/>
              <p:cNvSpPr/>
              <p:nvPr/>
            </p:nvSpPr>
            <p:spPr>
              <a:xfrm>
                <a:off x="4358272" y="4466505"/>
                <a:ext cx="29294" cy="33287"/>
              </a:xfrm>
              <a:custGeom>
                <a:avLst/>
                <a:gdLst/>
                <a:ahLst/>
                <a:cxnLst/>
                <a:rect l="l" t="t" r="r" b="b"/>
                <a:pathLst>
                  <a:path w="1115" h="1267" extrusionOk="0">
                    <a:moveTo>
                      <a:pt x="367" y="1"/>
                    </a:moveTo>
                    <a:cubicBezTo>
                      <a:pt x="182" y="1"/>
                      <a:pt x="1" y="194"/>
                      <a:pt x="115" y="413"/>
                    </a:cubicBezTo>
                    <a:lnTo>
                      <a:pt x="532" y="1128"/>
                    </a:lnTo>
                    <a:cubicBezTo>
                      <a:pt x="580" y="1211"/>
                      <a:pt x="670" y="1267"/>
                      <a:pt x="774" y="1267"/>
                    </a:cubicBezTo>
                    <a:cubicBezTo>
                      <a:pt x="982" y="1267"/>
                      <a:pt x="1114" y="1038"/>
                      <a:pt x="1010" y="850"/>
                    </a:cubicBezTo>
                    <a:lnTo>
                      <a:pt x="594" y="136"/>
                    </a:lnTo>
                    <a:cubicBezTo>
                      <a:pt x="536" y="41"/>
                      <a:pt x="451" y="1"/>
                      <a:pt x="367"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2" name="Google Shape;6403;p82"/>
              <p:cNvSpPr/>
              <p:nvPr/>
            </p:nvSpPr>
            <p:spPr>
              <a:xfrm>
                <a:off x="4412315" y="4410335"/>
                <a:ext cx="39934" cy="25668"/>
              </a:xfrm>
              <a:custGeom>
                <a:avLst/>
                <a:gdLst/>
                <a:ahLst/>
                <a:cxnLst/>
                <a:rect l="l" t="t" r="r" b="b"/>
                <a:pathLst>
                  <a:path w="1520" h="977" extrusionOk="0">
                    <a:moveTo>
                      <a:pt x="408" y="1"/>
                    </a:moveTo>
                    <a:cubicBezTo>
                      <a:pt x="158" y="1"/>
                      <a:pt x="0" y="375"/>
                      <a:pt x="285" y="526"/>
                    </a:cubicBezTo>
                    <a:lnTo>
                      <a:pt x="999" y="942"/>
                    </a:lnTo>
                    <a:cubicBezTo>
                      <a:pt x="1041" y="963"/>
                      <a:pt x="1090" y="977"/>
                      <a:pt x="1138" y="977"/>
                    </a:cubicBezTo>
                    <a:cubicBezTo>
                      <a:pt x="1422" y="977"/>
                      <a:pt x="1520" y="602"/>
                      <a:pt x="1277" y="464"/>
                    </a:cubicBezTo>
                    <a:lnTo>
                      <a:pt x="562" y="48"/>
                    </a:lnTo>
                    <a:cubicBezTo>
                      <a:pt x="509" y="15"/>
                      <a:pt x="457" y="1"/>
                      <a:pt x="408"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3" name="Google Shape;6404;p82"/>
              <p:cNvSpPr/>
              <p:nvPr/>
            </p:nvSpPr>
            <p:spPr>
              <a:xfrm>
                <a:off x="4130306" y="4247340"/>
                <a:ext cx="39304" cy="25589"/>
              </a:xfrm>
              <a:custGeom>
                <a:avLst/>
                <a:gdLst/>
                <a:ahLst/>
                <a:cxnLst/>
                <a:rect l="l" t="t" r="r" b="b"/>
                <a:pathLst>
                  <a:path w="1496" h="974" extrusionOk="0">
                    <a:moveTo>
                      <a:pt x="397" y="1"/>
                    </a:moveTo>
                    <a:cubicBezTo>
                      <a:pt x="153" y="1"/>
                      <a:pt x="0" y="356"/>
                      <a:pt x="254" y="515"/>
                    </a:cubicBezTo>
                    <a:lnTo>
                      <a:pt x="975" y="931"/>
                    </a:lnTo>
                    <a:cubicBezTo>
                      <a:pt x="1017" y="959"/>
                      <a:pt x="1066" y="966"/>
                      <a:pt x="1114" y="973"/>
                    </a:cubicBezTo>
                    <a:lnTo>
                      <a:pt x="1114" y="966"/>
                    </a:lnTo>
                    <a:cubicBezTo>
                      <a:pt x="1398" y="966"/>
                      <a:pt x="1496" y="592"/>
                      <a:pt x="1253" y="453"/>
                    </a:cubicBezTo>
                    <a:lnTo>
                      <a:pt x="531" y="37"/>
                    </a:lnTo>
                    <a:cubicBezTo>
                      <a:pt x="485" y="12"/>
                      <a:pt x="439" y="1"/>
                      <a:pt x="397"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4" name="Google Shape;6405;p82"/>
              <p:cNvSpPr/>
              <p:nvPr/>
            </p:nvSpPr>
            <p:spPr>
              <a:xfrm>
                <a:off x="4413418" y="4247182"/>
                <a:ext cx="39908" cy="25747"/>
              </a:xfrm>
              <a:custGeom>
                <a:avLst/>
                <a:gdLst/>
                <a:ahLst/>
                <a:cxnLst/>
                <a:rect l="l" t="t" r="r" b="b"/>
                <a:pathLst>
                  <a:path w="1519" h="980" extrusionOk="0">
                    <a:moveTo>
                      <a:pt x="1114" y="0"/>
                    </a:moveTo>
                    <a:cubicBezTo>
                      <a:pt x="1064" y="0"/>
                      <a:pt x="1011" y="15"/>
                      <a:pt x="957" y="50"/>
                    </a:cubicBezTo>
                    <a:lnTo>
                      <a:pt x="243" y="459"/>
                    </a:lnTo>
                    <a:cubicBezTo>
                      <a:pt x="0" y="605"/>
                      <a:pt x="97" y="972"/>
                      <a:pt x="382" y="979"/>
                    </a:cubicBezTo>
                    <a:cubicBezTo>
                      <a:pt x="430" y="979"/>
                      <a:pt x="479" y="965"/>
                      <a:pt x="520" y="937"/>
                    </a:cubicBezTo>
                    <a:lnTo>
                      <a:pt x="1235" y="528"/>
                    </a:lnTo>
                    <a:cubicBezTo>
                      <a:pt x="1518" y="378"/>
                      <a:pt x="1363" y="0"/>
                      <a:pt x="1114" y="0"/>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5" name="Google Shape;6406;p82"/>
              <p:cNvSpPr/>
              <p:nvPr/>
            </p:nvSpPr>
            <p:spPr>
              <a:xfrm>
                <a:off x="4130595" y="4410624"/>
                <a:ext cx="39304" cy="25379"/>
              </a:xfrm>
              <a:custGeom>
                <a:avLst/>
                <a:gdLst/>
                <a:ahLst/>
                <a:cxnLst/>
                <a:rect l="l" t="t" r="r" b="b"/>
                <a:pathLst>
                  <a:path w="1496" h="966" extrusionOk="0">
                    <a:moveTo>
                      <a:pt x="1099" y="1"/>
                    </a:moveTo>
                    <a:cubicBezTo>
                      <a:pt x="1056" y="1"/>
                      <a:pt x="1011" y="12"/>
                      <a:pt x="964" y="37"/>
                    </a:cubicBezTo>
                    <a:lnTo>
                      <a:pt x="243" y="453"/>
                    </a:lnTo>
                    <a:cubicBezTo>
                      <a:pt x="0" y="598"/>
                      <a:pt x="104" y="966"/>
                      <a:pt x="382" y="966"/>
                    </a:cubicBezTo>
                    <a:cubicBezTo>
                      <a:pt x="430" y="966"/>
                      <a:pt x="479" y="952"/>
                      <a:pt x="520" y="931"/>
                    </a:cubicBezTo>
                    <a:lnTo>
                      <a:pt x="1242" y="515"/>
                    </a:lnTo>
                    <a:cubicBezTo>
                      <a:pt x="1496" y="356"/>
                      <a:pt x="1343" y="1"/>
                      <a:pt x="1099"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6" name="Google Shape;6407;p82"/>
              <p:cNvSpPr/>
              <p:nvPr/>
            </p:nvSpPr>
            <p:spPr>
              <a:xfrm>
                <a:off x="4255231" y="4494118"/>
                <a:ext cx="72565" cy="50864"/>
              </a:xfrm>
              <a:custGeom>
                <a:avLst/>
                <a:gdLst/>
                <a:ahLst/>
                <a:cxnLst/>
                <a:rect l="l" t="t" r="r" b="b"/>
                <a:pathLst>
                  <a:path w="2762" h="1936" extrusionOk="0">
                    <a:moveTo>
                      <a:pt x="1" y="1"/>
                    </a:moveTo>
                    <a:lnTo>
                      <a:pt x="1" y="1381"/>
                    </a:lnTo>
                    <a:cubicBezTo>
                      <a:pt x="1" y="1686"/>
                      <a:pt x="243" y="1936"/>
                      <a:pt x="549" y="1936"/>
                    </a:cubicBezTo>
                    <a:lnTo>
                      <a:pt x="2206" y="1936"/>
                    </a:lnTo>
                    <a:cubicBezTo>
                      <a:pt x="2511" y="1936"/>
                      <a:pt x="2761" y="1686"/>
                      <a:pt x="2761" y="1381"/>
                    </a:cubicBezTo>
                    <a:lnTo>
                      <a:pt x="2761" y="1"/>
                    </a:ln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7" name="Google Shape;6408;p82"/>
              <p:cNvSpPr/>
              <p:nvPr/>
            </p:nvSpPr>
            <p:spPr>
              <a:xfrm>
                <a:off x="4247954" y="4494118"/>
                <a:ext cx="87120" cy="14608"/>
              </a:xfrm>
              <a:custGeom>
                <a:avLst/>
                <a:gdLst/>
                <a:ahLst/>
                <a:cxnLst/>
                <a:rect l="l" t="t" r="r" b="b"/>
                <a:pathLst>
                  <a:path w="3316" h="556" extrusionOk="0">
                    <a:moveTo>
                      <a:pt x="278" y="1"/>
                    </a:moveTo>
                    <a:cubicBezTo>
                      <a:pt x="125" y="1"/>
                      <a:pt x="0" y="125"/>
                      <a:pt x="0" y="278"/>
                    </a:cubicBezTo>
                    <a:cubicBezTo>
                      <a:pt x="0" y="431"/>
                      <a:pt x="125" y="556"/>
                      <a:pt x="278" y="556"/>
                    </a:cubicBezTo>
                    <a:lnTo>
                      <a:pt x="3038" y="556"/>
                    </a:lnTo>
                    <a:cubicBezTo>
                      <a:pt x="3191" y="556"/>
                      <a:pt x="3316" y="431"/>
                      <a:pt x="3316" y="278"/>
                    </a:cubicBezTo>
                    <a:cubicBezTo>
                      <a:pt x="3316" y="125"/>
                      <a:pt x="3191" y="1"/>
                      <a:pt x="3038" y="1"/>
                    </a:cubicBezTo>
                    <a:close/>
                  </a:path>
                </a:pathLst>
              </a:custGeom>
              <a:grp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187163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Pregnancy related liver ds: </a:t>
            </a:r>
            <a:br>
              <a:rPr lang="en-US" dirty="0"/>
            </a:br>
            <a:r>
              <a:rPr lang="en-US" dirty="0"/>
              <a:t>            preeclampsia</a:t>
            </a:r>
          </a:p>
        </p:txBody>
      </p:sp>
      <p:sp>
        <p:nvSpPr>
          <p:cNvPr id="3" name="Content Placeholder 2"/>
          <p:cNvSpPr>
            <a:spLocks noGrp="1"/>
          </p:cNvSpPr>
          <p:nvPr>
            <p:ph idx="1"/>
          </p:nvPr>
        </p:nvSpPr>
        <p:spPr>
          <a:xfrm>
            <a:off x="4948517" y="2241473"/>
            <a:ext cx="6911787" cy="1483362"/>
          </a:xfrm>
          <a:ln>
            <a:solidFill>
              <a:schemeClr val="accent1">
                <a:lumMod val="90000"/>
                <a:lumOff val="10000"/>
              </a:schemeClr>
            </a:solidFill>
          </a:ln>
        </p:spPr>
        <p:txBody>
          <a:bodyPr/>
          <a:lstStyle/>
          <a:p>
            <a:r>
              <a:rPr lang="en-US" dirty="0"/>
              <a:t>The diagnosis is based on characteristic symptoms, findings on physical examination, and laboratory results</a:t>
            </a:r>
          </a:p>
        </p:txBody>
      </p:sp>
      <p:sp>
        <p:nvSpPr>
          <p:cNvPr id="4" name="5-Point Star 3"/>
          <p:cNvSpPr/>
          <p:nvPr/>
        </p:nvSpPr>
        <p:spPr>
          <a:xfrm>
            <a:off x="1119076" y="1187706"/>
            <a:ext cx="615595" cy="528250"/>
          </a:xfrm>
          <a:prstGeom prst="star5">
            <a:avLst/>
          </a:prstGeom>
          <a:solidFill>
            <a:schemeClr val="accent1">
              <a:lumMod val="50000"/>
              <a:lumOff val="50000"/>
            </a:schemeClr>
          </a:solidFill>
          <a:ln>
            <a:solidFill>
              <a:schemeClr val="accent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5" name="TextBox 4"/>
          <p:cNvSpPr txBox="1"/>
          <p:nvPr/>
        </p:nvSpPr>
        <p:spPr>
          <a:xfrm>
            <a:off x="4948516" y="4250352"/>
            <a:ext cx="6911787" cy="2031325"/>
          </a:xfrm>
          <a:prstGeom prst="rect">
            <a:avLst/>
          </a:prstGeom>
          <a:noFill/>
          <a:ln w="28575">
            <a:solidFill>
              <a:srgbClr val="FF0000"/>
            </a:solidFill>
            <a:prstDash val="dash"/>
          </a:ln>
        </p:spPr>
        <p:txBody>
          <a:bodyPr wrap="square" rtlCol="0">
            <a:spAutoFit/>
          </a:bodyPr>
          <a:lstStyle/>
          <a:p>
            <a:r>
              <a:rPr lang="en-US" dirty="0">
                <a:solidFill>
                  <a:srgbClr val="FF0000"/>
                </a:solidFill>
              </a:rPr>
              <a:t>Management of severe preeclampsia</a:t>
            </a:r>
            <a:r>
              <a:rPr lang="en-US" dirty="0"/>
              <a:t>: Delivery is the definitive treatment</a:t>
            </a:r>
          </a:p>
          <a:p>
            <a:endParaRPr lang="en-US" dirty="0"/>
          </a:p>
          <a:p>
            <a:pPr marL="742950" lvl="1" indent="-285750">
              <a:buFont typeface="Arial" panose="020B0604020202020204" pitchFamily="34" charset="0"/>
              <a:buChar char="•"/>
            </a:pPr>
            <a:r>
              <a:rPr lang="en-US" dirty="0"/>
              <a:t>Hospitalization until delivery</a:t>
            </a:r>
          </a:p>
          <a:p>
            <a:pPr marL="742950" lvl="1" indent="-285750">
              <a:buFont typeface="Arial" panose="020B0604020202020204" pitchFamily="34" charset="0"/>
              <a:buChar char="•"/>
            </a:pPr>
            <a:r>
              <a:rPr lang="en-US" dirty="0"/>
              <a:t>Antenatal corticosteroids</a:t>
            </a:r>
          </a:p>
          <a:p>
            <a:pPr marL="742950" lvl="1" indent="-285750">
              <a:buFont typeface="Arial" panose="020B0604020202020204" pitchFamily="34" charset="0"/>
              <a:buChar char="•"/>
            </a:pPr>
            <a:r>
              <a:rPr lang="en-US" dirty="0"/>
              <a:t>Deliver after 32 to 34 weeks of gestation</a:t>
            </a:r>
          </a:p>
          <a:p>
            <a:pPr marL="742950" lvl="1" indent="-285750">
              <a:buFont typeface="Arial" panose="020B0604020202020204" pitchFamily="34" charset="0"/>
              <a:buChar char="•"/>
            </a:pPr>
            <a:r>
              <a:rPr lang="en-US" dirty="0"/>
              <a:t>For acute therapy: labetalol, and hydralazine</a:t>
            </a:r>
          </a:p>
          <a:p>
            <a:pPr marL="742950" lvl="1" indent="-285750">
              <a:buFont typeface="Arial" panose="020B0604020202020204" pitchFamily="34" charset="0"/>
              <a:buChar char="•"/>
            </a:pPr>
            <a:r>
              <a:rPr lang="en-US" dirty="0"/>
              <a:t>Seizure prophylaxis with magnesium sulfate</a:t>
            </a:r>
          </a:p>
        </p:txBody>
      </p:sp>
      <p:sp>
        <p:nvSpPr>
          <p:cNvPr id="6" name="TextBox 5"/>
          <p:cNvSpPr txBox="1"/>
          <p:nvPr/>
        </p:nvSpPr>
        <p:spPr>
          <a:xfrm>
            <a:off x="688768" y="2265193"/>
            <a:ext cx="3802549" cy="3970318"/>
          </a:xfrm>
          <a:prstGeom prst="rect">
            <a:avLst/>
          </a:prstGeom>
          <a:noFill/>
          <a:ln>
            <a:solidFill>
              <a:schemeClr val="accent1">
                <a:lumMod val="90000"/>
                <a:lumOff val="10000"/>
              </a:schemeClr>
            </a:solidFill>
          </a:ln>
        </p:spPr>
        <p:txBody>
          <a:bodyPr wrap="square" rtlCol="0">
            <a:spAutoFit/>
          </a:bodyPr>
          <a:lstStyle/>
          <a:p>
            <a:r>
              <a:rPr lang="en-US" dirty="0"/>
              <a:t>Preeclampsia is a syndrome characterized by the new onset of hypertension and usually proteinuria after 20 weeks of gestation in a previously normotensive patient</a:t>
            </a:r>
            <a:r>
              <a:rPr lang="en-GB" dirty="0"/>
              <a:t>.</a:t>
            </a:r>
            <a:endParaRPr lang="en-US" dirty="0"/>
          </a:p>
          <a:p>
            <a:endParaRPr lang="en-US" dirty="0"/>
          </a:p>
          <a:p>
            <a:pPr marL="285750" indent="-285750">
              <a:buFont typeface="Wingdings" panose="05000000000000000000" pitchFamily="2" charset="2"/>
              <a:buChar char="v"/>
            </a:pPr>
            <a:r>
              <a:rPr lang="en-US" dirty="0"/>
              <a:t>Right upper quadrant or </a:t>
            </a:r>
            <a:r>
              <a:rPr lang="en-US" dirty="0" err="1"/>
              <a:t>epigastric</a:t>
            </a:r>
            <a:r>
              <a:rPr lang="en-US" dirty="0"/>
              <a:t> pain is a sign of liver involvement and signifies the severe spectrum of the disease. </a:t>
            </a:r>
          </a:p>
          <a:p>
            <a:pPr marL="285750" indent="-285750">
              <a:buFont typeface="Wingdings" panose="05000000000000000000" pitchFamily="2" charset="2"/>
              <a:buChar char="v"/>
            </a:pPr>
            <a:r>
              <a:rPr lang="en-US" dirty="0"/>
              <a:t>The pain may be caused by stretching of </a:t>
            </a:r>
            <a:r>
              <a:rPr lang="en-US" dirty="0" err="1"/>
              <a:t>Glisson's</a:t>
            </a:r>
            <a:r>
              <a:rPr lang="en-US" dirty="0"/>
              <a:t> capsule due </a:t>
            </a:r>
            <a:r>
              <a:rPr lang="en-US" dirty="0" err="1"/>
              <a:t>periportal</a:t>
            </a:r>
            <a:r>
              <a:rPr lang="en-US" dirty="0"/>
              <a:t> or </a:t>
            </a:r>
            <a:r>
              <a:rPr lang="en-US" dirty="0" err="1"/>
              <a:t>subcapsular</a:t>
            </a:r>
            <a:r>
              <a:rPr lang="en-US" dirty="0"/>
              <a:t> bleeding or, rarely, hepatic rupture.</a:t>
            </a:r>
          </a:p>
        </p:txBody>
      </p:sp>
    </p:spTree>
    <p:extLst>
      <p:ext uri="{BB962C8B-B14F-4D97-AF65-F5344CB8AC3E}">
        <p14:creationId xmlns:p14="http://schemas.microsoft.com/office/powerpoint/2010/main" val="4196261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Hellp</a:t>
            </a:r>
            <a:r>
              <a:rPr lang="en-US" dirty="0"/>
              <a:t> syndrome</a:t>
            </a:r>
          </a:p>
        </p:txBody>
      </p:sp>
      <p:sp>
        <p:nvSpPr>
          <p:cNvPr id="4" name="5-Point Star 3"/>
          <p:cNvSpPr/>
          <p:nvPr/>
        </p:nvSpPr>
        <p:spPr>
          <a:xfrm>
            <a:off x="516925" y="1155851"/>
            <a:ext cx="615595" cy="528250"/>
          </a:xfrm>
          <a:prstGeom prst="star5">
            <a:avLst/>
          </a:prstGeom>
          <a:solidFill>
            <a:schemeClr val="accent1">
              <a:lumMod val="50000"/>
              <a:lumOff val="50000"/>
            </a:schemeClr>
          </a:solidFill>
          <a:ln>
            <a:solidFill>
              <a:schemeClr val="accent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5" name="TextBox 4"/>
          <p:cNvSpPr txBox="1"/>
          <p:nvPr/>
        </p:nvSpPr>
        <p:spPr>
          <a:xfrm>
            <a:off x="340628" y="2076598"/>
            <a:ext cx="2335337" cy="2031325"/>
          </a:xfrm>
          <a:prstGeom prst="rect">
            <a:avLst/>
          </a:prstGeom>
          <a:solidFill>
            <a:schemeClr val="accent2">
              <a:lumMod val="50000"/>
            </a:schemeClr>
          </a:solidFill>
          <a:ln>
            <a:solidFill>
              <a:schemeClr val="accent1">
                <a:lumMod val="90000"/>
                <a:lumOff val="10000"/>
              </a:schemeClr>
            </a:solidFill>
          </a:ln>
        </p:spPr>
        <p:txBody>
          <a:bodyPr wrap="square" rtlCol="0">
            <a:spAutoFit/>
          </a:bodyPr>
          <a:lstStyle/>
          <a:p>
            <a:r>
              <a:rPr lang="en-US" dirty="0">
                <a:solidFill>
                  <a:schemeClr val="bg1"/>
                </a:solidFill>
              </a:rPr>
              <a:t>Hemolysis with a </a:t>
            </a:r>
            <a:r>
              <a:rPr lang="en-US" dirty="0" err="1">
                <a:solidFill>
                  <a:schemeClr val="bg1"/>
                </a:solidFill>
              </a:rPr>
              <a:t>microangiopathic</a:t>
            </a:r>
            <a:r>
              <a:rPr lang="en-US" dirty="0">
                <a:solidFill>
                  <a:schemeClr val="bg1"/>
                </a:solidFill>
              </a:rPr>
              <a:t> blood smear, elevated liver transaminases, and a low platelet count are the findings in HELLP syndrome</a:t>
            </a:r>
          </a:p>
        </p:txBody>
      </p:sp>
      <p:sp>
        <p:nvSpPr>
          <p:cNvPr id="6" name="TextBox 5"/>
          <p:cNvSpPr txBox="1"/>
          <p:nvPr/>
        </p:nvSpPr>
        <p:spPr>
          <a:xfrm>
            <a:off x="259946" y="4436710"/>
            <a:ext cx="2496702" cy="2031325"/>
          </a:xfrm>
          <a:prstGeom prst="rect">
            <a:avLst/>
          </a:prstGeom>
          <a:noFill/>
          <a:ln w="28575">
            <a:solidFill>
              <a:schemeClr val="accent1">
                <a:lumMod val="90000"/>
                <a:lumOff val="10000"/>
              </a:schemeClr>
            </a:solidFill>
          </a:ln>
        </p:spPr>
        <p:txBody>
          <a:bodyPr wrap="square" rtlCol="0">
            <a:spAutoFit/>
          </a:bodyPr>
          <a:lstStyle/>
          <a:p>
            <a:r>
              <a:rPr lang="en-US" dirty="0">
                <a:solidFill>
                  <a:schemeClr val="accent1">
                    <a:lumMod val="75000"/>
                    <a:lumOff val="25000"/>
                  </a:schemeClr>
                </a:solidFill>
              </a:rPr>
              <a:t> Hypertension </a:t>
            </a:r>
            <a:r>
              <a:rPr lang="en-US" dirty="0"/>
              <a:t>and </a:t>
            </a:r>
            <a:r>
              <a:rPr lang="en-US" dirty="0">
                <a:solidFill>
                  <a:schemeClr val="accent1">
                    <a:lumMod val="75000"/>
                    <a:lumOff val="25000"/>
                  </a:schemeClr>
                </a:solidFill>
              </a:rPr>
              <a:t>proteinuria</a:t>
            </a:r>
            <a:r>
              <a:rPr lang="en-US" dirty="0"/>
              <a:t> are present in approximately 85</a:t>
            </a:r>
            <a:r>
              <a:rPr lang="en-GB" dirty="0"/>
              <a:t>% </a:t>
            </a:r>
            <a:r>
              <a:rPr lang="en-US" dirty="0"/>
              <a:t>of cases, but it is important to remember that either or both </a:t>
            </a:r>
            <a:r>
              <a:rPr lang="en-US" dirty="0">
                <a:solidFill>
                  <a:srgbClr val="FF0000"/>
                </a:solidFill>
              </a:rPr>
              <a:t>may be absent </a:t>
            </a:r>
            <a:r>
              <a:rPr lang="en-US" dirty="0"/>
              <a:t>in HELLP</a:t>
            </a:r>
          </a:p>
        </p:txBody>
      </p:sp>
      <p:pic>
        <p:nvPicPr>
          <p:cNvPr id="7" name="Picture 6"/>
          <p:cNvPicPr>
            <a:picLocks noChangeAspect="1"/>
          </p:cNvPicPr>
          <p:nvPr/>
        </p:nvPicPr>
        <p:blipFill>
          <a:blip r:embed="rId2"/>
          <a:stretch>
            <a:fillRect/>
          </a:stretch>
        </p:blipFill>
        <p:spPr>
          <a:xfrm>
            <a:off x="6984821" y="121024"/>
            <a:ext cx="5178073" cy="6736976"/>
          </a:xfrm>
          <a:prstGeom prst="rect">
            <a:avLst/>
          </a:prstGeom>
        </p:spPr>
      </p:pic>
      <p:sp>
        <p:nvSpPr>
          <p:cNvPr id="3" name="Content Placeholder 2"/>
          <p:cNvSpPr>
            <a:spLocks noGrp="1"/>
          </p:cNvSpPr>
          <p:nvPr>
            <p:ph idx="1"/>
          </p:nvPr>
        </p:nvSpPr>
        <p:spPr>
          <a:xfrm>
            <a:off x="2944906" y="2077162"/>
            <a:ext cx="4598893" cy="4390873"/>
          </a:xfrm>
          <a:ln w="28575">
            <a:solidFill>
              <a:schemeClr val="accent1">
                <a:lumMod val="50000"/>
                <a:lumOff val="50000"/>
              </a:schemeClr>
            </a:solidFill>
          </a:ln>
        </p:spPr>
        <p:txBody>
          <a:bodyPr>
            <a:normAutofit/>
          </a:bodyPr>
          <a:lstStyle/>
          <a:p>
            <a:pPr marL="0" indent="0">
              <a:buNone/>
            </a:pPr>
            <a:r>
              <a:rPr lang="en-US" dirty="0">
                <a:solidFill>
                  <a:schemeClr val="accent1">
                    <a:lumMod val="75000"/>
                    <a:lumOff val="25000"/>
                  </a:schemeClr>
                </a:solidFill>
              </a:rPr>
              <a:t>Clinical presentation:</a:t>
            </a:r>
          </a:p>
          <a:p>
            <a:r>
              <a:rPr lang="en-US" dirty="0"/>
              <a:t>The most common clinical presentation is abdominal pain and tenderness in the </a:t>
            </a:r>
            <a:r>
              <a:rPr lang="en-US" dirty="0" err="1"/>
              <a:t>midepigastrium</a:t>
            </a:r>
            <a:r>
              <a:rPr lang="en-US" dirty="0"/>
              <a:t>, right upper quadrant, or below the sternum. As with preeclampsia, the pain may be caused by stretching of </a:t>
            </a:r>
            <a:r>
              <a:rPr lang="en-US" dirty="0" err="1"/>
              <a:t>Glisson's</a:t>
            </a:r>
            <a:r>
              <a:rPr lang="en-US" dirty="0"/>
              <a:t> capsule due </a:t>
            </a:r>
            <a:r>
              <a:rPr lang="en-US" dirty="0" err="1"/>
              <a:t>periportal</a:t>
            </a:r>
            <a:r>
              <a:rPr lang="en-US" dirty="0"/>
              <a:t> or </a:t>
            </a:r>
            <a:r>
              <a:rPr lang="en-US" dirty="0" err="1"/>
              <a:t>subcapsular</a:t>
            </a:r>
            <a:r>
              <a:rPr lang="en-US" dirty="0"/>
              <a:t> bleeding or, rarely, hepatic rupture.</a:t>
            </a:r>
          </a:p>
          <a:p>
            <a:r>
              <a:rPr lang="en-US" dirty="0"/>
              <a:t>Many patients with HELLP also have nausea, vomiting, and malaise, which may be mistaken for a nonspecific viral illness or viral hepatitis, particularly if the serum AST and LDH are markedly elevated</a:t>
            </a:r>
          </a:p>
        </p:txBody>
      </p:sp>
    </p:spTree>
    <p:extLst>
      <p:ext uri="{BB962C8B-B14F-4D97-AF65-F5344CB8AC3E}">
        <p14:creationId xmlns:p14="http://schemas.microsoft.com/office/powerpoint/2010/main" val="2871657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Acute fatty liver</a:t>
            </a:r>
          </a:p>
        </p:txBody>
      </p:sp>
      <p:sp>
        <p:nvSpPr>
          <p:cNvPr id="3" name="Content Placeholder 2"/>
          <p:cNvSpPr>
            <a:spLocks noGrp="1"/>
          </p:cNvSpPr>
          <p:nvPr>
            <p:ph idx="1"/>
          </p:nvPr>
        </p:nvSpPr>
        <p:spPr>
          <a:xfrm>
            <a:off x="581191" y="2297933"/>
            <a:ext cx="5268279" cy="2889669"/>
          </a:xfrm>
          <a:ln w="28575">
            <a:solidFill>
              <a:schemeClr val="accent1">
                <a:lumMod val="75000"/>
                <a:lumOff val="25000"/>
              </a:schemeClr>
            </a:solidFill>
          </a:ln>
        </p:spPr>
        <p:txBody>
          <a:bodyPr>
            <a:normAutofit/>
          </a:bodyPr>
          <a:lstStyle/>
          <a:p>
            <a:pPr>
              <a:buFont typeface="Wingdings" panose="05000000000000000000" pitchFamily="2" charset="2"/>
              <a:buChar char="§"/>
            </a:pPr>
            <a:r>
              <a:rPr lang="en-US" dirty="0"/>
              <a:t>Acute fatty liver of pregnancy occurs after 20 weeks of gestation, usually in the third trimester.</a:t>
            </a:r>
          </a:p>
          <a:p>
            <a:pPr>
              <a:buFont typeface="Wingdings" panose="05000000000000000000" pitchFamily="2" charset="2"/>
              <a:buChar char="§"/>
            </a:pPr>
            <a:r>
              <a:rPr lang="en-US" dirty="0"/>
              <a:t> The most frequent initial symptoms are nausea or vomiting (approximately 50% of patients), abdominal pain (particularly </a:t>
            </a:r>
            <a:r>
              <a:rPr lang="en-US" dirty="0" err="1"/>
              <a:t>epigastric</a:t>
            </a:r>
            <a:r>
              <a:rPr lang="en-US" dirty="0"/>
              <a:t>, 50%), anorexia, and jaundice (30%). </a:t>
            </a:r>
          </a:p>
          <a:p>
            <a:pPr>
              <a:buFont typeface="Wingdings" panose="05000000000000000000" pitchFamily="2" charset="2"/>
              <a:buChar char="§"/>
            </a:pPr>
            <a:r>
              <a:rPr lang="en-US" dirty="0"/>
              <a:t>Approximately 70% of patients have signs of preeclampsia at presentation or at some time during the course of illness</a:t>
            </a:r>
          </a:p>
        </p:txBody>
      </p:sp>
      <p:sp>
        <p:nvSpPr>
          <p:cNvPr id="4" name="5-Point Star 3"/>
          <p:cNvSpPr/>
          <p:nvPr/>
        </p:nvSpPr>
        <p:spPr>
          <a:xfrm>
            <a:off x="581192" y="1115058"/>
            <a:ext cx="615595" cy="528250"/>
          </a:xfrm>
          <a:prstGeom prst="star5">
            <a:avLst/>
          </a:prstGeom>
          <a:solidFill>
            <a:schemeClr val="accent1">
              <a:lumMod val="50000"/>
              <a:lumOff val="50000"/>
            </a:schemeClr>
          </a:solidFill>
          <a:ln>
            <a:solidFill>
              <a:schemeClr val="accent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5" name="TextBox 4"/>
          <p:cNvSpPr txBox="1"/>
          <p:nvPr/>
        </p:nvSpPr>
        <p:spPr>
          <a:xfrm>
            <a:off x="6199094" y="2033326"/>
            <a:ext cx="5634318" cy="3416320"/>
          </a:xfrm>
          <a:prstGeom prst="rect">
            <a:avLst/>
          </a:prstGeom>
          <a:noFill/>
          <a:ln w="28575">
            <a:solidFill>
              <a:schemeClr val="accent1">
                <a:lumMod val="75000"/>
                <a:lumOff val="25000"/>
              </a:schemeClr>
            </a:solidFill>
          </a:ln>
        </p:spPr>
        <p:txBody>
          <a:bodyPr wrap="square" rtlCol="0">
            <a:spAutoFit/>
          </a:bodyPr>
          <a:lstStyle/>
          <a:p>
            <a:r>
              <a:rPr lang="en-US" dirty="0"/>
              <a:t>The diagnosis of acute fatty liver of pregnancy is usually made </a:t>
            </a:r>
            <a:r>
              <a:rPr lang="en-US" dirty="0">
                <a:solidFill>
                  <a:srgbClr val="FF0000"/>
                </a:solidFill>
              </a:rPr>
              <a:t>clinically</a:t>
            </a:r>
            <a:r>
              <a:rPr lang="en-US" dirty="0"/>
              <a:t> </a:t>
            </a:r>
          </a:p>
          <a:p>
            <a:endParaRPr lang="en-US" dirty="0"/>
          </a:p>
          <a:p>
            <a:pPr marL="285750" indent="-285750">
              <a:buFont typeface="Arial" panose="020B0604020202020204" pitchFamily="34" charset="0"/>
              <a:buChar char="•"/>
            </a:pPr>
            <a:r>
              <a:rPr lang="en-US" dirty="0"/>
              <a:t>Laboratory test findings may show</a:t>
            </a:r>
            <a:r>
              <a:rPr lang="en-US" dirty="0">
                <a:solidFill>
                  <a:schemeClr val="accent2">
                    <a:lumMod val="60000"/>
                    <a:lumOff val="40000"/>
                  </a:schemeClr>
                </a:solidFill>
              </a:rPr>
              <a:t> increased </a:t>
            </a:r>
            <a:r>
              <a:rPr lang="en-US" dirty="0"/>
              <a:t>levels of aminotransferases, bilirubin, uric acid, ammonia, and creatinine; thrombocytopenia; prolonged </a:t>
            </a:r>
            <a:r>
              <a:rPr lang="en-US" dirty="0" err="1"/>
              <a:t>prothrombin</a:t>
            </a:r>
            <a:r>
              <a:rPr lang="en-US" dirty="0"/>
              <a:t> time; hypoglycemia; and leukocytosis.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Imaging tests of the liver are primarily used to exclude other diagnoses, such as a hepatic infarct or hematoma, although some authors have reported finding fat on ultrasound, CT, or MRI. </a:t>
            </a:r>
          </a:p>
        </p:txBody>
      </p:sp>
      <p:sp>
        <p:nvSpPr>
          <p:cNvPr id="6" name="TextBox 5"/>
          <p:cNvSpPr txBox="1"/>
          <p:nvPr/>
        </p:nvSpPr>
        <p:spPr>
          <a:xfrm>
            <a:off x="1109385" y="5767016"/>
            <a:ext cx="7906868" cy="923330"/>
          </a:xfrm>
          <a:prstGeom prst="rect">
            <a:avLst/>
          </a:prstGeom>
          <a:noFill/>
          <a:ln w="28575">
            <a:solidFill>
              <a:srgbClr val="FF0000"/>
            </a:solidFill>
            <a:prstDash val="dash"/>
          </a:ln>
        </p:spPr>
        <p:txBody>
          <a:bodyPr wrap="square" rtlCol="0">
            <a:spAutoFit/>
          </a:bodyPr>
          <a:lstStyle/>
          <a:p>
            <a:r>
              <a:rPr lang="en-US" dirty="0"/>
              <a:t>Initial </a:t>
            </a:r>
            <a:r>
              <a:rPr lang="en-US" dirty="0">
                <a:solidFill>
                  <a:srgbClr val="FF0000"/>
                </a:solidFill>
              </a:rPr>
              <a:t>management</a:t>
            </a:r>
            <a:r>
              <a:rPr lang="en-US" dirty="0"/>
              <a:t> of the patient with AFLP includes prompt </a:t>
            </a:r>
            <a:r>
              <a:rPr lang="en-US" dirty="0">
                <a:solidFill>
                  <a:srgbClr val="FF0000"/>
                </a:solidFill>
              </a:rPr>
              <a:t>delivery</a:t>
            </a:r>
            <a:r>
              <a:rPr lang="en-US" dirty="0"/>
              <a:t> of the fetus, regardless of gestational age.</a:t>
            </a:r>
          </a:p>
          <a:p>
            <a:r>
              <a:rPr lang="en-US" dirty="0"/>
              <a:t> Medical treatment is provided to stabilize the mother while the liver recovers. </a:t>
            </a:r>
          </a:p>
        </p:txBody>
      </p:sp>
    </p:spTree>
    <p:extLst>
      <p:ext uri="{BB962C8B-B14F-4D97-AF65-F5344CB8AC3E}">
        <p14:creationId xmlns:p14="http://schemas.microsoft.com/office/powerpoint/2010/main" val="939841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solidFill>
                  <a:schemeClr val="tx1"/>
                </a:solidFill>
              </a:rPr>
              <a:t>The </a:t>
            </a:r>
            <a:r>
              <a:rPr lang="en-US" b="1" dirty="0">
                <a:solidFill>
                  <a:schemeClr val="tx1"/>
                </a:solidFill>
              </a:rPr>
              <a:t>approach</a:t>
            </a:r>
            <a:r>
              <a:rPr lang="en-US" dirty="0">
                <a:solidFill>
                  <a:schemeClr val="tx1"/>
                </a:solidFill>
              </a:rPr>
              <a:t> to acute abdominal/pelvic pain in pregnancy is similar to that in the </a:t>
            </a:r>
            <a:r>
              <a:rPr lang="en-US" dirty="0" err="1">
                <a:solidFill>
                  <a:schemeClr val="tx1"/>
                </a:solidFill>
              </a:rPr>
              <a:t>nonpregnant</a:t>
            </a:r>
            <a:r>
              <a:rPr lang="en-US" dirty="0">
                <a:solidFill>
                  <a:schemeClr val="tx1"/>
                </a:solidFill>
              </a:rPr>
              <a:t> state, with some additional challenges. </a:t>
            </a:r>
            <a:r>
              <a:rPr lang="en-US" b="1" dirty="0">
                <a:solidFill>
                  <a:schemeClr val="tx1"/>
                </a:solidFill>
              </a:rPr>
              <a:t>The initial goal </a:t>
            </a:r>
            <a:r>
              <a:rPr lang="en-US" dirty="0">
                <a:solidFill>
                  <a:schemeClr val="tx1"/>
                </a:solidFill>
              </a:rPr>
              <a:t>is to identify patients who have a serious or even life-threatening etiology for their symptoms and require urgent intervention. Additional issues during pregnancy include consideration of the effects of anatomic and physiologic changes related to pregnancy, causes of acute abdominal/pelvic pain that may be more common due to the pregnant state or related to obstetric complications, and the effect of the disorder on the fetus. Indicated diagnostic imaging and interventions should be performed since delay in diagnosis and treatment can increase maternal and fetal/newborn morbidity and mortality.</a:t>
            </a:r>
          </a:p>
          <a:p>
            <a:r>
              <a:rPr lang="en-US" b="1" dirty="0">
                <a:solidFill>
                  <a:schemeClr val="tx1"/>
                </a:solidFill>
              </a:rPr>
              <a:t> Signs and symptoms that suggest a possible serious disease process </a:t>
            </a:r>
            <a:r>
              <a:rPr lang="en-US" dirty="0">
                <a:solidFill>
                  <a:schemeClr val="tx1"/>
                </a:solidFill>
              </a:rPr>
              <a:t>include moderate or severe abdominal or pelvic pain, vaginal bleeding, new onset hypertension, hypotension, vomiting, or fever.</a:t>
            </a:r>
          </a:p>
        </p:txBody>
      </p:sp>
    </p:spTree>
    <p:extLst>
      <p:ext uri="{BB962C8B-B14F-4D97-AF65-F5344CB8AC3E}">
        <p14:creationId xmlns:p14="http://schemas.microsoft.com/office/powerpoint/2010/main" val="2621580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labor</a:t>
            </a:r>
          </a:p>
        </p:txBody>
      </p:sp>
      <p:sp>
        <p:nvSpPr>
          <p:cNvPr id="3" name="Content Placeholder 2"/>
          <p:cNvSpPr>
            <a:spLocks noGrp="1"/>
          </p:cNvSpPr>
          <p:nvPr>
            <p:ph idx="1"/>
          </p:nvPr>
        </p:nvSpPr>
        <p:spPr>
          <a:xfrm>
            <a:off x="5698087" y="4213522"/>
            <a:ext cx="2138082" cy="1749456"/>
          </a:xfrm>
          <a:ln w="28575">
            <a:solidFill>
              <a:srgbClr val="FF0000"/>
            </a:solidFill>
            <a:prstDash val="sysDash"/>
          </a:ln>
        </p:spPr>
        <p:txBody>
          <a:bodyPr/>
          <a:lstStyle/>
          <a:p>
            <a:pPr marL="0" indent="0">
              <a:buNone/>
            </a:pPr>
            <a:r>
              <a:rPr lang="en-US" dirty="0"/>
              <a:t>Consider a VE in pregnant women with abdominal pain.</a:t>
            </a:r>
          </a:p>
        </p:txBody>
      </p:sp>
      <p:sp>
        <p:nvSpPr>
          <p:cNvPr id="4" name="TextBox 3"/>
          <p:cNvSpPr txBox="1"/>
          <p:nvPr/>
        </p:nvSpPr>
        <p:spPr>
          <a:xfrm>
            <a:off x="581191" y="2049340"/>
            <a:ext cx="6926749" cy="1477328"/>
          </a:xfrm>
          <a:prstGeom prst="rect">
            <a:avLst/>
          </a:prstGeom>
          <a:noFill/>
          <a:ln w="28575">
            <a:solidFill>
              <a:schemeClr val="accent1">
                <a:lumMod val="75000"/>
                <a:lumOff val="25000"/>
              </a:schemeClr>
            </a:solidFill>
          </a:ln>
        </p:spPr>
        <p:txBody>
          <a:bodyPr wrap="square" rtlCol="0">
            <a:spAutoFit/>
          </a:bodyPr>
          <a:lstStyle/>
          <a:p>
            <a:r>
              <a:rPr lang="en-US"/>
              <a:t> Labor should always be considered in the differential diagnosis of abdominal pain in pregnant patients, especially when symptoms are increasing over time It is a clinical diagnosis defined by uterine contractions of increasing frequency, intensity, and duration that cause cervical dilation and/or effacement over time.</a:t>
            </a:r>
            <a:endParaRPr lang="en-US" dirty="0"/>
          </a:p>
        </p:txBody>
      </p:sp>
      <p:sp>
        <p:nvSpPr>
          <p:cNvPr id="5" name="TextBox 4"/>
          <p:cNvSpPr txBox="1"/>
          <p:nvPr/>
        </p:nvSpPr>
        <p:spPr>
          <a:xfrm>
            <a:off x="541098" y="3934089"/>
            <a:ext cx="2215549" cy="2308324"/>
          </a:xfrm>
          <a:prstGeom prst="rect">
            <a:avLst/>
          </a:prstGeom>
          <a:solidFill>
            <a:schemeClr val="accent2">
              <a:lumMod val="40000"/>
              <a:lumOff val="60000"/>
            </a:schemeClr>
          </a:solidFill>
        </p:spPr>
        <p:txBody>
          <a:bodyPr wrap="square" rtlCol="0">
            <a:spAutoFit/>
          </a:bodyPr>
          <a:lstStyle/>
          <a:p>
            <a:r>
              <a:rPr lang="en-US" dirty="0"/>
              <a:t>The presence of light vaginal bleeding and/or rupture of membranes increases diagnostic certainty in patients with minimal cervical dilation or effacement</a:t>
            </a:r>
          </a:p>
        </p:txBody>
      </p:sp>
      <p:sp>
        <p:nvSpPr>
          <p:cNvPr id="6" name="TextBox 5"/>
          <p:cNvSpPr txBox="1"/>
          <p:nvPr/>
        </p:nvSpPr>
        <p:spPr>
          <a:xfrm>
            <a:off x="3072404" y="4072588"/>
            <a:ext cx="2309926" cy="2031325"/>
          </a:xfrm>
          <a:prstGeom prst="rect">
            <a:avLst/>
          </a:prstGeom>
          <a:noFill/>
          <a:ln w="28575">
            <a:solidFill>
              <a:schemeClr val="accent2">
                <a:lumMod val="60000"/>
                <a:lumOff val="40000"/>
              </a:schemeClr>
            </a:solidFill>
          </a:ln>
        </p:spPr>
        <p:txBody>
          <a:bodyPr wrap="square" rtlCol="0">
            <a:spAutoFit/>
          </a:bodyPr>
          <a:lstStyle/>
          <a:p>
            <a:r>
              <a:rPr lang="en-US" dirty="0"/>
              <a:t>• Preterm </a:t>
            </a:r>
            <a:r>
              <a:rPr lang="en-US" dirty="0" err="1"/>
              <a:t>labour</a:t>
            </a:r>
            <a:r>
              <a:rPr lang="en-US" dirty="0"/>
              <a:t> may present with a history of vague abdominal pain which the woman may not associate with uterine activity. </a:t>
            </a:r>
          </a:p>
          <a:p>
            <a:endParaRPr lang="en-US" dirty="0"/>
          </a:p>
        </p:txBody>
      </p:sp>
      <p:pic>
        <p:nvPicPr>
          <p:cNvPr id="7" name="Picture 6"/>
          <p:cNvPicPr>
            <a:picLocks noChangeAspect="1"/>
          </p:cNvPicPr>
          <p:nvPr/>
        </p:nvPicPr>
        <p:blipFill>
          <a:blip r:embed="rId2"/>
          <a:stretch>
            <a:fillRect/>
          </a:stretch>
        </p:blipFill>
        <p:spPr>
          <a:xfrm>
            <a:off x="8071742" y="2561081"/>
            <a:ext cx="3867690" cy="4115374"/>
          </a:xfrm>
          <a:prstGeom prst="rect">
            <a:avLst/>
          </a:prstGeom>
        </p:spPr>
      </p:pic>
      <p:sp>
        <p:nvSpPr>
          <p:cNvPr id="8" name="TextBox 7"/>
          <p:cNvSpPr txBox="1"/>
          <p:nvPr/>
        </p:nvSpPr>
        <p:spPr>
          <a:xfrm>
            <a:off x="8199199" y="1914750"/>
            <a:ext cx="3740233" cy="646331"/>
          </a:xfrm>
          <a:prstGeom prst="rect">
            <a:avLst/>
          </a:prstGeom>
          <a:noFill/>
        </p:spPr>
        <p:txBody>
          <a:bodyPr wrap="square" rtlCol="0">
            <a:spAutoFit/>
          </a:bodyPr>
          <a:lstStyle/>
          <a:p>
            <a:r>
              <a:rPr lang="en-US" dirty="0">
                <a:solidFill>
                  <a:schemeClr val="accent1">
                    <a:lumMod val="75000"/>
                    <a:lumOff val="25000"/>
                  </a:schemeClr>
                </a:solidFill>
              </a:rPr>
              <a:t>Differentiate </a:t>
            </a:r>
            <a:r>
              <a:rPr lang="en-US" dirty="0" err="1">
                <a:solidFill>
                  <a:schemeClr val="accent1">
                    <a:lumMod val="75000"/>
                    <a:lumOff val="25000"/>
                  </a:schemeClr>
                </a:solidFill>
              </a:rPr>
              <a:t>btween</a:t>
            </a:r>
            <a:r>
              <a:rPr lang="en-US" dirty="0">
                <a:solidFill>
                  <a:schemeClr val="accent1">
                    <a:lumMod val="75000"/>
                    <a:lumOff val="25000"/>
                  </a:schemeClr>
                </a:solidFill>
              </a:rPr>
              <a:t> labor pain and Braxton Hicks Contractions:</a:t>
            </a:r>
          </a:p>
        </p:txBody>
      </p:sp>
    </p:spTree>
    <p:extLst>
      <p:ext uri="{BB962C8B-B14F-4D97-AF65-F5344CB8AC3E}">
        <p14:creationId xmlns:p14="http://schemas.microsoft.com/office/powerpoint/2010/main" val="1797393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Intra Amniotic infection</a:t>
            </a:r>
            <a:r>
              <a:rPr lang="en-GB" dirty="0"/>
              <a:t>(</a:t>
            </a:r>
            <a:r>
              <a:rPr lang="en-GB" dirty="0" err="1"/>
              <a:t>chorioamnionitis</a:t>
            </a:r>
            <a:r>
              <a:rPr lang="en-GB" dirty="0"/>
              <a:t>)</a:t>
            </a:r>
            <a:endParaRPr lang="en-US" dirty="0"/>
          </a:p>
        </p:txBody>
      </p:sp>
      <p:sp>
        <p:nvSpPr>
          <p:cNvPr id="3" name="Content Placeholder 2"/>
          <p:cNvSpPr>
            <a:spLocks noGrp="1"/>
          </p:cNvSpPr>
          <p:nvPr>
            <p:ph idx="1"/>
          </p:nvPr>
        </p:nvSpPr>
        <p:spPr>
          <a:xfrm>
            <a:off x="443754" y="3654572"/>
            <a:ext cx="4908176" cy="2951780"/>
          </a:xfrm>
          <a:ln w="38100">
            <a:solidFill>
              <a:schemeClr val="accent1">
                <a:lumMod val="75000"/>
                <a:lumOff val="25000"/>
              </a:schemeClr>
            </a:solidFill>
          </a:ln>
        </p:spPr>
        <p:txBody>
          <a:bodyPr/>
          <a:lstStyle/>
          <a:p>
            <a:r>
              <a:rPr lang="en-US" dirty="0"/>
              <a:t> Signs and symptoms of intra-amniotic infection include fever, abdominal pain, uterine tenderness, leukocytosis, maternal and fetal tachycardia, and uterine contractions. It is most common in the setting of preterm or term rupture of the fetal membranes, with or without labor. </a:t>
            </a:r>
          </a:p>
        </p:txBody>
      </p:sp>
      <p:sp>
        <p:nvSpPr>
          <p:cNvPr id="4" name="TextBox 3"/>
          <p:cNvSpPr txBox="1"/>
          <p:nvPr/>
        </p:nvSpPr>
        <p:spPr>
          <a:xfrm>
            <a:off x="443753" y="1988322"/>
            <a:ext cx="11167053" cy="1477328"/>
          </a:xfrm>
          <a:prstGeom prst="rect">
            <a:avLst/>
          </a:prstGeom>
          <a:solidFill>
            <a:schemeClr val="bg1"/>
          </a:solidFill>
          <a:ln w="28575">
            <a:solidFill>
              <a:schemeClr val="accent1">
                <a:lumMod val="75000"/>
                <a:lumOff val="25000"/>
              </a:schemeClr>
            </a:solidFill>
          </a:ln>
        </p:spPr>
        <p:txBody>
          <a:bodyPr wrap="square" rtlCol="0">
            <a:spAutoFit/>
          </a:bodyPr>
          <a:lstStyle/>
          <a:p>
            <a:r>
              <a:rPr lang="en-US" dirty="0">
                <a:solidFill>
                  <a:schemeClr val="accent1">
                    <a:lumMod val="90000"/>
                    <a:lumOff val="10000"/>
                  </a:schemeClr>
                </a:solidFill>
              </a:rPr>
              <a:t> </a:t>
            </a:r>
            <a:r>
              <a:rPr lang="en-GB" dirty="0">
                <a:solidFill>
                  <a:schemeClr val="accent1">
                    <a:lumMod val="90000"/>
                    <a:lumOff val="10000"/>
                  </a:schemeClr>
                </a:solidFill>
              </a:rPr>
              <a:t>I</a:t>
            </a:r>
            <a:r>
              <a:rPr lang="en-US" dirty="0" err="1">
                <a:solidFill>
                  <a:schemeClr val="accent1">
                    <a:lumMod val="90000"/>
                    <a:lumOff val="10000"/>
                  </a:schemeClr>
                </a:solidFill>
              </a:rPr>
              <a:t>nfection</a:t>
            </a:r>
            <a:r>
              <a:rPr lang="en-US" dirty="0">
                <a:solidFill>
                  <a:schemeClr val="accent1">
                    <a:lumMod val="90000"/>
                    <a:lumOff val="10000"/>
                  </a:schemeClr>
                </a:solidFill>
              </a:rPr>
              <a:t> of the amniotic fluid, membranes, placenta, and/or umbilical cord. It may be </a:t>
            </a:r>
            <a:r>
              <a:rPr lang="en-US" dirty="0" err="1">
                <a:solidFill>
                  <a:schemeClr val="accent1">
                    <a:lumMod val="90000"/>
                    <a:lumOff val="10000"/>
                  </a:schemeClr>
                </a:solidFill>
              </a:rPr>
              <a:t>subgrouped</a:t>
            </a:r>
            <a:r>
              <a:rPr lang="en-US" dirty="0">
                <a:solidFill>
                  <a:schemeClr val="accent1">
                    <a:lumMod val="90000"/>
                    <a:lumOff val="10000"/>
                  </a:schemeClr>
                </a:solidFill>
              </a:rPr>
              <a:t> as clinical (overt) or subclinical infection, or as histologic </a:t>
            </a:r>
            <a:r>
              <a:rPr lang="en-US" dirty="0" err="1">
                <a:solidFill>
                  <a:schemeClr val="accent1">
                    <a:lumMod val="90000"/>
                    <a:lumOff val="10000"/>
                  </a:schemeClr>
                </a:solidFill>
              </a:rPr>
              <a:t>chorioamnionitis</a:t>
            </a:r>
            <a:r>
              <a:rPr lang="en-US" dirty="0">
                <a:solidFill>
                  <a:schemeClr val="accent1">
                    <a:lumMod val="90000"/>
                    <a:lumOff val="10000"/>
                  </a:schemeClr>
                </a:solidFill>
              </a:rPr>
              <a:t> (which may be noninfectious).</a:t>
            </a:r>
          </a:p>
          <a:p>
            <a:r>
              <a:rPr lang="en-US" dirty="0">
                <a:solidFill>
                  <a:schemeClr val="accent1">
                    <a:lumMod val="90000"/>
                    <a:lumOff val="10000"/>
                  </a:schemeClr>
                </a:solidFill>
              </a:rPr>
              <a:t>* IAI is typically </a:t>
            </a:r>
            <a:r>
              <a:rPr lang="en-US" dirty="0" err="1">
                <a:solidFill>
                  <a:schemeClr val="accent1">
                    <a:lumMod val="90000"/>
                    <a:lumOff val="10000"/>
                  </a:schemeClr>
                </a:solidFill>
              </a:rPr>
              <a:t>polymicrobial</a:t>
            </a:r>
            <a:r>
              <a:rPr lang="en-US" dirty="0">
                <a:solidFill>
                  <a:schemeClr val="accent1">
                    <a:lumMod val="90000"/>
                    <a:lumOff val="10000"/>
                  </a:schemeClr>
                </a:solidFill>
              </a:rPr>
              <a:t> and usually results from migration of </a:t>
            </a:r>
            <a:r>
              <a:rPr lang="en-US" dirty="0" err="1">
                <a:solidFill>
                  <a:schemeClr val="accent1">
                    <a:lumMod val="90000"/>
                    <a:lumOff val="10000"/>
                  </a:schemeClr>
                </a:solidFill>
              </a:rPr>
              <a:t>cervicovaginal</a:t>
            </a:r>
            <a:r>
              <a:rPr lang="en-US" dirty="0">
                <a:solidFill>
                  <a:schemeClr val="accent1">
                    <a:lumMod val="90000"/>
                    <a:lumOff val="10000"/>
                  </a:schemeClr>
                </a:solidFill>
              </a:rPr>
              <a:t> flora through the cervical canal in patients with ruptured membranes</a:t>
            </a:r>
          </a:p>
          <a:p>
            <a:endParaRPr lang="en-US" dirty="0">
              <a:solidFill>
                <a:schemeClr val="accent1">
                  <a:lumMod val="90000"/>
                  <a:lumOff val="10000"/>
                </a:schemeClr>
              </a:solidFill>
            </a:endParaRPr>
          </a:p>
        </p:txBody>
      </p:sp>
      <p:sp>
        <p:nvSpPr>
          <p:cNvPr id="5" name="TextBox 4"/>
          <p:cNvSpPr txBox="1"/>
          <p:nvPr/>
        </p:nvSpPr>
        <p:spPr>
          <a:xfrm>
            <a:off x="5836024" y="3738016"/>
            <a:ext cx="5351929" cy="2862322"/>
          </a:xfrm>
          <a:prstGeom prst="rect">
            <a:avLst/>
          </a:prstGeom>
          <a:noFill/>
          <a:ln w="28575">
            <a:solidFill>
              <a:srgbClr val="FF0000"/>
            </a:solidFill>
            <a:prstDash val="lgDash"/>
          </a:ln>
        </p:spPr>
        <p:txBody>
          <a:bodyPr wrap="square" rtlCol="0">
            <a:spAutoFit/>
          </a:bodyPr>
          <a:lstStyle/>
          <a:p>
            <a:r>
              <a:rPr lang="en-US" dirty="0">
                <a:solidFill>
                  <a:srgbClr val="FF0000"/>
                </a:solidFill>
              </a:rPr>
              <a:t>Management:</a:t>
            </a:r>
          </a:p>
          <a:p>
            <a:pPr marL="285750" indent="-285750">
              <a:buFont typeface="Arial" panose="020B0604020202020204" pitchFamily="34" charset="0"/>
              <a:buChar char="•"/>
            </a:pPr>
            <a:r>
              <a:rPr lang="en-US" dirty="0"/>
              <a:t>IAI cannot be cured medically without delivery. We suggest prompt induction or augmentation of labor, as appropriate, with cesarean birth reserved for standard obstetric indications</a:t>
            </a:r>
          </a:p>
          <a:p>
            <a:pPr marL="285750" indent="-285750">
              <a:buFont typeface="Arial" panose="020B0604020202020204" pitchFamily="34" charset="0"/>
              <a:buChar char="•"/>
            </a:pPr>
            <a:r>
              <a:rPr lang="en-US" dirty="0"/>
              <a:t>Broad spectrum antibiotics should be started as soon as diagnosis is made and continued through delivery to minimize maternal and fetal morbidity</a:t>
            </a:r>
          </a:p>
          <a:p>
            <a:pPr marL="285750" indent="-285750">
              <a:buFont typeface="Arial" panose="020B0604020202020204" pitchFamily="34" charset="0"/>
              <a:buChar char="•"/>
            </a:pPr>
            <a:r>
              <a:rPr lang="en-US" dirty="0"/>
              <a:t>Our preference is </a:t>
            </a:r>
            <a:r>
              <a:rPr lang="en-US" dirty="0">
                <a:solidFill>
                  <a:srgbClr val="FF0000"/>
                </a:solidFill>
                <a:hlinkClick r:id="rId2"/>
              </a:rPr>
              <a:t>ampicillin</a:t>
            </a:r>
            <a:r>
              <a:rPr lang="en-US" dirty="0"/>
              <a:t> 2 g intravenously every six hours plus </a:t>
            </a:r>
            <a:r>
              <a:rPr lang="en-US" dirty="0">
                <a:solidFill>
                  <a:srgbClr val="FF0000"/>
                </a:solidFill>
                <a:hlinkClick r:id="rId3"/>
              </a:rPr>
              <a:t>gentamicin</a:t>
            </a:r>
            <a:r>
              <a:rPr lang="en-US" dirty="0"/>
              <a:t> 5 mg/kg once daily.</a:t>
            </a:r>
          </a:p>
        </p:txBody>
      </p:sp>
    </p:spTree>
    <p:extLst>
      <p:ext uri="{BB962C8B-B14F-4D97-AF65-F5344CB8AC3E}">
        <p14:creationId xmlns:p14="http://schemas.microsoft.com/office/powerpoint/2010/main" val="966853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Any time in pregnancy</a:t>
            </a:r>
          </a:p>
        </p:txBody>
      </p:sp>
    </p:spTree>
    <p:extLst>
      <p:ext uri="{BB962C8B-B14F-4D97-AF65-F5344CB8AC3E}">
        <p14:creationId xmlns:p14="http://schemas.microsoft.com/office/powerpoint/2010/main" val="604689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Fibroid (red degeneration)</a:t>
            </a:r>
          </a:p>
        </p:txBody>
      </p:sp>
      <p:sp>
        <p:nvSpPr>
          <p:cNvPr id="5" name="TextBox 4"/>
          <p:cNvSpPr txBox="1"/>
          <p:nvPr/>
        </p:nvSpPr>
        <p:spPr>
          <a:xfrm>
            <a:off x="581192" y="2148428"/>
            <a:ext cx="3862316" cy="2862322"/>
          </a:xfrm>
          <a:prstGeom prst="rect">
            <a:avLst/>
          </a:prstGeom>
          <a:noFill/>
          <a:ln w="28575">
            <a:solidFill>
              <a:schemeClr val="accent1">
                <a:lumMod val="75000"/>
                <a:lumOff val="25000"/>
              </a:schemeClr>
            </a:solidFill>
          </a:ln>
        </p:spPr>
        <p:txBody>
          <a:bodyPr wrap="square" rtlCol="0">
            <a:spAutoFit/>
          </a:bodyPr>
          <a:lstStyle/>
          <a:p>
            <a:pPr marL="285750" indent="-285750">
              <a:buFont typeface="Arial" panose="020B0604020202020204" pitchFamily="34" charset="0"/>
              <a:buChar char="•"/>
            </a:pPr>
            <a:r>
              <a:rPr lang="en-US" dirty="0"/>
              <a:t>The majority of fibroids remain asymptomatic in pregnancy. </a:t>
            </a:r>
          </a:p>
          <a:p>
            <a:pPr marL="285750" indent="-285750">
              <a:buFont typeface="Arial" panose="020B0604020202020204" pitchFamily="34" charset="0"/>
              <a:buChar char="•"/>
            </a:pPr>
            <a:r>
              <a:rPr lang="en-US" dirty="0"/>
              <a:t>Degeneration may occur and is more common with </a:t>
            </a:r>
            <a:r>
              <a:rPr lang="en-US" dirty="0" err="1"/>
              <a:t>leiomyomas</a:t>
            </a:r>
            <a:r>
              <a:rPr lang="en-US" dirty="0"/>
              <a:t> &gt;5 cm in diameter</a:t>
            </a:r>
          </a:p>
          <a:p>
            <a:pPr marL="285750" indent="-285750">
              <a:buFont typeface="Arial" panose="020B0604020202020204" pitchFamily="34" charset="0"/>
              <a:buChar char="•"/>
            </a:pPr>
            <a:r>
              <a:rPr lang="en-US" dirty="0" err="1"/>
              <a:t>Pedunculated</a:t>
            </a:r>
            <a:r>
              <a:rPr lang="en-US" dirty="0"/>
              <a:t> fibroids are at risk of torsion; symptoms are similar to those with degeneration</a:t>
            </a:r>
          </a:p>
          <a:p>
            <a:pPr marL="285750" indent="-285750">
              <a:buFont typeface="Arial" panose="020B0604020202020204" pitchFamily="34" charset="0"/>
              <a:buChar char="•"/>
            </a:pPr>
            <a:r>
              <a:rPr lang="en-US" dirty="0"/>
              <a:t>Red degeneration is a hemorrhagic infarction of the uterine leiomyoma.</a:t>
            </a:r>
          </a:p>
        </p:txBody>
      </p:sp>
      <p:sp>
        <p:nvSpPr>
          <p:cNvPr id="6" name="TextBox 5"/>
          <p:cNvSpPr txBox="1"/>
          <p:nvPr/>
        </p:nvSpPr>
        <p:spPr>
          <a:xfrm>
            <a:off x="4767061" y="2169828"/>
            <a:ext cx="4585649" cy="2585323"/>
          </a:xfrm>
          <a:prstGeom prst="rect">
            <a:avLst/>
          </a:prstGeom>
          <a:noFill/>
          <a:ln w="28575">
            <a:solidFill>
              <a:schemeClr val="accent1">
                <a:lumMod val="75000"/>
                <a:lumOff val="25000"/>
              </a:schemeClr>
            </a:solidFill>
          </a:ln>
        </p:spPr>
        <p:txBody>
          <a:bodyPr wrap="square" rtlCol="0">
            <a:spAutoFit/>
          </a:bodyPr>
          <a:lstStyle/>
          <a:p>
            <a:pPr marL="285750" indent="-285750">
              <a:buFont typeface="Arial" panose="020B0604020202020204" pitchFamily="34" charset="0"/>
              <a:buChar char="•"/>
            </a:pPr>
            <a:r>
              <a:rPr lang="en-US" dirty="0"/>
              <a:t>Most patients have only localized pain, although mild leukocytosis, fever, peritoneal signs, and nausea and vomiting can occur.</a:t>
            </a:r>
          </a:p>
          <a:p>
            <a:pPr marL="285750" indent="-285750">
              <a:buFont typeface="Arial" panose="020B0604020202020204" pitchFamily="34" charset="0"/>
              <a:buChar char="•"/>
            </a:pPr>
            <a:r>
              <a:rPr lang="en-US" dirty="0"/>
              <a:t>Fibroids are readily identified on ultrasound examination. </a:t>
            </a:r>
          </a:p>
          <a:p>
            <a:pPr marL="285750" indent="-285750">
              <a:buFont typeface="Arial" panose="020B0604020202020204" pitchFamily="34" charset="0"/>
              <a:buChar char="•"/>
            </a:pPr>
            <a:r>
              <a:rPr lang="en-US" dirty="0"/>
              <a:t>Pain after ballottement by the abdominal ultrasound probe directly over the fibroid supports the diagnosis of degeneration or torsion. </a:t>
            </a:r>
          </a:p>
        </p:txBody>
      </p:sp>
      <p:sp>
        <p:nvSpPr>
          <p:cNvPr id="8" name="TextBox 7"/>
          <p:cNvSpPr txBox="1"/>
          <p:nvPr/>
        </p:nvSpPr>
        <p:spPr>
          <a:xfrm>
            <a:off x="9676263" y="2169828"/>
            <a:ext cx="2175653" cy="2308324"/>
          </a:xfrm>
          <a:prstGeom prst="rect">
            <a:avLst/>
          </a:prstGeom>
          <a:noFill/>
          <a:ln w="28575">
            <a:solidFill>
              <a:schemeClr val="accent1">
                <a:lumMod val="75000"/>
                <a:lumOff val="25000"/>
              </a:schemeClr>
            </a:solidFill>
          </a:ln>
        </p:spPr>
        <p:txBody>
          <a:bodyPr wrap="square" rtlCol="0">
            <a:spAutoFit/>
          </a:bodyPr>
          <a:lstStyle/>
          <a:p>
            <a:r>
              <a:rPr lang="en-US" u="sng" dirty="0">
                <a:solidFill>
                  <a:schemeClr val="bg1"/>
                </a:solidFill>
                <a:highlight>
                  <a:srgbClr val="800080"/>
                </a:highlight>
              </a:rPr>
              <a:t>Treatment</a:t>
            </a:r>
          </a:p>
          <a:p>
            <a:r>
              <a:rPr lang="en-US" dirty="0"/>
              <a:t> • Analgesia (pain should resolve in 4–7 days; however, it may be severe and prolonged, so advice from pain specialists should be sought).</a:t>
            </a:r>
          </a:p>
        </p:txBody>
      </p:sp>
      <p:sp>
        <p:nvSpPr>
          <p:cNvPr id="9" name="TextBox 8"/>
          <p:cNvSpPr txBox="1"/>
          <p:nvPr/>
        </p:nvSpPr>
        <p:spPr>
          <a:xfrm>
            <a:off x="347460" y="5166224"/>
            <a:ext cx="11715441" cy="1477328"/>
          </a:xfrm>
          <a:prstGeom prst="rect">
            <a:avLst/>
          </a:prstGeom>
          <a:noFill/>
          <a:ln w="28575">
            <a:solidFill>
              <a:srgbClr val="FF0000"/>
            </a:solidFill>
            <a:prstDash val="lgDash"/>
          </a:ln>
        </p:spPr>
        <p:txBody>
          <a:bodyPr wrap="square" rtlCol="0">
            <a:spAutoFit/>
          </a:bodyPr>
          <a:lstStyle/>
          <a:p>
            <a:r>
              <a:rPr lang="en-US" dirty="0">
                <a:solidFill>
                  <a:srgbClr val="FF0000"/>
                </a:solidFill>
              </a:rPr>
              <a:t>NOTES</a:t>
            </a:r>
          </a:p>
          <a:p>
            <a:pPr marL="285750" indent="-285750">
              <a:buFont typeface="Wingdings" panose="05000000000000000000" pitchFamily="2" charset="2"/>
              <a:buChar char="v"/>
            </a:pPr>
            <a:r>
              <a:rPr lang="en-US" dirty="0"/>
              <a:t>Placental abruption differs in that the fibroid uterus is soft except at the site of the fibroid and the FH is normal.</a:t>
            </a:r>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r>
              <a:rPr lang="en-US" dirty="0"/>
              <a:t> Myomectomy must not be performed in pregnancy as it will bleed ++ (the only exception being for a </a:t>
            </a:r>
            <a:r>
              <a:rPr lang="en-US" dirty="0" err="1"/>
              <a:t>torted</a:t>
            </a:r>
            <a:r>
              <a:rPr lang="en-US" dirty="0"/>
              <a:t> </a:t>
            </a:r>
            <a:r>
              <a:rPr lang="en-US" dirty="0" err="1"/>
              <a:t>pedunculated</a:t>
            </a:r>
            <a:r>
              <a:rPr lang="en-US" dirty="0"/>
              <a:t> fibroid). </a:t>
            </a:r>
          </a:p>
        </p:txBody>
      </p:sp>
    </p:spTree>
    <p:extLst>
      <p:ext uri="{BB962C8B-B14F-4D97-AF65-F5344CB8AC3E}">
        <p14:creationId xmlns:p14="http://schemas.microsoft.com/office/powerpoint/2010/main" val="17093474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Bleeding ovarian cyst</a:t>
            </a:r>
          </a:p>
        </p:txBody>
      </p:sp>
      <p:sp>
        <p:nvSpPr>
          <p:cNvPr id="4" name="مستطيل مستدير الزوايا 3"/>
          <p:cNvSpPr/>
          <p:nvPr/>
        </p:nvSpPr>
        <p:spPr>
          <a:xfrm>
            <a:off x="559559" y="1951631"/>
            <a:ext cx="3302757" cy="2756847"/>
          </a:xfrm>
          <a:prstGeom prst="roundRect">
            <a:avLst/>
          </a:prstGeom>
          <a:solidFill>
            <a:schemeClr val="accent1">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dirty="0">
                <a:solidFill>
                  <a:schemeClr val="tx1"/>
                </a:solidFill>
              </a:rPr>
              <a:t>Rupture</a:t>
            </a:r>
            <a:r>
              <a:rPr lang="en-US" dirty="0">
                <a:solidFill>
                  <a:schemeClr val="tx1"/>
                </a:solidFill>
              </a:rPr>
              <a:t> of an ovarian cyst into the peritoneal cavity or bleeding into an ovarian cyst may be associated with the </a:t>
            </a:r>
            <a:r>
              <a:rPr lang="en-US" b="1" dirty="0">
                <a:solidFill>
                  <a:schemeClr val="tx1"/>
                </a:solidFill>
              </a:rPr>
              <a:t>sudden onset of unilateral lower abdominal pain. </a:t>
            </a:r>
          </a:p>
        </p:txBody>
      </p:sp>
      <p:sp>
        <p:nvSpPr>
          <p:cNvPr id="6" name="مستطيل مستدير الزوايا 5"/>
          <p:cNvSpPr/>
          <p:nvPr/>
        </p:nvSpPr>
        <p:spPr>
          <a:xfrm>
            <a:off x="4189861" y="2975211"/>
            <a:ext cx="3957851" cy="3534770"/>
          </a:xfrm>
          <a:prstGeom prst="roundRect">
            <a:avLst/>
          </a:prstGeom>
          <a:solidFill>
            <a:schemeClr val="accent1">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a:solidFill>
                  <a:schemeClr val="tx1"/>
                </a:solidFill>
              </a:rPr>
              <a:t>Although it can </a:t>
            </a:r>
            <a:r>
              <a:rPr lang="en-US" b="1" dirty="0">
                <a:solidFill>
                  <a:schemeClr val="tx1"/>
                </a:solidFill>
              </a:rPr>
              <a:t>occur anytime in pregnancy,</a:t>
            </a:r>
            <a:r>
              <a:rPr lang="en-US" dirty="0">
                <a:solidFill>
                  <a:schemeClr val="tx1"/>
                </a:solidFill>
              </a:rPr>
              <a:t> rupture is most likely to occur in the first or early second trimester. The </a:t>
            </a:r>
            <a:r>
              <a:rPr lang="en-US" b="1" dirty="0">
                <a:solidFill>
                  <a:schemeClr val="tx1"/>
                </a:solidFill>
              </a:rPr>
              <a:t>pain</a:t>
            </a:r>
            <a:r>
              <a:rPr lang="en-US" dirty="0">
                <a:solidFill>
                  <a:schemeClr val="tx1"/>
                </a:solidFill>
              </a:rPr>
              <a:t> often begins during strenuous physical activity, such as exercise or sexual intercourse. Rarely, bleeding is sufficiently severe to cause hemodynamic instability.</a:t>
            </a:r>
          </a:p>
        </p:txBody>
      </p:sp>
      <p:sp>
        <p:nvSpPr>
          <p:cNvPr id="7" name="مستطيل مستدير الزوايا 6"/>
          <p:cNvSpPr/>
          <p:nvPr/>
        </p:nvSpPr>
        <p:spPr>
          <a:xfrm>
            <a:off x="8461612" y="1965278"/>
            <a:ext cx="3343702" cy="2770495"/>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dirty="0">
                <a:solidFill>
                  <a:schemeClr val="tx1"/>
                </a:solidFill>
              </a:rPr>
              <a:t>Ultrasound </a:t>
            </a:r>
            <a:r>
              <a:rPr lang="en-US" dirty="0">
                <a:solidFill>
                  <a:schemeClr val="tx1"/>
                </a:solidFill>
              </a:rPr>
              <a:t>is the first-line imaging study for identification and characterization of the ovarian neoplasm and to look for fluid in the cul-de-sac.</a:t>
            </a:r>
          </a:p>
        </p:txBody>
      </p:sp>
    </p:spTree>
    <p:extLst>
      <p:ext uri="{BB962C8B-B14F-4D97-AF65-F5344CB8AC3E}">
        <p14:creationId xmlns:p14="http://schemas.microsoft.com/office/powerpoint/2010/main" val="2992086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Adnexal torsion</a:t>
            </a:r>
          </a:p>
        </p:txBody>
      </p:sp>
      <p:sp>
        <p:nvSpPr>
          <p:cNvPr id="6" name="مستطيل 5"/>
          <p:cNvSpPr/>
          <p:nvPr/>
        </p:nvSpPr>
        <p:spPr>
          <a:xfrm>
            <a:off x="491320" y="2138360"/>
            <a:ext cx="4708478" cy="4247317"/>
          </a:xfrm>
          <a:prstGeom prst="rect">
            <a:avLst/>
          </a:prstGeom>
        </p:spPr>
        <p:txBody>
          <a:bodyPr wrap="square">
            <a:spAutoFit/>
          </a:bodyPr>
          <a:lstStyle/>
          <a:p>
            <a:pPr>
              <a:buFont typeface="Wingdings" pitchFamily="2" charset="2"/>
              <a:buChar char="ü"/>
            </a:pPr>
            <a:r>
              <a:rPr lang="en-US" dirty="0" err="1"/>
              <a:t>Adnexal</a:t>
            </a:r>
            <a:r>
              <a:rPr lang="en-US" dirty="0"/>
              <a:t> torsion may involve</a:t>
            </a:r>
          </a:p>
          <a:p>
            <a:endParaRPr lang="en-US" dirty="0"/>
          </a:p>
          <a:p>
            <a:endParaRPr lang="en-US" dirty="0"/>
          </a:p>
          <a:p>
            <a:pPr>
              <a:buFont typeface="Wingdings" pitchFamily="2" charset="2"/>
              <a:buChar char="ü"/>
            </a:pPr>
            <a:r>
              <a:rPr lang="en-US" b="1" dirty="0"/>
              <a:t>Ovarian torsion </a:t>
            </a:r>
            <a:r>
              <a:rPr lang="en-US" dirty="0"/>
              <a:t>typically presents with right lateralized lower abdominal pain, frequently accompanied by nausea, vomiting, low-grade fever, and/or </a:t>
            </a:r>
            <a:r>
              <a:rPr lang="en-US" dirty="0" err="1"/>
              <a:t>leukocytosis</a:t>
            </a:r>
            <a:r>
              <a:rPr lang="en-US" dirty="0"/>
              <a:t>. </a:t>
            </a:r>
          </a:p>
          <a:p>
            <a:endParaRPr lang="en-US" dirty="0"/>
          </a:p>
          <a:p>
            <a:pPr>
              <a:buFont typeface="Wingdings" pitchFamily="2" charset="2"/>
              <a:buChar char="ü"/>
            </a:pPr>
            <a:r>
              <a:rPr lang="en-US" dirty="0"/>
              <a:t>It occurs in all three trimesters but is </a:t>
            </a:r>
            <a:r>
              <a:rPr lang="en-US" b="1" dirty="0"/>
              <a:t>most common in the first trimester</a:t>
            </a:r>
            <a:r>
              <a:rPr lang="en-US" dirty="0"/>
              <a:t> and can occur postpartum. </a:t>
            </a:r>
          </a:p>
          <a:p>
            <a:endParaRPr lang="en-US" dirty="0"/>
          </a:p>
          <a:p>
            <a:pPr>
              <a:buFont typeface="Wingdings" pitchFamily="2" charset="2"/>
              <a:buChar char="ü"/>
            </a:pPr>
            <a:r>
              <a:rPr lang="en-US" b="1" dirty="0"/>
              <a:t>Risk factors </a:t>
            </a:r>
            <a:r>
              <a:rPr lang="en-US" dirty="0"/>
              <a:t>include an ovarian cyst or mass and induction of ovulation, which can cause enlarged </a:t>
            </a:r>
            <a:r>
              <a:rPr lang="en-US" dirty="0" err="1"/>
              <a:t>multicystic</a:t>
            </a:r>
            <a:r>
              <a:rPr lang="en-US" dirty="0"/>
              <a:t> ovaries</a:t>
            </a:r>
          </a:p>
        </p:txBody>
      </p:sp>
      <p:sp>
        <p:nvSpPr>
          <p:cNvPr id="12" name="مستطيل 11"/>
          <p:cNvSpPr/>
          <p:nvPr/>
        </p:nvSpPr>
        <p:spPr>
          <a:xfrm>
            <a:off x="3569581" y="2493709"/>
            <a:ext cx="1775551" cy="338554"/>
          </a:xfrm>
          <a:prstGeom prst="rect">
            <a:avLst/>
          </a:prstGeom>
        </p:spPr>
        <p:txBody>
          <a:bodyPr wrap="none">
            <a:spAutoFit/>
          </a:bodyPr>
          <a:lstStyle/>
          <a:p>
            <a:r>
              <a:rPr lang="en-US" sz="1600" dirty="0"/>
              <a:t>or both structures.</a:t>
            </a:r>
            <a:endParaRPr lang="ar-SA" dirty="0"/>
          </a:p>
        </p:txBody>
      </p:sp>
      <p:cxnSp>
        <p:nvCxnSpPr>
          <p:cNvPr id="14" name="رابط كسهم مستقيم 13"/>
          <p:cNvCxnSpPr/>
          <p:nvPr/>
        </p:nvCxnSpPr>
        <p:spPr>
          <a:xfrm>
            <a:off x="3439235" y="2347414"/>
            <a:ext cx="28660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flipV="1">
            <a:off x="3439235" y="2142699"/>
            <a:ext cx="232012" cy="15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a:off x="3439236" y="2402006"/>
            <a:ext cx="204716" cy="1774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مستطيل 21"/>
          <p:cNvSpPr/>
          <p:nvPr/>
        </p:nvSpPr>
        <p:spPr>
          <a:xfrm>
            <a:off x="3661891" y="1934148"/>
            <a:ext cx="1007520" cy="338554"/>
          </a:xfrm>
          <a:prstGeom prst="rect">
            <a:avLst/>
          </a:prstGeom>
        </p:spPr>
        <p:txBody>
          <a:bodyPr wrap="none">
            <a:spAutoFit/>
          </a:bodyPr>
          <a:lstStyle/>
          <a:p>
            <a:r>
              <a:rPr lang="en-US" sz="1600" dirty="0"/>
              <a:t>the ovary,</a:t>
            </a:r>
            <a:endParaRPr lang="ar-SA" sz="1600" dirty="0"/>
          </a:p>
        </p:txBody>
      </p:sp>
      <p:sp>
        <p:nvSpPr>
          <p:cNvPr id="23" name="مستطيل 22"/>
          <p:cNvSpPr/>
          <p:nvPr/>
        </p:nvSpPr>
        <p:spPr>
          <a:xfrm>
            <a:off x="3696201" y="2220753"/>
            <a:ext cx="1344535" cy="338554"/>
          </a:xfrm>
          <a:prstGeom prst="rect">
            <a:avLst/>
          </a:prstGeom>
        </p:spPr>
        <p:txBody>
          <a:bodyPr wrap="none">
            <a:spAutoFit/>
          </a:bodyPr>
          <a:lstStyle/>
          <a:p>
            <a:r>
              <a:rPr lang="en-US" sz="1600" dirty="0"/>
              <a:t>fallopian tube,</a:t>
            </a:r>
            <a:endParaRPr lang="ar-SA" sz="1600" dirty="0"/>
          </a:p>
        </p:txBody>
      </p:sp>
      <p:sp>
        <p:nvSpPr>
          <p:cNvPr id="24" name="مستطيل ذو زوايا قطرية مستديرة 23"/>
          <p:cNvSpPr/>
          <p:nvPr/>
        </p:nvSpPr>
        <p:spPr>
          <a:xfrm>
            <a:off x="6455390" y="1924334"/>
            <a:ext cx="5049673" cy="465388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a:solidFill>
                  <a:schemeClr val="tx1"/>
                </a:solidFill>
              </a:rPr>
              <a:t>A </a:t>
            </a:r>
            <a:r>
              <a:rPr lang="en-US" b="1" dirty="0">
                <a:solidFill>
                  <a:schemeClr val="tx1"/>
                </a:solidFill>
              </a:rPr>
              <a:t>presumptive diagnosis</a:t>
            </a:r>
            <a:r>
              <a:rPr lang="en-US" dirty="0">
                <a:solidFill>
                  <a:schemeClr val="tx1"/>
                </a:solidFill>
              </a:rPr>
              <a:t> of torsion can be made with reasonable confidence in patients with acute pelvic pain and an </a:t>
            </a:r>
            <a:r>
              <a:rPr lang="en-US" dirty="0" err="1">
                <a:solidFill>
                  <a:schemeClr val="tx1"/>
                </a:solidFill>
              </a:rPr>
              <a:t>adnexal</a:t>
            </a:r>
            <a:r>
              <a:rPr lang="en-US" dirty="0">
                <a:solidFill>
                  <a:schemeClr val="tx1"/>
                </a:solidFill>
              </a:rPr>
              <a:t> mass with the characteristic </a:t>
            </a:r>
            <a:r>
              <a:rPr lang="en-US" dirty="0" err="1">
                <a:solidFill>
                  <a:schemeClr val="tx1"/>
                </a:solidFill>
              </a:rPr>
              <a:t>sonographic</a:t>
            </a:r>
            <a:r>
              <a:rPr lang="en-US" dirty="0">
                <a:solidFill>
                  <a:schemeClr val="tx1"/>
                </a:solidFill>
              </a:rPr>
              <a:t> appearance (including Doppler studies) of torsion and after exclusion of other conditions. A </a:t>
            </a:r>
            <a:r>
              <a:rPr lang="en-US" b="1" dirty="0">
                <a:solidFill>
                  <a:schemeClr val="tx1"/>
                </a:solidFill>
              </a:rPr>
              <a:t>definitive diagnosis </a:t>
            </a:r>
            <a:r>
              <a:rPr lang="en-US" dirty="0">
                <a:solidFill>
                  <a:schemeClr val="tx1"/>
                </a:solidFill>
              </a:rPr>
              <a:t>requires direct visualization of a rotated ovary at the time of surgery. The preferred </a:t>
            </a:r>
            <a:r>
              <a:rPr lang="en-US" b="1" dirty="0">
                <a:solidFill>
                  <a:schemeClr val="tx1"/>
                </a:solidFill>
              </a:rPr>
              <a:t>treatment </a:t>
            </a:r>
            <a:r>
              <a:rPr lang="en-US" dirty="0">
                <a:solidFill>
                  <a:schemeClr val="tx1"/>
                </a:solidFill>
              </a:rPr>
              <a:t>for a viable appearing ovary is to attempt to conserve the ovary by untwisting the pedicle to allow for the return of blood flow to and from the ovary. </a:t>
            </a:r>
          </a:p>
          <a:p>
            <a:r>
              <a:rPr lang="en-US" dirty="0">
                <a:solidFill>
                  <a:schemeClr val="tx1"/>
                </a:solidFill>
              </a:rPr>
              <a:t>A </a:t>
            </a:r>
            <a:r>
              <a:rPr lang="en-US" dirty="0" err="1">
                <a:solidFill>
                  <a:schemeClr val="tx1"/>
                </a:solidFill>
              </a:rPr>
              <a:t>salpingo-oophorectomy</a:t>
            </a:r>
            <a:r>
              <a:rPr lang="en-US" dirty="0">
                <a:solidFill>
                  <a:schemeClr val="tx1"/>
                </a:solidFill>
              </a:rPr>
              <a:t> is required if the ovary is clearly nonviable (necrotic/gelatinous with loss of all normal anatomic structures) at surgery.</a:t>
            </a:r>
          </a:p>
        </p:txBody>
      </p:sp>
    </p:spTree>
    <p:extLst>
      <p:ext uri="{BB962C8B-B14F-4D97-AF65-F5344CB8AC3E}">
        <p14:creationId xmlns:p14="http://schemas.microsoft.com/office/powerpoint/2010/main" val="991821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Uterine rupture</a:t>
            </a:r>
          </a:p>
        </p:txBody>
      </p:sp>
      <p:sp>
        <p:nvSpPr>
          <p:cNvPr id="4" name="مستطيل 3"/>
          <p:cNvSpPr/>
          <p:nvPr/>
        </p:nvSpPr>
        <p:spPr>
          <a:xfrm>
            <a:off x="464024" y="1897039"/>
            <a:ext cx="3111689" cy="1146412"/>
          </a:xfrm>
          <a:prstGeom prst="rect">
            <a:avLst/>
          </a:prstGeom>
          <a:solidFill>
            <a:schemeClr val="bg1"/>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a:solidFill>
                  <a:schemeClr val="tx1"/>
                </a:solidFill>
              </a:rPr>
              <a:t>This usually occurs during </a:t>
            </a:r>
            <a:r>
              <a:rPr lang="en-US" dirty="0" err="1">
                <a:solidFill>
                  <a:schemeClr val="tx1"/>
                </a:solidFill>
              </a:rPr>
              <a:t>labour</a:t>
            </a:r>
            <a:r>
              <a:rPr lang="en-US" dirty="0">
                <a:solidFill>
                  <a:schemeClr val="tx1"/>
                </a:solidFill>
              </a:rPr>
              <a:t> but has been reported </a:t>
            </a:r>
            <a:r>
              <a:rPr lang="en-US" dirty="0" err="1">
                <a:solidFill>
                  <a:schemeClr val="tx1"/>
                </a:solidFill>
              </a:rPr>
              <a:t>antenatally</a:t>
            </a:r>
            <a:r>
              <a:rPr lang="en-US" dirty="0">
                <a:solidFill>
                  <a:schemeClr val="tx1"/>
                </a:solidFill>
              </a:rPr>
              <a:t>. </a:t>
            </a:r>
          </a:p>
        </p:txBody>
      </p:sp>
      <p:sp>
        <p:nvSpPr>
          <p:cNvPr id="5" name="مستطيل 4"/>
          <p:cNvSpPr/>
          <p:nvPr/>
        </p:nvSpPr>
        <p:spPr>
          <a:xfrm>
            <a:off x="464024" y="3261814"/>
            <a:ext cx="3152633" cy="2797792"/>
          </a:xfrm>
          <a:prstGeom prst="rect">
            <a:avLst/>
          </a:prstGeom>
          <a:solidFill>
            <a:schemeClr val="bg1"/>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dirty="0">
                <a:solidFill>
                  <a:schemeClr val="accent2">
                    <a:lumMod val="60000"/>
                    <a:lumOff val="40000"/>
                  </a:schemeClr>
                </a:solidFill>
              </a:rPr>
              <a:t>Risk factors</a:t>
            </a:r>
          </a:p>
          <a:p>
            <a:r>
              <a:rPr lang="en-US" dirty="0">
                <a:solidFill>
                  <a:schemeClr val="tx1"/>
                </a:solidFill>
              </a:rPr>
              <a:t>• Previous CS or other uterine surgery. </a:t>
            </a:r>
          </a:p>
          <a:p>
            <a:r>
              <a:rPr lang="en-US" dirty="0">
                <a:solidFill>
                  <a:schemeClr val="tx1"/>
                </a:solidFill>
              </a:rPr>
              <a:t>• Congenital abnormalities of the uterus. </a:t>
            </a:r>
          </a:p>
          <a:p>
            <a:r>
              <a:rPr lang="en-US" dirty="0">
                <a:solidFill>
                  <a:schemeClr val="tx1"/>
                </a:solidFill>
              </a:rPr>
              <a:t>• Induction or use of </a:t>
            </a:r>
            <a:r>
              <a:rPr lang="en-US" dirty="0" err="1">
                <a:solidFill>
                  <a:schemeClr val="tx1"/>
                </a:solidFill>
              </a:rPr>
              <a:t>oxytocin</a:t>
            </a:r>
            <a:r>
              <a:rPr lang="en-US" dirty="0">
                <a:solidFill>
                  <a:schemeClr val="tx1"/>
                </a:solidFill>
              </a:rPr>
              <a:t> in </a:t>
            </a:r>
            <a:r>
              <a:rPr lang="en-US" dirty="0" err="1">
                <a:solidFill>
                  <a:schemeClr val="tx1"/>
                </a:solidFill>
              </a:rPr>
              <a:t>labour</a:t>
            </a:r>
            <a:r>
              <a:rPr lang="en-US" dirty="0">
                <a:solidFill>
                  <a:schemeClr val="tx1"/>
                </a:solidFill>
              </a:rPr>
              <a:t>. </a:t>
            </a:r>
          </a:p>
          <a:p>
            <a:r>
              <a:rPr lang="en-US" dirty="0">
                <a:solidFill>
                  <a:schemeClr val="tx1"/>
                </a:solidFill>
              </a:rPr>
              <a:t>• Failure to recognize obstructed </a:t>
            </a:r>
            <a:r>
              <a:rPr lang="en-US" dirty="0" err="1">
                <a:solidFill>
                  <a:schemeClr val="tx1"/>
                </a:solidFill>
              </a:rPr>
              <a:t>labour</a:t>
            </a:r>
            <a:r>
              <a:rPr lang="en-US" dirty="0">
                <a:solidFill>
                  <a:schemeClr val="tx1"/>
                </a:solidFill>
              </a:rPr>
              <a:t>.</a:t>
            </a:r>
          </a:p>
        </p:txBody>
      </p:sp>
      <p:sp>
        <p:nvSpPr>
          <p:cNvPr id="6" name="مستطيل 5"/>
          <p:cNvSpPr/>
          <p:nvPr/>
        </p:nvSpPr>
        <p:spPr>
          <a:xfrm>
            <a:off x="3878239" y="1926608"/>
            <a:ext cx="4310418" cy="2809165"/>
          </a:xfrm>
          <a:prstGeom prst="rect">
            <a:avLst/>
          </a:prstGeom>
          <a:solidFill>
            <a:schemeClr val="bg1"/>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a:solidFill>
                  <a:schemeClr val="tx1"/>
                </a:solidFill>
              </a:rPr>
              <a:t>Rupture of an unscarred uterus in a laboring patient is rare; risk factors include grand </a:t>
            </a:r>
            <a:r>
              <a:rPr lang="en-US" dirty="0" err="1">
                <a:solidFill>
                  <a:schemeClr val="tx1"/>
                </a:solidFill>
              </a:rPr>
              <a:t>multiparity</a:t>
            </a:r>
            <a:r>
              <a:rPr lang="en-US" dirty="0">
                <a:solidFill>
                  <a:schemeClr val="tx1"/>
                </a:solidFill>
              </a:rPr>
              <a:t>, </a:t>
            </a:r>
            <a:r>
              <a:rPr lang="en-US" dirty="0" err="1">
                <a:solidFill>
                  <a:schemeClr val="tx1"/>
                </a:solidFill>
              </a:rPr>
              <a:t>dystocia</a:t>
            </a:r>
            <a:r>
              <a:rPr lang="en-US" dirty="0">
                <a:solidFill>
                  <a:schemeClr val="tx1"/>
                </a:solidFill>
              </a:rPr>
              <a:t> (</a:t>
            </a:r>
            <a:r>
              <a:rPr lang="en-US" dirty="0" err="1">
                <a:solidFill>
                  <a:schemeClr val="tx1"/>
                </a:solidFill>
              </a:rPr>
              <a:t>malpresentation</a:t>
            </a:r>
            <a:r>
              <a:rPr lang="en-US" dirty="0">
                <a:solidFill>
                  <a:schemeClr val="tx1"/>
                </a:solidFill>
              </a:rPr>
              <a:t>, </a:t>
            </a:r>
            <a:r>
              <a:rPr lang="en-US" dirty="0" err="1">
                <a:solidFill>
                  <a:schemeClr val="tx1"/>
                </a:solidFill>
              </a:rPr>
              <a:t>macrosomia</a:t>
            </a:r>
            <a:r>
              <a:rPr lang="en-US" dirty="0">
                <a:solidFill>
                  <a:schemeClr val="tx1"/>
                </a:solidFill>
              </a:rPr>
              <a:t>), obstetric procedures (breech extraction, uterine instrumentation, cephalic version), and prolonged or excessive use of </a:t>
            </a:r>
            <a:r>
              <a:rPr lang="en-US" dirty="0" err="1">
                <a:solidFill>
                  <a:schemeClr val="tx1"/>
                </a:solidFill>
              </a:rPr>
              <a:t>uterotonic</a:t>
            </a:r>
            <a:r>
              <a:rPr lang="en-US" dirty="0">
                <a:solidFill>
                  <a:schemeClr val="tx1"/>
                </a:solidFill>
              </a:rPr>
              <a:t> drugs</a:t>
            </a:r>
          </a:p>
        </p:txBody>
      </p:sp>
      <p:sp>
        <p:nvSpPr>
          <p:cNvPr id="10" name="مستطيل 9"/>
          <p:cNvSpPr/>
          <p:nvPr/>
        </p:nvSpPr>
        <p:spPr>
          <a:xfrm>
            <a:off x="8602639" y="1915235"/>
            <a:ext cx="3152633" cy="2574879"/>
          </a:xfrm>
          <a:prstGeom prst="rect">
            <a:avLst/>
          </a:prstGeom>
          <a:solidFill>
            <a:schemeClr val="bg1"/>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dirty="0">
                <a:solidFill>
                  <a:schemeClr val="accent2">
                    <a:lumMod val="60000"/>
                    <a:lumOff val="40000"/>
                  </a:schemeClr>
                </a:solidFill>
              </a:rPr>
              <a:t>Signs and symptoms </a:t>
            </a:r>
            <a:r>
              <a:rPr lang="en-US" dirty="0">
                <a:solidFill>
                  <a:schemeClr val="tx1"/>
                </a:solidFill>
              </a:rPr>
              <a:t>include </a:t>
            </a:r>
            <a:r>
              <a:rPr lang="en-US" dirty="0" err="1">
                <a:solidFill>
                  <a:schemeClr val="tx1"/>
                </a:solidFill>
              </a:rPr>
              <a:t>nonreassuring</a:t>
            </a:r>
            <a:r>
              <a:rPr lang="en-US" dirty="0">
                <a:solidFill>
                  <a:schemeClr val="tx1"/>
                </a:solidFill>
              </a:rPr>
              <a:t> fetal heart rate tracing or fetal death, uterine tenderness, abdominal pain, peritoneal irritation, vaginal bleeding, shock, and loss of fetal station.</a:t>
            </a:r>
          </a:p>
        </p:txBody>
      </p:sp>
      <p:sp>
        <p:nvSpPr>
          <p:cNvPr id="11" name="مستطيل 10"/>
          <p:cNvSpPr/>
          <p:nvPr/>
        </p:nvSpPr>
        <p:spPr>
          <a:xfrm>
            <a:off x="3903260" y="4972333"/>
            <a:ext cx="4299043" cy="1073625"/>
          </a:xfrm>
          <a:prstGeom prst="rect">
            <a:avLst/>
          </a:prstGeom>
          <a:solidFill>
            <a:schemeClr val="bg1"/>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dirty="0">
                <a:solidFill>
                  <a:schemeClr val="accent2">
                    <a:lumMod val="60000"/>
                    <a:lumOff val="40000"/>
                  </a:schemeClr>
                </a:solidFill>
              </a:rPr>
              <a:t>Investigations </a:t>
            </a:r>
            <a:r>
              <a:rPr lang="en-US" dirty="0">
                <a:solidFill>
                  <a:schemeClr val="tx1"/>
                </a:solidFill>
              </a:rPr>
              <a:t>• FBC. • Cross-match blood. </a:t>
            </a:r>
          </a:p>
        </p:txBody>
      </p:sp>
      <p:sp>
        <p:nvSpPr>
          <p:cNvPr id="12" name="مستطيل 11"/>
          <p:cNvSpPr/>
          <p:nvPr/>
        </p:nvSpPr>
        <p:spPr>
          <a:xfrm>
            <a:off x="8591266" y="4688005"/>
            <a:ext cx="3152633" cy="1385249"/>
          </a:xfrm>
          <a:prstGeom prst="rect">
            <a:avLst/>
          </a:prstGeom>
          <a:solidFill>
            <a:schemeClr val="bg1"/>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b="1" dirty="0">
                <a:solidFill>
                  <a:schemeClr val="accent2">
                    <a:lumMod val="60000"/>
                    <a:lumOff val="40000"/>
                  </a:schemeClr>
                </a:solidFill>
              </a:rPr>
              <a:t>Management</a:t>
            </a:r>
          </a:p>
          <a:p>
            <a:r>
              <a:rPr lang="en-US" dirty="0">
                <a:solidFill>
                  <a:schemeClr val="tx1"/>
                </a:solidFill>
              </a:rPr>
              <a:t>• Maternal resuscitation. </a:t>
            </a:r>
          </a:p>
          <a:p>
            <a:r>
              <a:rPr lang="en-US" dirty="0">
                <a:solidFill>
                  <a:schemeClr val="tx1"/>
                </a:solidFill>
              </a:rPr>
              <a:t>• Urgent </a:t>
            </a:r>
            <a:r>
              <a:rPr lang="en-US" dirty="0" err="1">
                <a:solidFill>
                  <a:schemeClr val="tx1"/>
                </a:solidFill>
              </a:rPr>
              <a:t>laparotomy</a:t>
            </a:r>
            <a:r>
              <a:rPr lang="en-US" dirty="0">
                <a:solidFill>
                  <a:schemeClr val="tx1"/>
                </a:solidFill>
              </a:rPr>
              <a:t> to deliver fetus and repair uterus. </a:t>
            </a:r>
          </a:p>
        </p:txBody>
      </p:sp>
    </p:spTree>
    <p:extLst>
      <p:ext uri="{BB962C8B-B14F-4D97-AF65-F5344CB8AC3E}">
        <p14:creationId xmlns:p14="http://schemas.microsoft.com/office/powerpoint/2010/main" val="25931585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Non-obstetric (medical-surgical) causes</a:t>
            </a:r>
          </a:p>
        </p:txBody>
      </p:sp>
    </p:spTree>
    <p:extLst>
      <p:ext uri="{BB962C8B-B14F-4D97-AF65-F5344CB8AC3E}">
        <p14:creationId xmlns:p14="http://schemas.microsoft.com/office/powerpoint/2010/main" val="2526068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a:t>
            </a:r>
            <a:r>
              <a:rPr lang="en-US" dirty="0" err="1"/>
              <a:t>utis</a:t>
            </a:r>
            <a:endParaRPr lang="en-US" dirty="0"/>
          </a:p>
        </p:txBody>
      </p:sp>
      <p:sp>
        <p:nvSpPr>
          <p:cNvPr id="3" name="Content Placeholder 2"/>
          <p:cNvSpPr>
            <a:spLocks noGrp="1"/>
          </p:cNvSpPr>
          <p:nvPr>
            <p:ph idx="1"/>
          </p:nvPr>
        </p:nvSpPr>
        <p:spPr>
          <a:xfrm>
            <a:off x="553895" y="1948485"/>
            <a:ext cx="9272493" cy="781067"/>
          </a:xfrm>
        </p:spPr>
        <p:txBody>
          <a:bodyPr>
            <a:normAutofit/>
          </a:bodyPr>
          <a:lstStyle/>
          <a:p>
            <a:r>
              <a:rPr lang="en-US" dirty="0">
                <a:solidFill>
                  <a:schemeClr val="tx1"/>
                </a:solidFill>
              </a:rPr>
              <a:t>UTIs are more common in pregnancy and are an important association of preterm </a:t>
            </a:r>
            <a:r>
              <a:rPr lang="en-US" dirty="0" err="1">
                <a:solidFill>
                  <a:schemeClr val="tx1"/>
                </a:solidFill>
              </a:rPr>
              <a:t>labour</a:t>
            </a:r>
            <a:r>
              <a:rPr lang="en-US" dirty="0">
                <a:solidFill>
                  <a:schemeClr val="tx1"/>
                </a:solidFill>
              </a:rPr>
              <a:t>.</a:t>
            </a:r>
          </a:p>
        </p:txBody>
      </p:sp>
      <p:sp>
        <p:nvSpPr>
          <p:cNvPr id="4" name="TextBox 3"/>
          <p:cNvSpPr txBox="1"/>
          <p:nvPr/>
        </p:nvSpPr>
        <p:spPr>
          <a:xfrm>
            <a:off x="586855" y="2715904"/>
            <a:ext cx="3493826" cy="1477328"/>
          </a:xfrm>
          <a:prstGeom prst="rect">
            <a:avLst/>
          </a:prstGeom>
          <a:noFill/>
          <a:ln>
            <a:solidFill>
              <a:srgbClr val="002060"/>
            </a:solidFill>
          </a:ln>
        </p:spPr>
        <p:txBody>
          <a:bodyPr wrap="square" rtlCol="0">
            <a:spAutoFit/>
          </a:bodyPr>
          <a:lstStyle/>
          <a:p>
            <a:r>
              <a:rPr lang="en-US" dirty="0"/>
              <a:t> </a:t>
            </a:r>
            <a:r>
              <a:rPr lang="en-US" dirty="0">
                <a:solidFill>
                  <a:schemeClr val="bg1"/>
                </a:solidFill>
                <a:highlight>
                  <a:srgbClr val="800080"/>
                </a:highlight>
              </a:rPr>
              <a:t>Signs and symptoms</a:t>
            </a:r>
          </a:p>
          <a:p>
            <a:r>
              <a:rPr lang="en-US" dirty="0"/>
              <a:t> • </a:t>
            </a:r>
            <a:r>
              <a:rPr lang="en-US" dirty="0" err="1"/>
              <a:t>Suprapubic</a:t>
            </a:r>
            <a:r>
              <a:rPr lang="en-US" dirty="0"/>
              <a:t>/lower abdominal pain. </a:t>
            </a:r>
          </a:p>
          <a:p>
            <a:r>
              <a:rPr lang="en-US" dirty="0"/>
              <a:t>• Dysuria, </a:t>
            </a:r>
            <a:r>
              <a:rPr lang="en-US" dirty="0" err="1"/>
              <a:t>nocturia</a:t>
            </a:r>
            <a:r>
              <a:rPr lang="en-US" dirty="0"/>
              <a:t>, and frequency. </a:t>
            </a:r>
          </a:p>
          <a:p>
            <a:endParaRPr lang="en-US" dirty="0"/>
          </a:p>
          <a:p>
            <a:endParaRPr lang="en-US" dirty="0"/>
          </a:p>
        </p:txBody>
      </p:sp>
      <p:sp>
        <p:nvSpPr>
          <p:cNvPr id="7" name="TextBox 6"/>
          <p:cNvSpPr txBox="1"/>
          <p:nvPr/>
        </p:nvSpPr>
        <p:spPr>
          <a:xfrm>
            <a:off x="5936777" y="2686915"/>
            <a:ext cx="5609230" cy="1477328"/>
          </a:xfrm>
          <a:prstGeom prst="rect">
            <a:avLst/>
          </a:prstGeom>
          <a:noFill/>
          <a:ln>
            <a:solidFill>
              <a:schemeClr val="accent3"/>
            </a:solidFill>
          </a:ln>
        </p:spPr>
        <p:txBody>
          <a:bodyPr wrap="square" rtlCol="0">
            <a:spAutoFit/>
          </a:bodyPr>
          <a:lstStyle/>
          <a:p>
            <a:r>
              <a:rPr lang="en-US" dirty="0">
                <a:solidFill>
                  <a:schemeClr val="bg1"/>
                </a:solidFill>
                <a:highlight>
                  <a:srgbClr val="800080"/>
                </a:highlight>
              </a:rPr>
              <a:t>Investigations</a:t>
            </a:r>
          </a:p>
          <a:p>
            <a:r>
              <a:rPr lang="en-US" dirty="0"/>
              <a:t> • Urine dipstick:</a:t>
            </a:r>
          </a:p>
          <a:p>
            <a:r>
              <a:rPr lang="en-US" dirty="0"/>
              <a:t> • nitrites strongly suggest a UTI</a:t>
            </a:r>
          </a:p>
          <a:p>
            <a:r>
              <a:rPr lang="en-US" dirty="0"/>
              <a:t> • blood, leucocytes, and protein raises index of suspicion. </a:t>
            </a:r>
          </a:p>
          <a:p>
            <a:r>
              <a:rPr lang="en-US" dirty="0"/>
              <a:t>• Midstream sample urine (MSU). </a:t>
            </a:r>
          </a:p>
        </p:txBody>
      </p:sp>
      <p:sp>
        <p:nvSpPr>
          <p:cNvPr id="8" name="TextBox 7"/>
          <p:cNvSpPr txBox="1"/>
          <p:nvPr/>
        </p:nvSpPr>
        <p:spPr>
          <a:xfrm>
            <a:off x="3439237" y="4503761"/>
            <a:ext cx="3370996" cy="1200329"/>
          </a:xfrm>
          <a:prstGeom prst="rect">
            <a:avLst/>
          </a:prstGeom>
          <a:ln>
            <a:solidFill>
              <a:schemeClr val="accent1">
                <a:lumMod val="75000"/>
                <a:lumOff val="2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solidFill>
                  <a:schemeClr val="bg1"/>
                </a:solidFill>
                <a:highlight>
                  <a:srgbClr val="800080"/>
                </a:highlight>
              </a:rPr>
              <a:t>Management </a:t>
            </a:r>
          </a:p>
          <a:p>
            <a:r>
              <a:rPr lang="en-US" dirty="0"/>
              <a:t>• Antibiotics.</a:t>
            </a:r>
          </a:p>
          <a:p>
            <a:r>
              <a:rPr lang="en-US" dirty="0"/>
              <a:t> • Analgesia. </a:t>
            </a:r>
          </a:p>
          <a:p>
            <a:r>
              <a:rPr lang="en-US" dirty="0"/>
              <a:t>•   Fluid intake.</a:t>
            </a:r>
          </a:p>
        </p:txBody>
      </p:sp>
      <p:cxnSp>
        <p:nvCxnSpPr>
          <p:cNvPr id="10" name="Straight Arrow Connector 9"/>
          <p:cNvCxnSpPr/>
          <p:nvPr/>
        </p:nvCxnSpPr>
        <p:spPr>
          <a:xfrm flipH="1" flipV="1">
            <a:off x="3706093" y="5363534"/>
            <a:ext cx="1121" cy="2117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8877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appendicitis</a:t>
            </a:r>
          </a:p>
        </p:txBody>
      </p:sp>
      <p:sp>
        <p:nvSpPr>
          <p:cNvPr id="3" name="Content Placeholder 2"/>
          <p:cNvSpPr>
            <a:spLocks noGrp="1"/>
          </p:cNvSpPr>
          <p:nvPr>
            <p:ph idx="1"/>
          </p:nvPr>
        </p:nvSpPr>
        <p:spPr>
          <a:xfrm>
            <a:off x="9253182" y="3384645"/>
            <a:ext cx="2357626" cy="2474154"/>
          </a:xfrm>
        </p:spPr>
        <p:txBody>
          <a:bodyPr>
            <a:normAutofit/>
          </a:bodyPr>
          <a:lstStyle/>
          <a:p>
            <a:endParaRPr lang="en-US" dirty="0"/>
          </a:p>
        </p:txBody>
      </p:sp>
      <p:sp>
        <p:nvSpPr>
          <p:cNvPr id="5" name="مستطيل مستدير الزوايا 4"/>
          <p:cNvSpPr/>
          <p:nvPr/>
        </p:nvSpPr>
        <p:spPr>
          <a:xfrm>
            <a:off x="928048" y="1951630"/>
            <a:ext cx="10549719" cy="859809"/>
          </a:xfrm>
          <a:prstGeom prst="roundRect">
            <a:avLst/>
          </a:prstGeom>
          <a:solidFill>
            <a:schemeClr val="accent1">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a:solidFill>
                  <a:schemeClr val="tx1"/>
                </a:solidFill>
              </a:rPr>
              <a:t>This is the most common surgical emergency in pregnant patients. Its incidence is 1:1500–2000 pregnancies with equal frequency in each trimester. Pregnant women have the same risk of appendicitis as non-pregnant women. </a:t>
            </a:r>
            <a:endParaRPr lang="ar-SA" dirty="0">
              <a:solidFill>
                <a:schemeClr val="tx1"/>
              </a:solidFill>
            </a:endParaRPr>
          </a:p>
        </p:txBody>
      </p:sp>
      <p:sp>
        <p:nvSpPr>
          <p:cNvPr id="6" name="مستطيل مستدير الزوايا 5"/>
          <p:cNvSpPr/>
          <p:nvPr/>
        </p:nvSpPr>
        <p:spPr>
          <a:xfrm>
            <a:off x="232012" y="2975211"/>
            <a:ext cx="3875964" cy="357571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a:solidFill>
                  <a:schemeClr val="tx1"/>
                </a:solidFill>
              </a:rPr>
              <a:t>Signs and symptoms</a:t>
            </a:r>
          </a:p>
          <a:p>
            <a:r>
              <a:rPr lang="en-US" sz="1600" dirty="0">
                <a:solidFill>
                  <a:schemeClr val="tx1"/>
                </a:solidFill>
              </a:rPr>
              <a:t> • Classically </a:t>
            </a:r>
            <a:r>
              <a:rPr lang="en-US" sz="1600" dirty="0" err="1">
                <a:solidFill>
                  <a:schemeClr val="tx1"/>
                </a:solidFill>
              </a:rPr>
              <a:t>periumbilical</a:t>
            </a:r>
            <a:r>
              <a:rPr lang="en-US" sz="1600" dirty="0">
                <a:solidFill>
                  <a:schemeClr val="tx1"/>
                </a:solidFill>
              </a:rPr>
              <a:t> pain shifting to right lower quadrant.  Pain moves towards the right upper quadrant during the 2nd and 3rd trimesters due to displacement of the appendix by a gravid uterus. </a:t>
            </a:r>
          </a:p>
          <a:p>
            <a:r>
              <a:rPr lang="en-US" sz="1600" dirty="0">
                <a:solidFill>
                  <a:schemeClr val="tx1"/>
                </a:solidFill>
              </a:rPr>
              <a:t>• Nausea and vomiting.</a:t>
            </a:r>
          </a:p>
          <a:p>
            <a:r>
              <a:rPr lang="en-US" sz="1600" dirty="0">
                <a:solidFill>
                  <a:schemeClr val="tx1"/>
                </a:solidFill>
              </a:rPr>
              <a:t> • Anorexia. </a:t>
            </a:r>
          </a:p>
          <a:p>
            <a:r>
              <a:rPr lang="en-US" sz="1600" dirty="0">
                <a:solidFill>
                  <a:schemeClr val="tx1"/>
                </a:solidFill>
              </a:rPr>
              <a:t>• Guarding and rebound tenderness present in 70% of patients.  </a:t>
            </a:r>
          </a:p>
          <a:p>
            <a:r>
              <a:rPr lang="en-US" sz="1600" dirty="0">
                <a:solidFill>
                  <a:schemeClr val="tx1"/>
                </a:solidFill>
              </a:rPr>
              <a:t>-</a:t>
            </a:r>
            <a:r>
              <a:rPr lang="en-US" sz="1600" dirty="0" err="1">
                <a:solidFill>
                  <a:schemeClr val="tx1"/>
                </a:solidFill>
              </a:rPr>
              <a:t>Rovsing’s</a:t>
            </a:r>
            <a:r>
              <a:rPr lang="en-US" sz="1600" dirty="0">
                <a:solidFill>
                  <a:schemeClr val="tx1"/>
                </a:solidFill>
              </a:rPr>
              <a:t> sign and fever are often absent in the pregnant patient. </a:t>
            </a:r>
            <a:endParaRPr lang="ar-SA" sz="1600" dirty="0">
              <a:solidFill>
                <a:schemeClr val="tx1"/>
              </a:solidFill>
            </a:endParaRPr>
          </a:p>
        </p:txBody>
      </p:sp>
      <p:sp>
        <p:nvSpPr>
          <p:cNvPr id="7" name="مستطيل مستدير الزوايا 6"/>
          <p:cNvSpPr/>
          <p:nvPr/>
        </p:nvSpPr>
        <p:spPr>
          <a:xfrm>
            <a:off x="4380931" y="3029803"/>
            <a:ext cx="3630305" cy="353477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solidFill>
                  <a:schemeClr val="tx1"/>
                </a:solidFill>
              </a:rPr>
              <a:t>Investigations </a:t>
            </a:r>
            <a:endParaRPr lang="en-US" b="1" dirty="0">
              <a:solidFill>
                <a:schemeClr val="tx1"/>
              </a:solidFill>
            </a:endParaRPr>
          </a:p>
          <a:p>
            <a:pPr algn="ctr"/>
            <a:endParaRPr lang="en-US" b="1" dirty="0">
              <a:solidFill>
                <a:schemeClr val="tx1"/>
              </a:solidFill>
            </a:endParaRPr>
          </a:p>
          <a:p>
            <a:pPr algn="ctr"/>
            <a:r>
              <a:rPr lang="en-US" dirty="0">
                <a:solidFill>
                  <a:schemeClr val="tx1"/>
                </a:solidFill>
              </a:rPr>
              <a:t>• White cell count (WCC) and C-reactive protein (CRP) are often </a:t>
            </a:r>
            <a:r>
              <a:rPr lang="en-US" dirty="0" err="1">
                <a:solidFill>
                  <a:schemeClr val="tx1"/>
                </a:solidFill>
              </a:rPr>
              <a:t>i</a:t>
            </a:r>
            <a:r>
              <a:rPr lang="en-US" dirty="0">
                <a:solidFill>
                  <a:schemeClr val="tx1"/>
                </a:solidFill>
              </a:rPr>
              <a:t> .</a:t>
            </a:r>
          </a:p>
          <a:p>
            <a:pPr algn="ctr"/>
            <a:r>
              <a:rPr lang="en-US" dirty="0">
                <a:solidFill>
                  <a:schemeClr val="tx1"/>
                </a:solidFill>
              </a:rPr>
              <a:t> • USS: to exclude other causes of pain; CT/MRI may be considered. </a:t>
            </a:r>
            <a:endParaRPr lang="ar-SA" dirty="0">
              <a:solidFill>
                <a:schemeClr val="tx1"/>
              </a:solidFill>
            </a:endParaRPr>
          </a:p>
        </p:txBody>
      </p:sp>
      <p:sp>
        <p:nvSpPr>
          <p:cNvPr id="8" name="مستطيل مستدير الزوايا 7"/>
          <p:cNvSpPr/>
          <p:nvPr/>
        </p:nvSpPr>
        <p:spPr>
          <a:xfrm>
            <a:off x="8256896" y="2975212"/>
            <a:ext cx="3739485" cy="3575713"/>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solidFill>
                  <a:schemeClr val="tx1"/>
                </a:solidFill>
              </a:rPr>
              <a:t>Management </a:t>
            </a:r>
            <a:endParaRPr lang="en-US" b="1" dirty="0">
              <a:solidFill>
                <a:schemeClr val="tx1"/>
              </a:solidFill>
            </a:endParaRPr>
          </a:p>
          <a:p>
            <a:pPr algn="ctr"/>
            <a:endParaRPr lang="en-US" b="1" dirty="0">
              <a:solidFill>
                <a:schemeClr val="tx1"/>
              </a:solidFill>
            </a:endParaRPr>
          </a:p>
          <a:p>
            <a:r>
              <a:rPr lang="en-US" dirty="0">
                <a:solidFill>
                  <a:schemeClr val="tx1"/>
                </a:solidFill>
              </a:rPr>
              <a:t>Diagnostic laparoscopy/</a:t>
            </a:r>
            <a:r>
              <a:rPr lang="en-US" dirty="0" err="1">
                <a:solidFill>
                  <a:schemeClr val="tx1"/>
                </a:solidFill>
              </a:rPr>
              <a:t>laparotomy</a:t>
            </a:r>
            <a:r>
              <a:rPr lang="en-US" dirty="0">
                <a:solidFill>
                  <a:schemeClr val="tx1"/>
                </a:solidFill>
              </a:rPr>
              <a:t> and </a:t>
            </a:r>
            <a:r>
              <a:rPr lang="en-US" dirty="0" err="1">
                <a:solidFill>
                  <a:schemeClr val="tx1"/>
                </a:solidFill>
              </a:rPr>
              <a:t>appendicectomy</a:t>
            </a:r>
            <a:r>
              <a:rPr lang="en-US" dirty="0">
                <a:solidFill>
                  <a:schemeClr val="tx1"/>
                </a:solidFill>
              </a:rPr>
              <a:t>.  Fetal loss is 3–5% with an </a:t>
            </a:r>
            <a:r>
              <a:rPr lang="en-US" dirty="0" err="1">
                <a:solidFill>
                  <a:schemeClr val="tx1"/>
                </a:solidFill>
              </a:rPr>
              <a:t>unruptured</a:t>
            </a:r>
            <a:r>
              <a:rPr lang="en-US" dirty="0">
                <a:solidFill>
                  <a:schemeClr val="tx1"/>
                </a:solidFill>
              </a:rPr>
              <a:t> appendix, </a:t>
            </a:r>
            <a:r>
              <a:rPr lang="en-US" dirty="0" err="1">
                <a:solidFill>
                  <a:schemeClr val="tx1"/>
                </a:solidFill>
              </a:rPr>
              <a:t>i</a:t>
            </a:r>
            <a:r>
              <a:rPr lang="en-US" dirty="0">
                <a:solidFill>
                  <a:schemeClr val="tx1"/>
                </a:solidFill>
              </a:rPr>
              <a:t> to 20% if ruptured.</a:t>
            </a:r>
          </a:p>
        </p:txBody>
      </p:sp>
    </p:spTree>
    <p:extLst>
      <p:ext uri="{BB962C8B-B14F-4D97-AF65-F5344CB8AC3E}">
        <p14:creationId xmlns:p14="http://schemas.microsoft.com/office/powerpoint/2010/main" val="2575975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26141" y="1934675"/>
            <a:ext cx="11040035" cy="4815749"/>
          </a:xfrm>
        </p:spPr>
        <p:txBody>
          <a:bodyPr>
            <a:normAutofit/>
          </a:bodyPr>
          <a:lstStyle/>
          <a:p>
            <a:pPr algn="l">
              <a:buNone/>
            </a:pPr>
            <a:r>
              <a:rPr lang="en-US" b="1" dirty="0">
                <a:solidFill>
                  <a:schemeClr val="tx1"/>
                </a:solidFill>
              </a:rPr>
              <a:t>Pain history </a:t>
            </a:r>
            <a:r>
              <a:rPr lang="en-US" dirty="0">
                <a:solidFill>
                  <a:schemeClr val="tx1"/>
                </a:solidFill>
              </a:rPr>
              <a:t>- SOCRATES </a:t>
            </a:r>
            <a:br>
              <a:rPr lang="en-US" dirty="0">
                <a:solidFill>
                  <a:schemeClr val="tx1"/>
                </a:solidFill>
              </a:rPr>
            </a:br>
            <a:endParaRPr lang="en-US" dirty="0">
              <a:solidFill>
                <a:schemeClr val="tx1"/>
              </a:solidFill>
            </a:endParaRPr>
          </a:p>
          <a:p>
            <a:pPr algn="l">
              <a:buNone/>
            </a:pPr>
            <a:r>
              <a:rPr lang="en-US" dirty="0">
                <a:solidFill>
                  <a:schemeClr val="tx1"/>
                </a:solidFill>
              </a:rPr>
              <a:t>Other </a:t>
            </a:r>
            <a:r>
              <a:rPr lang="en-US" b="1" dirty="0">
                <a:solidFill>
                  <a:schemeClr val="tx1"/>
                </a:solidFill>
              </a:rPr>
              <a:t>abdominal symptoms </a:t>
            </a:r>
            <a:r>
              <a:rPr lang="en-US" dirty="0">
                <a:solidFill>
                  <a:schemeClr val="tx1"/>
                </a:solidFill>
              </a:rPr>
              <a:t>- vaginal bleeding, bowel and urinary symptoms; pre-</a:t>
            </a:r>
            <a:r>
              <a:rPr lang="en-US" dirty="0" err="1">
                <a:solidFill>
                  <a:schemeClr val="tx1"/>
                </a:solidFill>
              </a:rPr>
              <a:t>eclampsia</a:t>
            </a:r>
            <a:r>
              <a:rPr lang="en-US" dirty="0">
                <a:solidFill>
                  <a:schemeClr val="tx1"/>
                </a:solidFill>
              </a:rPr>
              <a:t> symptoms (</a:t>
            </a:r>
            <a:r>
              <a:rPr lang="en-US" dirty="0" err="1">
                <a:solidFill>
                  <a:schemeClr val="tx1"/>
                </a:solidFill>
              </a:rPr>
              <a:t>eg</a:t>
            </a:r>
            <a:r>
              <a:rPr lang="en-US" dirty="0">
                <a:solidFill>
                  <a:schemeClr val="tx1"/>
                </a:solidFill>
              </a:rPr>
              <a:t> headache, visual change, nausea).</a:t>
            </a:r>
          </a:p>
          <a:p>
            <a:pPr algn="l">
              <a:buNone/>
            </a:pPr>
            <a:r>
              <a:rPr lang="en-US" b="1" dirty="0">
                <a:solidFill>
                  <a:schemeClr val="tx1"/>
                </a:solidFill>
              </a:rPr>
              <a:t>Fetal movements</a:t>
            </a:r>
            <a:endParaRPr lang="en-US" dirty="0">
              <a:solidFill>
                <a:schemeClr val="tx1"/>
              </a:solidFill>
            </a:endParaRPr>
          </a:p>
          <a:p>
            <a:pPr algn="l">
              <a:buNone/>
            </a:pPr>
            <a:r>
              <a:rPr lang="en-US" b="1" dirty="0">
                <a:solidFill>
                  <a:schemeClr val="tx1"/>
                </a:solidFill>
              </a:rPr>
              <a:t>Obstetric history </a:t>
            </a:r>
            <a:br>
              <a:rPr lang="en-US" dirty="0">
                <a:solidFill>
                  <a:schemeClr val="tx1"/>
                </a:solidFill>
              </a:rPr>
            </a:br>
            <a:r>
              <a:rPr lang="en-US" dirty="0">
                <a:solidFill>
                  <a:schemeClr val="tx1"/>
                </a:solidFill>
              </a:rPr>
              <a:t>﻿﻿-last menstrual period (LMP)</a:t>
            </a:r>
            <a:br>
              <a:rPr lang="en-US" dirty="0">
                <a:solidFill>
                  <a:schemeClr val="tx1"/>
                </a:solidFill>
              </a:rPr>
            </a:br>
            <a:r>
              <a:rPr lang="en-US" dirty="0">
                <a:solidFill>
                  <a:schemeClr val="tx1"/>
                </a:solidFill>
              </a:rPr>
              <a:t>﻿﻿-confirm whether the patient's last bleed was 'normal' for the patient (ectopic pregnancy may have some bleeding which can be mistaken for menstrual bleed)</a:t>
            </a:r>
            <a:br>
              <a:rPr lang="en-US" dirty="0">
                <a:solidFill>
                  <a:schemeClr val="tx1"/>
                </a:solidFill>
              </a:rPr>
            </a:br>
            <a:r>
              <a:rPr lang="en-US" dirty="0">
                <a:solidFill>
                  <a:schemeClr val="tx1"/>
                </a:solidFill>
              </a:rPr>
              <a:t>﻿﻿-ask if there has been any difficult or assisted conception </a:t>
            </a:r>
          </a:p>
          <a:p>
            <a:pPr algn="l">
              <a:buNone/>
            </a:pPr>
            <a:r>
              <a:rPr lang="en-US" dirty="0">
                <a:solidFill>
                  <a:schemeClr val="tx1"/>
                </a:solidFill>
              </a:rPr>
              <a:t>-confirm use of any contraception (coil and </a:t>
            </a:r>
            <a:r>
              <a:rPr lang="en-US" dirty="0" err="1">
                <a:solidFill>
                  <a:schemeClr val="tx1"/>
                </a:solidFill>
              </a:rPr>
              <a:t>progestogen</a:t>
            </a:r>
            <a:r>
              <a:rPr lang="en-US" dirty="0">
                <a:solidFill>
                  <a:schemeClr val="tx1"/>
                </a:solidFill>
              </a:rPr>
              <a:t>-only pill (POP)</a:t>
            </a:r>
            <a:br>
              <a:rPr lang="en-US" dirty="0">
                <a:solidFill>
                  <a:schemeClr val="tx1"/>
                </a:solidFill>
              </a:rPr>
            </a:br>
            <a:r>
              <a:rPr lang="en-US" dirty="0">
                <a:solidFill>
                  <a:schemeClr val="tx1"/>
                </a:solidFill>
              </a:rPr>
              <a:t>increase ectopic risk).</a:t>
            </a:r>
            <a:br>
              <a:rPr lang="en-US" dirty="0">
                <a:solidFill>
                  <a:schemeClr val="tx1"/>
                </a:solidFill>
              </a:rPr>
            </a:br>
            <a:endParaRPr lang="en-US" dirty="0">
              <a:solidFill>
                <a:schemeClr val="tx1"/>
              </a:solidFill>
            </a:endParaRPr>
          </a:p>
          <a:p>
            <a:pPr algn="l">
              <a:buNone/>
            </a:pPr>
            <a:r>
              <a:rPr lang="en-US" b="1" dirty="0">
                <a:solidFill>
                  <a:schemeClr val="tx1"/>
                </a:solidFill>
              </a:rPr>
              <a:t>Past medical and gynecological history, medication, allergies, last meal</a:t>
            </a:r>
            <a:r>
              <a:rPr lang="en-US" dirty="0">
                <a:solidFill>
                  <a:schemeClr val="tx1"/>
                </a:solidFill>
              </a:rPr>
              <a:t>.</a:t>
            </a:r>
            <a:endParaRPr lang="ar-SA" dirty="0">
              <a:solidFill>
                <a:schemeClr val="tx1"/>
              </a:solidFill>
            </a:endParaRPr>
          </a:p>
        </p:txBody>
      </p:sp>
      <p:sp>
        <p:nvSpPr>
          <p:cNvPr id="4" name="مستطيل 3"/>
          <p:cNvSpPr/>
          <p:nvPr/>
        </p:nvSpPr>
        <p:spPr>
          <a:xfrm>
            <a:off x="1199585" y="971529"/>
            <a:ext cx="1960474" cy="584775"/>
          </a:xfrm>
          <a:prstGeom prst="rect">
            <a:avLst/>
          </a:prstGeom>
        </p:spPr>
        <p:txBody>
          <a:bodyPr wrap="square">
            <a:spAutoFit/>
          </a:bodyPr>
          <a:lstStyle/>
          <a:p>
            <a:r>
              <a:rPr lang="en-US" sz="3200" b="1" dirty="0">
                <a:solidFill>
                  <a:schemeClr val="bg1"/>
                </a:solidFill>
              </a:rPr>
              <a:t>History</a:t>
            </a:r>
            <a:endParaRPr lang="ar-SA" sz="3200" dirty="0">
              <a:solidFill>
                <a:schemeClr val="bg1"/>
              </a:solidFill>
            </a:endParaRPr>
          </a:p>
        </p:txBody>
      </p:sp>
    </p:spTree>
    <p:extLst>
      <p:ext uri="{BB962C8B-B14F-4D97-AF65-F5344CB8AC3E}">
        <p14:creationId xmlns:p14="http://schemas.microsoft.com/office/powerpoint/2010/main" val="18329918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t>
            </a:r>
            <a:r>
              <a:rPr lang="en-US" dirty="0" err="1"/>
              <a:t>Cholecystitis</a:t>
            </a:r>
            <a:r>
              <a:rPr lang="en-US" dirty="0"/>
              <a:t> </a:t>
            </a:r>
          </a:p>
        </p:txBody>
      </p:sp>
      <p:sp>
        <p:nvSpPr>
          <p:cNvPr id="4" name="مستطيل مستدير الزوايا 3"/>
          <p:cNvSpPr/>
          <p:nvPr/>
        </p:nvSpPr>
        <p:spPr>
          <a:xfrm>
            <a:off x="1037230" y="2033515"/>
            <a:ext cx="10181230" cy="99628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solidFill>
                  <a:schemeClr val="tx1"/>
                </a:solidFill>
              </a:rPr>
              <a:t>This is the second most common surgical condition in pregnancy (progesterone diminishes smooth muscle tone and predisposes to </a:t>
            </a:r>
            <a:r>
              <a:rPr lang="en-US" dirty="0" err="1">
                <a:solidFill>
                  <a:schemeClr val="tx1"/>
                </a:solidFill>
              </a:rPr>
              <a:t>cholestasis</a:t>
            </a:r>
            <a:r>
              <a:rPr lang="en-US" dirty="0">
                <a:solidFill>
                  <a:schemeClr val="tx1"/>
                </a:solidFill>
              </a:rPr>
              <a:t> leading to gallstone formation). The incidence of gallstones is 7% in </a:t>
            </a:r>
            <a:r>
              <a:rPr lang="en-US" dirty="0" err="1">
                <a:solidFill>
                  <a:schemeClr val="tx1"/>
                </a:solidFill>
              </a:rPr>
              <a:t>nulliparous</a:t>
            </a:r>
            <a:r>
              <a:rPr lang="en-US" dirty="0">
                <a:solidFill>
                  <a:schemeClr val="tx1"/>
                </a:solidFill>
              </a:rPr>
              <a:t> and 19% in </a:t>
            </a:r>
            <a:r>
              <a:rPr lang="en-US" dirty="0" err="1">
                <a:solidFill>
                  <a:schemeClr val="tx1"/>
                </a:solidFill>
              </a:rPr>
              <a:t>multiparous</a:t>
            </a:r>
            <a:r>
              <a:rPr lang="en-US" dirty="0">
                <a:solidFill>
                  <a:schemeClr val="tx1"/>
                </a:solidFill>
              </a:rPr>
              <a:t> women. The incidence of acute </a:t>
            </a:r>
            <a:r>
              <a:rPr lang="en-US" dirty="0" err="1">
                <a:solidFill>
                  <a:schemeClr val="tx1"/>
                </a:solidFill>
              </a:rPr>
              <a:t>cholecystitis</a:t>
            </a:r>
            <a:r>
              <a:rPr lang="en-US" dirty="0">
                <a:solidFill>
                  <a:schemeClr val="tx1"/>
                </a:solidFill>
              </a:rPr>
              <a:t> is 1–8:10 000 pregnancies.</a:t>
            </a:r>
            <a:endParaRPr lang="ar-SA" dirty="0">
              <a:solidFill>
                <a:schemeClr val="tx1"/>
              </a:solidFill>
            </a:endParaRPr>
          </a:p>
        </p:txBody>
      </p:sp>
      <p:sp>
        <p:nvSpPr>
          <p:cNvPr id="6" name="نصف إطار 5"/>
          <p:cNvSpPr/>
          <p:nvPr/>
        </p:nvSpPr>
        <p:spPr>
          <a:xfrm>
            <a:off x="300251" y="3220872"/>
            <a:ext cx="1883391" cy="3002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7" name="مستطيل 6"/>
          <p:cNvSpPr/>
          <p:nvPr/>
        </p:nvSpPr>
        <p:spPr>
          <a:xfrm>
            <a:off x="427629" y="3359077"/>
            <a:ext cx="3093493" cy="3139321"/>
          </a:xfrm>
          <a:prstGeom prst="rect">
            <a:avLst/>
          </a:prstGeom>
        </p:spPr>
        <p:txBody>
          <a:bodyPr wrap="square">
            <a:spAutoFit/>
          </a:bodyPr>
          <a:lstStyle/>
          <a:p>
            <a:pPr algn="ctr"/>
            <a:r>
              <a:rPr lang="en-US" b="1" u="sng" dirty="0"/>
              <a:t>Signs and symptoms </a:t>
            </a:r>
          </a:p>
          <a:p>
            <a:r>
              <a:rPr lang="en-US" dirty="0"/>
              <a:t>• Colicky </a:t>
            </a:r>
            <a:r>
              <a:rPr lang="en-US" dirty="0" err="1"/>
              <a:t>epigastric</a:t>
            </a:r>
            <a:r>
              <a:rPr lang="en-US" dirty="0"/>
              <a:t>/right upper quadrant pain. </a:t>
            </a:r>
          </a:p>
          <a:p>
            <a:r>
              <a:rPr lang="en-US" dirty="0"/>
              <a:t>• Nausea and vomiting.</a:t>
            </a:r>
          </a:p>
          <a:p>
            <a:r>
              <a:rPr lang="en-US" dirty="0"/>
              <a:t>• Murphy’s sign may be positive in acute cholecystits.</a:t>
            </a:r>
          </a:p>
          <a:p>
            <a:r>
              <a:rPr lang="en-US" dirty="0"/>
              <a:t>• Jaundice (indicating obstruction of the common bile duct). </a:t>
            </a:r>
          </a:p>
          <a:p>
            <a:r>
              <a:rPr lang="en-US" dirty="0"/>
              <a:t>• Signs of systemic infection (fever and tachycardia). </a:t>
            </a:r>
            <a:endParaRPr lang="ar-SA" dirty="0"/>
          </a:p>
        </p:txBody>
      </p:sp>
      <p:sp>
        <p:nvSpPr>
          <p:cNvPr id="9" name="نصف إطار 8"/>
          <p:cNvSpPr/>
          <p:nvPr/>
        </p:nvSpPr>
        <p:spPr>
          <a:xfrm rot="10800000">
            <a:off x="1489881" y="6252950"/>
            <a:ext cx="1883391" cy="3002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0" name="نصف إطار 9"/>
          <p:cNvSpPr/>
          <p:nvPr/>
        </p:nvSpPr>
        <p:spPr>
          <a:xfrm>
            <a:off x="4424149" y="3250443"/>
            <a:ext cx="1883391" cy="3002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1" name="نصف إطار 10"/>
          <p:cNvSpPr/>
          <p:nvPr/>
        </p:nvSpPr>
        <p:spPr>
          <a:xfrm>
            <a:off x="8204580" y="3250442"/>
            <a:ext cx="1883391" cy="3002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3" name="نصف إطار 12"/>
          <p:cNvSpPr/>
          <p:nvPr/>
        </p:nvSpPr>
        <p:spPr>
          <a:xfrm rot="10800000">
            <a:off x="5518245" y="6173338"/>
            <a:ext cx="1883391" cy="3002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4" name="نصف إطار 13"/>
          <p:cNvSpPr/>
          <p:nvPr/>
        </p:nvSpPr>
        <p:spPr>
          <a:xfrm rot="10800000">
            <a:off x="9953767" y="6118747"/>
            <a:ext cx="1883391" cy="3002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5" name="مستطيل 14"/>
          <p:cNvSpPr/>
          <p:nvPr/>
        </p:nvSpPr>
        <p:spPr>
          <a:xfrm>
            <a:off x="4435523" y="3429337"/>
            <a:ext cx="2961564" cy="2862322"/>
          </a:xfrm>
          <a:prstGeom prst="rect">
            <a:avLst/>
          </a:prstGeom>
        </p:spPr>
        <p:txBody>
          <a:bodyPr wrap="square">
            <a:spAutoFit/>
          </a:bodyPr>
          <a:lstStyle/>
          <a:p>
            <a:pPr algn="ctr"/>
            <a:r>
              <a:rPr lang="en-US" b="1" u="sng" dirty="0"/>
              <a:t>Investigations </a:t>
            </a:r>
          </a:p>
          <a:p>
            <a:r>
              <a:rPr lang="en-US" dirty="0"/>
              <a:t>• FBC, LFTs, CRP (WCC and alkaline </a:t>
            </a:r>
            <a:r>
              <a:rPr lang="en-US" dirty="0" err="1"/>
              <a:t>phosphatase</a:t>
            </a:r>
            <a:r>
              <a:rPr lang="en-US" dirty="0"/>
              <a:t> are </a:t>
            </a:r>
            <a:r>
              <a:rPr lang="en-US" dirty="0" err="1"/>
              <a:t>i</a:t>
            </a:r>
            <a:r>
              <a:rPr lang="en-US" dirty="0"/>
              <a:t> in pregnancy). </a:t>
            </a:r>
          </a:p>
          <a:p>
            <a:r>
              <a:rPr lang="en-US" dirty="0"/>
              <a:t>• </a:t>
            </a:r>
            <a:r>
              <a:rPr lang="en-US" dirty="0" err="1"/>
              <a:t>Bilirubin</a:t>
            </a:r>
            <a:r>
              <a:rPr lang="en-US" dirty="0"/>
              <a:t> (identify patients with concomitant </a:t>
            </a:r>
            <a:r>
              <a:rPr lang="en-US" dirty="0" err="1"/>
              <a:t>biliary</a:t>
            </a:r>
            <a:r>
              <a:rPr lang="en-US" dirty="0"/>
              <a:t> tree obstruction). </a:t>
            </a:r>
          </a:p>
          <a:p>
            <a:r>
              <a:rPr lang="en-US" dirty="0"/>
              <a:t>• USS </a:t>
            </a:r>
            <a:r>
              <a:rPr lang="en-US" dirty="0" err="1"/>
              <a:t>biliary</a:t>
            </a:r>
            <a:r>
              <a:rPr lang="en-US" dirty="0"/>
              <a:t> tract (may </a:t>
            </a:r>
            <a:r>
              <a:rPr lang="en-US" dirty="0" err="1"/>
              <a:t>demonstate</a:t>
            </a:r>
            <a:r>
              <a:rPr lang="en-US" dirty="0"/>
              <a:t> calculi or a dilated </a:t>
            </a:r>
            <a:r>
              <a:rPr lang="en-US" dirty="0" err="1"/>
              <a:t>biliary</a:t>
            </a:r>
            <a:r>
              <a:rPr lang="en-US" dirty="0"/>
              <a:t> tree)</a:t>
            </a:r>
            <a:endParaRPr lang="ar-SA" dirty="0"/>
          </a:p>
        </p:txBody>
      </p:sp>
      <p:sp>
        <p:nvSpPr>
          <p:cNvPr id="16" name="مستطيل 15"/>
          <p:cNvSpPr/>
          <p:nvPr/>
        </p:nvSpPr>
        <p:spPr>
          <a:xfrm>
            <a:off x="8215953" y="3250611"/>
            <a:ext cx="3976048" cy="3139321"/>
          </a:xfrm>
          <a:prstGeom prst="rect">
            <a:avLst/>
          </a:prstGeom>
        </p:spPr>
        <p:txBody>
          <a:bodyPr wrap="square">
            <a:spAutoFit/>
          </a:bodyPr>
          <a:lstStyle/>
          <a:p>
            <a:pPr algn="ctr"/>
            <a:r>
              <a:rPr lang="en-US" b="1" u="sng" dirty="0"/>
              <a:t>Management</a:t>
            </a:r>
            <a:r>
              <a:rPr lang="en-US" u="sng" dirty="0"/>
              <a:t> </a:t>
            </a:r>
          </a:p>
          <a:p>
            <a:r>
              <a:rPr lang="en-US" dirty="0"/>
              <a:t>• Conservative approach is the most common management. </a:t>
            </a:r>
          </a:p>
          <a:p>
            <a:r>
              <a:rPr lang="en-US" dirty="0"/>
              <a:t>• Analgesics and </a:t>
            </a:r>
            <a:r>
              <a:rPr lang="en-US" dirty="0" err="1"/>
              <a:t>antiemetics</a:t>
            </a:r>
            <a:r>
              <a:rPr lang="en-US" dirty="0"/>
              <a:t>. </a:t>
            </a:r>
          </a:p>
          <a:p>
            <a:r>
              <a:rPr lang="en-US" dirty="0"/>
              <a:t>• Hydration. </a:t>
            </a:r>
          </a:p>
          <a:p>
            <a:r>
              <a:rPr lang="en-US" dirty="0"/>
              <a:t>• Antibiotics. </a:t>
            </a:r>
          </a:p>
          <a:p>
            <a:r>
              <a:rPr lang="en-US" dirty="0"/>
              <a:t>• </a:t>
            </a:r>
            <a:r>
              <a:rPr lang="en-US" dirty="0" err="1"/>
              <a:t>Cholecystectomy</a:t>
            </a:r>
            <a:r>
              <a:rPr lang="en-US" dirty="0"/>
              <a:t> preferably by laparoscopic approach may be indicated in patients with recurrent </a:t>
            </a:r>
            <a:r>
              <a:rPr lang="en-US" dirty="0" err="1"/>
              <a:t>biliary</a:t>
            </a:r>
            <a:r>
              <a:rPr lang="en-US" dirty="0"/>
              <a:t> colic, acute </a:t>
            </a:r>
            <a:r>
              <a:rPr lang="en-US" dirty="0" err="1"/>
              <a:t>cholecystitis</a:t>
            </a:r>
            <a:r>
              <a:rPr lang="en-US" dirty="0"/>
              <a:t>, and obstructive </a:t>
            </a:r>
            <a:r>
              <a:rPr lang="en-US" dirty="0" err="1"/>
              <a:t>cholelithiasis</a:t>
            </a:r>
            <a:r>
              <a:rPr lang="en-US" dirty="0"/>
              <a:t> (usually after delivery).</a:t>
            </a:r>
          </a:p>
        </p:txBody>
      </p:sp>
    </p:spTree>
    <p:extLst>
      <p:ext uri="{BB962C8B-B14F-4D97-AF65-F5344CB8AC3E}">
        <p14:creationId xmlns:p14="http://schemas.microsoft.com/office/powerpoint/2010/main" val="1026822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intestinal obstruction</a:t>
            </a:r>
          </a:p>
        </p:txBody>
      </p:sp>
      <p:sp>
        <p:nvSpPr>
          <p:cNvPr id="4" name="مستطيل مستدير الزوايا 3"/>
          <p:cNvSpPr/>
          <p:nvPr/>
        </p:nvSpPr>
        <p:spPr>
          <a:xfrm>
            <a:off x="1269243" y="1897039"/>
            <a:ext cx="9812740" cy="85980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solidFill>
                  <a:schemeClr val="tx1"/>
                </a:solidFill>
              </a:rPr>
              <a:t>It is the third most common non-obstetric reason for </a:t>
            </a:r>
            <a:r>
              <a:rPr lang="en-US" dirty="0" err="1">
                <a:solidFill>
                  <a:schemeClr val="tx1"/>
                </a:solidFill>
              </a:rPr>
              <a:t>laparotomy</a:t>
            </a:r>
            <a:r>
              <a:rPr lang="en-US" dirty="0">
                <a:solidFill>
                  <a:schemeClr val="tx1"/>
                </a:solidFill>
              </a:rPr>
              <a:t> during pregnancy. It complicates 1:1500–3000 pregnancies. Incidence increases as the pregnancy progresses. Adhesions are the commonest cause. </a:t>
            </a:r>
            <a:endParaRPr lang="ar-SA" dirty="0">
              <a:solidFill>
                <a:schemeClr val="tx1"/>
              </a:solidFill>
            </a:endParaRPr>
          </a:p>
        </p:txBody>
      </p:sp>
      <p:sp>
        <p:nvSpPr>
          <p:cNvPr id="6" name="قوس متوسط مزدوج 5"/>
          <p:cNvSpPr/>
          <p:nvPr/>
        </p:nvSpPr>
        <p:spPr>
          <a:xfrm>
            <a:off x="586854" y="3111692"/>
            <a:ext cx="3098041" cy="2333766"/>
          </a:xfrm>
          <a:prstGeom prst="bracketPair">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sp>
        <p:nvSpPr>
          <p:cNvPr id="7" name="مستطيل 6"/>
          <p:cNvSpPr/>
          <p:nvPr/>
        </p:nvSpPr>
        <p:spPr>
          <a:xfrm>
            <a:off x="955344" y="3392437"/>
            <a:ext cx="2634017" cy="1754326"/>
          </a:xfrm>
          <a:prstGeom prst="rect">
            <a:avLst/>
          </a:prstGeom>
        </p:spPr>
        <p:txBody>
          <a:bodyPr wrap="square">
            <a:spAutoFit/>
          </a:bodyPr>
          <a:lstStyle/>
          <a:p>
            <a:pPr algn="ctr"/>
            <a:r>
              <a:rPr lang="en-US" b="1" dirty="0"/>
              <a:t>Signs and symptoms</a:t>
            </a:r>
          </a:p>
          <a:p>
            <a:pPr algn="ctr"/>
            <a:endParaRPr lang="en-US" b="1" dirty="0"/>
          </a:p>
          <a:p>
            <a:r>
              <a:rPr lang="en-US" dirty="0"/>
              <a:t>• Acute abdominal pain. </a:t>
            </a:r>
          </a:p>
          <a:p>
            <a:r>
              <a:rPr lang="en-US" dirty="0"/>
              <a:t>• Vomiting. </a:t>
            </a:r>
          </a:p>
          <a:p>
            <a:r>
              <a:rPr lang="en-US" dirty="0"/>
              <a:t>• Constipation. </a:t>
            </a:r>
          </a:p>
          <a:p>
            <a:r>
              <a:rPr lang="en-US" dirty="0"/>
              <a:t>• Pyrexia. </a:t>
            </a:r>
            <a:endParaRPr lang="ar-SA" dirty="0"/>
          </a:p>
        </p:txBody>
      </p:sp>
      <p:sp>
        <p:nvSpPr>
          <p:cNvPr id="8" name="قوس متوسط مزدوج 7"/>
          <p:cNvSpPr/>
          <p:nvPr/>
        </p:nvSpPr>
        <p:spPr>
          <a:xfrm>
            <a:off x="4026090" y="3113965"/>
            <a:ext cx="3330053" cy="2345139"/>
          </a:xfrm>
          <a:prstGeom prst="bracketPair">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sp>
        <p:nvSpPr>
          <p:cNvPr id="9" name="مستطيل 8"/>
          <p:cNvSpPr/>
          <p:nvPr/>
        </p:nvSpPr>
        <p:spPr>
          <a:xfrm>
            <a:off x="4258102" y="3267585"/>
            <a:ext cx="2920620" cy="2031325"/>
          </a:xfrm>
          <a:prstGeom prst="rect">
            <a:avLst/>
          </a:prstGeom>
        </p:spPr>
        <p:txBody>
          <a:bodyPr wrap="square">
            <a:spAutoFit/>
          </a:bodyPr>
          <a:lstStyle/>
          <a:p>
            <a:pPr algn="ctr"/>
            <a:r>
              <a:rPr lang="en-US" b="1" dirty="0"/>
              <a:t>Diagnosis</a:t>
            </a:r>
            <a:r>
              <a:rPr lang="en-US" dirty="0"/>
              <a:t> </a:t>
            </a:r>
          </a:p>
          <a:p>
            <a:pPr algn="ctr"/>
            <a:endParaRPr lang="en-US" dirty="0"/>
          </a:p>
          <a:p>
            <a:r>
              <a:rPr lang="en-US" dirty="0"/>
              <a:t>• Erect abdominal X-ray (AXR) showing gas-filled bowel with little gas in large intestine. </a:t>
            </a:r>
          </a:p>
          <a:p>
            <a:r>
              <a:rPr lang="en-US" dirty="0"/>
              <a:t>• USS (abdominal and pelvic). </a:t>
            </a:r>
            <a:endParaRPr lang="ar-SA" dirty="0"/>
          </a:p>
        </p:txBody>
      </p:sp>
      <p:sp>
        <p:nvSpPr>
          <p:cNvPr id="12" name="مستطيل 11"/>
          <p:cNvSpPr/>
          <p:nvPr/>
        </p:nvSpPr>
        <p:spPr>
          <a:xfrm>
            <a:off x="7847464" y="3144755"/>
            <a:ext cx="3207224" cy="2308324"/>
          </a:xfrm>
          <a:prstGeom prst="rect">
            <a:avLst/>
          </a:prstGeom>
        </p:spPr>
        <p:txBody>
          <a:bodyPr wrap="square">
            <a:spAutoFit/>
          </a:bodyPr>
          <a:lstStyle/>
          <a:p>
            <a:pPr algn="ctr"/>
            <a:r>
              <a:rPr lang="en-US" b="1" dirty="0"/>
              <a:t>Treatment</a:t>
            </a:r>
          </a:p>
          <a:p>
            <a:pPr algn="ctr"/>
            <a:r>
              <a:rPr lang="en-US" b="1" dirty="0"/>
              <a:t> </a:t>
            </a:r>
          </a:p>
          <a:p>
            <a:r>
              <a:rPr lang="en-US" dirty="0"/>
              <a:t>• Conservative treatment (‘drip and suck’). </a:t>
            </a:r>
          </a:p>
          <a:p>
            <a:r>
              <a:rPr lang="en-US" dirty="0"/>
              <a:t>• Surgery for any acute obstructive cause or when not responding to conservative management. </a:t>
            </a:r>
          </a:p>
        </p:txBody>
      </p:sp>
      <p:sp>
        <p:nvSpPr>
          <p:cNvPr id="14" name="قوس متوسط مزدوج 13"/>
          <p:cNvSpPr/>
          <p:nvPr/>
        </p:nvSpPr>
        <p:spPr>
          <a:xfrm>
            <a:off x="7683690" y="3111691"/>
            <a:ext cx="3370997" cy="2361062"/>
          </a:xfrm>
          <a:prstGeom prst="bracketPair">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cxnSp>
        <p:nvCxnSpPr>
          <p:cNvPr id="16" name="رابط مستقيم 15"/>
          <p:cNvCxnSpPr/>
          <p:nvPr/>
        </p:nvCxnSpPr>
        <p:spPr>
          <a:xfrm>
            <a:off x="0" y="6018663"/>
            <a:ext cx="121920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4073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Pancreatitis </a:t>
            </a:r>
          </a:p>
        </p:txBody>
      </p:sp>
      <p:sp>
        <p:nvSpPr>
          <p:cNvPr id="4" name="مستطيل 3"/>
          <p:cNvSpPr/>
          <p:nvPr/>
        </p:nvSpPr>
        <p:spPr>
          <a:xfrm>
            <a:off x="450376" y="1937982"/>
            <a:ext cx="3084394" cy="31253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solidFill>
                  <a:schemeClr val="tx1"/>
                </a:solidFill>
              </a:rPr>
              <a:t>This occurs more frequently in the 3rd trimester and immediate post-partum period. It can occur in early pregnancy associated with gallstones.  Although rare, it is more common in pregnancy than in non-pregnant women of a similar age. Incidence 1:5000 pregnancies.</a:t>
            </a:r>
            <a:endParaRPr lang="ar-SA" dirty="0">
              <a:solidFill>
                <a:schemeClr val="tx1"/>
              </a:solidFill>
            </a:endParaRPr>
          </a:p>
        </p:txBody>
      </p:sp>
      <p:sp>
        <p:nvSpPr>
          <p:cNvPr id="5" name="مستطيل 4"/>
          <p:cNvSpPr/>
          <p:nvPr/>
        </p:nvSpPr>
        <p:spPr>
          <a:xfrm>
            <a:off x="439004" y="5186150"/>
            <a:ext cx="3084394" cy="1405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a:solidFill>
                  <a:schemeClr val="tx1"/>
                </a:solidFill>
              </a:rPr>
              <a:t>Risk factors</a:t>
            </a:r>
          </a:p>
          <a:p>
            <a:pPr algn="ctr"/>
            <a:r>
              <a:rPr lang="en-US" dirty="0">
                <a:solidFill>
                  <a:schemeClr val="tx1"/>
                </a:solidFill>
              </a:rPr>
              <a:t> • Gallstone disease. </a:t>
            </a:r>
          </a:p>
          <a:p>
            <a:pPr algn="ctr"/>
            <a:r>
              <a:rPr lang="en-US" dirty="0">
                <a:solidFill>
                  <a:schemeClr val="tx1"/>
                </a:solidFill>
              </a:rPr>
              <a:t>• High alcohol intake. </a:t>
            </a:r>
          </a:p>
          <a:p>
            <a:pPr algn="ctr"/>
            <a:r>
              <a:rPr lang="en-US" dirty="0">
                <a:solidFill>
                  <a:schemeClr val="tx1"/>
                </a:solidFill>
              </a:rPr>
              <a:t>• </a:t>
            </a:r>
            <a:r>
              <a:rPr lang="en-US" dirty="0" err="1">
                <a:solidFill>
                  <a:schemeClr val="tx1"/>
                </a:solidFill>
              </a:rPr>
              <a:t>Hyperlipidaemia</a:t>
            </a:r>
            <a:r>
              <a:rPr lang="en-US" dirty="0">
                <a:solidFill>
                  <a:schemeClr val="tx1"/>
                </a:solidFill>
              </a:rPr>
              <a:t>.</a:t>
            </a:r>
            <a:endParaRPr lang="ar-SA" dirty="0">
              <a:solidFill>
                <a:schemeClr val="tx1"/>
              </a:solidFill>
            </a:endParaRPr>
          </a:p>
        </p:txBody>
      </p:sp>
      <p:sp>
        <p:nvSpPr>
          <p:cNvPr id="6" name="مستطيل 5"/>
          <p:cNvSpPr/>
          <p:nvPr/>
        </p:nvSpPr>
        <p:spPr>
          <a:xfrm>
            <a:off x="3703094" y="1940256"/>
            <a:ext cx="3202674" cy="25498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a:solidFill>
                  <a:schemeClr val="tx1"/>
                </a:solidFill>
              </a:rPr>
              <a:t>Signs and symptoms </a:t>
            </a:r>
          </a:p>
          <a:p>
            <a:pPr algn="ctr"/>
            <a:r>
              <a:rPr lang="en-US" dirty="0">
                <a:solidFill>
                  <a:schemeClr val="tx1"/>
                </a:solidFill>
              </a:rPr>
              <a:t>• </a:t>
            </a:r>
            <a:r>
              <a:rPr lang="en-US" dirty="0" err="1">
                <a:solidFill>
                  <a:schemeClr val="tx1"/>
                </a:solidFill>
              </a:rPr>
              <a:t>Epigastric</a:t>
            </a:r>
            <a:r>
              <a:rPr lang="en-US" dirty="0">
                <a:solidFill>
                  <a:schemeClr val="tx1"/>
                </a:solidFill>
              </a:rPr>
              <a:t> pain commonly radiating to the back. </a:t>
            </a:r>
          </a:p>
          <a:p>
            <a:pPr algn="ctr"/>
            <a:r>
              <a:rPr lang="en-US" dirty="0">
                <a:solidFill>
                  <a:schemeClr val="tx1"/>
                </a:solidFill>
              </a:rPr>
              <a:t>• Pain exacerbated by lying fl at and relieved by leaning forwards. </a:t>
            </a:r>
          </a:p>
          <a:p>
            <a:pPr algn="ctr"/>
            <a:r>
              <a:rPr lang="en-US" dirty="0">
                <a:solidFill>
                  <a:schemeClr val="tx1"/>
                </a:solidFill>
              </a:rPr>
              <a:t>• Nausea and vomiting. </a:t>
            </a:r>
            <a:endParaRPr lang="ar-SA" dirty="0">
              <a:solidFill>
                <a:schemeClr val="tx1"/>
              </a:solidFill>
            </a:endParaRPr>
          </a:p>
        </p:txBody>
      </p:sp>
      <p:sp>
        <p:nvSpPr>
          <p:cNvPr id="7" name="مستطيل 6"/>
          <p:cNvSpPr/>
          <p:nvPr/>
        </p:nvSpPr>
        <p:spPr>
          <a:xfrm>
            <a:off x="3689444" y="4626592"/>
            <a:ext cx="3202675" cy="1965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a:solidFill>
                  <a:schemeClr val="tx1"/>
                </a:solidFill>
              </a:rPr>
              <a:t>Investigations </a:t>
            </a:r>
          </a:p>
          <a:p>
            <a:pPr algn="ctr"/>
            <a:r>
              <a:rPr lang="en-US" dirty="0">
                <a:solidFill>
                  <a:schemeClr val="tx1"/>
                </a:solidFill>
              </a:rPr>
              <a:t>• Serum amylase and lipase levels. </a:t>
            </a:r>
          </a:p>
          <a:p>
            <a:pPr algn="ctr"/>
            <a:r>
              <a:rPr lang="en-US" dirty="0">
                <a:solidFill>
                  <a:schemeClr val="tx1"/>
                </a:solidFill>
              </a:rPr>
              <a:t>• USS to establish presence of gallstones. </a:t>
            </a:r>
            <a:endParaRPr lang="ar-SA" dirty="0">
              <a:solidFill>
                <a:schemeClr val="tx1"/>
              </a:solidFill>
            </a:endParaRPr>
          </a:p>
        </p:txBody>
      </p:sp>
      <p:sp>
        <p:nvSpPr>
          <p:cNvPr id="8" name="مستطيل 7"/>
          <p:cNvSpPr/>
          <p:nvPr/>
        </p:nvSpPr>
        <p:spPr>
          <a:xfrm>
            <a:off x="7083189" y="1924334"/>
            <a:ext cx="4913193" cy="46675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a:solidFill>
                  <a:schemeClr val="tx1"/>
                </a:solidFill>
              </a:rPr>
              <a:t>Management </a:t>
            </a:r>
          </a:p>
          <a:p>
            <a:r>
              <a:rPr lang="en-US" dirty="0">
                <a:solidFill>
                  <a:schemeClr val="tx1"/>
                </a:solidFill>
              </a:rPr>
              <a:t>-Conservative treatment is the mainstay: </a:t>
            </a:r>
          </a:p>
          <a:p>
            <a:r>
              <a:rPr lang="en-US" dirty="0">
                <a:solidFill>
                  <a:schemeClr val="tx1"/>
                </a:solidFill>
              </a:rPr>
              <a:t>• IV fluids. </a:t>
            </a:r>
          </a:p>
          <a:p>
            <a:r>
              <a:rPr lang="en-US" dirty="0">
                <a:solidFill>
                  <a:schemeClr val="tx1"/>
                </a:solidFill>
              </a:rPr>
              <a:t>• Electrolyte replacement. </a:t>
            </a:r>
          </a:p>
          <a:p>
            <a:r>
              <a:rPr lang="en-US" dirty="0">
                <a:solidFill>
                  <a:schemeClr val="tx1"/>
                </a:solidFill>
              </a:rPr>
              <a:t>• </a:t>
            </a:r>
            <a:r>
              <a:rPr lang="en-US" dirty="0" err="1">
                <a:solidFill>
                  <a:schemeClr val="tx1"/>
                </a:solidFill>
              </a:rPr>
              <a:t>Parenteral</a:t>
            </a:r>
            <a:r>
              <a:rPr lang="en-US" dirty="0">
                <a:solidFill>
                  <a:schemeClr val="tx1"/>
                </a:solidFill>
              </a:rPr>
              <a:t> analgesics, e.g. morphine (</a:t>
            </a:r>
            <a:r>
              <a:rPr lang="en-US" dirty="0" err="1">
                <a:solidFill>
                  <a:schemeClr val="tx1"/>
                </a:solidFill>
              </a:rPr>
              <a:t>pethidine</a:t>
            </a:r>
            <a:r>
              <a:rPr lang="en-US" dirty="0">
                <a:solidFill>
                  <a:schemeClr val="tx1"/>
                </a:solidFill>
              </a:rPr>
              <a:t> is contraindicated). </a:t>
            </a:r>
          </a:p>
          <a:p>
            <a:r>
              <a:rPr lang="en-US" dirty="0">
                <a:solidFill>
                  <a:schemeClr val="tx1"/>
                </a:solidFill>
              </a:rPr>
              <a:t>• Bowel rest with or without </a:t>
            </a:r>
            <a:r>
              <a:rPr lang="en-US" dirty="0" err="1">
                <a:solidFill>
                  <a:schemeClr val="tx1"/>
                </a:solidFill>
              </a:rPr>
              <a:t>nasogastric</a:t>
            </a:r>
            <a:r>
              <a:rPr lang="en-US" dirty="0">
                <a:solidFill>
                  <a:schemeClr val="tx1"/>
                </a:solidFill>
              </a:rPr>
              <a:t> suction. </a:t>
            </a:r>
          </a:p>
          <a:p>
            <a:r>
              <a:rPr lang="en-US" dirty="0">
                <a:solidFill>
                  <a:schemeClr val="tx1"/>
                </a:solidFill>
              </a:rPr>
              <a:t>-Early surgical intervention is recommended for gallstone pancreatitis in all trimesters as &gt;70% of patients will relapse before delivery. </a:t>
            </a:r>
          </a:p>
          <a:p>
            <a:r>
              <a:rPr lang="en-US" dirty="0">
                <a:solidFill>
                  <a:schemeClr val="tx1"/>
                </a:solidFill>
              </a:rPr>
              <a:t>• Laparoscopic/open </a:t>
            </a:r>
            <a:r>
              <a:rPr lang="en-US" dirty="0" err="1">
                <a:solidFill>
                  <a:schemeClr val="tx1"/>
                </a:solidFill>
              </a:rPr>
              <a:t>cholecystectomy</a:t>
            </a:r>
            <a:r>
              <a:rPr lang="en-US" dirty="0">
                <a:solidFill>
                  <a:schemeClr val="tx1"/>
                </a:solidFill>
              </a:rPr>
              <a:t>. </a:t>
            </a:r>
          </a:p>
          <a:p>
            <a:r>
              <a:rPr lang="en-US" dirty="0">
                <a:solidFill>
                  <a:schemeClr val="tx1"/>
                </a:solidFill>
              </a:rPr>
              <a:t>• Endoscopic </a:t>
            </a:r>
            <a:r>
              <a:rPr lang="en-US" dirty="0" err="1">
                <a:solidFill>
                  <a:schemeClr val="tx1"/>
                </a:solidFill>
              </a:rPr>
              <a:t>reterograde</a:t>
            </a:r>
            <a:r>
              <a:rPr lang="en-US" dirty="0">
                <a:solidFill>
                  <a:schemeClr val="tx1"/>
                </a:solidFill>
              </a:rPr>
              <a:t> </a:t>
            </a:r>
            <a:r>
              <a:rPr lang="en-US" dirty="0" err="1">
                <a:solidFill>
                  <a:schemeClr val="tx1"/>
                </a:solidFill>
              </a:rPr>
              <a:t>cholangio-pancreatography</a:t>
            </a:r>
            <a:r>
              <a:rPr lang="en-US" dirty="0">
                <a:solidFill>
                  <a:schemeClr val="tx1"/>
                </a:solidFill>
              </a:rPr>
              <a:t> (ERCP) has a limited role in pregnancy because of radiation exposure to the fetus.  </a:t>
            </a:r>
          </a:p>
          <a:p>
            <a:r>
              <a:rPr lang="en-US" dirty="0">
                <a:solidFill>
                  <a:schemeClr val="tx1"/>
                </a:solidFill>
              </a:rPr>
              <a:t>-If pancreatitis is severe, liaise with high </a:t>
            </a:r>
            <a:r>
              <a:rPr lang="en-US" dirty="0" err="1">
                <a:solidFill>
                  <a:schemeClr val="tx1"/>
                </a:solidFill>
              </a:rPr>
              <a:t>dependancy</a:t>
            </a:r>
            <a:r>
              <a:rPr lang="en-US" dirty="0">
                <a:solidFill>
                  <a:schemeClr val="tx1"/>
                </a:solidFill>
              </a:rPr>
              <a:t> unit/intensive care unit (HDU/ITU).</a:t>
            </a:r>
          </a:p>
        </p:txBody>
      </p:sp>
    </p:spTree>
    <p:extLst>
      <p:ext uri="{BB962C8B-B14F-4D97-AF65-F5344CB8AC3E}">
        <p14:creationId xmlns:p14="http://schemas.microsoft.com/office/powerpoint/2010/main" val="1515874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82897" y="3965337"/>
            <a:ext cx="10993549" cy="1475013"/>
          </a:xfrm>
        </p:spPr>
        <p:txBody>
          <a:bodyPr/>
          <a:lstStyle/>
          <a:p>
            <a:r>
              <a:rPr lang="en-US" dirty="0">
                <a:solidFill>
                  <a:schemeClr val="bg1"/>
                </a:solidFill>
              </a:rPr>
              <a:t>Thank you</a:t>
            </a:r>
          </a:p>
        </p:txBody>
      </p:sp>
      <p:sp>
        <p:nvSpPr>
          <p:cNvPr id="3" name="عنصر نائب للمحتوى 2"/>
          <p:cNvSpPr>
            <a:spLocks noGrp="1"/>
          </p:cNvSpPr>
          <p:nvPr>
            <p:ph type="subTitle" idx="1"/>
          </p:nvPr>
        </p:nvSpPr>
        <p:spPr>
          <a:xfrm>
            <a:off x="581194" y="779930"/>
            <a:ext cx="11195252" cy="2171366"/>
          </a:xfrm>
        </p:spPr>
        <p:txBody>
          <a:bodyPr>
            <a:normAutofit/>
          </a:bodyPr>
          <a:lstStyle/>
          <a:p>
            <a:r>
              <a:rPr lang="en-US" sz="2000" dirty="0"/>
              <a:t>Resources :</a:t>
            </a:r>
          </a:p>
          <a:p>
            <a:pPr marL="342900" indent="-342900">
              <a:buFont typeface="Wingdings" panose="05000000000000000000" pitchFamily="2" charset="2"/>
              <a:buChar char="ü"/>
            </a:pPr>
            <a:r>
              <a:rPr lang="en-US" sz="2000" dirty="0"/>
              <a:t>Up-To-Date: Approach to acute abdominal/pelvic pain in pregnant and postpartum patients</a:t>
            </a:r>
          </a:p>
          <a:p>
            <a:pPr marL="342900" indent="-342900">
              <a:buFont typeface="Wingdings" panose="05000000000000000000" pitchFamily="2" charset="2"/>
              <a:buChar char="ü"/>
            </a:pPr>
            <a:r>
              <a:rPr lang="en-US" sz="2000" dirty="0"/>
              <a:t>Oxford Handbook of Obstetrics and </a:t>
            </a:r>
            <a:r>
              <a:rPr lang="en-US" sz="2000" dirty="0" err="1"/>
              <a:t>Gynaecology</a:t>
            </a:r>
            <a:r>
              <a:rPr lang="en-US" sz="2000" dirty="0"/>
              <a:t> 3</a:t>
            </a:r>
            <a:r>
              <a:rPr lang="en-US" sz="2000" baseline="30000" dirty="0"/>
              <a:t>rd</a:t>
            </a:r>
            <a:r>
              <a:rPr lang="en-US" sz="2000" dirty="0"/>
              <a:t> </a:t>
            </a:r>
            <a:r>
              <a:rPr lang="en-US" sz="2000" dirty="0" err="1"/>
              <a:t>Edetion</a:t>
            </a:r>
            <a:endParaRPr lang="en-US" sz="2000" dirty="0"/>
          </a:p>
          <a:p>
            <a:endParaRPr lang="ar-S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1986" y="1610436"/>
            <a:ext cx="10753165" cy="5376339"/>
          </a:xfrm>
        </p:spPr>
        <p:txBody>
          <a:bodyPr>
            <a:normAutofit/>
          </a:bodyPr>
          <a:lstStyle/>
          <a:p>
            <a:pPr algn="l">
              <a:buNone/>
            </a:pPr>
            <a:r>
              <a:rPr lang="en-US" dirty="0">
                <a:solidFill>
                  <a:schemeClr val="tx1"/>
                </a:solidFill>
              </a:rPr>
              <a:t>•</a:t>
            </a:r>
            <a:r>
              <a:rPr lang="en-US" b="1" dirty="0">
                <a:solidFill>
                  <a:schemeClr val="tx1"/>
                </a:solidFill>
              </a:rPr>
              <a:t>Vital signs</a:t>
            </a:r>
            <a:r>
              <a:rPr lang="en-US" dirty="0">
                <a:solidFill>
                  <a:schemeClr val="tx1"/>
                </a:solidFill>
              </a:rPr>
              <a:t> – Obtain vital signs: Hemodynamic instability is an indication for immediate evaluation of pregnant patients. </a:t>
            </a:r>
          </a:p>
          <a:p>
            <a:pPr algn="l">
              <a:buNone/>
            </a:pPr>
            <a:endParaRPr lang="en-US" dirty="0">
              <a:solidFill>
                <a:schemeClr val="tx1"/>
              </a:solidFill>
            </a:endParaRPr>
          </a:p>
          <a:p>
            <a:pPr algn="l">
              <a:buNone/>
            </a:pPr>
            <a:r>
              <a:rPr lang="en-US" dirty="0">
                <a:solidFill>
                  <a:schemeClr val="tx1"/>
                </a:solidFill>
              </a:rPr>
              <a:t>•</a:t>
            </a:r>
            <a:r>
              <a:rPr lang="en-US" b="1" dirty="0">
                <a:solidFill>
                  <a:schemeClr val="tx1"/>
                </a:solidFill>
              </a:rPr>
              <a:t>Abdominal examination</a:t>
            </a:r>
            <a:r>
              <a:rPr lang="en-US" dirty="0">
                <a:solidFill>
                  <a:schemeClr val="tx1"/>
                </a:solidFill>
              </a:rPr>
              <a:t> – Examine the abdomen: the examination is the same for pregnant and </a:t>
            </a:r>
            <a:r>
              <a:rPr lang="en-US" dirty="0" err="1">
                <a:solidFill>
                  <a:schemeClr val="tx1"/>
                </a:solidFill>
              </a:rPr>
              <a:t>nonpregnant</a:t>
            </a:r>
            <a:r>
              <a:rPr lang="en-US" dirty="0">
                <a:solidFill>
                  <a:schemeClr val="tx1"/>
                </a:solidFill>
              </a:rPr>
              <a:t> patients and includes inspection, auscultation, percussion, and palpation. However, the anatomical changes due to enlarged gravid uterus need to be </a:t>
            </a:r>
            <a:endParaRPr lang="ar-JO" dirty="0">
              <a:solidFill>
                <a:schemeClr val="tx1"/>
              </a:solidFill>
            </a:endParaRPr>
          </a:p>
          <a:p>
            <a:pPr algn="l">
              <a:buNone/>
            </a:pPr>
            <a:r>
              <a:rPr lang="en-US" dirty="0">
                <a:solidFill>
                  <a:schemeClr val="tx1"/>
                </a:solidFill>
              </a:rPr>
              <a:t>considered.</a:t>
            </a:r>
          </a:p>
          <a:p>
            <a:pPr algn="l">
              <a:buNone/>
            </a:pPr>
            <a:endParaRPr lang="en-US" dirty="0">
              <a:solidFill>
                <a:schemeClr val="tx1"/>
              </a:solidFill>
            </a:endParaRPr>
          </a:p>
          <a:p>
            <a:pPr algn="l">
              <a:buNone/>
            </a:pPr>
            <a:r>
              <a:rPr lang="en-US" dirty="0">
                <a:solidFill>
                  <a:schemeClr val="tx1"/>
                </a:solidFill>
              </a:rPr>
              <a:t>•</a:t>
            </a:r>
            <a:r>
              <a:rPr lang="en-US" b="1" dirty="0">
                <a:solidFill>
                  <a:schemeClr val="tx1"/>
                </a:solidFill>
              </a:rPr>
              <a:t>Uterus</a:t>
            </a:r>
            <a:r>
              <a:rPr lang="en-US" dirty="0">
                <a:solidFill>
                  <a:schemeClr val="tx1"/>
                </a:solidFill>
              </a:rPr>
              <a:t> – Determine uterine size (which correlates with gestational age) and evaluate tone, tenderness, and, in the second half of pregnancy, frequency of contractions.</a:t>
            </a:r>
          </a:p>
          <a:p>
            <a:pPr algn="l">
              <a:buNone/>
            </a:pPr>
            <a:r>
              <a:rPr lang="en-US" dirty="0">
                <a:solidFill>
                  <a:schemeClr val="tx1"/>
                </a:solidFill>
              </a:rPr>
              <a:t>The normal uterus is </a:t>
            </a:r>
            <a:r>
              <a:rPr lang="en-US" dirty="0" err="1">
                <a:solidFill>
                  <a:schemeClr val="tx1"/>
                </a:solidFill>
              </a:rPr>
              <a:t>nontender</a:t>
            </a:r>
            <a:r>
              <a:rPr lang="en-US" dirty="0">
                <a:solidFill>
                  <a:schemeClr val="tx1"/>
                </a:solidFill>
              </a:rPr>
              <a:t> and soft, like any other relaxed muscle. A rigid or tender uterus in the second half of pregnancy suggests placental abruption, intrauterine infection, uterine rupture, or possibly labor. </a:t>
            </a:r>
            <a:endParaRPr lang="ar-SA" dirty="0">
              <a:solidFill>
                <a:schemeClr val="tx1"/>
              </a:solidFill>
            </a:endParaRPr>
          </a:p>
        </p:txBody>
      </p:sp>
      <p:sp>
        <p:nvSpPr>
          <p:cNvPr id="4" name="مستطيل 3"/>
          <p:cNvSpPr/>
          <p:nvPr/>
        </p:nvSpPr>
        <p:spPr>
          <a:xfrm>
            <a:off x="891986" y="971529"/>
            <a:ext cx="4207370" cy="584775"/>
          </a:xfrm>
          <a:prstGeom prst="rect">
            <a:avLst/>
          </a:prstGeom>
        </p:spPr>
        <p:txBody>
          <a:bodyPr wrap="none">
            <a:spAutoFit/>
          </a:bodyPr>
          <a:lstStyle/>
          <a:p>
            <a:r>
              <a:rPr lang="en-US" sz="3200" b="1" dirty="0">
                <a:solidFill>
                  <a:schemeClr val="bg1"/>
                </a:solidFill>
              </a:rPr>
              <a:t>Physical examination</a:t>
            </a:r>
            <a:endParaRPr lang="ar-SA" sz="3200" dirty="0">
              <a:solidFill>
                <a:schemeClr val="bg1"/>
              </a:solidFill>
            </a:endParaRPr>
          </a:p>
        </p:txBody>
      </p:sp>
    </p:spTree>
    <p:extLst>
      <p:ext uri="{BB962C8B-B14F-4D97-AF65-F5344CB8AC3E}">
        <p14:creationId xmlns:p14="http://schemas.microsoft.com/office/powerpoint/2010/main" val="1356062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806824" y="804303"/>
            <a:ext cx="10676964" cy="5857875"/>
          </a:xfrm>
        </p:spPr>
        <p:txBody>
          <a:bodyPr>
            <a:normAutofit/>
          </a:bodyPr>
          <a:lstStyle/>
          <a:p>
            <a:pPr algn="l">
              <a:buNone/>
            </a:pPr>
            <a:r>
              <a:rPr lang="en-US" dirty="0">
                <a:solidFill>
                  <a:schemeClr val="tx1"/>
                </a:solidFill>
              </a:rPr>
              <a:t>•</a:t>
            </a:r>
            <a:r>
              <a:rPr lang="en-US" b="1" dirty="0">
                <a:solidFill>
                  <a:schemeClr val="tx1"/>
                </a:solidFill>
              </a:rPr>
              <a:t>Fetal heart rate</a:t>
            </a:r>
            <a:r>
              <a:rPr lang="en-US" dirty="0">
                <a:solidFill>
                  <a:schemeClr val="tx1"/>
                </a:solidFill>
              </a:rPr>
              <a:t> – The fetal heart rate should be documented. Continuous fetal heart rate monitoring is usually appropriate in pregnancies that have reached a gestational age with a reasonable chance of </a:t>
            </a:r>
            <a:r>
              <a:rPr lang="en-US" dirty="0" err="1">
                <a:solidFill>
                  <a:schemeClr val="tx1"/>
                </a:solidFill>
              </a:rPr>
              <a:t>extrauterine</a:t>
            </a:r>
            <a:r>
              <a:rPr lang="en-US" dirty="0">
                <a:solidFill>
                  <a:schemeClr val="tx1"/>
                </a:solidFill>
              </a:rPr>
              <a:t> survival (≥22 weeks of gestation). An abnormal fetal heart rate may be the direct consequence of a pregnancy-related cause of abdominal/pelvic pain (</a:t>
            </a:r>
            <a:r>
              <a:rPr lang="en-US" dirty="0" err="1">
                <a:solidFill>
                  <a:schemeClr val="tx1"/>
                </a:solidFill>
              </a:rPr>
              <a:t>eg</a:t>
            </a:r>
            <a:r>
              <a:rPr lang="en-US" dirty="0">
                <a:solidFill>
                  <a:schemeClr val="tx1"/>
                </a:solidFill>
              </a:rPr>
              <a:t>, placental abruption) or it may be an indirect consequence of maternal compromise (</a:t>
            </a:r>
            <a:r>
              <a:rPr lang="en-US" dirty="0" err="1">
                <a:solidFill>
                  <a:schemeClr val="tx1"/>
                </a:solidFill>
              </a:rPr>
              <a:t>eg</a:t>
            </a:r>
            <a:r>
              <a:rPr lang="en-US" dirty="0">
                <a:solidFill>
                  <a:schemeClr val="tx1"/>
                </a:solidFill>
              </a:rPr>
              <a:t>, hypotension, infection). In either case, fetal resuscitation is usually indicated and urgent delivery may be appropriate.</a:t>
            </a:r>
          </a:p>
          <a:p>
            <a:pPr algn="l">
              <a:buNone/>
            </a:pPr>
            <a:endParaRPr lang="en-US" dirty="0">
              <a:solidFill>
                <a:schemeClr val="tx1"/>
              </a:solidFill>
            </a:endParaRPr>
          </a:p>
          <a:p>
            <a:pPr algn="l">
              <a:buNone/>
            </a:pPr>
            <a:r>
              <a:rPr lang="en-US" dirty="0">
                <a:solidFill>
                  <a:schemeClr val="tx1"/>
                </a:solidFill>
              </a:rPr>
              <a:t>•</a:t>
            </a:r>
            <a:r>
              <a:rPr lang="en-US" b="1" dirty="0">
                <a:solidFill>
                  <a:schemeClr val="tx1"/>
                </a:solidFill>
              </a:rPr>
              <a:t>Fetal membranes</a:t>
            </a:r>
            <a:r>
              <a:rPr lang="en-US" dirty="0">
                <a:solidFill>
                  <a:schemeClr val="tx1"/>
                </a:solidFill>
              </a:rPr>
              <a:t> – Whether the membranes have ruptured or remain intact should be determined via a sterile speculum examination. Rupture often leads to initiation of labor and may be associated with intrauterine infection or placental abruption. </a:t>
            </a:r>
          </a:p>
          <a:p>
            <a:pPr algn="l">
              <a:buNone/>
            </a:pPr>
            <a:endParaRPr lang="en-US" dirty="0">
              <a:solidFill>
                <a:schemeClr val="tx1"/>
              </a:solidFill>
            </a:endParaRPr>
          </a:p>
          <a:p>
            <a:pPr algn="l">
              <a:buNone/>
            </a:pPr>
            <a:r>
              <a:rPr lang="en-US" dirty="0">
                <a:solidFill>
                  <a:schemeClr val="tx1"/>
                </a:solidFill>
              </a:rPr>
              <a:t>•</a:t>
            </a:r>
            <a:r>
              <a:rPr lang="en-US" b="1" dirty="0">
                <a:solidFill>
                  <a:schemeClr val="tx1"/>
                </a:solidFill>
              </a:rPr>
              <a:t>Cervix</a:t>
            </a:r>
            <a:r>
              <a:rPr lang="en-US" dirty="0">
                <a:solidFill>
                  <a:schemeClr val="tx1"/>
                </a:solidFill>
              </a:rPr>
              <a:t> – Cervical dilation/effacement should be assessed by digital examination if the membranes are intact and ultrasound has confirmed the absence of placenta </a:t>
            </a:r>
            <a:r>
              <a:rPr lang="en-US" dirty="0" err="1">
                <a:solidFill>
                  <a:schemeClr val="tx1"/>
                </a:solidFill>
              </a:rPr>
              <a:t>previa</a:t>
            </a:r>
            <a:r>
              <a:rPr lang="en-US" dirty="0">
                <a:solidFill>
                  <a:schemeClr val="tx1"/>
                </a:solidFill>
              </a:rPr>
              <a:t>. Obstetric and </a:t>
            </a:r>
            <a:r>
              <a:rPr lang="en-US" dirty="0" err="1">
                <a:solidFill>
                  <a:schemeClr val="tx1"/>
                </a:solidFill>
              </a:rPr>
              <a:t>nonobstetric</a:t>
            </a:r>
            <a:r>
              <a:rPr lang="en-US" dirty="0">
                <a:solidFill>
                  <a:schemeClr val="tx1"/>
                </a:solidFill>
              </a:rPr>
              <a:t> disorders may lead to uterine contractions, which may result in cervical changes consistent with labor.</a:t>
            </a:r>
          </a:p>
          <a:p>
            <a:pPr algn="l">
              <a:buNone/>
            </a:pPr>
            <a:endParaRPr lang="ar-SA" dirty="0">
              <a:solidFill>
                <a:schemeClr val="tx1"/>
              </a:solidFill>
            </a:endParaRPr>
          </a:p>
        </p:txBody>
      </p:sp>
    </p:spTree>
    <p:extLst>
      <p:ext uri="{BB962C8B-B14F-4D97-AF65-F5344CB8AC3E}">
        <p14:creationId xmlns:p14="http://schemas.microsoft.com/office/powerpoint/2010/main" val="1639060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labs</a:t>
            </a:r>
          </a:p>
        </p:txBody>
      </p:sp>
      <p:sp>
        <p:nvSpPr>
          <p:cNvPr id="3" name="Content Placeholder 2"/>
          <p:cNvSpPr>
            <a:spLocks noGrp="1"/>
          </p:cNvSpPr>
          <p:nvPr>
            <p:ph idx="1"/>
          </p:nvPr>
        </p:nvSpPr>
        <p:spPr/>
        <p:txBody>
          <a:bodyPr/>
          <a:lstStyle/>
          <a:p>
            <a:pPr marL="0" indent="0">
              <a:buNone/>
            </a:pPr>
            <a:r>
              <a:rPr lang="en-US" dirty="0">
                <a:solidFill>
                  <a:schemeClr val="tx1"/>
                </a:solidFill>
              </a:rPr>
              <a:t>   In general, we suggest the following, unless a specific diagnosis is strongly suspected:</a:t>
            </a:r>
          </a:p>
          <a:p>
            <a:r>
              <a:rPr lang="en-US" dirty="0">
                <a:solidFill>
                  <a:schemeClr val="tx1"/>
                </a:solidFill>
              </a:rPr>
              <a:t>Complete blood count with differential</a:t>
            </a:r>
          </a:p>
          <a:p>
            <a:r>
              <a:rPr lang="en-US" dirty="0">
                <a:solidFill>
                  <a:schemeClr val="tx1"/>
                </a:solidFill>
              </a:rPr>
              <a:t>Urinalysis</a:t>
            </a:r>
          </a:p>
          <a:p>
            <a:r>
              <a:rPr lang="en-US" dirty="0">
                <a:solidFill>
                  <a:schemeClr val="tx1"/>
                </a:solidFill>
              </a:rPr>
              <a:t>Basic metabolic panel (electrolytes and renal function)</a:t>
            </a:r>
          </a:p>
          <a:p>
            <a:r>
              <a:rPr lang="en-US" dirty="0">
                <a:solidFill>
                  <a:schemeClr val="tx1"/>
                </a:solidFill>
              </a:rPr>
              <a:t>Liver and pancreatic biochemical and function tests (aminotransferases, bilirubin, amylase, lipase)</a:t>
            </a:r>
          </a:p>
          <a:p>
            <a:r>
              <a:rPr lang="en-US" dirty="0">
                <a:solidFill>
                  <a:schemeClr val="tx1"/>
                </a:solidFill>
              </a:rPr>
              <a:t>Pregnant patients with hemodynamic instability (hypotension or tachycardia) should have blood sent for coagulation studies and type and crossmatch. In the presence of fever or unstable vital signs possibly related to sepsis, blood and urine cultures are performed and may be helpful subsequently to confirm suspected infection and guide choice of antibiotic therapy.</a:t>
            </a:r>
          </a:p>
          <a:p>
            <a:endParaRPr lang="en-US" dirty="0">
              <a:solidFill>
                <a:schemeClr val="tx1"/>
              </a:solidFill>
            </a:endParaRPr>
          </a:p>
        </p:txBody>
      </p:sp>
    </p:spTree>
    <p:extLst>
      <p:ext uri="{BB962C8B-B14F-4D97-AF65-F5344CB8AC3E}">
        <p14:creationId xmlns:p14="http://schemas.microsoft.com/office/powerpoint/2010/main" val="3964164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imaging</a:t>
            </a:r>
          </a:p>
        </p:txBody>
      </p:sp>
      <p:graphicFrame>
        <p:nvGraphicFramePr>
          <p:cNvPr id="4" name="Diagram 3"/>
          <p:cNvGraphicFramePr/>
          <p:nvPr>
            <p:extLst>
              <p:ext uri="{D42A27DB-BD31-4B8C-83A1-F6EECF244321}">
                <p14:modId xmlns:p14="http://schemas.microsoft.com/office/powerpoint/2010/main" val="3120622656"/>
              </p:ext>
            </p:extLst>
          </p:nvPr>
        </p:nvGraphicFramePr>
        <p:xfrm>
          <a:off x="0" y="2380130"/>
          <a:ext cx="11769175" cy="4308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8633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138828688"/>
              </p:ext>
            </p:extLst>
          </p:nvPr>
        </p:nvGraphicFramePr>
        <p:xfrm>
          <a:off x="318034" y="0"/>
          <a:ext cx="11627223"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0934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Half of pregnancy</a:t>
            </a:r>
          </a:p>
        </p:txBody>
      </p:sp>
    </p:spTree>
    <p:extLst>
      <p:ext uri="{BB962C8B-B14F-4D97-AF65-F5344CB8AC3E}">
        <p14:creationId xmlns:p14="http://schemas.microsoft.com/office/powerpoint/2010/main" val="332935420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744</TotalTime>
  <Words>2841</Words>
  <Application>Microsoft Office PowerPoint</Application>
  <PresentationFormat>شاشة عريضة</PresentationFormat>
  <Paragraphs>319</Paragraphs>
  <Slides>33</Slides>
  <Notes>0</Notes>
  <HiddenSlides>0</HiddenSlides>
  <MMClips>0</MMClips>
  <ScaleCrop>false</ScaleCrop>
  <HeadingPairs>
    <vt:vector size="4" baseType="variant">
      <vt:variant>
        <vt:lpstr>نسق</vt:lpstr>
      </vt:variant>
      <vt:variant>
        <vt:i4>1</vt:i4>
      </vt:variant>
      <vt:variant>
        <vt:lpstr>عناوين الشرائح</vt:lpstr>
      </vt:variant>
      <vt:variant>
        <vt:i4>33</vt:i4>
      </vt:variant>
    </vt:vector>
  </HeadingPairs>
  <TitlesOfParts>
    <vt:vector size="34" baseType="lpstr">
      <vt:lpstr>Dividend</vt:lpstr>
      <vt:lpstr>Abdominal pain during pregnancy</vt:lpstr>
      <vt:lpstr>introduction</vt:lpstr>
      <vt:lpstr>عرض تقديمي في PowerPoint</vt:lpstr>
      <vt:lpstr>عرض تقديمي في PowerPoint</vt:lpstr>
      <vt:lpstr>عرض تقديمي في PowerPoint</vt:lpstr>
      <vt:lpstr>labs</vt:lpstr>
      <vt:lpstr>imaging</vt:lpstr>
      <vt:lpstr>عرض تقديمي في PowerPoint</vt:lpstr>
      <vt:lpstr>First Half of pregnancy</vt:lpstr>
      <vt:lpstr>1-Miscarraige </vt:lpstr>
      <vt:lpstr>عرض تقديمي في PowerPoint</vt:lpstr>
      <vt:lpstr>2-Ectopic pregnancy</vt:lpstr>
      <vt:lpstr>3-constipation</vt:lpstr>
      <vt:lpstr>4- Round ligament pain</vt:lpstr>
      <vt:lpstr>Second half of pregnancy</vt:lpstr>
      <vt:lpstr>1- Placenta abruption</vt:lpstr>
      <vt:lpstr>2- Pregnancy related liver ds:              preeclampsia</vt:lpstr>
      <vt:lpstr>      Hellp syndrome</vt:lpstr>
      <vt:lpstr>       Acute fatty liver</vt:lpstr>
      <vt:lpstr>3- labor</vt:lpstr>
      <vt:lpstr>4- Intra Amniotic infection(chorioamnionitis)</vt:lpstr>
      <vt:lpstr>Any time in pregnancy</vt:lpstr>
      <vt:lpstr>1- Fibroid (red degeneration)</vt:lpstr>
      <vt:lpstr>2- Bleeding ovarian cyst</vt:lpstr>
      <vt:lpstr>3- Adnexal torsion</vt:lpstr>
      <vt:lpstr>4- Uterine rupture</vt:lpstr>
      <vt:lpstr>Non-obstetric (medical-surgical) causes</vt:lpstr>
      <vt:lpstr>1- utis</vt:lpstr>
      <vt:lpstr>2- appendicitis</vt:lpstr>
      <vt:lpstr>3- Cholecystitis </vt:lpstr>
      <vt:lpstr>4- intestinal obstruction</vt:lpstr>
      <vt:lpstr>5- Pancreatitis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Abdominal pain during pregnancy</dc:title>
  <dc:creator>Rawan Mohammad</dc:creator>
  <cp:lastModifiedBy>Rawan Mohammad</cp:lastModifiedBy>
  <cp:revision>56</cp:revision>
  <dcterms:created xsi:type="dcterms:W3CDTF">2023-09-24T09:31:11Z</dcterms:created>
  <dcterms:modified xsi:type="dcterms:W3CDTF">2023-09-28T04:48:07Z</dcterms:modified>
</cp:coreProperties>
</file>