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  <p:sldMasterId id="2147483738" r:id="rId2"/>
    <p:sldMasterId id="2147483741" r:id="rId3"/>
    <p:sldMasterId id="2147483768" r:id="rId4"/>
  </p:sldMasterIdLst>
  <p:notesMasterIdLst>
    <p:notesMasterId r:id="rId46"/>
  </p:notesMasterIdLst>
  <p:sldIdLst>
    <p:sldId id="301" r:id="rId5"/>
    <p:sldId id="292" r:id="rId6"/>
    <p:sldId id="308" r:id="rId7"/>
    <p:sldId id="266" r:id="rId8"/>
    <p:sldId id="307" r:id="rId9"/>
    <p:sldId id="259" r:id="rId10"/>
    <p:sldId id="260" r:id="rId11"/>
    <p:sldId id="261" r:id="rId12"/>
    <p:sldId id="309" r:id="rId13"/>
    <p:sldId id="296" r:id="rId14"/>
    <p:sldId id="262" r:id="rId15"/>
    <p:sldId id="304" r:id="rId16"/>
    <p:sldId id="276" r:id="rId17"/>
    <p:sldId id="293" r:id="rId18"/>
    <p:sldId id="271" r:id="rId19"/>
    <p:sldId id="294" r:id="rId20"/>
    <p:sldId id="280" r:id="rId21"/>
    <p:sldId id="312" r:id="rId22"/>
    <p:sldId id="313" r:id="rId23"/>
    <p:sldId id="272" r:id="rId24"/>
    <p:sldId id="295" r:id="rId25"/>
    <p:sldId id="274" r:id="rId26"/>
    <p:sldId id="300" r:id="rId27"/>
    <p:sldId id="273" r:id="rId28"/>
    <p:sldId id="297" r:id="rId29"/>
    <p:sldId id="275" r:id="rId30"/>
    <p:sldId id="277" r:id="rId31"/>
    <p:sldId id="298" r:id="rId32"/>
    <p:sldId id="278" r:id="rId33"/>
    <p:sldId id="279" r:id="rId34"/>
    <p:sldId id="299" r:id="rId35"/>
    <p:sldId id="303" r:id="rId36"/>
    <p:sldId id="284" r:id="rId37"/>
    <p:sldId id="285" r:id="rId38"/>
    <p:sldId id="286" r:id="rId39"/>
    <p:sldId id="287" r:id="rId40"/>
    <p:sldId id="306" r:id="rId41"/>
    <p:sldId id="305" r:id="rId42"/>
    <p:sldId id="288" r:id="rId43"/>
    <p:sldId id="291" r:id="rId44"/>
    <p:sldId id="302" r:id="rId4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8000"/>
    <a:srgbClr val="0000E6"/>
    <a:srgbClr val="CF4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7DDF3-F06A-4790-8AB7-66DC11AD5060}" type="doc">
      <dgm:prSet loTypeId="urn:microsoft.com/office/officeart/2005/8/layout/rings+Icon" loCatId="officeonline" qsTypeId="urn:microsoft.com/office/officeart/2005/8/quickstyle/simple2" qsCatId="simple" csTypeId="urn:microsoft.com/office/officeart/2005/8/colors/accent1_5" csCatId="accent1" phldr="1"/>
      <dgm:spPr/>
    </dgm:pt>
    <dgm:pt modelId="{86CB5CAD-2E32-4D3E-91B5-177B2407D857}">
      <dgm:prSet phldrT="[Text]" custT="1"/>
      <dgm:spPr/>
      <dgm:t>
        <a:bodyPr/>
        <a:lstStyle/>
        <a:p>
          <a:r>
            <a:rPr lang="en-US" sz="1800" b="1" dirty="0"/>
            <a:t>Hypnotics</a:t>
          </a:r>
        </a:p>
      </dgm:t>
    </dgm:pt>
    <dgm:pt modelId="{678CB297-B2BF-4DDC-A3FA-8ED0D44DC573}" type="parTrans" cxnId="{99BA50EE-653E-4CFE-AD5F-316765D34E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5ECA9F-F6DE-4EEF-9C7C-C87633D52E0A}" type="sibTrans" cxnId="{99BA50EE-653E-4CFE-AD5F-316765D34E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D31B04-BEC3-44CC-A0A7-697F3C5408C9}">
      <dgm:prSet phldrT="[Text]" custT="1"/>
      <dgm:spPr/>
      <dgm:t>
        <a:bodyPr/>
        <a:lstStyle/>
        <a:p>
          <a:r>
            <a:rPr lang="en-US" sz="1800" b="1" dirty="0"/>
            <a:t>Muscle</a:t>
          </a:r>
        </a:p>
        <a:p>
          <a:r>
            <a:rPr lang="en-US" sz="1800" b="1" dirty="0"/>
            <a:t>relaxant</a:t>
          </a:r>
        </a:p>
      </dgm:t>
    </dgm:pt>
    <dgm:pt modelId="{49E1CF9F-7A3B-4F7E-AB49-0EFEC59C7173}" type="parTrans" cxnId="{3775E094-4EF8-47CA-A001-407D11D558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D21C92-2B75-42FA-9C93-5205C28D4B49}" type="sibTrans" cxnId="{3775E094-4EF8-47CA-A001-407D11D558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AC19B1-7872-4245-ABCF-14B56DFB664F}">
      <dgm:prSet phldrT="[Text]" custT="1"/>
      <dgm:spPr/>
      <dgm:t>
        <a:bodyPr/>
        <a:lstStyle/>
        <a:p>
          <a:r>
            <a:rPr lang="en-US" sz="1800" b="1" dirty="0"/>
            <a:t>Analgesia</a:t>
          </a:r>
        </a:p>
      </dgm:t>
    </dgm:pt>
    <dgm:pt modelId="{6287074A-7FDD-44F8-BC09-94AA3B19BDD4}" type="parTrans" cxnId="{E74DDBFE-8733-4B0F-B705-3934E63E7D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5534E4-473B-4AB3-AD61-F1154E46E87B}" type="sibTrans" cxnId="{E74DDBFE-8733-4B0F-B705-3934E63E7D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5023D1-D61C-4B4D-A9BE-FE5B6F05BF0D}" type="pres">
      <dgm:prSet presAssocID="{F4A7DDF3-F06A-4790-8AB7-66DC11AD5060}" presName="Name0" presStyleCnt="0">
        <dgm:presLayoutVars>
          <dgm:chMax val="7"/>
          <dgm:dir/>
          <dgm:resizeHandles val="exact"/>
        </dgm:presLayoutVars>
      </dgm:prSet>
      <dgm:spPr/>
    </dgm:pt>
    <dgm:pt modelId="{4942C965-1F26-4598-B76A-3E26ECA3313C}" type="pres">
      <dgm:prSet presAssocID="{F4A7DDF3-F06A-4790-8AB7-66DC11AD5060}" presName="ellipse1" presStyleLbl="vennNode1" presStyleIdx="0" presStyleCnt="3" custScaleX="108558" custLinFactNeighborX="2810" custLinFactNeighborY="-1269">
        <dgm:presLayoutVars>
          <dgm:bulletEnabled val="1"/>
        </dgm:presLayoutVars>
      </dgm:prSet>
      <dgm:spPr/>
    </dgm:pt>
    <dgm:pt modelId="{22F94D60-DD24-4C8C-B68D-73EDBE17DE95}" type="pres">
      <dgm:prSet presAssocID="{F4A7DDF3-F06A-4790-8AB7-66DC11AD5060}" presName="ellipse2" presStyleLbl="vennNode1" presStyleIdx="1" presStyleCnt="3">
        <dgm:presLayoutVars>
          <dgm:bulletEnabled val="1"/>
        </dgm:presLayoutVars>
      </dgm:prSet>
      <dgm:spPr/>
    </dgm:pt>
    <dgm:pt modelId="{90AEF3CE-F430-45F1-AB1F-3BECBDD6CB45}" type="pres">
      <dgm:prSet presAssocID="{F4A7DDF3-F06A-4790-8AB7-66DC11AD5060}" presName="ellipse3" presStyleLbl="vennNode1" presStyleIdx="2" presStyleCnt="3" custScaleX="102680" custLinFactNeighborX="6684" custLinFactNeighborY="-2805">
        <dgm:presLayoutVars>
          <dgm:bulletEnabled val="1"/>
        </dgm:presLayoutVars>
      </dgm:prSet>
      <dgm:spPr/>
    </dgm:pt>
  </dgm:ptLst>
  <dgm:cxnLst>
    <dgm:cxn modelId="{BB6E8F07-375C-4F88-8BDB-FF71BF4DFBDA}" type="presOf" srcId="{86CB5CAD-2E32-4D3E-91B5-177B2407D857}" destId="{4942C965-1F26-4598-B76A-3E26ECA3313C}" srcOrd="0" destOrd="0" presId="urn:microsoft.com/office/officeart/2005/8/layout/rings+Icon"/>
    <dgm:cxn modelId="{D1849B30-4883-41D7-BB4D-6BE72DCA4793}" type="presOf" srcId="{11AC19B1-7872-4245-ABCF-14B56DFB664F}" destId="{90AEF3CE-F430-45F1-AB1F-3BECBDD6CB45}" srcOrd="0" destOrd="0" presId="urn:microsoft.com/office/officeart/2005/8/layout/rings+Icon"/>
    <dgm:cxn modelId="{BC5DB870-8105-49E0-845D-4ECE0FE80DEC}" type="presOf" srcId="{F4A7DDF3-F06A-4790-8AB7-66DC11AD5060}" destId="{335023D1-D61C-4B4D-A9BE-FE5B6F05BF0D}" srcOrd="0" destOrd="0" presId="urn:microsoft.com/office/officeart/2005/8/layout/rings+Icon"/>
    <dgm:cxn modelId="{709C048A-D0E2-4CF9-AC2F-175F12CCBCCF}" type="presOf" srcId="{49D31B04-BEC3-44CC-A0A7-697F3C5408C9}" destId="{22F94D60-DD24-4C8C-B68D-73EDBE17DE95}" srcOrd="0" destOrd="0" presId="urn:microsoft.com/office/officeart/2005/8/layout/rings+Icon"/>
    <dgm:cxn modelId="{3775E094-4EF8-47CA-A001-407D11D558C9}" srcId="{F4A7DDF3-F06A-4790-8AB7-66DC11AD5060}" destId="{49D31B04-BEC3-44CC-A0A7-697F3C5408C9}" srcOrd="1" destOrd="0" parTransId="{49E1CF9F-7A3B-4F7E-AB49-0EFEC59C7173}" sibTransId="{72D21C92-2B75-42FA-9C93-5205C28D4B49}"/>
    <dgm:cxn modelId="{99BA50EE-653E-4CFE-AD5F-316765D34ED1}" srcId="{F4A7DDF3-F06A-4790-8AB7-66DC11AD5060}" destId="{86CB5CAD-2E32-4D3E-91B5-177B2407D857}" srcOrd="0" destOrd="0" parTransId="{678CB297-B2BF-4DDC-A3FA-8ED0D44DC573}" sibTransId="{FA5ECA9F-F6DE-4EEF-9C7C-C87633D52E0A}"/>
    <dgm:cxn modelId="{E74DDBFE-8733-4B0F-B705-3934E63E7DF1}" srcId="{F4A7DDF3-F06A-4790-8AB7-66DC11AD5060}" destId="{11AC19B1-7872-4245-ABCF-14B56DFB664F}" srcOrd="2" destOrd="0" parTransId="{6287074A-7FDD-44F8-BC09-94AA3B19BDD4}" sibTransId="{835534E4-473B-4AB3-AD61-F1154E46E87B}"/>
    <dgm:cxn modelId="{E2ABC712-5D61-4756-A306-109D881ABDB8}" type="presParOf" srcId="{335023D1-D61C-4B4D-A9BE-FE5B6F05BF0D}" destId="{4942C965-1F26-4598-B76A-3E26ECA3313C}" srcOrd="0" destOrd="0" presId="urn:microsoft.com/office/officeart/2005/8/layout/rings+Icon"/>
    <dgm:cxn modelId="{616A1EA7-850A-41A2-BB6A-A5158CC3F994}" type="presParOf" srcId="{335023D1-D61C-4B4D-A9BE-FE5B6F05BF0D}" destId="{22F94D60-DD24-4C8C-B68D-73EDBE17DE95}" srcOrd="1" destOrd="0" presId="urn:microsoft.com/office/officeart/2005/8/layout/rings+Icon"/>
    <dgm:cxn modelId="{61D36CD9-CCF3-47F8-B439-AEF418583792}" type="presParOf" srcId="{335023D1-D61C-4B4D-A9BE-FE5B6F05BF0D}" destId="{90AEF3CE-F430-45F1-AB1F-3BECBDD6CB45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2C965-1F26-4598-B76A-3E26ECA3313C}">
      <dsp:nvSpPr>
        <dsp:cNvPr id="0" name=""/>
        <dsp:cNvSpPr/>
      </dsp:nvSpPr>
      <dsp:spPr>
        <a:xfrm>
          <a:off x="8" y="97615"/>
          <a:ext cx="1824866" cy="168098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Hypnotics</a:t>
          </a:r>
        </a:p>
      </dsp:txBody>
      <dsp:txXfrm>
        <a:off x="267253" y="343789"/>
        <a:ext cx="1290376" cy="1188633"/>
      </dsp:txXfrm>
    </dsp:sp>
    <dsp:sp modelId="{22F94D60-DD24-4C8C-B68D-73EDBE17DE95}">
      <dsp:nvSpPr>
        <dsp:cNvPr id="0" name=""/>
        <dsp:cNvSpPr/>
      </dsp:nvSpPr>
      <dsp:spPr>
        <a:xfrm>
          <a:off x="889931" y="1240068"/>
          <a:ext cx="1681005" cy="1680981"/>
        </a:xfrm>
        <a:prstGeom prst="ellipse">
          <a:avLst/>
        </a:prstGeom>
        <a:solidFill>
          <a:schemeClr val="accent1">
            <a:shade val="80000"/>
            <a:alpha val="50000"/>
            <a:hueOff val="-49"/>
            <a:satOff val="-423"/>
            <a:lumOff val="2194"/>
            <a:alphaOff val="1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Muscle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relaxant</a:t>
          </a:r>
        </a:p>
      </dsp:txBody>
      <dsp:txXfrm>
        <a:off x="1136108" y="1486242"/>
        <a:ext cx="1188651" cy="1188633"/>
      </dsp:txXfrm>
    </dsp:sp>
    <dsp:sp modelId="{90AEF3CE-F430-45F1-AB1F-3BECBDD6CB45}">
      <dsp:nvSpPr>
        <dsp:cNvPr id="0" name=""/>
        <dsp:cNvSpPr/>
      </dsp:nvSpPr>
      <dsp:spPr>
        <a:xfrm>
          <a:off x="1731611" y="71795"/>
          <a:ext cx="1726056" cy="1680981"/>
        </a:xfrm>
        <a:prstGeom prst="ellipse">
          <a:avLst/>
        </a:prstGeom>
        <a:solidFill>
          <a:schemeClr val="accent1">
            <a:shade val="80000"/>
            <a:alpha val="50000"/>
            <a:hueOff val="-98"/>
            <a:satOff val="-846"/>
            <a:lumOff val="4387"/>
            <a:alphaOff val="3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Analgesia</a:t>
          </a:r>
        </a:p>
      </dsp:txBody>
      <dsp:txXfrm>
        <a:off x="1984386" y="317969"/>
        <a:ext cx="1220506" cy="1188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5:16:37.0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0 360 24575,'18'-9'0,"821"-338"0,-837 347 0,-1-1 0,0 1 0,1-1 0,-1 1 0,1-1 0,-1 1 0,0 0 0,1-1 0,-1 1 0,1 0 0,-1 0 0,1 0 0,-1 0 0,1 0 0,-1 1 0,1-1 0,1 1 0,-3-1 0,1 1 0,-1 0 0,0-1 0,1 1 0,-1-1 0,0 1 0,0-1 0,1 1 0,-1 0 0,0-1 0,0 1 0,0-1 0,0 1 0,0 0 0,0-1 0,0 1 0,0 0 0,0-1 0,0 1 0,0-1 0,-1 1 0,1 0 0,0-1 0,0 1 0,0-1 0,-1 1 0,1 0 0,-6 9 0,0 0 0,0 0 0,-9 10 0,12-15 0,-51 63 0,-103 104 0,114-132 0,-1-2 0,-2-2 0,-75 45 0,115-78 0,1 1 0,-1-1 0,0 1 0,0-2 0,0 1 0,0-1 0,-1 1 0,-6 0 0,13-3 0,-1 0 0,1 0 0,0 0 0,-1 0 0,1 0 0,-1 0 0,1 0 0,0 0 0,-1 0 0,1 0 0,-1 0 0,1 0 0,0 0 0,-1 0 0,1 0 0,0 0 0,-1-1 0,1 1 0,0 0 0,-1 0 0,1-1 0,0 1 0,-1 0 0,1 0 0,0-1 0,0 1 0,-1 0 0,1-1 0,0 1 0,0 0 0,-1-1 0,1 1 0,0 0 0,0-1 0,2-17 0,14-17 0,-15 34 0,22-38 0,2 1 0,2 1 0,1 2 0,2 0 0,2 2 0,0 1 0,3 2 0,0 2 0,55-35 0,-81 58 0,-5 1 0,0 1 0,0 0 0,1 1 0,-1-1 0,1 1 0,-1 0 0,1 0 0,0 0 0,0 1 0,0 0 0,0 0 0,0 0 0,0 0 0,7 1 0,-11 0 0,0 1 0,0-1 0,0 0 0,0 1 0,0-1 0,-1 1 0,1-1 0,0 1 0,-1 0 0,1-1 0,0 1 0,-1 0 0,1 0 0,-1-1 0,1 1 0,-1 0 0,1 0 0,-1 0 0,1-1 0,-1 1 0,0 0 0,0 0 0,1 0 0,-1 0 0,0 0 0,0 0 0,0 0 0,0 0 0,0 0 0,0 0 0,0 1 0,-7 30 0,2-19 0,0 1 0,-2-1 0,1 0 0,-2-1 0,0 1 0,0-2 0,-1 1 0,0-1 0,-1 0 0,-1-1 0,1 0 0,-2-1 0,1 0 0,-1-1 0,-19 10 0,6-4 0,-2-2 0,1 0 0,-2-2 0,1 0 0,-1-2 0,-52 7 0,66-13-136,0-1-1,0 0 1,0-1-1,0-1 1,1 0-1,-1-1 1,0 0-1,1-1 0,-20-7 1,-2-6-6690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5:16:53.6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1572 2014 24575,'44'-4'0,"0"-1"0,0-3 0,0-1 0,49-18 0,-84 25 0,93-33 0,155-76 0,-100 39 0,-124 61 0,-33 11 0,1 0 0,-1 0 0,0 0 0,0 0 0,1 0 0,-1 0 0,0 0 0,0 0 0,1 0 0,-1 0 0,0 0 0,0 0 0,1 0 0,-1 0 0,0 0 0,1 0 0,-1 0 0,0 0 0,0 1 0,0-1 0,1 0 0,-1 0 0,0 0 0,0 0 0,1 1 0,-1-1 0,0 0 0,0 0 0,0 0 0,0 1 0,1-1 0,-1 0 0,0 0 0,0 1 0,-8 16 0,-8 3 0,-1 0 0,-1-1 0,0-1 0,-2-1 0,0-1 0,-1 0 0,-38 21 0,24-18 0,-1-2 0,-1-1 0,-1-2 0,-51 13 0,61-20 0,-1-1 0,0-1 0,-1-2 0,1-1 0,-1-1 0,1-1 0,-47-7 0,73 7 0,0-1 0,1 1 0,-1-1 0,1 1 0,-1-1 0,0 0 0,1 0 0,0 0 0,-1 0 0,1 0 0,0-1 0,-1 1 0,1-1 0,0 0 0,0 1 0,0-1 0,0 0 0,1 0 0,-1 0 0,0 0 0,1-1 0,0 1 0,-1 0 0,0-4 0,1 2 0,1 1 0,0-1 0,0 1 0,0-1 0,1 1 0,-1-1 0,1 0 0,0 1 0,0 0 0,0-1 0,0 1 0,1-1 0,-1 1 0,1 0 0,0 0 0,0 0 0,0 0 0,3-3 0,13-15 0,1 1 0,0 1 0,1 0 0,1 2 0,1 0 0,47-26 0,-20 17 0,0 2 0,79-27 0,-78 35 0,0 3 0,83-12 0,-102 21 0,-1 2 0,0 1 0,1 2 0,-1 0 0,54 11 0,-72-9 0,0 0 0,0 1 0,-1 0 0,1 1 0,-1 0 0,11 8 0,-20-12 0,0 0 0,1 1 0,-1-1 0,0 1 0,0-1 0,0 1 0,0 0 0,-1 0 0,1 0 0,0 0 0,-1 0 0,1 0 0,-1 0 0,0 0 0,0 1 0,0-1 0,0 0 0,0 1 0,0-1 0,-1 1 0,1-1 0,-1 1 0,1 0 0,-1-1 0,0 1 0,0-1 0,-1 1 0,1-1 0,0 1 0,-1 0 0,1-1 0,-1 1 0,0-1 0,-2 5 0,-2 0 0,0 1 0,-1 0 0,1-1 0,-2 0 0,1-1 0,-1 1 0,0-1 0,0 0 0,-15 8 0,-78 40 0,92-50 0,-54 23 0,-111 36 0,145-59 0,28-4 0,-1 0 0,1 0 0,0 0 0,0 0 0,-1 0 0,1 0 0,0-1 0,0 1 0,0 0 0,-1 0 0,1 0 0,0 0 0,0 0 0,0-1 0,0 1 0,-1 0 0,1 0 0,0 0 0,0-1 0,0 1 0,0 0 0,0 0 0,0 0 0,0-1 0,0 1 0,-1 0 0,1 0 0,0 0 0,0-1 0,0 1 0,0 0 0,0 0 0,0-1 0,0 1 0,0 0 0,0 0 0,1-1 0,-1 1 0,0 0 0,0 0 0,0 0 0,0-1 0,0 1 0,0 0 0,0 0 0,0 0 0,1-1 0,-1 1 0,4-5 0,0 0 0,1 0 0,-1 0 0,1 0 0,10-6 0,21-15 0,1 3 0,1 1 0,1 1 0,1 2 0,68-21 0,-46 21 0,1 3 0,1 3 0,74-6 0,-122 18 0,62-3 0,-71 4 0,-1 0 0,1 1 0,-1 0 0,1 0 0,-1 1 0,1 0 0,-1 0 0,0 0 0,7 4 0,-12-5 0,0-1 0,1 1 0,-1 0 0,0 0 0,0 0 0,1 0 0,-1 0 0,0 0 0,0 0 0,0 0 0,0 1 0,-1-1 0,1 0 0,0 0 0,0 1 0,-1-1 0,1 1 0,-1-1 0,1 1 0,-1-1 0,0 0 0,1 1 0,-1 0 0,0-1 0,0 1 0,0-1 0,0 1 0,0-1 0,-1 1 0,1-1 0,0 1 0,-1-1 0,1 0 0,-1 1 0,1-1 0,-1 1 0,0-1 0,0 0 0,0 1 0,-1 1 0,-3 4 0,-1 1 0,0-1 0,-1-1 0,1 1 0,-12 8 0,-33 23 0,-109 61 0,-66 14 0,199-100 0,-6 2 0,1-1 0,-40 12 0,71-26 0,-1 1 0,1-1 0,0 0 0,-1 1 0,1-1 0,-1 0 0,1 0 0,-1 0 0,1 0 0,0 0 0,-1 0 0,1 0 0,-1 0 0,1-1 0,-1 1 0,1 0 0,0-1 0,-1 0 0,1 1 0,-2-2 0,3 1 0,-1 0 0,0 0 0,0 0 0,0 0 0,1 0 0,-1 0 0,1 0 0,-1 0 0,1 0 0,-1-1 0,1 1 0,0 0 0,-1 0 0,1-1 0,0 1 0,0 0 0,0-1 0,0 0 0,1-8 0,1-1 0,0 1 0,1 0 0,5-14 0,-7 20 0,30-78 0,54-102 0,57-74 0,-56 105 0,-61 108 0,88-170 0,-104 192 0,-9 23 0,0 0 0,0 0 0,0 0 0,0 0 0,0 0 0,-1 0 0,1 0 0,0 0 0,0 0 0,0 0 0,0 0 0,0 0 0,0 0 0,0 0 0,0 0 0,0 0 0,-1 0 0,1 0 0,0 0 0,0 0 0,0 0 0,0 0 0,0-1 0,0 1 0,0 0 0,0 0 0,0 0 0,0 0 0,0 0 0,0 0 0,0 0 0,0 0 0,0 0 0,0 0 0,0-1 0,0 1 0,0 0 0,0 0 0,0 0 0,0 0 0,0 0 0,0 0 0,0 0 0,0 0 0,0 0 0,0-1 0,0 1 0,0 0 0,0 0 0,0 0 0,0 0 0,0 0 0,0 0 0,0 0 0,0 0 0,0 0 0,0 0 0,0-1 0,0 1 0,0 0 0,0 0 0,1 0 0,-1 0 0,0 0 0,0 0 0,-9 8 0,-10 16 0,-93 153 0,64-97 0,-112 141 0,158-217 0,-1-1 0,0 0 0,0 1 0,0-1 0,-1-1 0,1 1 0,-6 3 0,9-6 0,-1 0 0,1 0 0,0 0 0,0 0 0,-1 0 0,1 0 0,0 0 0,-1 0 0,1-1 0,0 1 0,0 0 0,-1 0 0,1 0 0,0 0 0,0 0 0,-1-1 0,1 1 0,0 0 0,0 0 0,-1 0 0,1-1 0,0 1 0,0 0 0,0 0 0,0-1 0,-1 1 0,1 0 0,0 0 0,0-1 0,0 1 0,0 0 0,0-1 0,0 1 0,0 0 0,0 0 0,0-1 0,0 1 0,0 0 0,0-1 0,0 1 0,0 0 0,0-1 0,0 1 0,0 0 0,0 0 0,0-1 0,1 1 0,-1 0 0,0 0 0,0-1 0,0 1 0,1-1 0,3-16 0,2 0 0,9-21 0,4-5 0,226-571 0,-220 537 0,4-8 0,66-141 0,-127 315 0,-8-1 0,-4-2 0,-3-2 0,-74 100 0,114-173 0,5-7 0,-1-1 0,1 0 0,-1 1 0,0-1 0,1 0 0,-2 0 0,1 0 0,0 0 0,-4 2 0,7-5 0,-1 0 0,1 0 0,0 0 0,-1 0 0,1 0 0,0 0 0,-1 0 0,1 0 0,0 0 0,-1 0 0,1 0 0,0-1 0,-1 1 0,1 0 0,0 0 0,0 0 0,-1 0 0,1 0 0,0-1 0,-1 1 0,1 0 0,0 0 0,0 0 0,-1-1 0,1 1 0,0 0 0,0 0 0,0-1 0,0 1 0,-1 0 0,1-1 0,0 1 0,0 0 0,0 0 0,0-1 0,0 1 0,0 0 0,0-1 0,0 1 0,0 0 0,0-1 0,0 1 0,0 0 0,0-1 0,0 1 0,0-1 0,0-18 0,9-38 0,3 2 0,2 0 0,31-79 0,-30 90 0,-8 27 0,6-18 0,-13 29 0,-7 16 0,-79 122 0,-173 204 0,258-335 0,0 1 0,0-1 0,0 0 0,-1 0 0,1 1 0,0-1 0,-1 0 0,1 0 0,-1 0 0,1-1 0,-4 2 0,5-2 0,0 0 0,-1 0 0,1 0 0,0 0 0,-1 0 0,1 0 0,-1 0 0,1 0 0,0 0 0,-1 0 0,1 0 0,0 0 0,0-1 0,-1 1 0,1 0 0,0 0 0,-1 0 0,1-1 0,0 1 0,0 0 0,-1 0 0,1-1 0,0 1 0,0 0 0,-1 0 0,1-1 0,0 1 0,0 0 0,0-1 0,0 1 0,0 0 0,0-1 0,-1 1 0,1-1 0,-1-5 0,1 0 0,-1 0 0,1 0 0,0 0 0,2-9 0,35-229 0,3-47 0,-42 269 0,2 22 0,-1 0 0,1 0 0,0 0 0,0-1 0,0 1 0,0 0 0,-1 0 0,1 0 0,0 0 0,0-1 0,0 1 0,-1 0 0,1 0 0,0 0 0,0 0 0,-1 0 0,1 0 0,0 0 0,0-1 0,-1 1 0,1 0 0,0 0 0,0 0 0,-1 0 0,1 0 0,0 0 0,0 0 0,-1 0 0,1 1 0,0-1 0,0 0 0,-1 0 0,1 0 0,0 0 0,0 0 0,-1 0 0,1 0 0,0 1 0,-28 27 0,-96 112 0,108-124 0,0-1 0,-2-1 0,0-1 0,0 0 0,-1-2 0,-28 14 0,45-24 0,1 0 0,-1-1 0,0 1 0,0-1 0,1 1 0,-1-1 0,0 1 0,0-1 0,0 0 0,0 0 0,1 0 0,-1 0 0,0 0 0,0 0 0,0-1 0,0 1 0,1-1 0,-1 1 0,0-1 0,0 1 0,1-1 0,-1 0 0,1 0 0,-1 0 0,0 0 0,1 0 0,0 0 0,-1-1 0,1 1 0,0 0 0,-1-1 0,1 1 0,0-1 0,0 1 0,0-1 0,1 0 0,-1 1 0,0-1 0,-1-3 0,-2-8 0,0-1 0,1 0 0,0 0 0,0-19 0,-1 6 0,2 13 0,-35-168 0,31 159 0,-1-1 0,-2 1 0,0 0 0,-2 1 0,-18-31 0,27 50 0,0 0 0,-1 0 0,0 0 0,1 1 0,-1-1 0,0 1 0,0 0 0,0-1 0,0 1 0,-1 1 0,1-1 0,-6-2 0,-46-9 0,44 12 0,0-2 0,0 1 0,-17-7 0,11 2 0,0 1 0,-34-7 0,11 4 0,36 8 0,0-1 0,0 1 0,0-1 0,0 1 0,0-1 0,0 0 0,0-1 0,1 1 0,-1-1 0,1 1 0,0-1 0,-1 0 0,1-1 0,1 1 0,-1 0 0,0-1 0,1 1 0,0-1 0,-1 0 0,2 0 0,-1 0 0,0 0 0,1 0 0,0 0 0,0-1 0,0 1 0,-1-8 0,0 1 0,-1 1 0,-1 0 0,0 1 0,0-1 0,-1 1 0,-10-16 0,15 25 0,0 0 0,0 0 0,0 0 0,-1 0 0,1-1 0,0 1 0,0 0 0,0 0 0,0 0 0,0 0 0,0-1 0,0 1 0,0 0 0,0 0 0,0 0 0,-1 0 0,1 0 0,0 0 0,0 0 0,0-1 0,0 1 0,0 0 0,0 0 0,-1 0 0,1 0 0,0 0 0,0 0 0,0 0 0,0 0 0,0 0 0,-1 0 0,1 0 0,0 0 0,0 0 0,0 0 0,0 0 0,-1 0 0,1 0 0,0 0 0,0 0 0,0 0 0,0 0 0,-1 0 0,1 0 0,0 0 0,0 0 0,0 0 0,0 1 0,0-1 0,0 0 0,-1 0 0,1 0 0,0 0 0,0 0 0,0 0 0,0 0 0,0 1 0,0-1 0,0 0 0,-4 16 0,3 26 0,1-39 0,-4 216 0,-43 280 0,43-472 0,1-14 0,1 0 0,1 0 0,0 20 0,1-33 0,0 0 0,1 0 0,-1 0 0,0 0 0,0 0 0,0 0 0,0 0 0,0 0 0,0 1 0,0-1 0,0 0 0,0 0 0,0 0 0,0 0 0,0 0 0,0 0 0,0 0 0,0 0 0,1 0 0,-1 0 0,0 0 0,0 0 0,0 0 0,0 0 0,0 0 0,0 0 0,0 0 0,0 0 0,0 0 0,0 0 0,1 0 0,-1 0 0,0 0 0,0 0 0,0 0 0,0 0 0,0 0 0,0 0 0,0 0 0,0 0 0,0 0 0,1 0 0,-1 0 0,0 0 0,0 0 0,0 0 0,0 0 0,0 0 0,0 0 0,0 0 0,0 0 0,0-1 0,0 1 0,0 0 0,0 0 0,0 0 0,0 0 0,0 0 0,0 0 0,1 0 0,-1 0 0,0 0 0,0 0 0,0-1 0,0 1 0,0 0 0,0 0 0,0 0 0,8-12 0,8-15 0,9-19 0,32-45 0,-43 71 0,1 1 0,1 1 0,1 0 0,29-24 0,-43 40 0,-1 0 0,0 0 0,1 0 0,0 1 0,-1-1 0,1 1 0,0-1 0,0 1 0,0 0 0,0 0 0,0 1 0,3-2 0,-5 3 0,1-1 0,-1 0 0,0 0 0,0 1 0,1-1 0,-1 1 0,0-1 0,0 1 0,1-1 0,-1 1 0,0 0 0,0-1 0,0 1 0,0 0 0,0 0 0,0 0 0,0 0 0,-1 0 0,1 0 0,0 0 0,0 0 0,-1 0 0,1 1 0,-1-1 0,1 0 0,-1 0 0,1 0 0,-1 1 0,1 1 0,3 15 0,0 0 0,-1 0 0,-1 1 0,-1-1 0,0 0 0,-3 25 0,-20 108 0,9-94 0,-2-2 0,-3 0 0,-39 85 0,38-102 0,-1 0 0,-3-1 0,-1-1 0,-1-2 0,-45 48 0,63-75 0,-35 32 0,39-36 0,0-1 0,0 1 0,-1-1 0,1 0 0,-1 0 0,1 0 0,-1-1 0,0 1 0,0-1 0,-7 1 0,10-2 0,0 0 0,0 0 0,-1 0 0,1-1 0,0 1 0,0-1 0,0 1 0,0-1 0,0 1 0,0-1 0,1 1 0,-1-1 0,0 0 0,0 1 0,0-1 0,0 0 0,1 0 0,-1 0 0,0 0 0,1 1 0,-1-1 0,1 0 0,-1 0 0,1 0 0,-1 0 0,1-1 0,0 1 0,0 0 0,-1 0 0,1 0 0,0 0 0,0 0 0,0 0 0,0-2 0,0-45 0,0 43 0,4-36 0,1 0 0,3 0 0,0 1 0,26-68 0,-22 76 0,2 0 0,1 2 0,2-1 0,0 2 0,2 1 0,26-30 0,-37 48 0,1 1 0,0 0 0,0 0 0,1 1 0,0 1 0,1 0 0,0 0 0,16-7 0,-23 12 0,1 0 0,-1 1 0,0 0 0,0 0 0,1 0 0,-1 0 0,0 1 0,1 0 0,-1 0 0,1 0 0,-1 0 0,1 1 0,-1-1 0,0 1 0,1 0 0,-1 0 0,0 1 0,0 0 0,0-1 0,0 1 0,0 1 0,0-1 0,-1 0 0,1 1 0,-1 0 0,1 0 0,3 4 0,0 2 0,0 0 0,0 0 0,-1 1 0,0 0 0,-1 0 0,0 1 0,-1-1 0,0 1 0,0 0 0,-1 0 0,-1 1 0,2 14 0,-2-4 0,-1 0 0,0 0 0,-2 0 0,0 0 0,-8 34 0,5-35 0,-2 0 0,-1-1 0,-1 1 0,0-2 0,-2 1 0,0-1 0,-1 0 0,-19 23 0,12-19 0,-1-2 0,-2 0 0,0-1 0,-1-1 0,-45 30 0,36-30 0,-1-2 0,0-1 0,-1-1 0,-1-2 0,0-1 0,-1-2 0,0-1 0,-1-2 0,0-1 0,-55 1 0,73-7 0,0 0 0,-1-1 0,1-1 0,0-1 0,-27-8 0,40 10 0,1 0 0,1-1 0,-1 1 0,0-1 0,0 0 0,0 0 0,1 0 0,-1 0 0,1-1 0,0 1 0,0-1 0,0 0 0,0 0 0,0 0 0,0 0 0,1-1 0,-1 1 0,1-1 0,0 1 0,0-1 0,1 0 0,-1 0 0,1 0 0,0 0 0,0 0 0,0 0 0,0 0 0,1 0 0,0 0 0,0-6 0,1 0 0,1-1 0,0 1 0,1-1 0,0 1 0,1 0 0,0 0 0,0 0 0,1 0 0,0 1 0,1 0 0,0 0 0,9-9 0,2-2 0,2 0 0,0 1 0,39-28 0,-26 24 0,0 3 0,1 0 0,1 2 0,47-17 0,-59 26 0,1 2 0,-1 1 0,1 0 0,1 2 0,-1 1 0,0 0 0,1 2 0,28 2 0,-44-1 0,-1 1 0,1 1 0,-1-1 0,0 1 0,0 0 0,0 1 0,0 0 0,0 0 0,0 0 0,-1 1 0,1 0 0,-1 0 0,0 1 0,10 9 0,-13-10 0,1 0 0,-1 1 0,0 0 0,-1-1 0,1 1 0,-1 0 0,0 0 0,0 0 0,0 1 0,-1-1 0,0 0 0,0 1 0,0-1 0,0 1 0,-1-1 0,0 1 0,0-1 0,-1 1 0,0-1 0,-2 10 0,-2 3 0,-1-1 0,-1 0 0,-1 0 0,0-1 0,-1 0 0,-1-1 0,0 1 0,-1-2 0,-1 0 0,0 0 0,-23 19 0,-2-1 0,-2-2 0,-1-1 0,-49 25 0,62-37 0,-1-2 0,-1-1 0,0-1 0,-1-2 0,0-1 0,-47 9 0,75-18 0,1-1 0,-1 0 0,0 1 0,0-1 0,0 0 0,0 0 0,0-1 0,1 1 0,-1 0 0,0-1 0,0 1 0,0-1 0,0 1 0,1-1 0,-1 0 0,0 0 0,1 0 0,-1 0 0,1 0 0,-1 0 0,-2-2 0,3 1 0,-1-1 0,1 1 0,0 0 0,0-1 0,0 1 0,0 0 0,0-1 0,1 0 0,-1 1 0,1-1 0,-1 1 0,1-1 0,0-4 0,1-7 0,1-1 0,0 1 0,1 0 0,7-19 0,-2 8 0,1 0 0,2 1 0,0 0 0,2 1 0,21-30 0,-25 40 0,0 0 0,2 1 0,-1 1 0,2-1 0,-1 2 0,2 0 0,-1 0 0,1 1 0,1 1 0,17-9 0,-28 15 0,0 1 0,0 0 0,0-1 0,0 1 0,0 1 0,0-1 0,1 0 0,-1 1 0,0-1 0,0 1 0,0 0 0,1 0 0,-1 1 0,0-1 0,0 1 0,0-1 0,1 1 0,-1 0 0,0 0 0,5 3 0,-5-2 0,0 1 0,0 0 0,0 0 0,0 0 0,0 0 0,-1 0 0,1 0 0,-1 1 0,0 0 0,0-1 0,0 1 0,-1 0 0,3 7 0,1 10 0,-1-1 0,-1 1 0,-1 0 0,0 0 0,-2 21 0,-3 15 0,-3-1 0,-1 0 0,-4 0 0,-1-1 0,-4 0 0,-1-1 0,-3-1 0,-2 0 0,-45 75 0,52-104 0,15-24 0,0 0 0,0 0 0,0 0 0,0 0 0,0 0 0,0 1 0,0-1 0,0 0 0,0 0 0,0 0 0,0 0 0,0 0 0,0 0 0,0 0 0,0 1 0,0-1 0,0 0 0,0 0 0,0 0 0,0 0 0,0 0 0,0 0 0,0 0 0,0 1 0,0-1 0,-1 0 0,1 0 0,0 0 0,0 0 0,0 0 0,0 0 0,0 0 0,0 0 0,0 0 0,-1 0 0,1 0 0,0 0 0,0 0 0,0 0 0,0 0 0,0 0 0,0 0 0,-1 0 0,1 0 0,0 0 0,0 0 0,0 0 0,0 0 0,0 0 0,0 0 0,-1 0 0,1 0 0,0 0 0,0 0 0,0 0 0,0 0 0,0 0 0,0 0 0,0 0 0,0 0 0,-1-1 0,1 1 0,0 0 0,0 0 0,0 0 0,0 0 0,0 0 0,2-14 0,8-19 0,33-75 0,5 2 0,69-109 0,-102 192 0,-15 23 0,0 0 0,0 0 0,0 0 0,0 0 0,0 0 0,0 0 0,0-1 0,0 1 0,0 0 0,0 0 0,0 0 0,0 0 0,0 0 0,0 0 0,0-1 0,0 1 0,0 0 0,0 0 0,0 0 0,0 0 0,0 0 0,1 0 0,-1 0 0,0 0 0,0 0 0,0-1 0,0 1 0,0 0 0,0 0 0,0 0 0,0 0 0,1 0 0,-1 0 0,0 0 0,0 0 0,0 0 0,0 0 0,0 0 0,0 0 0,1 0 0,-1 0 0,0 0 0,0 0 0,0 0 0,0 0 0,0 0 0,0 0 0,1 0 0,-1 0 0,0 0 0,0 0 0,0 0 0,0 0 0,0 0 0,0 1 0,0-1 0,1 0 0,-1 0 0,0 0 0,0 0 0,0 0 0,0 0 0,0 0 0,-1 13 0,-7 18 0,-20 37 0,-2-1 0,-4-1 0,-2-2 0,-3-2 0,-2-1 0,-78 86 0,117-145 0,-28 27 0,17-24 0,13-5 0,-1-1 0,1 1 0,0-1 0,-1 1 0,1 0 0,0-1 0,-1 1 0,1-1 0,0 1 0,0-1 0,-1 1 0,1-1 0,0 1 0,0-1 0,0 0 0,0 1 0,0-1 0,0 1 0,0-1 0,0 1 0,0-1 0,0 1 0,0-1 0,0 1 0,0-1 0,0 0 0,1 0 0,6-37 0,3 0 0,1 0 0,16-37 0,3-8 0,-6 8 0,-4-2 0,-3-1 0,13-152 0,-30 229 0,1-1 0,-1 1 0,0 0 0,0 0 0,0-1 0,-1 1 0,1 0 0,0 0 0,0-1 0,-1 1 0,1 0 0,0 0 0,-1 0 0,1 0 0,-1-1 0,0 1 0,0-1 0,0 1 0,1 1 0,-1 0 0,0-1 0,1 1 0,-1 0 0,0 0 0,1 0 0,-1-1 0,0 1 0,1 0 0,-1 0 0,0 0 0,1 0 0,-1 0 0,0 0 0,1 0 0,-1 0 0,0 1 0,1-1 0,-1 0 0,0 0 0,1 0 0,-2 1 0,-5 3 0,0 0 0,1 0 0,-1 0 0,-8 9 0,6-5 0,-75 57 0,-23 21 0,-192 117 0,247-174 0,-106 43 0,155-70 0,-1 0 0,0-1 0,0 0 0,-1 0 0,1 0 0,0-1 0,0 1 0,-6-1 0,9 0 0,0-1 0,0 1 0,0-1 0,-1 1 0,1-1 0,0 1 0,0-1 0,0 1 0,0-1 0,0 0 0,0 0 0,0 1 0,0-1 0,0 0 0,1 0 0,-1 0 0,0 0 0,1 0 0,-1 0 0,0 0 0,1-1 0,-1 1 0,1 0 0,0 0 0,-1 0 0,1-1 0,0 1 0,0 0 0,-1 0 0,1 0 0,0-2 0,-1-18 0,0 1 0,2-1 0,0 0 0,1 1 0,7-29 0,32-105 0,-40 151 0,22-74 0,4 1 0,2 2 0,5 1 0,2 1 0,60-87 0,-87 145 0,31-38 0,-37 49 0,-1 0 0,1 0 0,1 0 0,-1 0 0,0 1 0,0-1 0,1 1 0,0 0 0,-1 0 0,1 0 0,0 1 0,4-2 0,-7 3 0,0 0 0,0 0 0,0 0 0,0 0 0,0 0 0,-1 0 0,1 0 0,0 0 0,0 0 0,0 1 0,0-1 0,0 0 0,0 1 0,0-1 0,-1 1 0,1-1 0,0 1 0,0-1 0,-1 1 0,1 0 0,0-1 0,-1 1 0,1 0 0,0-1 0,-1 1 0,1 0 0,-1 0 0,0 0 0,1-1 0,-1 1 0,1 0 0,-1 0 0,0 0 0,1 1 0,4 36 0,-4-35 0,0 37 0,-1 0 0,-2 0 0,-1 0 0,-2 0 0,-2-1 0,-2 0 0,-1 0 0,-30 70 0,28-82 0,0-1 0,-2-1 0,-1 0 0,-1-1 0,-1-1 0,-1 0 0,-1-1 0,-1-1 0,0-1 0,-2-1 0,-1-1 0,0-1 0,-27 15 0,46-29 0,-4 1 0,0 0 0,1 0 0,-1-1 0,-16 5 0,23-8 0,-1 0 0,1 1 0,0-1 0,0 0 0,-1 0 0,1 0 0,0 0 0,0 0 0,-1 0 0,1 0 0,0 0 0,-1-1 0,1 1 0,0-1 0,0 1 0,0 0 0,0-1 0,-1 0 0,1 1 0,0-1 0,0 0 0,0 0 0,0 1 0,0-1 0,0 0 0,0 0 0,1 0 0,-1 0 0,0 0 0,0 0 0,1 0 0,-1-1 0,1 1 0,-1 0 0,1 0 0,-1 0 0,1-1 0,0 1 0,-1-3 0,-1-14 0,0-1 0,1 1 0,1-1 0,4-31 0,17-80 0,-14 91 0,64-261 0,-58 260 0,1 1 0,3 0 0,1 1 0,1 1 0,34-46 0,-49 76 0,1 1 0,0 0 0,0 0 0,1 0 0,0 1 0,0-1 0,11-6 0,-16 11 0,0 1 0,1-1 0,-1 0 0,1 1 0,-1-1 0,1 1 0,-1 0 0,1-1 0,0 1 0,-1 0 0,1 0 0,-1 0 0,1 0 0,0 0 0,-1 0 0,1 1 0,1 0 0,-1 0 0,0 0 0,0 0 0,0 0 0,0 1 0,0-1 0,0 1 0,0-1 0,-1 1 0,1 0 0,-1 0 0,1-1 0,-1 1 0,1 0 0,1 4 0,3 6 0,-1 1 0,0-1 0,0 1 0,-2 0 0,1 0 0,-2 0 0,1 1 0,-2-1 0,0 1 0,-1-1 0,0 1 0,-1-1 0,0 0 0,-1 1 0,-1-1 0,0 0 0,0 0 0,-2 0 0,1 0 0,-10 16 0,8-17 0,-1-1 0,1-1 0,-2 1 0,1-1 0,-1-1 0,-1 1 0,0-1 0,0-1 0,-1 0 0,0 0 0,0-1 0,-1 0 0,0-1 0,0 0 0,-1-1 0,1 0 0,-1 0 0,0-2 0,-1 1 0,1-2 0,-24 3 0,23-4 0,-1-2 0,0 0 0,0 0 0,0-1 0,1-1 0,-1 0 0,1-1 0,0 0 0,0-1 0,0-1 0,0 0 0,1-1 0,0 0 0,-12-10 0,17 12 0,0-1 0,-1-1 0,2 1 0,-1-1 0,1 0 0,0-1 0,1 0 0,0 0 0,0 0 0,0 0 0,1-1 0,0 0 0,1 1 0,0-1 0,1-1 0,0 1 0,0 0 0,1-1 0,0 1 0,0-1 0,2-13 0,-1 16 0,1 0 0,1 0 0,-1 1 0,1-1 0,0 1 0,1-1 0,0 1 0,0 0 0,0 0 0,0 0 0,1 0 0,0 0 0,5-5 0,-1 4 0,0-1 0,0 1 0,0 1 0,1 0 0,0 0 0,0 1 0,18-8 0,1 3 0,0 1 0,1 1 0,0 2 0,0 0 0,34-1 0,94 0 0,162 13 0,-292-2 0,-27-4 0,0 0 0,0 0 0,0 0 0,0 0 0,0 0 0,0 0 0,1 0 0,-1 0 0,0 1 0,0-1 0,0 0 0,0 0 0,0 0 0,0 0 0,0 0 0,0 0 0,0 1 0,0-1 0,0 0 0,0 0 0,0 0 0,0 0 0,0 0 0,0 1 0,0-1 0,0 0 0,0 0 0,0 0 0,0 0 0,0 0 0,0 1 0,0-1 0,0 0 0,0 0 0,0 0 0,0 0 0,-1 0 0,1 0 0,0 1 0,0-1 0,0 0 0,0 0 0,0 0 0,0 0 0,0 0 0,0 0 0,-1 0 0,1 0 0,0 0 0,0 0 0,0 0 0,0 0 0,0 0 0,-1 0 0,1 1 0,0-1 0,0 0 0,0 0 0,0 0 0,0 0 0,-1-1 0,1 1 0,0 0 0,0 0 0,0 0 0,-49 13 0,-30 0 0,-1-2 0,0-5 0,-1-2 0,1-5 0,0-3 0,0-3 0,-106-23 0,171 26 0,8 3 0,-1 0 0,1-1 0,-1 0 0,1-1 0,0 0 0,0 0 0,0 0 0,-12-9 0,19 12 0,-1 0 0,1-1 0,-1 1 0,1-1 0,-1 1 0,1-1 0,0 1 0,-1-1 0,1 1 0,0-1 0,-1 0 0,1 1 0,0-1 0,-1 0 0,1 1 0,0-1 0,0 1 0,0-1 0,0 0 0,0 0 0,0 1 0,0-1 0,0 0 0,0 1 0,0-1 0,0 0 0,0 1 0,1-2 0,14-16 0,30-7 0,-43 24 0,43-18 0,1 3 0,1 1 0,0 2 0,1 3 0,78-8 0,250 4 0,-358 14 0,324-2 0,-618-1 0,-87-4 0,-179-35 0,504 34 0,24 4 0,14 4 0,0 0 0,0 0 0,0 0 0,1 0 0,-1 0 0,0 0 0,0 0 0,0 0 0,0 0 0,0 0 0,0 0 0,0 0 0,0 0 0,0 0 0,0 0 0,0 0 0,1 0 0,-1-1 0,0 1 0,0 0 0,0 0 0,0 0 0,0 0 0,0 0 0,0 0 0,0 0 0,0 0 0,0 0 0,0 0 0,0 0 0,0 0 0,0-1 0,0 1 0,0 0 0,0 0 0,0 0 0,0 0 0,0 0 0,0 0 0,0 0 0,0 0 0,0 0 0,0 0 0,0-1 0,0 1 0,0 0 0,0 0 0,0 0 0,0 0 0,0 0 0,0 0 0,0 0 0,0 0 0,53-6 0,1 3 0,61 5 0,-18 0 0,607 13 0,-5 59 0,-679-71 0,10 2 0,48 14 0,-67-13 0,-15-3 0,-19 1 0,-405-1 0,243-6 0,-124 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5:17:03.7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2119 2047 24575,'3'2'0,"1"1"0,-1-1 0,1 0 0,0 0 0,0 0 0,0 0 0,0-1 0,1 0 0,-1 0 0,0 0 0,0 0 0,1 0 0,-1-1 0,8 0 0,-6 0 0,1 0 0,-1-1 0,1 0 0,-1 0 0,0 0 0,1-1 0,-1 0 0,0 0 0,8-5 0,1-2 0,-1-2 0,0 1 0,-1-2 0,0 0 0,0-1 0,-1 0 0,-1 0 0,11-18 0,9-19 0,27-60 0,-5 10 0,93-153 0,-249 446 0,82-162 0,15-29 0,4-10 0,5-12 0,1 0 0,0 0 0,13-30 0,-10 26 0,149-395 0,-126 356 0,-30 62 0,1-1 0,0 1 0,0-1 0,0 0 0,0 1 0,0 0 0,0-1 0,1 1 0,-1 0 0,0-1 0,1 1 0,-1 0 0,1 0 0,1-1 0,-2 2 0,0 0 0,0 1 0,-1-1 0,1 0 0,0 1 0,0-1 0,-1 1 0,1-1 0,0 1 0,-1-1 0,1 1 0,0 0 0,-1-1 0,1 1 0,-1 0 0,1-1 0,-1 1 0,0 0 0,1 0 0,-1-1 0,0 1 0,1 0 0,-1 0 0,0 0 0,0 0 0,0-1 0,0 1 0,0 0 0,0 0 0,0 1 0,6 38 0,-2-1 0,-2 1 0,-3 58 0,-1-28 0,1 44 0,-5 362 0,2-421 0,1-41 0,0-14 0,-1-24 0,-3-128 0,6 90 0,-2 1 0,-16-81 0,19 139 0,-1 0 0,0 0 0,1 1 0,-1-1 0,0 0 0,0 1 0,-1-1 0,1 1 0,0 0 0,-1-1 0,-3-3 0,5 6 0,0 0 0,-1-1 0,1 1 0,-1 0 0,1 0 0,0 0 0,-1-1 0,1 1 0,-1 0 0,1 0 0,0 0 0,-1 0 0,1 0 0,-1 0 0,1 0 0,-1 0 0,1 0 0,0 0 0,-1 0 0,1 0 0,-1 0 0,1 0 0,0 1 0,-1-1 0,1 0 0,-1 0 0,0 1 0,-13 17 0,1 14 0,2 0 0,1 0 0,2 1 0,-8 62 0,4-25 0,-33 162 0,37-207 0,8-25 0,0 0 0,-1 0 0,1 1 0,0-1 0,0 0 0,0 0 0,0 0 0,-1 0 0,1 0 0,0 0 0,0 0 0,0 0 0,0 0 0,-1 0 0,1 0 0,0 0 0,0 0 0,0 0 0,-1 0 0,1 0 0,0 0 0,0 0 0,0 0 0,0-1 0,-1 1 0,1 0 0,0 0 0,0 0 0,0 0 0,0 0 0,0 0 0,-1 0 0,1-1 0,0 1 0,0 0 0,0 0 0,0 0 0,0 0 0,0-1 0,0 1 0,0 0 0,-1 0 0,1 0 0,0 0 0,0-1 0,0 1 0,0 0 0,0 0 0,0 0 0,0 0 0,0-1 0,0 1 0,0 0 0,0-1 0,-8-49 0,-4-149 0,-8-76 0,18 253 0,-8-72 0,-3 1 0,-35-122 0,46 207 0,-1 0 0,0 1 0,-1-1 0,0 0 0,-7-9 0,11 16 0,-1 0 0,1 1 0,-1-1 0,1 0 0,-1 0 0,0 0 0,0 0 0,1 0 0,-1 1 0,0-1 0,0 0 0,0 1 0,0-1 0,0 1 0,0-1 0,0 1 0,0-1 0,0 1 0,0 0 0,0-1 0,0 1 0,0 0 0,0 0 0,0 0 0,0 0 0,0 0 0,0 0 0,0 0 0,0 0 0,0 0 0,-1 0 0,1 1 0,0-1 0,0 0 0,0 1 0,0-1 0,0 1 0,1-1 0,-1 1 0,0 0 0,0-1 0,0 1 0,0 0 0,0 0 0,1-1 0,-1 1 0,0 0 0,1 0 0,-1 1 0,-7 9 0,2 0 0,0 1 0,0 0 0,1 0 0,-6 21 0,-10 54 0,47-210 0,28-166 0,-54 289 0,0 0 0,0 0 0,0 0 0,0 0 0,-1 0 0,1 0 0,0 0 0,0 0 0,0 0 0,0 0 0,0 0 0,0 0 0,0 0 0,0 0 0,0 0 0,0 0 0,-1 0 0,1 0 0,0 0 0,0 0 0,0-1 0,0 1 0,0 0 0,0 0 0,0 0 0,0 0 0,0 0 0,0 0 0,0 0 0,0 0 0,0 0 0,0 0 0,0 0 0,0 0 0,-1-1 0,1 1 0,0 0 0,0 0 0,0 0 0,0 0 0,0 0 0,0 0 0,0 0 0,0 0 0,0 0 0,0 0 0,0-1 0,1 1 0,-1 0 0,0 0 0,0 0 0,0 0 0,0 0 0,0 0 0,0 0 0,0 0 0,0 0 0,0 0 0,0 0 0,0-1 0,-6 11 0,-7 18 0,-19 53 0,20-46 0,-1-1 0,-2 0 0,-2-1 0,-34 53 0,50-84 0,1-1 0,-1 0 0,0 0 0,0 0 0,0 0 0,0 0 0,0 0 0,0 0 0,0 0 0,0 0 0,0 0 0,0-1 0,0 1 0,0 0 0,-1-1 0,1 1 0,0-1 0,0 1 0,-1-1 0,1 0 0,-3 1 0,3-2 0,0 1 0,0-1 0,0 1 0,1-1 0,-1 1 0,0-1 0,0 0 0,0 1 0,1-1 0,-1 0 0,0 0 0,1 0 0,-1 1 0,0-1 0,1 0 0,-1 0 0,1 0 0,0 0 0,-1 0 0,1 0 0,-1-1 0,-2-11 0,1 1 0,0 0 0,0-19 0,2 29 0,-1-18 0,-2-115 0,3 121 0,1 0 0,1 0 0,0 1 0,1-1 0,1 0 0,0 1 0,9-18 0,-13 29 0,1 1 0,-1-1 0,1 1 0,0-1 0,0 1 0,0 0 0,0-1 0,0 1 0,0 0 0,0 0 0,0 0 0,1 0 0,1-1 0,-3 2 0,1 0 0,-1 0 0,0 0 0,1-1 0,-1 1 0,1 0 0,-1 1 0,0-1 0,1 0 0,-1 0 0,1 0 0,-1 0 0,0 0 0,1 0 0,-1 0 0,0 0 0,1 1 0,-1-1 0,0 0 0,1 0 0,-1 1 0,0-1 0,1 0 0,-1 0 0,0 1 0,0-1 0,1 0 0,-1 1 0,0-1 0,0 0 0,0 1 0,1 0 0,0 3 0,1 0 0,-1 0 0,0 0 0,0 0 0,-1 0 0,1 0 0,-1 0 0,0 9 0,-2 9 0,-2 1 0,0-1 0,-1 0 0,-1 0 0,-1-1 0,-1 0 0,-1 0 0,-1-1 0,-1 0 0,0 0 0,-2-1 0,0-1 0,-1 0 0,-21 20 0,-22 17 0,-2-3 0,-112 76 0,149-113 0,14-9 0,1-1 0,1 0 0,-1-1 0,-1 1 0,-12 5 0,19-10 0,-1 1 0,1-1 0,0 0 0,0 1 0,-1-1 0,1 0 0,0 0 0,-1 1 0,1-1 0,0 0 0,0-1 0,-1 1 0,1 0 0,0 0 0,-1 0 0,1-1 0,0 1 0,0-1 0,-1 1 0,1-1 0,0 1 0,0-1 0,0 0 0,0 1 0,0-1 0,0 0 0,0 0 0,0 0 0,0 0 0,0 0 0,1 0 0,-1 0 0,0 0 0,1 0 0,-1 0 0,0-3 0,-3-4 0,2-1 0,-1-1 0,1 1 0,0 0 0,1 0 0,0-15 0,3-61 0,-1 61 0,-1 7 0,1 1 0,1-1 0,1 1 0,0 0 0,1 0 0,11-30 0,-13 42 0,0 0 0,0 1 0,0-1 0,1 0 0,-1 1 0,1 0 0,0-1 0,-1 1 0,2 0 0,-1 0 0,0 1 0,0-1 0,1 1 0,0 0 0,-1-1 0,1 1 0,0 1 0,0-1 0,0 1 0,0 0 0,0-1 0,1 2 0,-1-1 0,0 0 0,0 1 0,1 0 0,-1 0 0,0 0 0,0 1 0,1-1 0,5 3 0,-4-2 0,0 1 0,0 0 0,0 1 0,0-1 0,-1 1 0,1 0 0,-1 1 0,0-1 0,0 1 0,0 0 0,0 0 0,-1 1 0,1 0 0,-1-1 0,0 1 0,-1 1 0,1-1 0,-1 0 0,0 1 0,0 0 0,-1 0 0,1 0 0,-2 0 0,1 0 0,0 0 0,0 11 0,0-6 0,-1-1 0,0 1 0,-1-1 0,0 1 0,-1 0 0,0-1 0,-1 1 0,0-1 0,0 1 0,-1-1 0,-1 0 0,0 0 0,0 0 0,-1-1 0,-8 15 0,0-9 0,0-1 0,-1-1 0,0 0 0,-1 0 0,-1-1 0,1-1 0,-2-1 0,0 0 0,0-2 0,-1 0 0,-33 11 0,4-5 0,0-3 0,-1-1 0,-73 5 0,20-9 0,-116-7 0,173-5 0,27-3 0,17 9 0,0 0 0,0-1 0,0 1 0,0-1 0,-1 1 0,1-1 0,0 1 0,0 0 0,0-1 0,0 1 0,0-1 0,0 1 0,1-1 0,-1 1 0,0 0 0,0-1 0,0 1 0,0-1 0,0 1 0,1 0 0,-1-1 0,0 1 0,0-1 0,0 1 0,1 0 0,-1 0 0,0-1 0,1 1 0,-1 0 0,0-1 0,1 1 0,-1 0 0,0 0 0,1-1 0,-1 1 0,1 0 0,5-4 0,0 1 0,0 0 0,0 0 0,0 1 0,1-1 0,-1 1 0,1 1 0,6-2 0,59-5 0,-48 7 0,231-7 0,-210 10 0,0 3 0,0 1 0,70 19 0,-109-23 0,0 0 0,0 0 0,0 0 0,0 1 0,-1 0 0,1 0 0,-1 0 0,0 1 0,0 0 0,0 0 0,0 0 0,-1 1 0,5 5 0,-6-6 0,-1 0 0,0 0 0,0 0 0,0 0 0,0 0 0,-1 1 0,0-1 0,0 1 0,0-1 0,0 1 0,-1-1 0,1 1 0,-1-1 0,-1 1 0,1-1 0,0 1 0,-1-1 0,-2 9 0,-1-4 0,0 0 0,0 0 0,0 0 0,-1-1 0,0 1 0,-1-1 0,0 0 0,0-1 0,-1 0 0,1 0 0,-2 0 0,1-1 0,-1 0 0,0 0 0,-9 4 0,-12 7 0,1-3 0,-2 0 0,-37 11 0,-4-4 0,0-4 0,-2-3 0,0-3 0,-135 3 0,161-14 0,35-2 0,14-1 0,20-3 0,176-29 0,276-13 0,-606 76 0,28-4 0,18-6 0,-324 58 0,396-74 0,3 0 0,0 0 0,0-1 0,-21-1 0,30 0 0,0 0 0,0-1 0,0 1 0,1 0 0,-1-1 0,0 1 0,0-1 0,0 0 0,0 1 0,0-1 0,1 0 0,-1 0 0,0 0 0,1 0 0,-1-1 0,1 1 0,-1 0 0,1-1 0,0 1 0,-1-1 0,1 1 0,0-1 0,0 1 0,0-1 0,0 0 0,0 0 0,0-3 0,-1-4 0,1-1 0,0 0 0,1 1 0,0-1 0,1 0 0,-1 1 0,2-1 0,0 1 0,0-1 0,6-16 0,3-2 0,1 0 0,20-33 0,-8 20 0,2 1 0,2 1 0,59-62 0,-66 80 0,1 0 0,1 1 0,1 2 0,0 0 0,2 2 0,0 0 0,31-13 0,-35 21 0,1 1 0,-1 1 0,1 0 0,0 2 0,39-2 0,116 9 0,-174-3 0,3 0 0,0 0 0,1 1 0,-1 0 0,10 4 0,-16-5 0,0 0 0,1 1 0,-1-1 0,0 1 0,0-1 0,0 1 0,0-1 0,0 1 0,0 0 0,0-1 0,0 1 0,0 0 0,0 0 0,0 0 0,-1 0 0,1 0 0,0 0 0,-1 0 0,1 0 0,0 0 0,-1 0 0,0 0 0,1 0 0,-1 1 0,1-1 0,-1 0 0,0 0 0,0 0 0,0 1 0,0-1 0,0 0 0,0 0 0,0 2 0,-2 2 0,1-1 0,-1 1 0,1-1 0,-1 1 0,-1-1 0,1 0 0,-1 0 0,1 0 0,-1 0 0,0 0 0,-1-1 0,1 1 0,-1-1 0,-4 4 0,-8 5 0,-1 0 0,-19 9 0,-15 6 0,-2-2 0,0-3 0,-95 26 0,-176 20 0,224-53 0,-132 4 0,222-19 0,-1 0 0,1 0 0,-1-1 0,1 0 0,-1-1 0,1 0 0,-16-6 0,22 6 0,1 1 0,0-1 0,0 0 0,0 0 0,0 0 0,0-1 0,0 1 0,1 0 0,-1-1 0,1 0 0,-1 0 0,1 0 0,0 0 0,0 0 0,1 0 0,-1 0 0,1-1 0,-1 1 0,1-1 0,0 1 0,0-1 0,1 1 0,-1-1 0,0-6 0,1-4 0,1 0 0,0 0 0,1 0 0,0 0 0,1 0 0,1 0 0,0 1 0,8-18 0,6-8 0,33-54 0,-35 67 0,1 1 0,1 1 0,1 0 0,31-29 0,-40 43 0,1 1 0,0 0 0,0 1 0,1 0 0,0 1 0,1 1 0,-1-1 0,1 2 0,0 0 0,1 0 0,22-4 0,-33 9 0,0-1 0,-1 1 0,1-1 0,0 1 0,0 0 0,-1 0 0,1 0 0,0 0 0,0 1 0,-1-1 0,1 1 0,0 0 0,-1 0 0,1-1 0,-1 2 0,1-1 0,-1 0 0,1 0 0,-1 1 0,0 0 0,0-1 0,0 1 0,3 2 0,-3 1 0,1-1 0,-1 0 0,0 1 0,0-1 0,-1 1 0,1-1 0,-1 1 0,0 0 0,0 0 0,-1 0 0,1-1 0,-1 8 0,0 1 0,0 0 0,0 0 0,-1 0 0,-1-1 0,0 1 0,-1 0 0,-1-1 0,0 1 0,0-1 0,-7 12 0,6-15 0,-1 0 0,0 0 0,-1-1 0,0 1 0,0-1 0,-1-1 0,0 0 0,0 0 0,0 0 0,-1-1 0,0-1 0,-16 9 0,2-5 0,0 0 0,-1-1 0,0-1 0,0-1 0,0-1 0,-1-2 0,-34 2 0,28-5 0,0 0 0,1-2 0,-1-2 0,1-1 0,-46-13 0,58 13 0,0-1 0,0-1 0,0-1 0,1-1 0,1 0 0,-22-16 0,32 20 0,-1-1 0,1 0 0,0 0 0,0 0 0,0-1 0,1 1 0,0-2 0,0 1 0,1 0 0,0-1 0,1 0 0,-1 0 0,1 0 0,1 0 0,0 0 0,-2-12 0,0-9 0,2 0 0,2 0 0,0 0 0,6-41 0,-3 55 0,0-1 0,0 1 0,1 1 0,1-1 0,1 1 0,0 0 0,1 0 0,0 0 0,1 1 0,10-12 0,-13 19 0,0 0 0,0 1 0,1 0 0,-1 0 0,1 0 0,1 1 0,-1 0 0,1 0 0,-1 1 0,1-1 0,0 1 0,8-2 0,-11 4 0,0 0 0,0 1 0,0-1 0,0 1 0,0-1 0,1 1 0,-1 0 0,0 1 0,0-1 0,0 1 0,0 0 0,0 0 0,0 0 0,0 0 0,0 1 0,0 0 0,0 0 0,-1 0 0,1 0 0,-1 0 0,0 1 0,1-1 0,3 5 0,4 7 0,0 0 0,-1 0 0,0 1 0,-1 0 0,-1 1 0,-1 0 0,10 29 0,29 126 0,-40-143 0,6 20 0,-3 1 0,-1 1 0,-3 0 0,-1 85 0,-6-116 0,0-1 0,-1 0 0,-1 0 0,-1 0 0,0 0 0,-14 28 0,12-33 0,0-1 0,0-1 0,-1 1 0,0-1 0,-1 0 0,-1-1 0,0 0 0,0-1 0,-22 16 0,20-17 0,0 0 0,-1-2 0,0 1 0,0-1 0,0-1 0,-1-1 0,1 0 0,-1 0 0,0-2 0,-17 2 0,23-3 0,0-1 0,0 0 0,0 0 0,0-1 0,0 0 0,0-1 0,0 0 0,1 0 0,-1-1 0,1 0 0,-1 0 0,1 0 0,0-1 0,0 0 0,0-1 0,1 1 0,0-1 0,0-1 0,-8-8 0,2-1 0,1-1 0,1 0 0,0-1 0,1 0 0,1-1 0,1 0 0,0 0 0,1 0 0,1-1 0,-2-19 0,0-3 0,3 0 0,1-1 0,4-67 0,1 84 0,1 0 0,0 0 0,2 1 0,1-1 0,1 1 0,1 1 0,1-1 0,12-22 0,-16 37 0,1-1 0,0 1 0,0 1 0,1-1 0,0 1 0,0 0 0,1 1 0,0-1 0,1 2 0,-1-1 0,1 1 0,0 1 0,1-1 0,-1 1 0,1 1 0,0 0 0,0 1 0,1-1 0,-1 2 0,1 0 0,11-1 0,-2 2 0,1 1 0,-1 1 0,0 1 0,0 1 0,0 1 0,0 0 0,0 2 0,-1 0 0,0 1 0,0 1 0,-1 1 0,0 1 0,-1 0 0,27 21 0,-25-17 0,0 2 0,-2 0 0,0 1 0,0 0 0,-2 2 0,0 0 0,-1 0 0,-1 1 0,-1 1 0,-1 0 0,-1 1 0,9 26 0,-15-37 0,-1 0 0,-1-1 0,0 1 0,0 0 0,-1 0 0,0 0 0,-1 0 0,0 0 0,-1 0 0,0 0 0,-1 0 0,0 0 0,-1 0 0,0 0 0,-1-1 0,0 0 0,-1 0 0,0 0 0,0 0 0,-1-1 0,0 1 0,-1-2 0,0 1 0,0-1 0,-1 0 0,0 0 0,0-1 0,-1 0 0,0-1 0,0 1 0,-18 7 0,-5 2 0,-1-2 0,0-1 0,-1-1 0,-1-2 0,1-2 0,-1-1 0,-1-1 0,1-3 0,-40 0 0,68-3 0,0 0 0,0-1 0,-1 0 0,1 0 0,1 0 0,-1-1 0,0 0 0,0-1 0,1 1 0,-10-6 0,13 5 0,0 1 0,0 0 0,0-1 0,0 1 0,1-1 0,-1 0 0,1 0 0,0 0 0,0 0 0,0 0 0,0 0 0,1-1 0,-1 1 0,1-1 0,0 1 0,0-1 0,0 0 0,0 1 0,1-1 0,-1 0 0,1-6 0,1-2 0,0 1 0,0 0 0,1-1 0,1 1 0,-1 0 0,2 0 0,0 0 0,0 1 0,1-1 0,0 1 0,1 0 0,0 1 0,1-1 0,0 1 0,0 0 0,1 1 0,0 0 0,0 0 0,13-8 0,4-2 0,0 1 0,1 2 0,0 0 0,2 2 0,-1 1 0,35-10 0,-4 5 0,2 2 0,0 4 0,0 1 0,1 4 0,-1 2 0,1 3 0,108 11 0,-133-5 0,0 2 0,-1 1 0,1 1 0,41 19 0,-63-23 0,0 1 0,-1 1 0,0 1 0,0 0 0,-1 0 0,0 1 0,0 1 0,-1 0 0,0 1 0,-1 0 0,0 0 0,16 26 0,-21-26 0,0 0 0,-1 0 0,0 0 0,-1 1 0,-1 0 0,0-1 0,0 1 0,-1 0 0,-1 0 0,-1 20 0,0-13 0,-2 0 0,0 0 0,-1-1 0,-1 1 0,-13 33 0,7-31 0,-1 0 0,-1-1 0,-1 0 0,-27 30 0,64-74 0,1 1 0,51-39 0,63-31 0,-120 81 0,-1 1 0,2 1 0,-1 0 0,1 1 0,1 2 0,0 0 0,0 0 0,0 2 0,41-5 0,104 7 0,-136 5 0,0 0 0,1 2 0,43 12 0,-69-15 0,-1 1 0,1-1 0,-1 0 0,0 1 0,1 0 0,-1 0 0,0 0 0,0 0 0,0 0 0,0 0 0,0 1 0,-1 0 0,1-1 0,-1 1 0,0 0 0,1 0 0,-1 0 0,-1 1 0,1-1 0,0 0 0,-1 1 0,0-1 0,0 1 0,1 3 0,0 8 0,0-1 0,-2 0 0,1 1 0,-5 27 0,1 3 0,7-25 0,-4-20 0,1 0 0,-1 0 0,0 0 0,0 0 0,0 0 0,1 0 0,-1 0 0,0 1 0,1-1 0,-1 0 0,0 0 0,0 0 0,1 0 0,-1 0 0,0 0 0,0 0 0,1 0 0,-1 0 0,0 0 0,0-1 0,1 1 0,-1 0 0,0 0 0,0 0 0,1 0 0,-1 0 0,0 0 0,0-1 0,1 1 0,-1 0 0,0 0 0,0 0 0,0-1 0,1 1 0,-1 0 0,0-1 0,3-3 0,0 0 0,0 0 0,0 0 0,-1-1 0,1 1 0,1-6 0,7-22 0,-2 1 0,-1-1 0,-2-1 0,-1 1 0,2-51 0,-7 77 0,0 1 0,0 0 0,0 0 0,-1-1 0,0 1 0,0 0 0,0 0 0,-1 0 0,1 0 0,-5-7 0,5 9 0,-1 1 0,0-1 0,0 1 0,0-1 0,-1 1 0,1 0 0,-1 0 0,1 0 0,-1 0 0,1 0 0,-1 1 0,0-1 0,0 1 0,0 0 0,0 0 0,0 0 0,0 0 0,-4-1 0,-12-1 0,0 1 0,0 1 0,0 0 0,0 2 0,-23 2 0,-96 23 0,74-13 0,44-9 0,-35 7 0,1-3 0,-65 3 0,103-11 0,0 0 0,0-1 0,0-1 0,0 0 0,0-2 0,0 1 0,1-2 0,-1 0 0,1-1 0,0 0 0,1-1 0,-15-10 0,26 15 0,1 0 0,-1 0 0,0 0 0,1 0 0,-1-1 0,1 0 0,-1 1 0,1-1 0,0 0 0,0 0 0,1 0 0,-1 0 0,0 0 0,1 0 0,-2-6 0,3 6 0,-1 1 0,1-1 0,0 0 0,0 0 0,0 1 0,1-1 0,-1 0 0,1 1 0,-1-1 0,1 0 0,0 1 0,0-1 0,0 1 0,0-1 0,1 1 0,-1-1 0,1 1 0,-1 0 0,1 0 0,3-3 0,13-13 0,2 1 0,0 1 0,43-26 0,-42 29 0,0 0 0,-2-1 0,0-2 0,0 1 0,15-20 0,-33 35 0,43-57 0,-41 52 0,0 1 0,0-2 0,0 1 0,0 0 0,-1-1 0,0 1 0,0-1 0,0 1 0,1-11 0,-3 15 0,0 1 0,0-1 0,0 0 0,0 1 0,-1-1 0,1 0 0,0 1 0,0-1 0,0 1 0,-1-1 0,1 0 0,0 1 0,-1-1 0,1 1 0,0-1 0,-1 1 0,1-1 0,-1 1 0,1-1 0,-1 1 0,1-1 0,-1 1 0,1-1 0,-1 1 0,1 0 0,-1-1 0,0 1 0,1 0 0,-1 0 0,0-1 0,1 1 0,-1 0 0,1 0 0,-1 0 0,0 0 0,0 0 0,1 0 0,-1 0 0,0 0 0,1 0 0,-2 1 0,-31 6 0,29-6 0,-65 17 0,-1-2 0,-1-4 0,-138 6 0,166-16 0,-53 1 0,84-4 0,1 0 0,-1 0 0,0-1 0,1 0 0,-19-7 0,27 8 0,1 0 0,-1 0 0,1 0 0,0-1 0,0 1 0,-1-1 0,1 1 0,0-1 0,0 0 0,0 1 0,1-1 0,-1 0 0,0 0 0,1-1 0,-1 1 0,1 0 0,0 0 0,0-1 0,-1-2 0,1 1 0,0 0 0,0 0 0,1 0 0,0-1 0,-1 1 0,1 0 0,1 0 0,-1-1 0,1 1 0,2-8 0,0 1 0,1 0 0,1 0 0,0 1 0,0 0 0,1-1 0,0 2 0,13-16 0,-2 8 0,0 1 0,1 1 0,0 0 0,1 2 0,1 0 0,0 1 0,1 1 0,24-10 0,12 0 0,0 2 0,60-12 0,364-56 0,-441 82 0,-28 6 0,-11 3 0,-18 8 0,-19 4 0,-1-2 0,-1-1 0,-75 14 0,73-18 0,-598 103 0,354-68 0,252-39 0,-180 26 0,154-29 0,44-6 0,15-2 0,22-9 0,-22 15 0,77-38 0,2 4 0,153-44 0,179-18 0,-314 75 0,-78 19 0,-27 9 0,-31 11 0,-24 6 0,-2-2 0,-115 22 0,-137-1 0,299-42 0,-21 3 0,-43-2 0,78-2 0,1 0 0,-1 0 0,1 0 0,-1 0 0,1-1 0,0 1 0,-1-1 0,1 0 0,0 1 0,-1-1 0,1 0 0,0-1 0,0 1 0,0 0 0,0 0 0,0-1 0,0 0 0,0 1 0,0-1 0,1 0 0,-3-2 0,3 1 0,0 0 0,0 0 0,0 0 0,0 0 0,0 0 0,0 0 0,1 0 0,0 0 0,-1 0 0,1 0 0,1 0 0,-1 0 0,0 0 0,2-5 0,1-5 0,1 0 0,0 1 0,1-1 0,1 1 0,0 0 0,13-19 0,3 2 0,1 0 0,47-42 0,62-43 0,-112 97 0,18-14 0,1 1 0,73-42 0,-96 63 0,1 1 0,1 1 0,0 0 0,-1 1 0,2 1 0,-1 1 0,1 1 0,-1 0 0,1 1 0,22 1 0,-11 3 0,-8-1 0,0 0 0,30-4 0,-45 2 0,0 0 0,0-1 0,0 1 0,0-2 0,0 1 0,-1-1 0,1 0 0,-1 0 0,0-1 0,0 0 0,9-7 0,-8 5 0,1 0 0,-1-1 0,0 0 0,-1 0 0,0 0 0,0-1 0,0 0 0,-1 0 0,0-1 0,-1 0 0,0 1 0,0-1 0,-1-1 0,4-17 0,-10 61 0,2 1 0,1-1 0,2 0 0,10 56 0,-8-67 0,-1 0 0,1 40 0,-4-51 0,0-1 0,-1 0 0,-1 0 0,0 1 0,0-1 0,-1 0 0,-7 16 0,9-25 11,1 0-1,-1 0 0,-1 0 1,1 1-1,0-1 0,0-1 1,-1 1-1,1 0 0,-1 0 1,1 0-1,-1-1 0,0 1 1,0-1-1,0 1 0,0-1 1,0 0-1,0 0 0,0 0 1,0 0-1,0 0 0,-1 0 1,1-1-1,0 1 0,-1-1 1,1 1-1,0-1 1,-1 0-1,1 0 0,0 0 1,-1 0-1,1-1 0,-4 0 1,2 0-106,0 0 0,1-1 0,-1 0 0,0 0 1,1 0-1,-1 0 0,1 0 0,0-1 0,0 1 0,-1-1 1,2 0-1,-1 0 0,0 0 0,1-1 0,-1 1 1,1 0-1,-3-8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5:17:55.1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2433 1939 24575,'-1'0'0,"0"-1"0,0 1 0,0-1 0,0 1 0,0-1 0,0 0 0,0 1 0,0-1 0,0 0 0,1 0 0,-1 1 0,0-1 0,1 0 0,-1 0 0,0 0 0,1 0 0,-1 0 0,1 0 0,0 0 0,-1 0 0,1 0 0,0 0 0,0-1 0,-1 1 0,1-1 0,-4-32 0,3 14 0,2-1 0,0 1 0,2-1 0,0 1 0,1 0 0,1 0 0,1 1 0,0-1 0,2 1 0,13-23 0,7-8 0,3 2 0,52-63 0,-65 88 0,0-1 0,26-49 0,-39 61 0,0 0 0,0 0 0,-1 0 0,-1-1 0,0 1 0,0-1 0,-1 0 0,-1 1 0,0-17 0,-10-197 0,9 218 0,-1 1 0,1-1 0,-2 1 0,1 0 0,-1 0 0,0-1 0,-1 1 0,1 1 0,-1-1 0,-1 0 0,1 1 0,-1-1 0,0 1 0,-1 0 0,0 1 0,1-1 0,-2 1 0,1 0 0,-1 0 0,0 0 0,0 1 0,0 0 0,0 0 0,-1 0 0,1 1 0,-1 0 0,0 1 0,0-1 0,0 1 0,-1 1 0,1-1 0,0 1 0,-10 0 0,-169 3 0,52 2 0,82-3 0,-143-8 0,175 5 0,0-2 0,0 0 0,0-1 0,1-1 0,0 0 0,0-2 0,-27-14 0,12 2 0,2-2 0,-47-39 0,64 46 0,0 0 0,0-1 0,1 0 0,1-1 0,1 0 0,-14-27 0,-10-31 0,14 28 0,-37-58 0,54 96 0,0 0 0,0 0 0,0-1 0,2 1 0,-1-1 0,1 0 0,0 0 0,-1-18 0,1 0 0,3-52 0,1 64 0,-1 15 0,0 0 0,1 0 0,-1 0 0,0 0 0,0 0 0,0 0 0,0 0 0,0 0 0,-1 0 0,1 0 0,0 0 0,0 0 0,-1 0 0,1 0 0,0 0 0,-1 1 0,1-1 0,-1 0 0,1 0 0,-2-1 0,2 2 0,-1 0 0,0 0 0,1 0 0,-1 0 0,1 0 0,-1 1 0,0-1 0,1 0 0,-1 0 0,1 0 0,-1 1 0,1-1 0,-1 0 0,1 0 0,-1 1 0,1-1 0,-1 0 0,1 1 0,-1-1 0,1 1 0,-1-1 0,1 1 0,-1 0 0,-30 42 0,27-35 0,-13 19 0,-13 33 0,17-32 0,-24 36 0,-5-5 0,-3-3 0,-2-1 0,-2-3 0,-64 52 0,-237 166 0,54-47 0,278-208 0,-11 10 0,-60 38 0,59-50 0,30-13 0,-1 0 0,1 0 0,0 0 0,0 0 0,-1 0 0,1 0 0,0 0 0,-1 0 0,1 0 0,0 0 0,0-1 0,-1 1 0,1 0 0,0 0 0,0 0 0,-1 0 0,1 0 0,0 0 0,0-1 0,-1 1 0,1 0 0,0 0 0,0 0 0,0 0 0,-1-1 0,1 1 0,0 0 0,0 0 0,0-1 0,0 1 0,0 0 0,-1 0 0,1-1 0,0 1 0,0 0 0,0 0 0,0-1 0,0 1 0,0 0 0,0-1 0,0 1 0,0 0 0,0 0 0,0-1 0,0 1 0,0 0 0,0-1 0,0 1 0,0 0 0,1 0 0,-1-1 0,0 1 0,0 0 0,0 0 0,0-1 0,0 1 0,1 0 0,9-17 0,6-1 0,2 1 0,0 0 0,0 2 0,2 0 0,32-19 0,14-11 0,-52 35 0,-9 5 0,0 1 0,0 0 0,1 0 0,-1 0 0,1 1 0,0 0 0,0 0 0,0 0 0,0 1 0,1 0 0,7-1 0,-13 3 0,0 0 0,1 0 0,-1 0 0,0 1 0,0-1 0,0 1 0,0-1 0,1 1 0,-1-1 0,0 1 0,0 0 0,0 0 0,0-1 0,0 1 0,-1 0 0,1 0 0,0 0 0,0 0 0,0 0 0,-1 0 0,1 0 0,-1 0 0,1 0 0,0 1 0,-1-1 0,0 0 0,1 0 0,-1 0 0,0 1 0,0-1 0,0 2 0,4 46 0,-4-45 0,0 26 0,-2 0 0,-1 0 0,-2 0 0,-1-1 0,-10 34 0,11-47 0,-1 0 0,0 0 0,-1-1 0,-1 0 0,0-1 0,-1 1 0,-1-2 0,0 1 0,-1-1 0,-22 21 0,29-31 0,0 0 0,0 0 0,0 0 0,0 0 0,-1-1 0,1 0 0,-1 0 0,1 0 0,-1 0 0,0-1 0,0 0 0,-5 1 0,7-2 0,-1 0 0,1 0 0,0 0 0,-1-1 0,1 0 0,0 1 0,0-1 0,-1-1 0,1 1 0,0 0 0,0-1 0,0 1 0,1-1 0,-1 0 0,0 0 0,1 0 0,-1 0 0,-4-5 0,-4-7 0,0 0 0,1 0 0,0-1 0,1 0 0,1 0 0,-8-21 0,-32-104 0,40 113 0,-44-179 0,47 186 0,5 20 0,0 0 0,0 0 0,0 0 0,0 0 0,0 0 0,0 0 0,0 0 0,0 0 0,0 0 0,0 0 0,0 0 0,0 0 0,0 0 0,0 1 0,0-1 0,0 0 0,0 0 0,0 0 0,0 0 0,0 0 0,0 0 0,0 0 0,-1 0 0,1 0 0,0 0 0,0 0 0,0 0 0,0 0 0,0 0 0,0 0 0,0 0 0,0 0 0,0 0 0,0 0 0,0 0 0,0 0 0,0 0 0,-1 0 0,1 0 0,0 0 0,0 0 0,0 0 0,0 0 0,0 0 0,0 0 0,0 0 0,0 0 0,0 0 0,-1 33 0,2 31 0,4 144 0,-2-187 0,2-16 0,-4-6 0,0-1 0,0 0 0,0 1 0,0-1 0,0 0 0,0 0 0,-1 0 0,1 0 0,-1 1 0,1-1 0,-1 0 0,0 0 0,0-3 0,10-86 0,-7 48 0,2 0 0,12-47 0,-15 84 57,0-1 0,1 0 0,-1 0 0,1 1 0,7-11 0,-9 16-98,-1 0 0,1 0 1,0 0-1,0 0 0,-1 0 1,1 0-1,0 0 1,0 0-1,0 1 0,0-1 1,0 0-1,0 1 0,0-1 1,0 0-1,0 1 0,0 0 1,0-1-1,0 1 1,0 0-1,1-1 0,-1 1 1,0 0-1,0 0 0,0 0 1,0 0-1,1 0 0,-1 0 1,0 0-1,0 0 1,0 1-1,0-1 0,1 0 1,-1 1-1,0-1 0,0 1 1,0-1-1,0 1 0,0 0 1,0-1-1,0 1 1,1 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5:17:58.2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2081 1764 24575,'36'-21'0,"-34"20"0,0 0 0,0 0 0,-1-1 0,1 1 0,0-1 0,-1 1 0,1-1 0,-1 0 0,0 1 0,1-1 0,-1 0 0,0 0 0,0 0 0,0 0 0,1-3 0,-2 4 0,0 0 0,0 1 0,-1-1 0,1 0 0,0 0 0,0 1 0,0-1 0,-1 0 0,1 1 0,0-1 0,-1 0 0,1 1 0,0-1 0,-1 1 0,1-1 0,-1 1 0,1-1 0,-1 1 0,1-1 0,-1 1 0,1-1 0,-1 1 0,0-1 0,1 1 0,-1 0 0,0 0 0,1-1 0,-1 1 0,0 0 0,1 0 0,-1 0 0,0-1 0,-1 1 0,-31-2 0,-13 3 0,0 2 0,-47 10 0,-98 26 0,88-17 0,57-12 0,-132 22 0,176-32 0,-1 0 0,1 0 0,-1 0 0,1 0 0,0 0 0,-1 0 0,1 0 0,0-1 0,-5-1 0,7 2 0,-1 0 0,0 0 0,1-1 0,-1 1 0,1 0 0,-1-1 0,1 1 0,0-1 0,-1 1 0,1 0 0,-1-1 0,1 1 0,0-1 0,-1 1 0,1-1 0,0 0 0,0 1 0,-1-1 0,1 1 0,0-1 0,0 1 0,0-1 0,0 0 0,0 1 0,-1-1 0,2-3 0,0 1 0,0-1 0,0 1 0,0-1 0,0 1 0,1 0 0,-1 0 0,1-1 0,0 1 0,0 1 0,3-5 0,16-20 0,2 2 0,0 0 0,48-38 0,94-59 0,-115 86 0,300-197 0,-268 180 0,-68 44 0,-5 2 0,1 1 0,-1 0 0,1 1 0,0 0 0,0 0 0,0 1 0,17-4 0,-26 7 0,-1 1 0,1 0 0,0 0 0,-1 0 0,1 0 0,-1-1 0,1 1 0,0 0 0,-1 0 0,1 0 0,-1 0 0,1 1 0,0-1 0,-1 0 0,1 0 0,-1 0 0,1 0 0,0 1 0,-1-1 0,1 0 0,-1 0 0,1 1 0,-1-1 0,1 0 0,-1 1 0,1-1 0,-1 1 0,1-1 0,-1 1 0,0-1 0,1 1 0,-1-1 0,0 1 0,1-1 0,-1 1 0,0-1 0,0 1 0,0-1 0,1 1 0,-1 0 0,0-1 0,0 1 0,0 0 0,0-1 0,0 1 0,0 0 0,-1 3 0,1-1 0,-1 0 0,0 0 0,0 1 0,0-1 0,-1 0 0,-2 5 0,-6 7 0,-1-1 0,0 0 0,-1 0 0,0-1 0,-26 22 0,-84 53 0,70-51 0,43-31 0,-320 210 0,278-195 0,35-21 0,14-10 0,18-18 0,2 8 0,1 0 0,1 1 0,0 1 0,2 1 0,0 0 0,1 2 0,0 1 0,33-15 0,3 3 0,1 2 0,89-22 0,-78 28 0,0 3 0,1 4 0,0 3 0,82 1 0,-148 6 0,0 1 0,1 1 0,-1-1 0,0 1 0,0 0 0,0 1 0,0 0 0,0 0 0,0 0 0,9 5 0,-12-5 0,0 1 0,0 0 0,0-1 0,-1 1 0,1 0 0,-1 0 0,1 0 0,-1 1 0,0-1 0,-1 0 0,1 1 0,-1-1 0,1 1 0,-1 0 0,0 0 0,0-1 0,0 9 0,2 10 0,-2 0 0,0 0 0,-2 0 0,-2 23 0,-20 91 0,6-43 0,-11 145 0,31-208 0,-3-29 0,1-1 0,-1 0 0,0 1 0,0-1 0,0 0 0,0 0 0,0 1 0,1-1 0,-1 0 0,0 0 0,0 1 0,0-1 0,1 0 0,-1 0 0,0 0 0,0 1 0,1-1 0,-1 0 0,0 0 0,1 0 0,-1 0 0,0 0 0,0 0 0,1 0 0,-1 1 0,0-1 0,1 0 0,-1 0 0,0 0 0,1 0 0,-1 0 0,0 0 0,0 0 0,1-1 0,-1 1 0,0 0 0,1 0 0,-1 0 0,0 0 0,1 0 0,3-3 0,-1 0 0,0-1 0,1 1 0,-1-1 0,-1 1 0,1-1 0,0 0 0,3-8 0,19-36 0,-3-2 0,-2 0 0,16-60 0,31-163 0,-67 269 0,3-8 0,-2 5 0,0 0 0,0 1 0,1-1 0,0 1 0,0 0 0,1-1 0,0 1 0,0 0 0,7-10 0,-10 16 0,0-1 0,1 1 0,-1-1 0,1 1 0,-1 0 0,1-1 0,0 1 0,-1 0 0,1-1 0,-1 1 0,1 0 0,0 0 0,-1-1 0,1 1 0,-1 0 0,1 0 0,0 0 0,-1 0 0,1 0 0,0 0 0,-1 0 0,1 0 0,0 0 0,-1 0 0,1 0 0,0 0 0,-1 1 0,1-1 0,-1 0 0,1 0 0,0 1 0,-1-1 0,1 0 0,-1 1 0,1-1 0,0 1 0,17 21 0,-6 1 0,-1 0 0,-1 1 0,-1 0 0,-1 0 0,-1 1 0,-1 0 0,4 36 0,-3 11 0,-3 102 0,-6-149 0,-2 1 0,-1-1 0,0 0 0,-2 0 0,-1-1 0,-20 42 0,5-8 0,8-18 0,-2-1 0,-2-1 0,-46 70 0,52-91 0,0 0 0,0-2 0,-2 1 0,1-2 0,-2 0 0,0-1 0,-1 0 0,0-2 0,-1 0 0,-23 11 0,-18 2 0,-1-3 0,-2-2 0,0-3 0,-81 11 0,47-16 0,-1-4 0,-112-7 0,108-10 0,0-4 0,-129-35 0,135 27 0,-17-1 0,-102-27 0,195 45 0,0-2 0,0-1 0,0 0 0,1-1 0,0-1 0,-21-16 0,32 21 0,1 0 0,0 0 0,0-1 0,0 0 0,1 0 0,0 0 0,0-1 0,0 0 0,1 0 0,0 0 0,0 0 0,1-1 0,0 1 0,1-1 0,-1 0 0,1 0 0,1 0 0,-1-11 0,2-3 0,-2-27 0,2 47 0,-1 0 0,1 0 0,0 0 0,-1 0 0,0 1 0,1-1 0,-1 0 0,0 0 0,0 1 0,0-1 0,0 1 0,0-1 0,-1 1 0,1-1 0,0 1 0,-1 0 0,1-1 0,-1 1 0,1 0 0,-1 0 0,0 0 0,-1-1 0,-1 1 0,0 0 0,0 1 0,0-1 0,1 1 0,-1-1 0,0 1 0,0 0 0,0 1 0,0-1 0,0 1 0,-6 1 0,-46 18 0,47-16 0,-239 113 0,86-38 0,147-72 0,-43 18 0,54-24 0,1 0 0,-1 0 0,1 0 0,-1 0 0,0-1 0,1 1 0,-1-1 0,0 0 0,1 0 0,-1-1 0,0 1 0,-5-2 0,7 1 0,1 1 0,0-1 0,0 1 0,0-1 0,0 0 0,0 1 0,1-1 0,-1 0 0,0 0 0,0 0 0,0 0 0,1 0 0,-1 0 0,1 0 0,-1 0 0,0 0 0,1 0 0,0 0 0,-1 0 0,1 0 0,0 0 0,-1-1 0,1 1 0,0 0 0,0 0 0,0 0 0,0-1 0,0 1 0,0 0 0,0 0 0,1 0 0,-1 0 0,0 0 0,1-1 0,0 0 0,2-7 0,0 1 0,0 0 0,10-15 0,9-14 0,3 1 0,38-44 0,68-60 0,-71 79 0,450-497 0,-135 144 0,-279 310 0,84-121 0,-150 183 0,-2-2 0,-2-1 0,-2-1 0,-2-1 0,-2-1 0,17-62 0,-26 69 0,-4 19 0,-1 0 0,-1-1 0,-1 1 0,3-41 0,-8 59-68,1 0 0,-1 1-1,0-1 1,0 1 0,0-1 0,-1 1-1,1-1 1,-1 1 0,0 0 0,0 0-1,0 0 1,0 0 0,0 0 0,-1 0-1,1 1 1,-1-1 0,0 1-1,0-1 1,-5-2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0DD5E-0486-413E-A1A9-B9E5C594210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2FB97-F04D-4235-AF6B-74E549BE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9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83636"/>
                </a:solidFill>
                <a:effectLst/>
                <a:latin typeface="Lato"/>
              </a:rPr>
              <a:t>PEEP: positive end </a:t>
            </a:r>
            <a:r>
              <a:rPr lang="en-US" b="0" i="0" dirty="0" err="1">
                <a:solidFill>
                  <a:srgbClr val="383636"/>
                </a:solidFill>
                <a:effectLst/>
                <a:latin typeface="Lato"/>
              </a:rPr>
              <a:t>expirtory</a:t>
            </a:r>
            <a:r>
              <a:rPr lang="en-US" b="0" i="0" dirty="0">
                <a:solidFill>
                  <a:srgbClr val="383636"/>
                </a:solidFill>
                <a:effectLst/>
                <a:latin typeface="Lato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2FB97-F04D-4235-AF6B-74E549BE3D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83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2FB97-F04D-4235-AF6B-74E549BE3D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8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fbba08f3b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fbba08f3b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fbba08f3b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fbba08f3b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72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Amnesia refers to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loss of memories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2FB97-F04D-4235-AF6B-74E549BE3D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6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Infiltration anesthesia; anesthesia of an operative site accomplished by local injection of anesthetics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2FB97-F04D-4235-AF6B-74E549BE3D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2FB97-F04D-4235-AF6B-74E549BE3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7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 right and left palatoglossus muscles create ridges in the lateral pharyngeal wall, referred to as the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palatoglossal arches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(anterior faucial pillars). These pillars separate the oral cavity and the oropharynx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2FB97-F04D-4235-AF6B-74E549BE3D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fbba08f3b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fbba08f3b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39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83636"/>
                </a:solidFill>
                <a:effectLst/>
                <a:latin typeface="Lato"/>
              </a:rPr>
              <a:t>PEEP: positive end </a:t>
            </a:r>
            <a:r>
              <a:rPr lang="en-US" b="0" i="0" dirty="0" err="1">
                <a:solidFill>
                  <a:srgbClr val="383636"/>
                </a:solidFill>
                <a:effectLst/>
                <a:latin typeface="Lato"/>
              </a:rPr>
              <a:t>expirtory</a:t>
            </a:r>
            <a:r>
              <a:rPr lang="en-US" b="0" i="0" dirty="0">
                <a:solidFill>
                  <a:srgbClr val="383636"/>
                </a:solidFill>
                <a:effectLst/>
                <a:latin typeface="Lato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2FB97-F04D-4235-AF6B-74E549BE3D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7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2FB97-F04D-4235-AF6B-74E549BE3D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44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2FB97-F04D-4235-AF6B-74E549BE3D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7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23" name="Google Shape;23;p3"/>
            <p:cNvSpPr/>
            <p:nvPr/>
          </p:nvSpPr>
          <p:spPr>
            <a:xfrm>
              <a:off x="0" y="-286900"/>
              <a:ext cx="9144000" cy="5751600"/>
            </a:xfrm>
            <a:prstGeom prst="rect">
              <a:avLst/>
            </a:prstGeom>
            <a:gradFill>
              <a:gsLst>
                <a:gs pos="0">
                  <a:srgbClr val="E0ECFE">
                    <a:alpha val="41960"/>
                  </a:srgbClr>
                </a:gs>
                <a:gs pos="100000">
                  <a:srgbClr val="2352BD">
                    <a:alpha val="3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3"/>
            <p:cNvGrpSpPr/>
            <p:nvPr/>
          </p:nvGrpSpPr>
          <p:grpSpPr>
            <a:xfrm>
              <a:off x="-275275" y="-596800"/>
              <a:ext cx="9694403" cy="6192662"/>
              <a:chOff x="-275275" y="-596800"/>
              <a:chExt cx="9694403" cy="6192662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7886700" y="-596800"/>
                <a:ext cx="1394025" cy="6192170"/>
              </a:xfrm>
              <a:custGeom>
                <a:avLst/>
                <a:gdLst/>
                <a:ahLst/>
                <a:cxnLst/>
                <a:rect l="l" t="t" r="r" b="b"/>
                <a:pathLst>
                  <a:path w="55761" h="242854" extrusionOk="0">
                    <a:moveTo>
                      <a:pt x="0" y="235938"/>
                    </a:moveTo>
                    <a:lnTo>
                      <a:pt x="10093" y="31138"/>
                    </a:lnTo>
                    <a:lnTo>
                      <a:pt x="55761" y="0"/>
                    </a:lnTo>
                    <a:lnTo>
                      <a:pt x="49275" y="242854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sp>
            <p:nvSpPr>
              <p:cNvPr id="26" name="Google Shape;26;p3"/>
              <p:cNvSpPr/>
              <p:nvPr/>
            </p:nvSpPr>
            <p:spPr>
              <a:xfrm>
                <a:off x="-103800" y="-544900"/>
                <a:ext cx="1306112" cy="6140762"/>
              </a:xfrm>
              <a:custGeom>
                <a:avLst/>
                <a:gdLst/>
                <a:ahLst/>
                <a:cxnLst/>
                <a:rect l="l" t="t" r="r" b="b"/>
                <a:pathLst>
                  <a:path w="60891" h="212428" extrusionOk="0">
                    <a:moveTo>
                      <a:pt x="60891" y="206546"/>
                    </a:moveTo>
                    <a:lnTo>
                      <a:pt x="51896" y="26294"/>
                    </a:lnTo>
                    <a:lnTo>
                      <a:pt x="0" y="0"/>
                    </a:lnTo>
                    <a:lnTo>
                      <a:pt x="3460" y="212428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pic>
            <p:nvPicPr>
              <p:cNvPr id="27" name="Google Shape;2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75275" y="-328312"/>
                <a:ext cx="9694403" cy="68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3"/>
              <p:cNvPicPr preferRelativeResize="0"/>
              <p:nvPr/>
            </p:nvPicPr>
            <p:blipFill rotWithShape="1">
              <a:blip r:embed="rId3">
                <a:alphaModFix/>
              </a:blip>
              <a:srcRect l="1266" t="2901" r="1286" b="2892"/>
              <a:stretch/>
            </p:blipFill>
            <p:spPr>
              <a:xfrm>
                <a:off x="0" y="4725138"/>
                <a:ext cx="9144003" cy="74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9" name="Google Shape;29;p3"/>
          <p:cNvSpPr/>
          <p:nvPr/>
        </p:nvSpPr>
        <p:spPr>
          <a:xfrm rot="10800000" flipH="1">
            <a:off x="2325701" y="988116"/>
            <a:ext cx="7540601" cy="2891117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5728151" y="1586217"/>
            <a:ext cx="36844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5728151" y="2557488"/>
            <a:ext cx="36844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779433" y="1586259"/>
            <a:ext cx="2329200" cy="1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6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/>
          <p:nvPr/>
        </p:nvSpPr>
        <p:spPr>
          <a:xfrm>
            <a:off x="2667000" y="2006067"/>
            <a:ext cx="6858000" cy="68580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4" name="Google Shape;3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37801" y="2320933"/>
            <a:ext cx="1065367" cy="21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 rotWithShape="1">
          <a:blip r:embed="rId5">
            <a:alphaModFix/>
          </a:blip>
          <a:srcRect b="1097"/>
          <a:stretch/>
        </p:blipFill>
        <p:spPr>
          <a:xfrm flipH="1">
            <a:off x="10888834" y="2290334"/>
            <a:ext cx="1065367" cy="417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96980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70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/>
          <p:nvPr/>
        </p:nvSpPr>
        <p:spPr>
          <a:xfrm>
            <a:off x="959751" y="1738734"/>
            <a:ext cx="10251891" cy="4184567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22" name="Google Shape;122;p13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23" name="Google Shape;123;p13"/>
          <p:cNvSpPr txBox="1">
            <a:spLocks noGrp="1"/>
          </p:cNvSpPr>
          <p:nvPr>
            <p:ph type="title" hasCustomPrompt="1"/>
          </p:nvPr>
        </p:nvSpPr>
        <p:spPr>
          <a:xfrm flipH="1">
            <a:off x="2225584" y="2694489"/>
            <a:ext cx="13016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3506933" y="2892616"/>
            <a:ext cx="28148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"/>
          </p:nvPr>
        </p:nvSpPr>
        <p:spPr>
          <a:xfrm>
            <a:off x="3506916" y="2396684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26" name="Google Shape;126;p13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27" name="Google Shape;127;p13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3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3"/>
          <p:cNvSpPr txBox="1">
            <a:spLocks noGrp="1"/>
          </p:cNvSpPr>
          <p:nvPr>
            <p:ph type="title" idx="3"/>
          </p:nvPr>
        </p:nvSpPr>
        <p:spPr>
          <a:xfrm>
            <a:off x="2860767" y="787972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6476000" y="2688033"/>
            <a:ext cx="1301600" cy="5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5"/>
          </p:nvPr>
        </p:nvSpPr>
        <p:spPr>
          <a:xfrm>
            <a:off x="7777600" y="2892616"/>
            <a:ext cx="28148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6"/>
          </p:nvPr>
        </p:nvSpPr>
        <p:spPr>
          <a:xfrm>
            <a:off x="7777583" y="2396684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2225584" y="4313536"/>
            <a:ext cx="13016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8"/>
          </p:nvPr>
        </p:nvSpPr>
        <p:spPr>
          <a:xfrm>
            <a:off x="3506933" y="4505133"/>
            <a:ext cx="28148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9"/>
          </p:nvPr>
        </p:nvSpPr>
        <p:spPr>
          <a:xfrm>
            <a:off x="3506916" y="4009135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6476000" y="4313536"/>
            <a:ext cx="13016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4"/>
          </p:nvPr>
        </p:nvSpPr>
        <p:spPr>
          <a:xfrm>
            <a:off x="7777600" y="4505133"/>
            <a:ext cx="28148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5"/>
          </p:nvPr>
        </p:nvSpPr>
        <p:spPr>
          <a:xfrm>
            <a:off x="7777583" y="4009135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0726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41" name="Google Shape;141;p14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4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14"/>
          <p:cNvSpPr/>
          <p:nvPr/>
        </p:nvSpPr>
        <p:spPr>
          <a:xfrm>
            <a:off x="6293101" y="91467"/>
            <a:ext cx="7266800" cy="72668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1523884" y="1425734"/>
            <a:ext cx="7133067" cy="3447900"/>
          </a:xfrm>
          <a:custGeom>
            <a:avLst/>
            <a:gdLst/>
            <a:ahLst/>
            <a:cxnLst/>
            <a:rect l="l" t="t" r="r" b="b"/>
            <a:pathLst>
              <a:path w="213992" h="103437" extrusionOk="0">
                <a:moveTo>
                  <a:pt x="194716" y="1577"/>
                </a:moveTo>
                <a:lnTo>
                  <a:pt x="0" y="0"/>
                </a:lnTo>
                <a:lnTo>
                  <a:pt x="1248" y="103437"/>
                </a:lnTo>
                <a:lnTo>
                  <a:pt x="193070" y="103437"/>
                </a:lnTo>
                <a:lnTo>
                  <a:pt x="195186" y="41116"/>
                </a:lnTo>
                <a:lnTo>
                  <a:pt x="213992" y="37712"/>
                </a:lnTo>
                <a:lnTo>
                  <a:pt x="194481" y="25668"/>
                </a:lnTo>
                <a:lnTo>
                  <a:pt x="194246" y="1316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1569125" y="4085956"/>
            <a:ext cx="6026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1569125" y="1741773"/>
            <a:ext cx="60264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47" name="Google Shape;14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50667" y="594968"/>
            <a:ext cx="13455264" cy="384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68610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50" name="Google Shape;150;p15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51" name="Google Shape;151;p15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52" name="Google Shape;152;p15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5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15"/>
          <p:cNvSpPr txBox="1">
            <a:spLocks noGrp="1"/>
          </p:cNvSpPr>
          <p:nvPr>
            <p:ph type="title"/>
          </p:nvPr>
        </p:nvSpPr>
        <p:spPr>
          <a:xfrm>
            <a:off x="1823167" y="792480"/>
            <a:ext cx="85456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5" name="Google Shape;155;p15"/>
          <p:cNvGrpSpPr/>
          <p:nvPr/>
        </p:nvGrpSpPr>
        <p:grpSpPr>
          <a:xfrm>
            <a:off x="-823933" y="5599734"/>
            <a:ext cx="12604400" cy="431933"/>
            <a:chOff x="-617950" y="4199800"/>
            <a:chExt cx="9453300" cy="323950"/>
          </a:xfrm>
        </p:grpSpPr>
        <p:pic>
          <p:nvPicPr>
            <p:cNvPr id="156" name="Google Shape;156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617950" y="4199800"/>
              <a:ext cx="9144003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82975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595203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60" name="Google Shape;160;p16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61" name="Google Shape;161;p16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62" name="Google Shape;162;p16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6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16"/>
          <p:cNvSpPr txBox="1">
            <a:spLocks noGrp="1"/>
          </p:cNvSpPr>
          <p:nvPr>
            <p:ph type="title"/>
          </p:nvPr>
        </p:nvSpPr>
        <p:spPr>
          <a:xfrm>
            <a:off x="1823167" y="792480"/>
            <a:ext cx="85456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4">
            <a:alphaModFix/>
          </a:blip>
          <a:srcRect l="11839"/>
          <a:stretch/>
        </p:blipFill>
        <p:spPr>
          <a:xfrm flipH="1">
            <a:off x="-111900" y="5599734"/>
            <a:ext cx="12303899" cy="384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5781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68" name="Google Shape;168;p17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69" name="Google Shape;169;p17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70" name="Google Shape;170;p17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7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17"/>
          <p:cNvSpPr txBox="1">
            <a:spLocks noGrp="1"/>
          </p:cNvSpPr>
          <p:nvPr>
            <p:ph type="subTitle" idx="1"/>
          </p:nvPr>
        </p:nvSpPr>
        <p:spPr>
          <a:xfrm>
            <a:off x="7374051" y="3088800"/>
            <a:ext cx="28148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subTitle" idx="2"/>
          </p:nvPr>
        </p:nvSpPr>
        <p:spPr>
          <a:xfrm>
            <a:off x="7374083" y="2569543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3"/>
          </p:nvPr>
        </p:nvSpPr>
        <p:spPr>
          <a:xfrm>
            <a:off x="3877951" y="3088800"/>
            <a:ext cx="28148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subTitle" idx="4"/>
          </p:nvPr>
        </p:nvSpPr>
        <p:spPr>
          <a:xfrm>
            <a:off x="3877933" y="2569543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77" name="Google Shape;177;p17"/>
          <p:cNvGrpSpPr/>
          <p:nvPr/>
        </p:nvGrpSpPr>
        <p:grpSpPr>
          <a:xfrm>
            <a:off x="-257417" y="5599734"/>
            <a:ext cx="11161233" cy="431933"/>
            <a:chOff x="-193063" y="4199800"/>
            <a:chExt cx="8370925" cy="323950"/>
          </a:xfrm>
        </p:grpSpPr>
        <p:pic>
          <p:nvPicPr>
            <p:cNvPr id="178" name="Google Shape;178;p17"/>
            <p:cNvPicPr preferRelativeResize="0"/>
            <p:nvPr/>
          </p:nvPicPr>
          <p:blipFill rotWithShape="1">
            <a:blip r:embed="rId4">
              <a:alphaModFix/>
            </a:blip>
            <a:srcRect l="11839"/>
            <a:stretch/>
          </p:blipFill>
          <p:spPr>
            <a:xfrm>
              <a:off x="-193063" y="4199800"/>
              <a:ext cx="8061624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725487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095655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82" name="Google Shape;182;p18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83" name="Google Shape;183;p18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84" name="Google Shape;184;p18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8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18"/>
          <p:cNvSpPr txBox="1">
            <a:spLocks noGrp="1"/>
          </p:cNvSpPr>
          <p:nvPr>
            <p:ph type="subTitle" idx="1"/>
          </p:nvPr>
        </p:nvSpPr>
        <p:spPr>
          <a:xfrm>
            <a:off x="2191817" y="4104935"/>
            <a:ext cx="2416800" cy="9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2"/>
          </p:nvPr>
        </p:nvSpPr>
        <p:spPr>
          <a:xfrm>
            <a:off x="2191817" y="3653733"/>
            <a:ext cx="2416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3"/>
          </p:nvPr>
        </p:nvSpPr>
        <p:spPr>
          <a:xfrm>
            <a:off x="4887600" y="4104933"/>
            <a:ext cx="2416800" cy="9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4"/>
          </p:nvPr>
        </p:nvSpPr>
        <p:spPr>
          <a:xfrm>
            <a:off x="4887600" y="3653733"/>
            <a:ext cx="2416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5"/>
          </p:nvPr>
        </p:nvSpPr>
        <p:spPr>
          <a:xfrm>
            <a:off x="7583384" y="4104933"/>
            <a:ext cx="2416800" cy="9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6"/>
          </p:nvPr>
        </p:nvSpPr>
        <p:spPr>
          <a:xfrm>
            <a:off x="7583384" y="3653733"/>
            <a:ext cx="2416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680215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95" name="Google Shape;195;p19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96" name="Google Shape;196;p19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97" name="Google Shape;197;p19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9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19"/>
          <p:cNvSpPr txBox="1">
            <a:spLocks noGrp="1"/>
          </p:cNvSpPr>
          <p:nvPr>
            <p:ph type="subTitle" idx="1"/>
          </p:nvPr>
        </p:nvSpPr>
        <p:spPr>
          <a:xfrm>
            <a:off x="1355575" y="3913977"/>
            <a:ext cx="21276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2"/>
          </p:nvPr>
        </p:nvSpPr>
        <p:spPr>
          <a:xfrm>
            <a:off x="1355575" y="3416167"/>
            <a:ext cx="212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3"/>
          </p:nvPr>
        </p:nvSpPr>
        <p:spPr>
          <a:xfrm>
            <a:off x="6257755" y="3913977"/>
            <a:ext cx="21276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4"/>
          </p:nvPr>
        </p:nvSpPr>
        <p:spPr>
          <a:xfrm>
            <a:off x="6257755" y="3416167"/>
            <a:ext cx="212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5"/>
          </p:nvPr>
        </p:nvSpPr>
        <p:spPr>
          <a:xfrm>
            <a:off x="3806668" y="3913979"/>
            <a:ext cx="21276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6"/>
          </p:nvPr>
        </p:nvSpPr>
        <p:spPr>
          <a:xfrm>
            <a:off x="3806668" y="3416168"/>
            <a:ext cx="212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subTitle" idx="7"/>
          </p:nvPr>
        </p:nvSpPr>
        <p:spPr>
          <a:xfrm>
            <a:off x="8708836" y="3913979"/>
            <a:ext cx="21276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8"/>
          </p:nvPr>
        </p:nvSpPr>
        <p:spPr>
          <a:xfrm>
            <a:off x="8708836" y="3416168"/>
            <a:ext cx="212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208" name="Google Shape;208;p19"/>
          <p:cNvPicPr preferRelativeResize="0"/>
          <p:nvPr/>
        </p:nvPicPr>
        <p:blipFill rotWithShape="1">
          <a:blip r:embed="rId4">
            <a:alphaModFix/>
          </a:blip>
          <a:srcRect l="7287" t="11676"/>
          <a:stretch/>
        </p:blipFill>
        <p:spPr>
          <a:xfrm>
            <a:off x="0" y="5689434"/>
            <a:ext cx="12461765" cy="339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93514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211" name="Google Shape;211;p20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212" name="Google Shape;212;p20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213" name="Google Shape;213;p20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0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20"/>
          <p:cNvSpPr txBox="1">
            <a:spLocks noGrp="1"/>
          </p:cNvSpPr>
          <p:nvPr>
            <p:ph type="subTitle" idx="1"/>
          </p:nvPr>
        </p:nvSpPr>
        <p:spPr>
          <a:xfrm>
            <a:off x="3058051" y="2901367"/>
            <a:ext cx="28148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subTitle" idx="2"/>
          </p:nvPr>
        </p:nvSpPr>
        <p:spPr>
          <a:xfrm>
            <a:off x="3058049" y="2494035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3"/>
          </p:nvPr>
        </p:nvSpPr>
        <p:spPr>
          <a:xfrm>
            <a:off x="7443284" y="2901367"/>
            <a:ext cx="28148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subTitle" idx="4"/>
          </p:nvPr>
        </p:nvSpPr>
        <p:spPr>
          <a:xfrm>
            <a:off x="7443283" y="2494035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5"/>
          </p:nvPr>
        </p:nvSpPr>
        <p:spPr>
          <a:xfrm>
            <a:off x="3058051" y="4664600"/>
            <a:ext cx="28148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6"/>
          </p:nvPr>
        </p:nvSpPr>
        <p:spPr>
          <a:xfrm>
            <a:off x="3058049" y="4257268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7"/>
          </p:nvPr>
        </p:nvSpPr>
        <p:spPr>
          <a:xfrm>
            <a:off x="7443284" y="4664600"/>
            <a:ext cx="28148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subTitle" idx="8"/>
          </p:nvPr>
        </p:nvSpPr>
        <p:spPr>
          <a:xfrm>
            <a:off x="7443283" y="4257268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24" name="Google Shape;224;p20"/>
          <p:cNvGrpSpPr/>
          <p:nvPr/>
        </p:nvGrpSpPr>
        <p:grpSpPr>
          <a:xfrm>
            <a:off x="-111900" y="5599734"/>
            <a:ext cx="11976483" cy="431933"/>
            <a:chOff x="-83925" y="4199800"/>
            <a:chExt cx="8982362" cy="323950"/>
          </a:xfrm>
        </p:grpSpPr>
        <p:pic>
          <p:nvPicPr>
            <p:cNvPr id="225" name="Google Shape;225;p20"/>
            <p:cNvPicPr preferRelativeResize="0"/>
            <p:nvPr/>
          </p:nvPicPr>
          <p:blipFill rotWithShape="1">
            <a:blip r:embed="rId4">
              <a:alphaModFix/>
            </a:blip>
            <a:srcRect l="11839"/>
            <a:stretch/>
          </p:blipFill>
          <p:spPr>
            <a:xfrm flipH="1">
              <a:off x="-83925" y="4199800"/>
              <a:ext cx="8699075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46062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0217826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229" name="Google Shape;229;p21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230" name="Google Shape;230;p21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231" name="Google Shape;231;p21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1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21"/>
          <p:cNvSpPr txBox="1">
            <a:spLocks noGrp="1"/>
          </p:cNvSpPr>
          <p:nvPr>
            <p:ph type="subTitle" idx="1"/>
          </p:nvPr>
        </p:nvSpPr>
        <p:spPr>
          <a:xfrm>
            <a:off x="1297365" y="2831115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2"/>
          </p:nvPr>
        </p:nvSpPr>
        <p:spPr>
          <a:xfrm>
            <a:off x="1297365" y="2290384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3"/>
          </p:nvPr>
        </p:nvSpPr>
        <p:spPr>
          <a:xfrm>
            <a:off x="4608183" y="2831115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subTitle" idx="4"/>
          </p:nvPr>
        </p:nvSpPr>
        <p:spPr>
          <a:xfrm>
            <a:off x="4608183" y="2290384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subTitle" idx="5"/>
          </p:nvPr>
        </p:nvSpPr>
        <p:spPr>
          <a:xfrm>
            <a:off x="7918999" y="2831115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subTitle" idx="6"/>
          </p:nvPr>
        </p:nvSpPr>
        <p:spPr>
          <a:xfrm>
            <a:off x="7918999" y="2290384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subTitle" idx="7"/>
          </p:nvPr>
        </p:nvSpPr>
        <p:spPr>
          <a:xfrm>
            <a:off x="1297365" y="4868283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ubTitle" idx="8"/>
          </p:nvPr>
        </p:nvSpPr>
        <p:spPr>
          <a:xfrm>
            <a:off x="1297365" y="4327551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subTitle" idx="9"/>
          </p:nvPr>
        </p:nvSpPr>
        <p:spPr>
          <a:xfrm>
            <a:off x="4608183" y="4868283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subTitle" idx="13"/>
          </p:nvPr>
        </p:nvSpPr>
        <p:spPr>
          <a:xfrm>
            <a:off x="4608183" y="4327551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subTitle" idx="14"/>
          </p:nvPr>
        </p:nvSpPr>
        <p:spPr>
          <a:xfrm>
            <a:off x="7918999" y="4868283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subTitle" idx="15"/>
          </p:nvPr>
        </p:nvSpPr>
        <p:spPr>
          <a:xfrm>
            <a:off x="7918999" y="4327551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5" name="Google Shape;245;p21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710694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959751" y="1738734"/>
            <a:ext cx="10251891" cy="4184567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38" name="Google Shape;38;p4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39" name="Google Shape;39;p4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40" name="Google Shape;40;p4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4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1171733" y="2000800"/>
            <a:ext cx="9848400" cy="36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2187867" y="787972"/>
            <a:ext cx="7816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-950668" y="5627600"/>
            <a:ext cx="12162301" cy="431933"/>
            <a:chOff x="-713001" y="4220700"/>
            <a:chExt cx="9121726" cy="323950"/>
          </a:xfrm>
        </p:grpSpPr>
        <p:pic>
          <p:nvPicPr>
            <p:cNvPr id="45" name="Google Shape;45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13001" y="4220700"/>
              <a:ext cx="8900874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56350" y="42952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168423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22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248" name="Google Shape;248;p22"/>
            <p:cNvSpPr/>
            <p:nvPr/>
          </p:nvSpPr>
          <p:spPr>
            <a:xfrm>
              <a:off x="0" y="-286900"/>
              <a:ext cx="9144000" cy="5751600"/>
            </a:xfrm>
            <a:prstGeom prst="rect">
              <a:avLst/>
            </a:prstGeom>
            <a:gradFill>
              <a:gsLst>
                <a:gs pos="0">
                  <a:srgbClr val="E0ECFE">
                    <a:alpha val="41960"/>
                  </a:srgbClr>
                </a:gs>
                <a:gs pos="100000">
                  <a:srgbClr val="2352BD">
                    <a:alpha val="3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9" name="Google Shape;249;p22"/>
            <p:cNvGrpSpPr/>
            <p:nvPr/>
          </p:nvGrpSpPr>
          <p:grpSpPr>
            <a:xfrm>
              <a:off x="-275275" y="-596800"/>
              <a:ext cx="9694403" cy="6192662"/>
              <a:chOff x="-275275" y="-596800"/>
              <a:chExt cx="9694403" cy="6192662"/>
            </a:xfrm>
          </p:grpSpPr>
          <p:sp>
            <p:nvSpPr>
              <p:cNvPr id="250" name="Google Shape;250;p22"/>
              <p:cNvSpPr/>
              <p:nvPr/>
            </p:nvSpPr>
            <p:spPr>
              <a:xfrm>
                <a:off x="7886700" y="-596800"/>
                <a:ext cx="1394025" cy="6192170"/>
              </a:xfrm>
              <a:custGeom>
                <a:avLst/>
                <a:gdLst/>
                <a:ahLst/>
                <a:cxnLst/>
                <a:rect l="l" t="t" r="r" b="b"/>
                <a:pathLst>
                  <a:path w="55761" h="242854" extrusionOk="0">
                    <a:moveTo>
                      <a:pt x="0" y="235938"/>
                    </a:moveTo>
                    <a:lnTo>
                      <a:pt x="10093" y="31138"/>
                    </a:lnTo>
                    <a:lnTo>
                      <a:pt x="55761" y="0"/>
                    </a:lnTo>
                    <a:lnTo>
                      <a:pt x="49275" y="242854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sp>
            <p:nvSpPr>
              <p:cNvPr id="251" name="Google Shape;251;p22"/>
              <p:cNvSpPr/>
              <p:nvPr/>
            </p:nvSpPr>
            <p:spPr>
              <a:xfrm>
                <a:off x="-103800" y="-544900"/>
                <a:ext cx="1306112" cy="6140762"/>
              </a:xfrm>
              <a:custGeom>
                <a:avLst/>
                <a:gdLst/>
                <a:ahLst/>
                <a:cxnLst/>
                <a:rect l="l" t="t" r="r" b="b"/>
                <a:pathLst>
                  <a:path w="60891" h="212428" extrusionOk="0">
                    <a:moveTo>
                      <a:pt x="60891" y="206546"/>
                    </a:moveTo>
                    <a:lnTo>
                      <a:pt x="51896" y="26294"/>
                    </a:lnTo>
                    <a:lnTo>
                      <a:pt x="0" y="0"/>
                    </a:lnTo>
                    <a:lnTo>
                      <a:pt x="3460" y="212428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pic>
            <p:nvPicPr>
              <p:cNvPr id="252" name="Google Shape;252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75275" y="-328312"/>
                <a:ext cx="9694403" cy="68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3" name="Google Shape;253;p22"/>
              <p:cNvPicPr preferRelativeResize="0"/>
              <p:nvPr/>
            </p:nvPicPr>
            <p:blipFill rotWithShape="1">
              <a:blip r:embed="rId3">
                <a:alphaModFix/>
              </a:blip>
              <a:srcRect l="1266" t="2901" r="1286" b="2892"/>
              <a:stretch/>
            </p:blipFill>
            <p:spPr>
              <a:xfrm>
                <a:off x="0" y="4725138"/>
                <a:ext cx="9144003" cy="74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54" name="Google Shape;254;p22"/>
          <p:cNvSpPr/>
          <p:nvPr/>
        </p:nvSpPr>
        <p:spPr>
          <a:xfrm>
            <a:off x="2464547" y="91467"/>
            <a:ext cx="7266800" cy="72668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2"/>
          <p:cNvSpPr/>
          <p:nvPr/>
        </p:nvSpPr>
        <p:spPr>
          <a:xfrm>
            <a:off x="3054498" y="568934"/>
            <a:ext cx="6083119" cy="5732437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256" name="Google Shape;256;p22"/>
          <p:cNvSpPr txBox="1">
            <a:spLocks noGrp="1"/>
          </p:cNvSpPr>
          <p:nvPr>
            <p:ph type="title" hasCustomPrompt="1"/>
          </p:nvPr>
        </p:nvSpPr>
        <p:spPr>
          <a:xfrm>
            <a:off x="4440257" y="1102600"/>
            <a:ext cx="3311600" cy="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1"/>
          </p:nvPr>
        </p:nvSpPr>
        <p:spPr>
          <a:xfrm>
            <a:off x="3890057" y="1884167"/>
            <a:ext cx="4412000" cy="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 idx="2" hasCustomPrompt="1"/>
          </p:nvPr>
        </p:nvSpPr>
        <p:spPr>
          <a:xfrm>
            <a:off x="4440257" y="2856784"/>
            <a:ext cx="3311600" cy="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59" name="Google Shape;259;p22"/>
          <p:cNvSpPr txBox="1">
            <a:spLocks noGrp="1"/>
          </p:cNvSpPr>
          <p:nvPr>
            <p:ph type="subTitle" idx="3"/>
          </p:nvPr>
        </p:nvSpPr>
        <p:spPr>
          <a:xfrm>
            <a:off x="3890057" y="3639284"/>
            <a:ext cx="4412000" cy="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title" idx="4" hasCustomPrompt="1"/>
          </p:nvPr>
        </p:nvSpPr>
        <p:spPr>
          <a:xfrm>
            <a:off x="4440257" y="4611933"/>
            <a:ext cx="3311600" cy="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1" name="Google Shape;261;p22"/>
          <p:cNvSpPr txBox="1">
            <a:spLocks noGrp="1"/>
          </p:cNvSpPr>
          <p:nvPr>
            <p:ph type="subTitle" idx="5"/>
          </p:nvPr>
        </p:nvSpPr>
        <p:spPr>
          <a:xfrm>
            <a:off x="3890057" y="5393467"/>
            <a:ext cx="4412000" cy="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262" name="Google Shape;2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37801" y="961183"/>
            <a:ext cx="1065367" cy="21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888934" y="2320934"/>
            <a:ext cx="1065367" cy="4218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43284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/>
          <p:nvPr/>
        </p:nvSpPr>
        <p:spPr>
          <a:xfrm>
            <a:off x="2414401" y="734067"/>
            <a:ext cx="7387473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266" name="Google Shape;266;p23"/>
          <p:cNvSpPr/>
          <p:nvPr/>
        </p:nvSpPr>
        <p:spPr>
          <a:xfrm>
            <a:off x="2389667" y="1738733"/>
            <a:ext cx="7412604" cy="4265747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267" name="Google Shape;267;p23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268" name="Google Shape;268;p23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3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p23"/>
          <p:cNvSpPr txBox="1">
            <a:spLocks noGrp="1"/>
          </p:cNvSpPr>
          <p:nvPr>
            <p:ph type="body" idx="1"/>
          </p:nvPr>
        </p:nvSpPr>
        <p:spPr>
          <a:xfrm>
            <a:off x="2837167" y="2052800"/>
            <a:ext cx="6517600" cy="3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2133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1" name="Google Shape;271;p23"/>
          <p:cNvSpPr txBox="1">
            <a:spLocks noGrp="1"/>
          </p:cNvSpPr>
          <p:nvPr>
            <p:ph type="title"/>
          </p:nvPr>
        </p:nvSpPr>
        <p:spPr>
          <a:xfrm>
            <a:off x="2860767" y="787972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218553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/>
          <p:nvPr/>
        </p:nvSpPr>
        <p:spPr>
          <a:xfrm>
            <a:off x="632233" y="1738733"/>
            <a:ext cx="10906824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274" name="Google Shape;274;p24"/>
          <p:cNvSpPr/>
          <p:nvPr/>
        </p:nvSpPr>
        <p:spPr>
          <a:xfrm>
            <a:off x="632233" y="734067"/>
            <a:ext cx="10952152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275" name="Google Shape;275;p24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276" name="Google Shape;276;p24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24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24"/>
          <p:cNvSpPr txBox="1">
            <a:spLocks noGrp="1"/>
          </p:cNvSpPr>
          <p:nvPr>
            <p:ph type="body" idx="1"/>
          </p:nvPr>
        </p:nvSpPr>
        <p:spPr>
          <a:xfrm>
            <a:off x="1174000" y="2743500"/>
            <a:ext cx="4834800" cy="31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279;p24"/>
          <p:cNvSpPr txBox="1">
            <a:spLocks noGrp="1"/>
          </p:cNvSpPr>
          <p:nvPr>
            <p:ph type="subTitle" idx="2"/>
          </p:nvPr>
        </p:nvSpPr>
        <p:spPr>
          <a:xfrm>
            <a:off x="3295200" y="1987633"/>
            <a:ext cx="56016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0" name="Google Shape;280;p24"/>
          <p:cNvSpPr txBox="1">
            <a:spLocks noGrp="1"/>
          </p:cNvSpPr>
          <p:nvPr>
            <p:ph type="body" idx="3"/>
          </p:nvPr>
        </p:nvSpPr>
        <p:spPr>
          <a:xfrm>
            <a:off x="6183200" y="2743500"/>
            <a:ext cx="4834800" cy="31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1" name="Google Shape;281;p24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290697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5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284" name="Google Shape;284;p25"/>
            <p:cNvSpPr/>
            <p:nvPr/>
          </p:nvSpPr>
          <p:spPr>
            <a:xfrm>
              <a:off x="7886700" y="-596800"/>
              <a:ext cx="1394025" cy="6192170"/>
            </a:xfrm>
            <a:custGeom>
              <a:avLst/>
              <a:gdLst/>
              <a:ahLst/>
              <a:cxnLst/>
              <a:rect l="l" t="t" r="r" b="b"/>
              <a:pathLst>
                <a:path w="55761" h="242854" extrusionOk="0">
                  <a:moveTo>
                    <a:pt x="0" y="235938"/>
                  </a:moveTo>
                  <a:lnTo>
                    <a:pt x="10093" y="31138"/>
                  </a:lnTo>
                  <a:lnTo>
                    <a:pt x="55761" y="0"/>
                  </a:lnTo>
                  <a:lnTo>
                    <a:pt x="49275" y="242854"/>
                  </a:lnTo>
                  <a:close/>
                </a:path>
              </a:pathLst>
            </a:custGeom>
            <a:gradFill>
              <a:gsLst>
                <a:gs pos="0">
                  <a:srgbClr val="45A3E9">
                    <a:alpha val="50196"/>
                  </a:srgbClr>
                </a:gs>
                <a:gs pos="78000">
                  <a:srgbClr val="4890E9">
                    <a:alpha val="50980"/>
                  </a:srgbClr>
                </a:gs>
                <a:gs pos="100000">
                  <a:srgbClr val="2352BD">
                    <a:alpha val="4470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</p:sp>
        <p:sp>
          <p:nvSpPr>
            <p:cNvPr id="285" name="Google Shape;285;p25"/>
            <p:cNvSpPr/>
            <p:nvPr/>
          </p:nvSpPr>
          <p:spPr>
            <a:xfrm>
              <a:off x="-103800" y="-544900"/>
              <a:ext cx="1306112" cy="6140762"/>
            </a:xfrm>
            <a:custGeom>
              <a:avLst/>
              <a:gdLst/>
              <a:ahLst/>
              <a:cxnLst/>
              <a:rect l="l" t="t" r="r" b="b"/>
              <a:pathLst>
                <a:path w="60891" h="212428" extrusionOk="0">
                  <a:moveTo>
                    <a:pt x="60891" y="206546"/>
                  </a:moveTo>
                  <a:lnTo>
                    <a:pt x="51896" y="26294"/>
                  </a:lnTo>
                  <a:lnTo>
                    <a:pt x="0" y="0"/>
                  </a:lnTo>
                  <a:lnTo>
                    <a:pt x="3460" y="212428"/>
                  </a:lnTo>
                  <a:close/>
                </a:path>
              </a:pathLst>
            </a:custGeom>
            <a:gradFill>
              <a:gsLst>
                <a:gs pos="0">
                  <a:srgbClr val="45A3E9">
                    <a:alpha val="50196"/>
                  </a:srgbClr>
                </a:gs>
                <a:gs pos="78000">
                  <a:srgbClr val="4890E9">
                    <a:alpha val="50980"/>
                  </a:srgbClr>
                </a:gs>
                <a:gs pos="100000">
                  <a:srgbClr val="2352BD">
                    <a:alpha val="4470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</p:sp>
        <p:pic>
          <p:nvPicPr>
            <p:cNvPr id="286" name="Google Shape;286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75275" y="-328312"/>
              <a:ext cx="9694403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25"/>
            <p:cNvPicPr preferRelativeResize="0"/>
            <p:nvPr/>
          </p:nvPicPr>
          <p:blipFill rotWithShape="1">
            <a:blip r:embed="rId3">
              <a:alphaModFix/>
            </a:blip>
            <a:srcRect l="1266" t="2901" r="1286" b="2892"/>
            <a:stretch/>
          </p:blipFill>
          <p:spPr>
            <a:xfrm>
              <a:off x="0" y="4725138"/>
              <a:ext cx="9144003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25"/>
          <p:cNvSpPr/>
          <p:nvPr/>
        </p:nvSpPr>
        <p:spPr>
          <a:xfrm>
            <a:off x="-1144633" y="-567349"/>
            <a:ext cx="9180400" cy="91804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5"/>
          <p:cNvSpPr/>
          <p:nvPr/>
        </p:nvSpPr>
        <p:spPr>
          <a:xfrm>
            <a:off x="0" y="-382533"/>
            <a:ext cx="12192000" cy="7668800"/>
          </a:xfrm>
          <a:prstGeom prst="rect">
            <a:avLst/>
          </a:prstGeom>
          <a:gradFill>
            <a:gsLst>
              <a:gs pos="0">
                <a:srgbClr val="E0ECFE">
                  <a:alpha val="41960"/>
                </a:srgbClr>
              </a:gs>
              <a:gs pos="100000">
                <a:srgbClr val="2352BD">
                  <a:alpha val="309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5"/>
          <p:cNvSpPr/>
          <p:nvPr/>
        </p:nvSpPr>
        <p:spPr>
          <a:xfrm>
            <a:off x="1575400" y="645567"/>
            <a:ext cx="9047757" cy="3099251"/>
          </a:xfrm>
          <a:custGeom>
            <a:avLst/>
            <a:gdLst/>
            <a:ahLst/>
            <a:cxnLst/>
            <a:rect l="l" t="t" r="r" b="b"/>
            <a:pathLst>
              <a:path w="221397" h="169698" extrusionOk="0">
                <a:moveTo>
                  <a:pt x="221397" y="0"/>
                </a:moveTo>
                <a:lnTo>
                  <a:pt x="219231" y="169698"/>
                </a:lnTo>
                <a:lnTo>
                  <a:pt x="376" y="166687"/>
                </a:lnTo>
                <a:lnTo>
                  <a:pt x="0" y="1916"/>
                </a:lnTo>
                <a:close/>
              </a:path>
            </a:pathLst>
          </a:custGeom>
          <a:solidFill>
            <a:srgbClr val="2352BD">
              <a:alpha val="58040"/>
            </a:srgbClr>
          </a:solidFill>
          <a:ln>
            <a:noFill/>
          </a:ln>
        </p:spPr>
      </p:sp>
      <p:sp>
        <p:nvSpPr>
          <p:cNvPr id="291" name="Google Shape;291;p25"/>
          <p:cNvSpPr txBox="1">
            <a:spLocks noGrp="1"/>
          </p:cNvSpPr>
          <p:nvPr>
            <p:ph type="ctrTitle"/>
          </p:nvPr>
        </p:nvSpPr>
        <p:spPr>
          <a:xfrm>
            <a:off x="2078823" y="912291"/>
            <a:ext cx="4086000" cy="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subTitle" idx="1"/>
          </p:nvPr>
        </p:nvSpPr>
        <p:spPr>
          <a:xfrm>
            <a:off x="2078823" y="2511285"/>
            <a:ext cx="4086000" cy="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subTitle" idx="2"/>
          </p:nvPr>
        </p:nvSpPr>
        <p:spPr>
          <a:xfrm>
            <a:off x="2078823" y="1900371"/>
            <a:ext cx="40860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4" name="Google Shape;294;p25"/>
          <p:cNvSpPr txBox="1"/>
          <p:nvPr/>
        </p:nvSpPr>
        <p:spPr>
          <a:xfrm>
            <a:off x="6542663" y="2025417"/>
            <a:ext cx="356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rPr>
              <a:t>CREDITS: This presentation template was created by </a:t>
            </a:r>
            <a:r>
              <a:rPr lang="en" sz="1600" b="1">
                <a:solidFill>
                  <a:schemeClr val="accent6"/>
                </a:solidFill>
                <a:uFill>
                  <a:noFill/>
                </a:uFill>
                <a:latin typeface="Niramit"/>
                <a:ea typeface="Niramit"/>
                <a:cs typeface="Niramit"/>
                <a:sym typeface="Nirami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rPr>
              <a:t>, including icons by </a:t>
            </a:r>
            <a:r>
              <a:rPr lang="en" sz="1600" b="1">
                <a:solidFill>
                  <a:schemeClr val="accent6"/>
                </a:solidFill>
                <a:uFill>
                  <a:noFill/>
                </a:uFill>
                <a:latin typeface="Niramit"/>
                <a:ea typeface="Niramit"/>
                <a:cs typeface="Niramit"/>
                <a:sym typeface="Nirami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rPr>
              <a:t>, and infographics &amp; images by </a:t>
            </a:r>
            <a:r>
              <a:rPr lang="en" sz="1600" b="1">
                <a:solidFill>
                  <a:schemeClr val="accent6"/>
                </a:solidFill>
                <a:uFill>
                  <a:noFill/>
                </a:uFill>
                <a:latin typeface="Niramit"/>
                <a:ea typeface="Niramit"/>
                <a:cs typeface="Niramit"/>
                <a:sym typeface="Nirami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u="sng">
              <a:solidFill>
                <a:schemeClr val="accent6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295" name="Google Shape;29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0888834" y="2320934"/>
            <a:ext cx="1065367" cy="421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37801" y="2320933"/>
            <a:ext cx="1065367" cy="21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69760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26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299" name="Google Shape;299;p26"/>
            <p:cNvSpPr/>
            <p:nvPr/>
          </p:nvSpPr>
          <p:spPr>
            <a:xfrm>
              <a:off x="0" y="-286900"/>
              <a:ext cx="9144000" cy="5751600"/>
            </a:xfrm>
            <a:prstGeom prst="rect">
              <a:avLst/>
            </a:prstGeom>
            <a:gradFill>
              <a:gsLst>
                <a:gs pos="0">
                  <a:srgbClr val="E0ECFE">
                    <a:alpha val="41960"/>
                  </a:srgbClr>
                </a:gs>
                <a:gs pos="100000">
                  <a:srgbClr val="2352BD">
                    <a:alpha val="3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0" name="Google Shape;300;p26"/>
            <p:cNvGrpSpPr/>
            <p:nvPr/>
          </p:nvGrpSpPr>
          <p:grpSpPr>
            <a:xfrm>
              <a:off x="-275275" y="-596800"/>
              <a:ext cx="9694403" cy="6192662"/>
              <a:chOff x="-275275" y="-596800"/>
              <a:chExt cx="9694403" cy="6192662"/>
            </a:xfrm>
          </p:grpSpPr>
          <p:sp>
            <p:nvSpPr>
              <p:cNvPr id="301" name="Google Shape;301;p26"/>
              <p:cNvSpPr/>
              <p:nvPr/>
            </p:nvSpPr>
            <p:spPr>
              <a:xfrm>
                <a:off x="7886700" y="-596800"/>
                <a:ext cx="1394025" cy="6192170"/>
              </a:xfrm>
              <a:custGeom>
                <a:avLst/>
                <a:gdLst/>
                <a:ahLst/>
                <a:cxnLst/>
                <a:rect l="l" t="t" r="r" b="b"/>
                <a:pathLst>
                  <a:path w="55761" h="242854" extrusionOk="0">
                    <a:moveTo>
                      <a:pt x="0" y="235938"/>
                    </a:moveTo>
                    <a:lnTo>
                      <a:pt x="10093" y="31138"/>
                    </a:lnTo>
                    <a:lnTo>
                      <a:pt x="55761" y="0"/>
                    </a:lnTo>
                    <a:lnTo>
                      <a:pt x="49275" y="242854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sp>
            <p:nvSpPr>
              <p:cNvPr id="302" name="Google Shape;302;p26"/>
              <p:cNvSpPr/>
              <p:nvPr/>
            </p:nvSpPr>
            <p:spPr>
              <a:xfrm>
                <a:off x="-103800" y="-544900"/>
                <a:ext cx="1306112" cy="6140762"/>
              </a:xfrm>
              <a:custGeom>
                <a:avLst/>
                <a:gdLst/>
                <a:ahLst/>
                <a:cxnLst/>
                <a:rect l="l" t="t" r="r" b="b"/>
                <a:pathLst>
                  <a:path w="60891" h="212428" extrusionOk="0">
                    <a:moveTo>
                      <a:pt x="60891" y="206546"/>
                    </a:moveTo>
                    <a:lnTo>
                      <a:pt x="51896" y="26294"/>
                    </a:lnTo>
                    <a:lnTo>
                      <a:pt x="0" y="0"/>
                    </a:lnTo>
                    <a:lnTo>
                      <a:pt x="3460" y="212428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pic>
            <p:nvPicPr>
              <p:cNvPr id="303" name="Google Shape;303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75275" y="-328312"/>
                <a:ext cx="9694403" cy="68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4" name="Google Shape;304;p26"/>
              <p:cNvPicPr preferRelativeResize="0"/>
              <p:nvPr/>
            </p:nvPicPr>
            <p:blipFill rotWithShape="1">
              <a:blip r:embed="rId3">
                <a:alphaModFix/>
              </a:blip>
              <a:srcRect l="1266" t="2901" r="1286" b="2892"/>
              <a:stretch/>
            </p:blipFill>
            <p:spPr>
              <a:xfrm>
                <a:off x="0" y="4725138"/>
                <a:ext cx="9144003" cy="74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05" name="Google Shape;3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8834" y="2320933"/>
            <a:ext cx="1065367" cy="21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801" y="2320934"/>
            <a:ext cx="1065367" cy="4218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15913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7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309" name="Google Shape;309;p27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27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16354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377A-EFE0-485F-B5AE-2AB9898434E2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31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22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8192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382533"/>
            <a:ext cx="12192000" cy="7668800"/>
          </a:xfrm>
          <a:prstGeom prst="rect">
            <a:avLst/>
          </a:prstGeom>
          <a:gradFill>
            <a:gsLst>
              <a:gs pos="0">
                <a:srgbClr val="E0ECFE">
                  <a:alpha val="41960"/>
                </a:srgbClr>
              </a:gs>
              <a:gs pos="100000">
                <a:srgbClr val="2352BD">
                  <a:alpha val="309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" name="Google Shape;10;p2"/>
          <p:cNvSpPr/>
          <p:nvPr/>
        </p:nvSpPr>
        <p:spPr>
          <a:xfrm>
            <a:off x="2416734" y="658801"/>
            <a:ext cx="7383324" cy="3038463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1" name="Google Shape;11;p2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12" name="Google Shape;12;p2"/>
            <p:cNvSpPr/>
            <p:nvPr/>
          </p:nvSpPr>
          <p:spPr>
            <a:xfrm>
              <a:off x="7886700" y="-596800"/>
              <a:ext cx="1394025" cy="6192170"/>
            </a:xfrm>
            <a:custGeom>
              <a:avLst/>
              <a:gdLst/>
              <a:ahLst/>
              <a:cxnLst/>
              <a:rect l="l" t="t" r="r" b="b"/>
              <a:pathLst>
                <a:path w="55761" h="242854" extrusionOk="0">
                  <a:moveTo>
                    <a:pt x="0" y="235938"/>
                  </a:moveTo>
                  <a:lnTo>
                    <a:pt x="10093" y="31138"/>
                  </a:lnTo>
                  <a:lnTo>
                    <a:pt x="55761" y="0"/>
                  </a:lnTo>
                  <a:lnTo>
                    <a:pt x="49275" y="242854"/>
                  </a:lnTo>
                  <a:close/>
                </a:path>
              </a:pathLst>
            </a:custGeom>
            <a:gradFill>
              <a:gsLst>
                <a:gs pos="0">
                  <a:srgbClr val="45A3E9">
                    <a:alpha val="50196"/>
                  </a:srgbClr>
                </a:gs>
                <a:gs pos="78000">
                  <a:srgbClr val="4890E9">
                    <a:alpha val="50980"/>
                  </a:srgbClr>
                </a:gs>
                <a:gs pos="100000">
                  <a:srgbClr val="2352BD">
                    <a:alpha val="4470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-103800" y="-544900"/>
              <a:ext cx="1306112" cy="6140762"/>
            </a:xfrm>
            <a:custGeom>
              <a:avLst/>
              <a:gdLst/>
              <a:ahLst/>
              <a:cxnLst/>
              <a:rect l="l" t="t" r="r" b="b"/>
              <a:pathLst>
                <a:path w="60891" h="212428" extrusionOk="0">
                  <a:moveTo>
                    <a:pt x="60891" y="206546"/>
                  </a:moveTo>
                  <a:lnTo>
                    <a:pt x="51896" y="26294"/>
                  </a:lnTo>
                  <a:lnTo>
                    <a:pt x="0" y="0"/>
                  </a:lnTo>
                  <a:lnTo>
                    <a:pt x="3460" y="212428"/>
                  </a:lnTo>
                  <a:close/>
                </a:path>
              </a:pathLst>
            </a:custGeom>
            <a:gradFill>
              <a:gsLst>
                <a:gs pos="0">
                  <a:srgbClr val="45A3E9">
                    <a:alpha val="50196"/>
                  </a:srgbClr>
                </a:gs>
                <a:gs pos="78000">
                  <a:srgbClr val="4890E9">
                    <a:alpha val="50980"/>
                  </a:srgbClr>
                </a:gs>
                <a:gs pos="100000">
                  <a:srgbClr val="2352BD">
                    <a:alpha val="4470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75275" y="-328312"/>
              <a:ext cx="9694403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3">
              <a:alphaModFix/>
            </a:blip>
            <a:srcRect l="1266" t="2901" r="1286" b="2892"/>
            <a:stretch/>
          </p:blipFill>
          <p:spPr>
            <a:xfrm>
              <a:off x="0" y="4725138"/>
              <a:ext cx="9144003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654600" y="821420"/>
            <a:ext cx="6882800" cy="19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67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654600" y="2969065"/>
            <a:ext cx="68828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666933" y="1338600"/>
            <a:ext cx="6858000" cy="68580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8834" y="2320933"/>
            <a:ext cx="1065367" cy="21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801" y="2320934"/>
            <a:ext cx="1065367" cy="4218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80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49" name="Google Shape;49;p5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5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" name="Google Shape;51;p5"/>
          <p:cNvSpPr/>
          <p:nvPr/>
        </p:nvSpPr>
        <p:spPr>
          <a:xfrm>
            <a:off x="2245800" y="-189983"/>
            <a:ext cx="7700400" cy="77004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5"/>
          <p:cNvSpPr/>
          <p:nvPr/>
        </p:nvSpPr>
        <p:spPr>
          <a:xfrm>
            <a:off x="3506200" y="1196767"/>
            <a:ext cx="6976293" cy="4926909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53" name="Google Shape;53;p5"/>
          <p:cNvSpPr txBox="1">
            <a:spLocks noGrp="1"/>
          </p:cNvSpPr>
          <p:nvPr>
            <p:ph type="subTitle" idx="1"/>
          </p:nvPr>
        </p:nvSpPr>
        <p:spPr>
          <a:xfrm>
            <a:off x="4382600" y="4726675"/>
            <a:ext cx="3949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2"/>
          </p:nvPr>
        </p:nvSpPr>
        <p:spPr>
          <a:xfrm>
            <a:off x="4382600" y="4116681"/>
            <a:ext cx="39496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25399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rter One"/>
              <a:buNone/>
              <a:defRPr sz="4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3"/>
          </p:nvPr>
        </p:nvSpPr>
        <p:spPr>
          <a:xfrm>
            <a:off x="6172533" y="2298111"/>
            <a:ext cx="3949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72533" y="1687751"/>
            <a:ext cx="3949600" cy="53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7" name="Google Shape;5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01001" y="1272033"/>
            <a:ext cx="603167" cy="33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22131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23" name="Google Shape;23;p3"/>
            <p:cNvSpPr/>
            <p:nvPr/>
          </p:nvSpPr>
          <p:spPr>
            <a:xfrm>
              <a:off x="0" y="-286900"/>
              <a:ext cx="9144000" cy="5751600"/>
            </a:xfrm>
            <a:prstGeom prst="rect">
              <a:avLst/>
            </a:prstGeom>
            <a:gradFill>
              <a:gsLst>
                <a:gs pos="0">
                  <a:srgbClr val="E0ECFE">
                    <a:alpha val="41960"/>
                  </a:srgbClr>
                </a:gs>
                <a:gs pos="100000">
                  <a:srgbClr val="2352BD">
                    <a:alpha val="3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24" name="Google Shape;24;p3"/>
            <p:cNvGrpSpPr/>
            <p:nvPr/>
          </p:nvGrpSpPr>
          <p:grpSpPr>
            <a:xfrm>
              <a:off x="-275275" y="-596800"/>
              <a:ext cx="9694403" cy="6192662"/>
              <a:chOff x="-275275" y="-596800"/>
              <a:chExt cx="9694403" cy="6192662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7886700" y="-596800"/>
                <a:ext cx="1394025" cy="6192170"/>
              </a:xfrm>
              <a:custGeom>
                <a:avLst/>
                <a:gdLst/>
                <a:ahLst/>
                <a:cxnLst/>
                <a:rect l="l" t="t" r="r" b="b"/>
                <a:pathLst>
                  <a:path w="55761" h="242854" extrusionOk="0">
                    <a:moveTo>
                      <a:pt x="0" y="235938"/>
                    </a:moveTo>
                    <a:lnTo>
                      <a:pt x="10093" y="31138"/>
                    </a:lnTo>
                    <a:lnTo>
                      <a:pt x="55761" y="0"/>
                    </a:lnTo>
                    <a:lnTo>
                      <a:pt x="49275" y="242854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sp>
            <p:nvSpPr>
              <p:cNvPr id="26" name="Google Shape;26;p3"/>
              <p:cNvSpPr/>
              <p:nvPr/>
            </p:nvSpPr>
            <p:spPr>
              <a:xfrm>
                <a:off x="-103800" y="-544900"/>
                <a:ext cx="1306112" cy="6140762"/>
              </a:xfrm>
              <a:custGeom>
                <a:avLst/>
                <a:gdLst/>
                <a:ahLst/>
                <a:cxnLst/>
                <a:rect l="l" t="t" r="r" b="b"/>
                <a:pathLst>
                  <a:path w="60891" h="212428" extrusionOk="0">
                    <a:moveTo>
                      <a:pt x="60891" y="206546"/>
                    </a:moveTo>
                    <a:lnTo>
                      <a:pt x="51896" y="26294"/>
                    </a:lnTo>
                    <a:lnTo>
                      <a:pt x="0" y="0"/>
                    </a:lnTo>
                    <a:lnTo>
                      <a:pt x="3460" y="212428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pic>
            <p:nvPicPr>
              <p:cNvPr id="27" name="Google Shape;2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75275" y="-328312"/>
                <a:ext cx="9694403" cy="68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3"/>
              <p:cNvPicPr preferRelativeResize="0"/>
              <p:nvPr/>
            </p:nvPicPr>
            <p:blipFill rotWithShape="1">
              <a:blip r:embed="rId3">
                <a:alphaModFix/>
              </a:blip>
              <a:srcRect l="1266" t="2901" r="1286" b="2892"/>
              <a:stretch/>
            </p:blipFill>
            <p:spPr>
              <a:xfrm>
                <a:off x="0" y="4725138"/>
                <a:ext cx="9144003" cy="74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9" name="Google Shape;29;p3"/>
          <p:cNvSpPr/>
          <p:nvPr/>
        </p:nvSpPr>
        <p:spPr>
          <a:xfrm rot="10800000" flipH="1">
            <a:off x="2325701" y="988116"/>
            <a:ext cx="7540601" cy="2891117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5728151" y="1586217"/>
            <a:ext cx="36844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5728151" y="2557488"/>
            <a:ext cx="36844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779433" y="1586259"/>
            <a:ext cx="2329200" cy="1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6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/>
          <p:nvPr/>
        </p:nvSpPr>
        <p:spPr>
          <a:xfrm>
            <a:off x="2667000" y="2006067"/>
            <a:ext cx="6858000" cy="68580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34" name="Google Shape;3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37801" y="2320933"/>
            <a:ext cx="1065367" cy="21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 rotWithShape="1">
          <a:blip r:embed="rId5">
            <a:alphaModFix/>
          </a:blip>
          <a:srcRect b="1097"/>
          <a:stretch/>
        </p:blipFill>
        <p:spPr>
          <a:xfrm flipH="1">
            <a:off x="10888834" y="2290334"/>
            <a:ext cx="1065367" cy="417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816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959751" y="1738734"/>
            <a:ext cx="10251891" cy="4184567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38" name="Google Shape;38;p4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39" name="Google Shape;39;p4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40" name="Google Shape;40;p4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4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1171733" y="2000800"/>
            <a:ext cx="9848400" cy="36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2187867" y="787972"/>
            <a:ext cx="7816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-950668" y="5627600"/>
            <a:ext cx="12162301" cy="431933"/>
            <a:chOff x="-713001" y="4220700"/>
            <a:chExt cx="9121726" cy="323950"/>
          </a:xfrm>
        </p:grpSpPr>
        <p:pic>
          <p:nvPicPr>
            <p:cNvPr id="45" name="Google Shape;45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13001" y="4220700"/>
              <a:ext cx="8900874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56350" y="42952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11858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49" name="Google Shape;49;p5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5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" name="Google Shape;51;p5"/>
          <p:cNvSpPr/>
          <p:nvPr/>
        </p:nvSpPr>
        <p:spPr>
          <a:xfrm>
            <a:off x="2245800" y="-189983"/>
            <a:ext cx="7700400" cy="77004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2" name="Google Shape;52;p5"/>
          <p:cNvSpPr/>
          <p:nvPr/>
        </p:nvSpPr>
        <p:spPr>
          <a:xfrm>
            <a:off x="3506200" y="1196767"/>
            <a:ext cx="6976293" cy="4926909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53" name="Google Shape;53;p5"/>
          <p:cNvSpPr txBox="1">
            <a:spLocks noGrp="1"/>
          </p:cNvSpPr>
          <p:nvPr>
            <p:ph type="subTitle" idx="1"/>
          </p:nvPr>
        </p:nvSpPr>
        <p:spPr>
          <a:xfrm>
            <a:off x="4382600" y="4726675"/>
            <a:ext cx="3949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2"/>
          </p:nvPr>
        </p:nvSpPr>
        <p:spPr>
          <a:xfrm>
            <a:off x="4382600" y="4116681"/>
            <a:ext cx="39496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25399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rter One"/>
              <a:buNone/>
              <a:defRPr sz="4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3"/>
          </p:nvPr>
        </p:nvSpPr>
        <p:spPr>
          <a:xfrm>
            <a:off x="6172533" y="2298111"/>
            <a:ext cx="3949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72533" y="1687751"/>
            <a:ext cx="3949600" cy="53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01001" y="1272033"/>
            <a:ext cx="603167" cy="33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12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60" name="Google Shape;60;p6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61" name="Google Shape;61;p6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62" name="Google Shape;62;p6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6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1823167" y="792480"/>
            <a:ext cx="85456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658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67" name="Google Shape;67;p7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7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7"/>
          <p:cNvSpPr/>
          <p:nvPr/>
        </p:nvSpPr>
        <p:spPr>
          <a:xfrm>
            <a:off x="957502" y="1520667"/>
            <a:ext cx="4772319" cy="3495368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1094460" y="2003833"/>
            <a:ext cx="4498400" cy="6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ubTitle" idx="1"/>
          </p:nvPr>
        </p:nvSpPr>
        <p:spPr>
          <a:xfrm>
            <a:off x="1094460" y="2886100"/>
            <a:ext cx="4498400" cy="1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72" name="Google Shape;72;p7"/>
          <p:cNvGrpSpPr/>
          <p:nvPr/>
        </p:nvGrpSpPr>
        <p:grpSpPr>
          <a:xfrm>
            <a:off x="-939333" y="5599734"/>
            <a:ext cx="12173800" cy="431933"/>
            <a:chOff x="-704500" y="4199800"/>
            <a:chExt cx="9130350" cy="323950"/>
          </a:xfrm>
        </p:grpSpPr>
        <p:pic>
          <p:nvPicPr>
            <p:cNvPr id="73" name="Google Shape;73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04500" y="4199800"/>
              <a:ext cx="8909501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73475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89288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8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77" name="Google Shape;77;p8"/>
            <p:cNvSpPr/>
            <p:nvPr/>
          </p:nvSpPr>
          <p:spPr>
            <a:xfrm>
              <a:off x="0" y="-286900"/>
              <a:ext cx="9144000" cy="5751600"/>
            </a:xfrm>
            <a:prstGeom prst="rect">
              <a:avLst/>
            </a:prstGeom>
            <a:gradFill>
              <a:gsLst>
                <a:gs pos="0">
                  <a:srgbClr val="E0ECFE">
                    <a:alpha val="41960"/>
                  </a:srgbClr>
                </a:gs>
                <a:gs pos="100000">
                  <a:srgbClr val="2352BD">
                    <a:alpha val="3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78" name="Google Shape;78;p8"/>
            <p:cNvGrpSpPr/>
            <p:nvPr/>
          </p:nvGrpSpPr>
          <p:grpSpPr>
            <a:xfrm>
              <a:off x="-275275" y="-596800"/>
              <a:ext cx="9694403" cy="6192662"/>
              <a:chOff x="-275275" y="-596800"/>
              <a:chExt cx="9694403" cy="6192662"/>
            </a:xfrm>
          </p:grpSpPr>
          <p:sp>
            <p:nvSpPr>
              <p:cNvPr id="79" name="Google Shape;79;p8"/>
              <p:cNvSpPr/>
              <p:nvPr/>
            </p:nvSpPr>
            <p:spPr>
              <a:xfrm>
                <a:off x="7886700" y="-596800"/>
                <a:ext cx="1394025" cy="6192170"/>
              </a:xfrm>
              <a:custGeom>
                <a:avLst/>
                <a:gdLst/>
                <a:ahLst/>
                <a:cxnLst/>
                <a:rect l="l" t="t" r="r" b="b"/>
                <a:pathLst>
                  <a:path w="55761" h="242854" extrusionOk="0">
                    <a:moveTo>
                      <a:pt x="0" y="235938"/>
                    </a:moveTo>
                    <a:lnTo>
                      <a:pt x="10093" y="31138"/>
                    </a:lnTo>
                    <a:lnTo>
                      <a:pt x="55761" y="0"/>
                    </a:lnTo>
                    <a:lnTo>
                      <a:pt x="49275" y="242854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sp>
            <p:nvSpPr>
              <p:cNvPr id="80" name="Google Shape;80;p8"/>
              <p:cNvSpPr/>
              <p:nvPr/>
            </p:nvSpPr>
            <p:spPr>
              <a:xfrm>
                <a:off x="-103800" y="-544900"/>
                <a:ext cx="1306112" cy="6140762"/>
              </a:xfrm>
              <a:custGeom>
                <a:avLst/>
                <a:gdLst/>
                <a:ahLst/>
                <a:cxnLst/>
                <a:rect l="l" t="t" r="r" b="b"/>
                <a:pathLst>
                  <a:path w="60891" h="212428" extrusionOk="0">
                    <a:moveTo>
                      <a:pt x="60891" y="206546"/>
                    </a:moveTo>
                    <a:lnTo>
                      <a:pt x="51896" y="26294"/>
                    </a:lnTo>
                    <a:lnTo>
                      <a:pt x="0" y="0"/>
                    </a:lnTo>
                    <a:lnTo>
                      <a:pt x="3460" y="212428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pic>
            <p:nvPicPr>
              <p:cNvPr id="81" name="Google Shape;8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75275" y="-328312"/>
                <a:ext cx="9694403" cy="68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8"/>
              <p:cNvPicPr preferRelativeResize="0"/>
              <p:nvPr/>
            </p:nvPicPr>
            <p:blipFill rotWithShape="1">
              <a:blip r:embed="rId3">
                <a:alphaModFix/>
              </a:blip>
              <a:srcRect l="1266" t="2901" r="1286" b="2892"/>
              <a:stretch/>
            </p:blipFill>
            <p:spPr>
              <a:xfrm>
                <a:off x="0" y="4725138"/>
                <a:ext cx="9144003" cy="74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3" name="Google Shape;83;p8"/>
          <p:cNvSpPr/>
          <p:nvPr/>
        </p:nvSpPr>
        <p:spPr>
          <a:xfrm>
            <a:off x="-1226920" y="131033"/>
            <a:ext cx="7266800" cy="72668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84" name="Google Shape;8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8834" y="1611033"/>
            <a:ext cx="1065367" cy="21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"/>
          <p:cNvSpPr/>
          <p:nvPr/>
        </p:nvSpPr>
        <p:spPr>
          <a:xfrm>
            <a:off x="2175234" y="831334"/>
            <a:ext cx="7820885" cy="3723009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2406900" y="1074033"/>
            <a:ext cx="7378000" cy="3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472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9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89" name="Google Shape;89;p9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9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9"/>
          <p:cNvSpPr/>
          <p:nvPr/>
        </p:nvSpPr>
        <p:spPr>
          <a:xfrm>
            <a:off x="2667000" y="-2227267"/>
            <a:ext cx="6858000" cy="68580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2" name="Google Shape;92;p9"/>
          <p:cNvSpPr/>
          <p:nvPr/>
        </p:nvSpPr>
        <p:spPr>
          <a:xfrm>
            <a:off x="6439317" y="1681500"/>
            <a:ext cx="4571448" cy="3495368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6670617" y="2261333"/>
            <a:ext cx="4108800" cy="6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1"/>
          </p:nvPr>
        </p:nvSpPr>
        <p:spPr>
          <a:xfrm>
            <a:off x="6670619" y="2950217"/>
            <a:ext cx="4108800" cy="1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112900" y="5599734"/>
            <a:ext cx="10941000" cy="431933"/>
            <a:chOff x="-84675" y="4199800"/>
            <a:chExt cx="8205750" cy="323950"/>
          </a:xfrm>
        </p:grpSpPr>
        <p:pic>
          <p:nvPicPr>
            <p:cNvPr id="96" name="Google Shape;96;p9"/>
            <p:cNvPicPr preferRelativeResize="0"/>
            <p:nvPr/>
          </p:nvPicPr>
          <p:blipFill rotWithShape="1">
            <a:blip r:embed="rId4">
              <a:alphaModFix/>
            </a:blip>
            <a:srcRect l="6646"/>
            <a:stretch/>
          </p:blipFill>
          <p:spPr>
            <a:xfrm>
              <a:off x="-84675" y="4199800"/>
              <a:ext cx="7818624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68700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39213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1366151" y="3438633"/>
            <a:ext cx="47256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subTitle" idx="1"/>
          </p:nvPr>
        </p:nvSpPr>
        <p:spPr>
          <a:xfrm>
            <a:off x="1366151" y="4244200"/>
            <a:ext cx="47256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691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1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103" name="Google Shape;103;p11"/>
            <p:cNvSpPr/>
            <p:nvPr/>
          </p:nvSpPr>
          <p:spPr>
            <a:xfrm>
              <a:off x="0" y="-286900"/>
              <a:ext cx="9144000" cy="5751600"/>
            </a:xfrm>
            <a:prstGeom prst="rect">
              <a:avLst/>
            </a:prstGeom>
            <a:gradFill>
              <a:gsLst>
                <a:gs pos="0">
                  <a:srgbClr val="E0ECFE">
                    <a:alpha val="41960"/>
                  </a:srgbClr>
                </a:gs>
                <a:gs pos="100000">
                  <a:srgbClr val="2352BD">
                    <a:alpha val="3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4" name="Google Shape;104;p11"/>
            <p:cNvGrpSpPr/>
            <p:nvPr/>
          </p:nvGrpSpPr>
          <p:grpSpPr>
            <a:xfrm>
              <a:off x="-275275" y="-596800"/>
              <a:ext cx="9694403" cy="6192662"/>
              <a:chOff x="-275275" y="-596800"/>
              <a:chExt cx="9694403" cy="6192662"/>
            </a:xfrm>
          </p:grpSpPr>
          <p:sp>
            <p:nvSpPr>
              <p:cNvPr id="105" name="Google Shape;105;p11"/>
              <p:cNvSpPr/>
              <p:nvPr/>
            </p:nvSpPr>
            <p:spPr>
              <a:xfrm>
                <a:off x="7886700" y="-596800"/>
                <a:ext cx="1394025" cy="6192170"/>
              </a:xfrm>
              <a:custGeom>
                <a:avLst/>
                <a:gdLst/>
                <a:ahLst/>
                <a:cxnLst/>
                <a:rect l="l" t="t" r="r" b="b"/>
                <a:pathLst>
                  <a:path w="55761" h="242854" extrusionOk="0">
                    <a:moveTo>
                      <a:pt x="0" y="235938"/>
                    </a:moveTo>
                    <a:lnTo>
                      <a:pt x="10093" y="31138"/>
                    </a:lnTo>
                    <a:lnTo>
                      <a:pt x="55761" y="0"/>
                    </a:lnTo>
                    <a:lnTo>
                      <a:pt x="49275" y="242854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sp>
            <p:nvSpPr>
              <p:cNvPr id="106" name="Google Shape;106;p11"/>
              <p:cNvSpPr/>
              <p:nvPr/>
            </p:nvSpPr>
            <p:spPr>
              <a:xfrm>
                <a:off x="-103800" y="-544900"/>
                <a:ext cx="1306112" cy="6140762"/>
              </a:xfrm>
              <a:custGeom>
                <a:avLst/>
                <a:gdLst/>
                <a:ahLst/>
                <a:cxnLst/>
                <a:rect l="l" t="t" r="r" b="b"/>
                <a:pathLst>
                  <a:path w="60891" h="212428" extrusionOk="0">
                    <a:moveTo>
                      <a:pt x="60891" y="206546"/>
                    </a:moveTo>
                    <a:lnTo>
                      <a:pt x="51896" y="26294"/>
                    </a:lnTo>
                    <a:lnTo>
                      <a:pt x="0" y="0"/>
                    </a:lnTo>
                    <a:lnTo>
                      <a:pt x="3460" y="212428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pic>
            <p:nvPicPr>
              <p:cNvPr id="107" name="Google Shape;10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75275" y="-328312"/>
                <a:ext cx="9694403" cy="68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Google Shape;108;p11"/>
              <p:cNvPicPr preferRelativeResize="0"/>
              <p:nvPr/>
            </p:nvPicPr>
            <p:blipFill rotWithShape="1">
              <a:blip r:embed="rId3">
                <a:alphaModFix/>
              </a:blip>
              <a:srcRect l="1266" t="2901" r="1286" b="2892"/>
              <a:stretch/>
            </p:blipFill>
            <p:spPr>
              <a:xfrm>
                <a:off x="0" y="4725138"/>
                <a:ext cx="9144003" cy="74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9" name="Google Shape;109;p11"/>
          <p:cNvSpPr/>
          <p:nvPr/>
        </p:nvSpPr>
        <p:spPr>
          <a:xfrm>
            <a:off x="1452867" y="1522433"/>
            <a:ext cx="6858000" cy="68580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0" name="Google Shape;110;p11"/>
          <p:cNvSpPr/>
          <p:nvPr/>
        </p:nvSpPr>
        <p:spPr>
          <a:xfrm>
            <a:off x="1565534" y="901134"/>
            <a:ext cx="9040125" cy="358324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11" name="Google Shape;111;p11"/>
          <p:cNvSpPr txBox="1">
            <a:spLocks noGrp="1"/>
          </p:cNvSpPr>
          <p:nvPr>
            <p:ph type="title" hasCustomPrompt="1"/>
          </p:nvPr>
        </p:nvSpPr>
        <p:spPr>
          <a:xfrm>
            <a:off x="2236843" y="1656217"/>
            <a:ext cx="3769200" cy="20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2" name="Google Shape;112;p11"/>
          <p:cNvSpPr txBox="1">
            <a:spLocks noGrp="1"/>
          </p:cNvSpPr>
          <p:nvPr>
            <p:ph type="title" idx="2"/>
          </p:nvPr>
        </p:nvSpPr>
        <p:spPr>
          <a:xfrm>
            <a:off x="6554109" y="1482167"/>
            <a:ext cx="34352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subTitle" idx="1"/>
          </p:nvPr>
        </p:nvSpPr>
        <p:spPr>
          <a:xfrm>
            <a:off x="6554109" y="2785467"/>
            <a:ext cx="3435200" cy="11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114" name="Google Shape;114;p11"/>
          <p:cNvPicPr preferRelativeResize="0"/>
          <p:nvPr/>
        </p:nvPicPr>
        <p:blipFill rotWithShape="1">
          <a:blip r:embed="rId4">
            <a:alphaModFix/>
          </a:blip>
          <a:srcRect b="1097"/>
          <a:stretch/>
        </p:blipFill>
        <p:spPr>
          <a:xfrm>
            <a:off x="237801" y="2290334"/>
            <a:ext cx="1065367" cy="417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8834" y="2320933"/>
            <a:ext cx="1065367" cy="216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1"/>
          <p:cNvGrpSpPr/>
          <p:nvPr/>
        </p:nvGrpSpPr>
        <p:grpSpPr>
          <a:xfrm>
            <a:off x="996233" y="5651767"/>
            <a:ext cx="9467800" cy="379900"/>
            <a:chOff x="747175" y="4238825"/>
            <a:chExt cx="7100850" cy="284925"/>
          </a:xfrm>
        </p:grpSpPr>
        <p:pic>
          <p:nvPicPr>
            <p:cNvPr id="117" name="Google Shape;117;p11"/>
            <p:cNvPicPr preferRelativeResize="0"/>
            <p:nvPr/>
          </p:nvPicPr>
          <p:blipFill rotWithShape="1">
            <a:blip r:embed="rId6">
              <a:alphaModFix/>
            </a:blip>
            <a:srcRect l="487"/>
            <a:stretch/>
          </p:blipFill>
          <p:spPr>
            <a:xfrm>
              <a:off x="747175" y="4238825"/>
              <a:ext cx="6838600" cy="24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395650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16020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1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60" name="Google Shape;60;p6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61" name="Google Shape;61;p6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62" name="Google Shape;62;p6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6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1823167" y="792480"/>
            <a:ext cx="85456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4531975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/>
          <p:nvPr/>
        </p:nvSpPr>
        <p:spPr>
          <a:xfrm>
            <a:off x="959751" y="1738734"/>
            <a:ext cx="10251891" cy="4184567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22" name="Google Shape;122;p13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23" name="Google Shape;123;p13"/>
          <p:cNvSpPr txBox="1">
            <a:spLocks noGrp="1"/>
          </p:cNvSpPr>
          <p:nvPr>
            <p:ph type="title" hasCustomPrompt="1"/>
          </p:nvPr>
        </p:nvSpPr>
        <p:spPr>
          <a:xfrm flipH="1">
            <a:off x="2225584" y="2694489"/>
            <a:ext cx="13016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3506933" y="2892616"/>
            <a:ext cx="28148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"/>
          </p:nvPr>
        </p:nvSpPr>
        <p:spPr>
          <a:xfrm>
            <a:off x="3506916" y="2396684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6" name="Google Shape;126;p13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27" name="Google Shape;127;p13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3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3"/>
          <p:cNvSpPr txBox="1">
            <a:spLocks noGrp="1"/>
          </p:cNvSpPr>
          <p:nvPr>
            <p:ph type="title" idx="3"/>
          </p:nvPr>
        </p:nvSpPr>
        <p:spPr>
          <a:xfrm>
            <a:off x="2860767" y="787972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6476000" y="2688033"/>
            <a:ext cx="1301600" cy="5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5"/>
          </p:nvPr>
        </p:nvSpPr>
        <p:spPr>
          <a:xfrm>
            <a:off x="7777600" y="2892616"/>
            <a:ext cx="28148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6"/>
          </p:nvPr>
        </p:nvSpPr>
        <p:spPr>
          <a:xfrm>
            <a:off x="7777583" y="2396684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2225584" y="4313536"/>
            <a:ext cx="13016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8"/>
          </p:nvPr>
        </p:nvSpPr>
        <p:spPr>
          <a:xfrm>
            <a:off x="3506933" y="4505133"/>
            <a:ext cx="28148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9"/>
          </p:nvPr>
        </p:nvSpPr>
        <p:spPr>
          <a:xfrm>
            <a:off x="3506916" y="4009135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6476000" y="4313536"/>
            <a:ext cx="13016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4"/>
          </p:nvPr>
        </p:nvSpPr>
        <p:spPr>
          <a:xfrm>
            <a:off x="7777600" y="4505133"/>
            <a:ext cx="28148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5"/>
          </p:nvPr>
        </p:nvSpPr>
        <p:spPr>
          <a:xfrm>
            <a:off x="7777583" y="4009135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65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41" name="Google Shape;141;p14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4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14"/>
          <p:cNvSpPr/>
          <p:nvPr/>
        </p:nvSpPr>
        <p:spPr>
          <a:xfrm>
            <a:off x="6293101" y="91467"/>
            <a:ext cx="7266800" cy="72668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4" name="Google Shape;144;p14"/>
          <p:cNvSpPr/>
          <p:nvPr/>
        </p:nvSpPr>
        <p:spPr>
          <a:xfrm>
            <a:off x="1523884" y="1425734"/>
            <a:ext cx="7133067" cy="3447900"/>
          </a:xfrm>
          <a:custGeom>
            <a:avLst/>
            <a:gdLst/>
            <a:ahLst/>
            <a:cxnLst/>
            <a:rect l="l" t="t" r="r" b="b"/>
            <a:pathLst>
              <a:path w="213992" h="103437" extrusionOk="0">
                <a:moveTo>
                  <a:pt x="194716" y="1577"/>
                </a:moveTo>
                <a:lnTo>
                  <a:pt x="0" y="0"/>
                </a:lnTo>
                <a:lnTo>
                  <a:pt x="1248" y="103437"/>
                </a:lnTo>
                <a:lnTo>
                  <a:pt x="193070" y="103437"/>
                </a:lnTo>
                <a:lnTo>
                  <a:pt x="195186" y="41116"/>
                </a:lnTo>
                <a:lnTo>
                  <a:pt x="213992" y="37712"/>
                </a:lnTo>
                <a:lnTo>
                  <a:pt x="194481" y="25668"/>
                </a:lnTo>
                <a:lnTo>
                  <a:pt x="194246" y="1316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1569125" y="4085956"/>
            <a:ext cx="6026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1569125" y="1741773"/>
            <a:ext cx="60264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147" name="Google Shape;14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50667" y="594968"/>
            <a:ext cx="13455264" cy="384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811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50" name="Google Shape;150;p15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51" name="Google Shape;151;p15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52" name="Google Shape;152;p15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5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15"/>
          <p:cNvSpPr txBox="1">
            <a:spLocks noGrp="1"/>
          </p:cNvSpPr>
          <p:nvPr>
            <p:ph type="title"/>
          </p:nvPr>
        </p:nvSpPr>
        <p:spPr>
          <a:xfrm>
            <a:off x="1823167" y="792480"/>
            <a:ext cx="85456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15"/>
          <p:cNvGrpSpPr/>
          <p:nvPr/>
        </p:nvGrpSpPr>
        <p:grpSpPr>
          <a:xfrm>
            <a:off x="-823933" y="5599734"/>
            <a:ext cx="12604400" cy="431933"/>
            <a:chOff x="-617950" y="4199800"/>
            <a:chExt cx="9453300" cy="323950"/>
          </a:xfrm>
        </p:grpSpPr>
        <p:pic>
          <p:nvPicPr>
            <p:cNvPr id="156" name="Google Shape;156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617950" y="4199800"/>
              <a:ext cx="9144003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82975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18312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60" name="Google Shape;160;p16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61" name="Google Shape;161;p16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62" name="Google Shape;162;p16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6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16"/>
          <p:cNvSpPr txBox="1">
            <a:spLocks noGrp="1"/>
          </p:cNvSpPr>
          <p:nvPr>
            <p:ph type="title"/>
          </p:nvPr>
        </p:nvSpPr>
        <p:spPr>
          <a:xfrm>
            <a:off x="1823167" y="792480"/>
            <a:ext cx="85456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4">
            <a:alphaModFix/>
          </a:blip>
          <a:srcRect l="11839"/>
          <a:stretch/>
        </p:blipFill>
        <p:spPr>
          <a:xfrm flipH="1">
            <a:off x="-111900" y="5599734"/>
            <a:ext cx="12303899" cy="384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427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68" name="Google Shape;168;p17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69" name="Google Shape;169;p17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70" name="Google Shape;170;p17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7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17"/>
          <p:cNvSpPr txBox="1">
            <a:spLocks noGrp="1"/>
          </p:cNvSpPr>
          <p:nvPr>
            <p:ph type="subTitle" idx="1"/>
          </p:nvPr>
        </p:nvSpPr>
        <p:spPr>
          <a:xfrm>
            <a:off x="7374051" y="3088800"/>
            <a:ext cx="28148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subTitle" idx="2"/>
          </p:nvPr>
        </p:nvSpPr>
        <p:spPr>
          <a:xfrm>
            <a:off x="7374083" y="2569543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3"/>
          </p:nvPr>
        </p:nvSpPr>
        <p:spPr>
          <a:xfrm>
            <a:off x="3877951" y="3088800"/>
            <a:ext cx="28148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subTitle" idx="4"/>
          </p:nvPr>
        </p:nvSpPr>
        <p:spPr>
          <a:xfrm>
            <a:off x="3877933" y="2569543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7"/>
          <p:cNvGrpSpPr/>
          <p:nvPr/>
        </p:nvGrpSpPr>
        <p:grpSpPr>
          <a:xfrm>
            <a:off x="-257417" y="5599734"/>
            <a:ext cx="11161233" cy="431933"/>
            <a:chOff x="-193063" y="4199800"/>
            <a:chExt cx="8370925" cy="323950"/>
          </a:xfrm>
        </p:grpSpPr>
        <p:pic>
          <p:nvPicPr>
            <p:cNvPr id="178" name="Google Shape;178;p17"/>
            <p:cNvPicPr preferRelativeResize="0"/>
            <p:nvPr/>
          </p:nvPicPr>
          <p:blipFill rotWithShape="1">
            <a:blip r:embed="rId4">
              <a:alphaModFix/>
            </a:blip>
            <a:srcRect l="11839"/>
            <a:stretch/>
          </p:blipFill>
          <p:spPr>
            <a:xfrm>
              <a:off x="-193063" y="4199800"/>
              <a:ext cx="8061624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725487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79591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82" name="Google Shape;182;p18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83" name="Google Shape;183;p18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84" name="Google Shape;184;p18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8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18"/>
          <p:cNvSpPr txBox="1">
            <a:spLocks noGrp="1"/>
          </p:cNvSpPr>
          <p:nvPr>
            <p:ph type="subTitle" idx="1"/>
          </p:nvPr>
        </p:nvSpPr>
        <p:spPr>
          <a:xfrm>
            <a:off x="2191817" y="4104935"/>
            <a:ext cx="2416800" cy="9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2"/>
          </p:nvPr>
        </p:nvSpPr>
        <p:spPr>
          <a:xfrm>
            <a:off x="2191817" y="3653733"/>
            <a:ext cx="2416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3"/>
          </p:nvPr>
        </p:nvSpPr>
        <p:spPr>
          <a:xfrm>
            <a:off x="4887600" y="4104933"/>
            <a:ext cx="2416800" cy="9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4"/>
          </p:nvPr>
        </p:nvSpPr>
        <p:spPr>
          <a:xfrm>
            <a:off x="4887600" y="3653733"/>
            <a:ext cx="2416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5"/>
          </p:nvPr>
        </p:nvSpPr>
        <p:spPr>
          <a:xfrm>
            <a:off x="7583384" y="4104933"/>
            <a:ext cx="2416800" cy="9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6"/>
          </p:nvPr>
        </p:nvSpPr>
        <p:spPr>
          <a:xfrm>
            <a:off x="7583384" y="3653733"/>
            <a:ext cx="2416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4317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95" name="Google Shape;195;p19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96" name="Google Shape;196;p19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97" name="Google Shape;197;p19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9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19"/>
          <p:cNvSpPr txBox="1">
            <a:spLocks noGrp="1"/>
          </p:cNvSpPr>
          <p:nvPr>
            <p:ph type="subTitle" idx="1"/>
          </p:nvPr>
        </p:nvSpPr>
        <p:spPr>
          <a:xfrm>
            <a:off x="1355575" y="3913977"/>
            <a:ext cx="21276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2"/>
          </p:nvPr>
        </p:nvSpPr>
        <p:spPr>
          <a:xfrm>
            <a:off x="1355575" y="3416167"/>
            <a:ext cx="212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3"/>
          </p:nvPr>
        </p:nvSpPr>
        <p:spPr>
          <a:xfrm>
            <a:off x="6257755" y="3913977"/>
            <a:ext cx="21276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4"/>
          </p:nvPr>
        </p:nvSpPr>
        <p:spPr>
          <a:xfrm>
            <a:off x="6257755" y="3416167"/>
            <a:ext cx="212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5"/>
          </p:nvPr>
        </p:nvSpPr>
        <p:spPr>
          <a:xfrm>
            <a:off x="3806668" y="3913979"/>
            <a:ext cx="21276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6"/>
          </p:nvPr>
        </p:nvSpPr>
        <p:spPr>
          <a:xfrm>
            <a:off x="3806668" y="3416168"/>
            <a:ext cx="212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subTitle" idx="7"/>
          </p:nvPr>
        </p:nvSpPr>
        <p:spPr>
          <a:xfrm>
            <a:off x="8708836" y="3913979"/>
            <a:ext cx="21276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8"/>
          </p:nvPr>
        </p:nvSpPr>
        <p:spPr>
          <a:xfrm>
            <a:off x="8708836" y="3416168"/>
            <a:ext cx="212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08" name="Google Shape;208;p19"/>
          <p:cNvPicPr preferRelativeResize="0"/>
          <p:nvPr/>
        </p:nvPicPr>
        <p:blipFill rotWithShape="1">
          <a:blip r:embed="rId4">
            <a:alphaModFix/>
          </a:blip>
          <a:srcRect l="7287" t="11676"/>
          <a:stretch/>
        </p:blipFill>
        <p:spPr>
          <a:xfrm>
            <a:off x="0" y="5689434"/>
            <a:ext cx="12461765" cy="339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014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211" name="Google Shape;211;p20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212" name="Google Shape;212;p20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213" name="Google Shape;213;p20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0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20"/>
          <p:cNvSpPr txBox="1">
            <a:spLocks noGrp="1"/>
          </p:cNvSpPr>
          <p:nvPr>
            <p:ph type="subTitle" idx="1"/>
          </p:nvPr>
        </p:nvSpPr>
        <p:spPr>
          <a:xfrm>
            <a:off x="3058051" y="2901367"/>
            <a:ext cx="28148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subTitle" idx="2"/>
          </p:nvPr>
        </p:nvSpPr>
        <p:spPr>
          <a:xfrm>
            <a:off x="3058049" y="2494035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3"/>
          </p:nvPr>
        </p:nvSpPr>
        <p:spPr>
          <a:xfrm>
            <a:off x="7443284" y="2901367"/>
            <a:ext cx="28148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subTitle" idx="4"/>
          </p:nvPr>
        </p:nvSpPr>
        <p:spPr>
          <a:xfrm>
            <a:off x="7443283" y="2494035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5"/>
          </p:nvPr>
        </p:nvSpPr>
        <p:spPr>
          <a:xfrm>
            <a:off x="3058051" y="4664600"/>
            <a:ext cx="28148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6"/>
          </p:nvPr>
        </p:nvSpPr>
        <p:spPr>
          <a:xfrm>
            <a:off x="3058049" y="4257268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7"/>
          </p:nvPr>
        </p:nvSpPr>
        <p:spPr>
          <a:xfrm>
            <a:off x="7443284" y="4664600"/>
            <a:ext cx="28148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subTitle" idx="8"/>
          </p:nvPr>
        </p:nvSpPr>
        <p:spPr>
          <a:xfrm>
            <a:off x="7443283" y="4257268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4" name="Google Shape;224;p20"/>
          <p:cNvGrpSpPr/>
          <p:nvPr/>
        </p:nvGrpSpPr>
        <p:grpSpPr>
          <a:xfrm>
            <a:off x="-111900" y="5599734"/>
            <a:ext cx="11976483" cy="431933"/>
            <a:chOff x="-83925" y="4199800"/>
            <a:chExt cx="8982362" cy="323950"/>
          </a:xfrm>
        </p:grpSpPr>
        <p:pic>
          <p:nvPicPr>
            <p:cNvPr id="225" name="Google Shape;225;p20"/>
            <p:cNvPicPr preferRelativeResize="0"/>
            <p:nvPr/>
          </p:nvPicPr>
          <p:blipFill rotWithShape="1">
            <a:blip r:embed="rId4">
              <a:alphaModFix/>
            </a:blip>
            <a:srcRect l="11839"/>
            <a:stretch/>
          </p:blipFill>
          <p:spPr>
            <a:xfrm flipH="1">
              <a:off x="-83925" y="4199800"/>
              <a:ext cx="8699075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46062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98688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229" name="Google Shape;229;p21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230" name="Google Shape;230;p21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231" name="Google Shape;231;p21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1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21"/>
          <p:cNvSpPr txBox="1">
            <a:spLocks noGrp="1"/>
          </p:cNvSpPr>
          <p:nvPr>
            <p:ph type="subTitle" idx="1"/>
          </p:nvPr>
        </p:nvSpPr>
        <p:spPr>
          <a:xfrm>
            <a:off x="1297365" y="2831115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2"/>
          </p:nvPr>
        </p:nvSpPr>
        <p:spPr>
          <a:xfrm>
            <a:off x="1297365" y="2290384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3"/>
          </p:nvPr>
        </p:nvSpPr>
        <p:spPr>
          <a:xfrm>
            <a:off x="4608183" y="2831115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subTitle" idx="4"/>
          </p:nvPr>
        </p:nvSpPr>
        <p:spPr>
          <a:xfrm>
            <a:off x="4608183" y="2290384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subTitle" idx="5"/>
          </p:nvPr>
        </p:nvSpPr>
        <p:spPr>
          <a:xfrm>
            <a:off x="7918999" y="2831115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subTitle" idx="6"/>
          </p:nvPr>
        </p:nvSpPr>
        <p:spPr>
          <a:xfrm>
            <a:off x="7918999" y="2290384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subTitle" idx="7"/>
          </p:nvPr>
        </p:nvSpPr>
        <p:spPr>
          <a:xfrm>
            <a:off x="1297365" y="4868283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ubTitle" idx="8"/>
          </p:nvPr>
        </p:nvSpPr>
        <p:spPr>
          <a:xfrm>
            <a:off x="1297365" y="4327551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subTitle" idx="9"/>
          </p:nvPr>
        </p:nvSpPr>
        <p:spPr>
          <a:xfrm>
            <a:off x="4608183" y="4868283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subTitle" idx="13"/>
          </p:nvPr>
        </p:nvSpPr>
        <p:spPr>
          <a:xfrm>
            <a:off x="4608183" y="4327551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subTitle" idx="14"/>
          </p:nvPr>
        </p:nvSpPr>
        <p:spPr>
          <a:xfrm>
            <a:off x="7918999" y="4868283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subTitle" idx="15"/>
          </p:nvPr>
        </p:nvSpPr>
        <p:spPr>
          <a:xfrm>
            <a:off x="7918999" y="4327551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21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197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22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248" name="Google Shape;248;p22"/>
            <p:cNvSpPr/>
            <p:nvPr/>
          </p:nvSpPr>
          <p:spPr>
            <a:xfrm>
              <a:off x="0" y="-286900"/>
              <a:ext cx="9144000" cy="5751600"/>
            </a:xfrm>
            <a:prstGeom prst="rect">
              <a:avLst/>
            </a:prstGeom>
            <a:gradFill>
              <a:gsLst>
                <a:gs pos="0">
                  <a:srgbClr val="E0ECFE">
                    <a:alpha val="41960"/>
                  </a:srgbClr>
                </a:gs>
                <a:gs pos="100000">
                  <a:srgbClr val="2352BD">
                    <a:alpha val="3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249" name="Google Shape;249;p22"/>
            <p:cNvGrpSpPr/>
            <p:nvPr/>
          </p:nvGrpSpPr>
          <p:grpSpPr>
            <a:xfrm>
              <a:off x="-275275" y="-596800"/>
              <a:ext cx="9694403" cy="6192662"/>
              <a:chOff x="-275275" y="-596800"/>
              <a:chExt cx="9694403" cy="6192662"/>
            </a:xfrm>
          </p:grpSpPr>
          <p:sp>
            <p:nvSpPr>
              <p:cNvPr id="250" name="Google Shape;250;p22"/>
              <p:cNvSpPr/>
              <p:nvPr/>
            </p:nvSpPr>
            <p:spPr>
              <a:xfrm>
                <a:off x="7886700" y="-596800"/>
                <a:ext cx="1394025" cy="6192170"/>
              </a:xfrm>
              <a:custGeom>
                <a:avLst/>
                <a:gdLst/>
                <a:ahLst/>
                <a:cxnLst/>
                <a:rect l="l" t="t" r="r" b="b"/>
                <a:pathLst>
                  <a:path w="55761" h="242854" extrusionOk="0">
                    <a:moveTo>
                      <a:pt x="0" y="235938"/>
                    </a:moveTo>
                    <a:lnTo>
                      <a:pt x="10093" y="31138"/>
                    </a:lnTo>
                    <a:lnTo>
                      <a:pt x="55761" y="0"/>
                    </a:lnTo>
                    <a:lnTo>
                      <a:pt x="49275" y="242854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sp>
            <p:nvSpPr>
              <p:cNvPr id="251" name="Google Shape;251;p22"/>
              <p:cNvSpPr/>
              <p:nvPr/>
            </p:nvSpPr>
            <p:spPr>
              <a:xfrm>
                <a:off x="-103800" y="-544900"/>
                <a:ext cx="1306112" cy="6140762"/>
              </a:xfrm>
              <a:custGeom>
                <a:avLst/>
                <a:gdLst/>
                <a:ahLst/>
                <a:cxnLst/>
                <a:rect l="l" t="t" r="r" b="b"/>
                <a:pathLst>
                  <a:path w="60891" h="212428" extrusionOk="0">
                    <a:moveTo>
                      <a:pt x="60891" y="206546"/>
                    </a:moveTo>
                    <a:lnTo>
                      <a:pt x="51896" y="26294"/>
                    </a:lnTo>
                    <a:lnTo>
                      <a:pt x="0" y="0"/>
                    </a:lnTo>
                    <a:lnTo>
                      <a:pt x="3460" y="212428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pic>
            <p:nvPicPr>
              <p:cNvPr id="252" name="Google Shape;252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75275" y="-328312"/>
                <a:ext cx="9694403" cy="68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3" name="Google Shape;253;p22"/>
              <p:cNvPicPr preferRelativeResize="0"/>
              <p:nvPr/>
            </p:nvPicPr>
            <p:blipFill rotWithShape="1">
              <a:blip r:embed="rId3">
                <a:alphaModFix/>
              </a:blip>
              <a:srcRect l="1266" t="2901" r="1286" b="2892"/>
              <a:stretch/>
            </p:blipFill>
            <p:spPr>
              <a:xfrm>
                <a:off x="0" y="4725138"/>
                <a:ext cx="9144003" cy="74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54" name="Google Shape;254;p22"/>
          <p:cNvSpPr/>
          <p:nvPr/>
        </p:nvSpPr>
        <p:spPr>
          <a:xfrm>
            <a:off x="2464547" y="91467"/>
            <a:ext cx="7266800" cy="72668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5" name="Google Shape;255;p22"/>
          <p:cNvSpPr/>
          <p:nvPr/>
        </p:nvSpPr>
        <p:spPr>
          <a:xfrm>
            <a:off x="3054498" y="568934"/>
            <a:ext cx="6083119" cy="5732437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256" name="Google Shape;256;p22"/>
          <p:cNvSpPr txBox="1">
            <a:spLocks noGrp="1"/>
          </p:cNvSpPr>
          <p:nvPr>
            <p:ph type="title" hasCustomPrompt="1"/>
          </p:nvPr>
        </p:nvSpPr>
        <p:spPr>
          <a:xfrm>
            <a:off x="4440257" y="1102600"/>
            <a:ext cx="3311600" cy="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1"/>
          </p:nvPr>
        </p:nvSpPr>
        <p:spPr>
          <a:xfrm>
            <a:off x="3890057" y="1884167"/>
            <a:ext cx="4412000" cy="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 idx="2" hasCustomPrompt="1"/>
          </p:nvPr>
        </p:nvSpPr>
        <p:spPr>
          <a:xfrm>
            <a:off x="4440257" y="2856784"/>
            <a:ext cx="3311600" cy="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59" name="Google Shape;259;p22"/>
          <p:cNvSpPr txBox="1">
            <a:spLocks noGrp="1"/>
          </p:cNvSpPr>
          <p:nvPr>
            <p:ph type="subTitle" idx="3"/>
          </p:nvPr>
        </p:nvSpPr>
        <p:spPr>
          <a:xfrm>
            <a:off x="3890057" y="3639284"/>
            <a:ext cx="4412000" cy="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title" idx="4" hasCustomPrompt="1"/>
          </p:nvPr>
        </p:nvSpPr>
        <p:spPr>
          <a:xfrm>
            <a:off x="4440257" y="4611933"/>
            <a:ext cx="3311600" cy="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1" name="Google Shape;261;p22"/>
          <p:cNvSpPr txBox="1">
            <a:spLocks noGrp="1"/>
          </p:cNvSpPr>
          <p:nvPr>
            <p:ph type="subTitle" idx="5"/>
          </p:nvPr>
        </p:nvSpPr>
        <p:spPr>
          <a:xfrm>
            <a:off x="3890057" y="5393467"/>
            <a:ext cx="4412000" cy="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62" name="Google Shape;2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37801" y="961183"/>
            <a:ext cx="1065367" cy="21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888934" y="2320934"/>
            <a:ext cx="1065367" cy="4218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56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67" name="Google Shape;67;p7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7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7"/>
          <p:cNvSpPr/>
          <p:nvPr/>
        </p:nvSpPr>
        <p:spPr>
          <a:xfrm>
            <a:off x="957502" y="1520667"/>
            <a:ext cx="4772319" cy="3495368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1094460" y="2003833"/>
            <a:ext cx="4498400" cy="6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ubTitle" idx="1"/>
          </p:nvPr>
        </p:nvSpPr>
        <p:spPr>
          <a:xfrm>
            <a:off x="1094460" y="2886100"/>
            <a:ext cx="4498400" cy="1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2" name="Google Shape;72;p7"/>
          <p:cNvGrpSpPr/>
          <p:nvPr/>
        </p:nvGrpSpPr>
        <p:grpSpPr>
          <a:xfrm>
            <a:off x="-939333" y="5599734"/>
            <a:ext cx="12173800" cy="431933"/>
            <a:chOff x="-704500" y="4199800"/>
            <a:chExt cx="9130350" cy="323950"/>
          </a:xfrm>
        </p:grpSpPr>
        <p:pic>
          <p:nvPicPr>
            <p:cNvPr id="73" name="Google Shape;73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04500" y="4199800"/>
              <a:ext cx="8909501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73475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362590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/>
          <p:nvPr/>
        </p:nvSpPr>
        <p:spPr>
          <a:xfrm>
            <a:off x="2414401" y="734067"/>
            <a:ext cx="7387473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266" name="Google Shape;266;p23"/>
          <p:cNvSpPr/>
          <p:nvPr/>
        </p:nvSpPr>
        <p:spPr>
          <a:xfrm>
            <a:off x="2389667" y="1738733"/>
            <a:ext cx="7412604" cy="4265747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267" name="Google Shape;267;p23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268" name="Google Shape;268;p23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3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p23"/>
          <p:cNvSpPr txBox="1">
            <a:spLocks noGrp="1"/>
          </p:cNvSpPr>
          <p:nvPr>
            <p:ph type="body" idx="1"/>
          </p:nvPr>
        </p:nvSpPr>
        <p:spPr>
          <a:xfrm>
            <a:off x="2837167" y="2052800"/>
            <a:ext cx="6517600" cy="3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2133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title"/>
          </p:nvPr>
        </p:nvSpPr>
        <p:spPr>
          <a:xfrm>
            <a:off x="2860767" y="787972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3936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/>
          <p:nvPr/>
        </p:nvSpPr>
        <p:spPr>
          <a:xfrm>
            <a:off x="632233" y="1738733"/>
            <a:ext cx="10906824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274" name="Google Shape;274;p24"/>
          <p:cNvSpPr/>
          <p:nvPr/>
        </p:nvSpPr>
        <p:spPr>
          <a:xfrm>
            <a:off x="632233" y="734067"/>
            <a:ext cx="10952152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275" name="Google Shape;275;p24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276" name="Google Shape;276;p24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24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24"/>
          <p:cNvSpPr txBox="1">
            <a:spLocks noGrp="1"/>
          </p:cNvSpPr>
          <p:nvPr>
            <p:ph type="body" idx="1"/>
          </p:nvPr>
        </p:nvSpPr>
        <p:spPr>
          <a:xfrm>
            <a:off x="1174000" y="2743500"/>
            <a:ext cx="4834800" cy="31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24"/>
          <p:cNvSpPr txBox="1">
            <a:spLocks noGrp="1"/>
          </p:cNvSpPr>
          <p:nvPr>
            <p:ph type="subTitle" idx="2"/>
          </p:nvPr>
        </p:nvSpPr>
        <p:spPr>
          <a:xfrm>
            <a:off x="3295200" y="1987633"/>
            <a:ext cx="56016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24"/>
          <p:cNvSpPr txBox="1">
            <a:spLocks noGrp="1"/>
          </p:cNvSpPr>
          <p:nvPr>
            <p:ph type="body" idx="3"/>
          </p:nvPr>
        </p:nvSpPr>
        <p:spPr>
          <a:xfrm>
            <a:off x="6183200" y="2743500"/>
            <a:ext cx="4834800" cy="31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4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129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5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284" name="Google Shape;284;p25"/>
            <p:cNvSpPr/>
            <p:nvPr/>
          </p:nvSpPr>
          <p:spPr>
            <a:xfrm>
              <a:off x="7886700" y="-596800"/>
              <a:ext cx="1394025" cy="6192170"/>
            </a:xfrm>
            <a:custGeom>
              <a:avLst/>
              <a:gdLst/>
              <a:ahLst/>
              <a:cxnLst/>
              <a:rect l="l" t="t" r="r" b="b"/>
              <a:pathLst>
                <a:path w="55761" h="242854" extrusionOk="0">
                  <a:moveTo>
                    <a:pt x="0" y="235938"/>
                  </a:moveTo>
                  <a:lnTo>
                    <a:pt x="10093" y="31138"/>
                  </a:lnTo>
                  <a:lnTo>
                    <a:pt x="55761" y="0"/>
                  </a:lnTo>
                  <a:lnTo>
                    <a:pt x="49275" y="242854"/>
                  </a:lnTo>
                  <a:close/>
                </a:path>
              </a:pathLst>
            </a:custGeom>
            <a:gradFill>
              <a:gsLst>
                <a:gs pos="0">
                  <a:srgbClr val="45A3E9">
                    <a:alpha val="50196"/>
                  </a:srgbClr>
                </a:gs>
                <a:gs pos="78000">
                  <a:srgbClr val="4890E9">
                    <a:alpha val="50980"/>
                  </a:srgbClr>
                </a:gs>
                <a:gs pos="100000">
                  <a:srgbClr val="2352BD">
                    <a:alpha val="4470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</p:sp>
        <p:sp>
          <p:nvSpPr>
            <p:cNvPr id="285" name="Google Shape;285;p25"/>
            <p:cNvSpPr/>
            <p:nvPr/>
          </p:nvSpPr>
          <p:spPr>
            <a:xfrm>
              <a:off x="-103800" y="-544900"/>
              <a:ext cx="1306112" cy="6140762"/>
            </a:xfrm>
            <a:custGeom>
              <a:avLst/>
              <a:gdLst/>
              <a:ahLst/>
              <a:cxnLst/>
              <a:rect l="l" t="t" r="r" b="b"/>
              <a:pathLst>
                <a:path w="60891" h="212428" extrusionOk="0">
                  <a:moveTo>
                    <a:pt x="60891" y="206546"/>
                  </a:moveTo>
                  <a:lnTo>
                    <a:pt x="51896" y="26294"/>
                  </a:lnTo>
                  <a:lnTo>
                    <a:pt x="0" y="0"/>
                  </a:lnTo>
                  <a:lnTo>
                    <a:pt x="3460" y="212428"/>
                  </a:lnTo>
                  <a:close/>
                </a:path>
              </a:pathLst>
            </a:custGeom>
            <a:gradFill>
              <a:gsLst>
                <a:gs pos="0">
                  <a:srgbClr val="45A3E9">
                    <a:alpha val="50196"/>
                  </a:srgbClr>
                </a:gs>
                <a:gs pos="78000">
                  <a:srgbClr val="4890E9">
                    <a:alpha val="50980"/>
                  </a:srgbClr>
                </a:gs>
                <a:gs pos="100000">
                  <a:srgbClr val="2352BD">
                    <a:alpha val="4470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</p:sp>
        <p:pic>
          <p:nvPicPr>
            <p:cNvPr id="286" name="Google Shape;286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75275" y="-328312"/>
              <a:ext cx="9694403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25"/>
            <p:cNvPicPr preferRelativeResize="0"/>
            <p:nvPr/>
          </p:nvPicPr>
          <p:blipFill rotWithShape="1">
            <a:blip r:embed="rId3">
              <a:alphaModFix/>
            </a:blip>
            <a:srcRect l="1266" t="2901" r="1286" b="2892"/>
            <a:stretch/>
          </p:blipFill>
          <p:spPr>
            <a:xfrm>
              <a:off x="0" y="4725138"/>
              <a:ext cx="9144003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25"/>
          <p:cNvSpPr/>
          <p:nvPr/>
        </p:nvSpPr>
        <p:spPr>
          <a:xfrm>
            <a:off x="-1144633" y="-567349"/>
            <a:ext cx="9180400" cy="91804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9" name="Google Shape;289;p25"/>
          <p:cNvSpPr/>
          <p:nvPr/>
        </p:nvSpPr>
        <p:spPr>
          <a:xfrm>
            <a:off x="0" y="-382533"/>
            <a:ext cx="12192000" cy="7668800"/>
          </a:xfrm>
          <a:prstGeom prst="rect">
            <a:avLst/>
          </a:prstGeom>
          <a:gradFill>
            <a:gsLst>
              <a:gs pos="0">
                <a:srgbClr val="E0ECFE">
                  <a:alpha val="41960"/>
                </a:srgbClr>
              </a:gs>
              <a:gs pos="100000">
                <a:srgbClr val="2352BD">
                  <a:alpha val="309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90" name="Google Shape;290;p25"/>
          <p:cNvSpPr/>
          <p:nvPr/>
        </p:nvSpPr>
        <p:spPr>
          <a:xfrm>
            <a:off x="1575400" y="645567"/>
            <a:ext cx="9047757" cy="3099251"/>
          </a:xfrm>
          <a:custGeom>
            <a:avLst/>
            <a:gdLst/>
            <a:ahLst/>
            <a:cxnLst/>
            <a:rect l="l" t="t" r="r" b="b"/>
            <a:pathLst>
              <a:path w="221397" h="169698" extrusionOk="0">
                <a:moveTo>
                  <a:pt x="221397" y="0"/>
                </a:moveTo>
                <a:lnTo>
                  <a:pt x="219231" y="169698"/>
                </a:lnTo>
                <a:lnTo>
                  <a:pt x="376" y="166687"/>
                </a:lnTo>
                <a:lnTo>
                  <a:pt x="0" y="1916"/>
                </a:lnTo>
                <a:close/>
              </a:path>
            </a:pathLst>
          </a:custGeom>
          <a:solidFill>
            <a:srgbClr val="2352BD">
              <a:alpha val="58040"/>
            </a:srgbClr>
          </a:solidFill>
          <a:ln>
            <a:noFill/>
          </a:ln>
        </p:spPr>
      </p:sp>
      <p:sp>
        <p:nvSpPr>
          <p:cNvPr id="291" name="Google Shape;291;p25"/>
          <p:cNvSpPr txBox="1">
            <a:spLocks noGrp="1"/>
          </p:cNvSpPr>
          <p:nvPr>
            <p:ph type="ctrTitle"/>
          </p:nvPr>
        </p:nvSpPr>
        <p:spPr>
          <a:xfrm>
            <a:off x="2078823" y="912291"/>
            <a:ext cx="4086000" cy="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subTitle" idx="1"/>
          </p:nvPr>
        </p:nvSpPr>
        <p:spPr>
          <a:xfrm>
            <a:off x="2078823" y="2511285"/>
            <a:ext cx="4086000" cy="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subTitle" idx="2"/>
          </p:nvPr>
        </p:nvSpPr>
        <p:spPr>
          <a:xfrm>
            <a:off x="2078823" y="1900371"/>
            <a:ext cx="40860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94" name="Google Shape;294;p25"/>
          <p:cNvSpPr txBox="1"/>
          <p:nvPr/>
        </p:nvSpPr>
        <p:spPr>
          <a:xfrm>
            <a:off x="6542663" y="2025417"/>
            <a:ext cx="356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rPr>
              <a:t>CREDITS: This presentation template was created by </a:t>
            </a:r>
            <a:r>
              <a:rPr lang="en" sz="1600" b="1">
                <a:solidFill>
                  <a:schemeClr val="accent6"/>
                </a:solidFill>
                <a:uFill>
                  <a:noFill/>
                </a:uFill>
                <a:latin typeface="Niramit"/>
                <a:ea typeface="Niramit"/>
                <a:cs typeface="Niramit"/>
                <a:sym typeface="Nirami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rPr>
              <a:t>, including icons by </a:t>
            </a:r>
            <a:r>
              <a:rPr lang="en" sz="1600" b="1">
                <a:solidFill>
                  <a:schemeClr val="accent6"/>
                </a:solidFill>
                <a:uFill>
                  <a:noFill/>
                </a:uFill>
                <a:latin typeface="Niramit"/>
                <a:ea typeface="Niramit"/>
                <a:cs typeface="Niramit"/>
                <a:sym typeface="Nirami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rPr>
              <a:t>, and infographics &amp; images by </a:t>
            </a:r>
            <a:r>
              <a:rPr lang="en" sz="1600" b="1">
                <a:solidFill>
                  <a:schemeClr val="accent6"/>
                </a:solidFill>
                <a:uFill>
                  <a:noFill/>
                </a:uFill>
                <a:latin typeface="Niramit"/>
                <a:ea typeface="Niramit"/>
                <a:cs typeface="Niramit"/>
                <a:sym typeface="Nirami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u="sng">
              <a:solidFill>
                <a:schemeClr val="accent6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295" name="Google Shape;29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0888834" y="2320934"/>
            <a:ext cx="1065367" cy="421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37801" y="2320933"/>
            <a:ext cx="1065367" cy="21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8824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26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299" name="Google Shape;299;p26"/>
            <p:cNvSpPr/>
            <p:nvPr/>
          </p:nvSpPr>
          <p:spPr>
            <a:xfrm>
              <a:off x="0" y="-286900"/>
              <a:ext cx="9144000" cy="5751600"/>
            </a:xfrm>
            <a:prstGeom prst="rect">
              <a:avLst/>
            </a:prstGeom>
            <a:gradFill>
              <a:gsLst>
                <a:gs pos="0">
                  <a:srgbClr val="E0ECFE">
                    <a:alpha val="41960"/>
                  </a:srgbClr>
                </a:gs>
                <a:gs pos="100000">
                  <a:srgbClr val="2352BD">
                    <a:alpha val="3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300" name="Google Shape;300;p26"/>
            <p:cNvGrpSpPr/>
            <p:nvPr/>
          </p:nvGrpSpPr>
          <p:grpSpPr>
            <a:xfrm>
              <a:off x="-275275" y="-596800"/>
              <a:ext cx="9694403" cy="6192662"/>
              <a:chOff x="-275275" y="-596800"/>
              <a:chExt cx="9694403" cy="6192662"/>
            </a:xfrm>
          </p:grpSpPr>
          <p:sp>
            <p:nvSpPr>
              <p:cNvPr id="301" name="Google Shape;301;p26"/>
              <p:cNvSpPr/>
              <p:nvPr/>
            </p:nvSpPr>
            <p:spPr>
              <a:xfrm>
                <a:off x="7886700" y="-596800"/>
                <a:ext cx="1394025" cy="6192170"/>
              </a:xfrm>
              <a:custGeom>
                <a:avLst/>
                <a:gdLst/>
                <a:ahLst/>
                <a:cxnLst/>
                <a:rect l="l" t="t" r="r" b="b"/>
                <a:pathLst>
                  <a:path w="55761" h="242854" extrusionOk="0">
                    <a:moveTo>
                      <a:pt x="0" y="235938"/>
                    </a:moveTo>
                    <a:lnTo>
                      <a:pt x="10093" y="31138"/>
                    </a:lnTo>
                    <a:lnTo>
                      <a:pt x="55761" y="0"/>
                    </a:lnTo>
                    <a:lnTo>
                      <a:pt x="49275" y="242854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sp>
            <p:nvSpPr>
              <p:cNvPr id="302" name="Google Shape;302;p26"/>
              <p:cNvSpPr/>
              <p:nvPr/>
            </p:nvSpPr>
            <p:spPr>
              <a:xfrm>
                <a:off x="-103800" y="-544900"/>
                <a:ext cx="1306112" cy="6140762"/>
              </a:xfrm>
              <a:custGeom>
                <a:avLst/>
                <a:gdLst/>
                <a:ahLst/>
                <a:cxnLst/>
                <a:rect l="l" t="t" r="r" b="b"/>
                <a:pathLst>
                  <a:path w="60891" h="212428" extrusionOk="0">
                    <a:moveTo>
                      <a:pt x="60891" y="206546"/>
                    </a:moveTo>
                    <a:lnTo>
                      <a:pt x="51896" y="26294"/>
                    </a:lnTo>
                    <a:lnTo>
                      <a:pt x="0" y="0"/>
                    </a:lnTo>
                    <a:lnTo>
                      <a:pt x="3460" y="212428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pic>
            <p:nvPicPr>
              <p:cNvPr id="303" name="Google Shape;303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75275" y="-328312"/>
                <a:ext cx="9694403" cy="68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4" name="Google Shape;304;p26"/>
              <p:cNvPicPr preferRelativeResize="0"/>
              <p:nvPr/>
            </p:nvPicPr>
            <p:blipFill rotWithShape="1">
              <a:blip r:embed="rId3">
                <a:alphaModFix/>
              </a:blip>
              <a:srcRect l="1266" t="2901" r="1286" b="2892"/>
              <a:stretch/>
            </p:blipFill>
            <p:spPr>
              <a:xfrm>
                <a:off x="0" y="4725138"/>
                <a:ext cx="9144003" cy="74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05" name="Google Shape;3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8834" y="2320933"/>
            <a:ext cx="1065367" cy="21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801" y="2320934"/>
            <a:ext cx="1065367" cy="4218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87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7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309" name="Google Shape;309;p27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27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83629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382533"/>
            <a:ext cx="12192000" cy="7668800"/>
          </a:xfrm>
          <a:prstGeom prst="rect">
            <a:avLst/>
          </a:prstGeom>
          <a:gradFill>
            <a:gsLst>
              <a:gs pos="0">
                <a:srgbClr val="E0ECFE">
                  <a:alpha val="41960"/>
                </a:srgbClr>
              </a:gs>
              <a:gs pos="100000">
                <a:srgbClr val="2352BD">
                  <a:alpha val="309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" name="Google Shape;10;p2"/>
          <p:cNvSpPr/>
          <p:nvPr/>
        </p:nvSpPr>
        <p:spPr>
          <a:xfrm>
            <a:off x="2416734" y="658801"/>
            <a:ext cx="7383324" cy="3038463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1" name="Google Shape;11;p2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12" name="Google Shape;12;p2"/>
            <p:cNvSpPr/>
            <p:nvPr/>
          </p:nvSpPr>
          <p:spPr>
            <a:xfrm>
              <a:off x="7886700" y="-596800"/>
              <a:ext cx="1394025" cy="6192170"/>
            </a:xfrm>
            <a:custGeom>
              <a:avLst/>
              <a:gdLst/>
              <a:ahLst/>
              <a:cxnLst/>
              <a:rect l="l" t="t" r="r" b="b"/>
              <a:pathLst>
                <a:path w="55761" h="242854" extrusionOk="0">
                  <a:moveTo>
                    <a:pt x="0" y="235938"/>
                  </a:moveTo>
                  <a:lnTo>
                    <a:pt x="10093" y="31138"/>
                  </a:lnTo>
                  <a:lnTo>
                    <a:pt x="55761" y="0"/>
                  </a:lnTo>
                  <a:lnTo>
                    <a:pt x="49275" y="242854"/>
                  </a:lnTo>
                  <a:close/>
                </a:path>
              </a:pathLst>
            </a:custGeom>
            <a:gradFill>
              <a:gsLst>
                <a:gs pos="0">
                  <a:srgbClr val="45A3E9">
                    <a:alpha val="50196"/>
                  </a:srgbClr>
                </a:gs>
                <a:gs pos="78000">
                  <a:srgbClr val="4890E9">
                    <a:alpha val="50980"/>
                  </a:srgbClr>
                </a:gs>
                <a:gs pos="100000">
                  <a:srgbClr val="2352BD">
                    <a:alpha val="4470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-103800" y="-544900"/>
              <a:ext cx="1306112" cy="6140762"/>
            </a:xfrm>
            <a:custGeom>
              <a:avLst/>
              <a:gdLst/>
              <a:ahLst/>
              <a:cxnLst/>
              <a:rect l="l" t="t" r="r" b="b"/>
              <a:pathLst>
                <a:path w="60891" h="212428" extrusionOk="0">
                  <a:moveTo>
                    <a:pt x="60891" y="206546"/>
                  </a:moveTo>
                  <a:lnTo>
                    <a:pt x="51896" y="26294"/>
                  </a:lnTo>
                  <a:lnTo>
                    <a:pt x="0" y="0"/>
                  </a:lnTo>
                  <a:lnTo>
                    <a:pt x="3460" y="212428"/>
                  </a:lnTo>
                  <a:close/>
                </a:path>
              </a:pathLst>
            </a:custGeom>
            <a:gradFill>
              <a:gsLst>
                <a:gs pos="0">
                  <a:srgbClr val="45A3E9">
                    <a:alpha val="50196"/>
                  </a:srgbClr>
                </a:gs>
                <a:gs pos="78000">
                  <a:srgbClr val="4890E9">
                    <a:alpha val="50980"/>
                  </a:srgbClr>
                </a:gs>
                <a:gs pos="100000">
                  <a:srgbClr val="2352BD">
                    <a:alpha val="4470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75275" y="-328312"/>
              <a:ext cx="9694403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3">
              <a:alphaModFix/>
            </a:blip>
            <a:srcRect l="1266" t="2901" r="1286" b="2892"/>
            <a:stretch/>
          </p:blipFill>
          <p:spPr>
            <a:xfrm>
              <a:off x="0" y="4725138"/>
              <a:ext cx="9144003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654600" y="821420"/>
            <a:ext cx="6882800" cy="19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67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654600" y="2969065"/>
            <a:ext cx="68828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666933" y="1338600"/>
            <a:ext cx="6858000" cy="68580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8834" y="2320933"/>
            <a:ext cx="1065367" cy="21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801" y="2320934"/>
            <a:ext cx="1065367" cy="4218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2861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23" name="Google Shape;23;p3"/>
            <p:cNvSpPr/>
            <p:nvPr/>
          </p:nvSpPr>
          <p:spPr>
            <a:xfrm>
              <a:off x="0" y="-286900"/>
              <a:ext cx="9144000" cy="5751600"/>
            </a:xfrm>
            <a:prstGeom prst="rect">
              <a:avLst/>
            </a:prstGeom>
            <a:gradFill>
              <a:gsLst>
                <a:gs pos="0">
                  <a:srgbClr val="E0ECFE">
                    <a:alpha val="41960"/>
                  </a:srgbClr>
                </a:gs>
                <a:gs pos="100000">
                  <a:srgbClr val="2352BD">
                    <a:alpha val="3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24" name="Google Shape;24;p3"/>
            <p:cNvGrpSpPr/>
            <p:nvPr/>
          </p:nvGrpSpPr>
          <p:grpSpPr>
            <a:xfrm>
              <a:off x="-275275" y="-596800"/>
              <a:ext cx="9694403" cy="6192662"/>
              <a:chOff x="-275275" y="-596800"/>
              <a:chExt cx="9694403" cy="6192662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7886700" y="-596800"/>
                <a:ext cx="1394025" cy="6192170"/>
              </a:xfrm>
              <a:custGeom>
                <a:avLst/>
                <a:gdLst/>
                <a:ahLst/>
                <a:cxnLst/>
                <a:rect l="l" t="t" r="r" b="b"/>
                <a:pathLst>
                  <a:path w="55761" h="242854" extrusionOk="0">
                    <a:moveTo>
                      <a:pt x="0" y="235938"/>
                    </a:moveTo>
                    <a:lnTo>
                      <a:pt x="10093" y="31138"/>
                    </a:lnTo>
                    <a:lnTo>
                      <a:pt x="55761" y="0"/>
                    </a:lnTo>
                    <a:lnTo>
                      <a:pt x="49275" y="242854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sp>
            <p:nvSpPr>
              <p:cNvPr id="26" name="Google Shape;26;p3"/>
              <p:cNvSpPr/>
              <p:nvPr/>
            </p:nvSpPr>
            <p:spPr>
              <a:xfrm>
                <a:off x="-103800" y="-544900"/>
                <a:ext cx="1306112" cy="6140762"/>
              </a:xfrm>
              <a:custGeom>
                <a:avLst/>
                <a:gdLst/>
                <a:ahLst/>
                <a:cxnLst/>
                <a:rect l="l" t="t" r="r" b="b"/>
                <a:pathLst>
                  <a:path w="60891" h="212428" extrusionOk="0">
                    <a:moveTo>
                      <a:pt x="60891" y="206546"/>
                    </a:moveTo>
                    <a:lnTo>
                      <a:pt x="51896" y="26294"/>
                    </a:lnTo>
                    <a:lnTo>
                      <a:pt x="0" y="0"/>
                    </a:lnTo>
                    <a:lnTo>
                      <a:pt x="3460" y="212428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pic>
            <p:nvPicPr>
              <p:cNvPr id="27" name="Google Shape;2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75275" y="-328312"/>
                <a:ext cx="9694403" cy="68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3"/>
              <p:cNvPicPr preferRelativeResize="0"/>
              <p:nvPr/>
            </p:nvPicPr>
            <p:blipFill rotWithShape="1">
              <a:blip r:embed="rId3">
                <a:alphaModFix/>
              </a:blip>
              <a:srcRect l="1266" t="2901" r="1286" b="2892"/>
              <a:stretch/>
            </p:blipFill>
            <p:spPr>
              <a:xfrm>
                <a:off x="0" y="4725138"/>
                <a:ext cx="9144003" cy="74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9" name="Google Shape;29;p3"/>
          <p:cNvSpPr/>
          <p:nvPr/>
        </p:nvSpPr>
        <p:spPr>
          <a:xfrm rot="10800000" flipH="1">
            <a:off x="2325701" y="988116"/>
            <a:ext cx="7540601" cy="2891117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5728151" y="1586217"/>
            <a:ext cx="36844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5728151" y="2557488"/>
            <a:ext cx="36844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779433" y="1586259"/>
            <a:ext cx="2329200" cy="1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6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/>
          <p:nvPr/>
        </p:nvSpPr>
        <p:spPr>
          <a:xfrm>
            <a:off x="2667000" y="2006067"/>
            <a:ext cx="6858000" cy="68580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34" name="Google Shape;3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37801" y="2320933"/>
            <a:ext cx="1065367" cy="21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 rotWithShape="1">
          <a:blip r:embed="rId5">
            <a:alphaModFix/>
          </a:blip>
          <a:srcRect b="1097"/>
          <a:stretch/>
        </p:blipFill>
        <p:spPr>
          <a:xfrm flipH="1">
            <a:off x="10888834" y="2290334"/>
            <a:ext cx="1065367" cy="417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088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959751" y="1738734"/>
            <a:ext cx="10251891" cy="4184567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38" name="Google Shape;38;p4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39" name="Google Shape;39;p4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40" name="Google Shape;40;p4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4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1171733" y="2000800"/>
            <a:ext cx="9848400" cy="36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2187867" y="787972"/>
            <a:ext cx="7816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-950668" y="5627600"/>
            <a:ext cx="12162301" cy="431933"/>
            <a:chOff x="-713001" y="4220700"/>
            <a:chExt cx="9121726" cy="323950"/>
          </a:xfrm>
        </p:grpSpPr>
        <p:pic>
          <p:nvPicPr>
            <p:cNvPr id="45" name="Google Shape;45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13001" y="4220700"/>
              <a:ext cx="8900874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56350" y="42952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661198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49" name="Google Shape;49;p5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5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" name="Google Shape;51;p5"/>
          <p:cNvSpPr/>
          <p:nvPr/>
        </p:nvSpPr>
        <p:spPr>
          <a:xfrm>
            <a:off x="2245800" y="-189983"/>
            <a:ext cx="7700400" cy="77004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2" name="Google Shape;52;p5"/>
          <p:cNvSpPr/>
          <p:nvPr/>
        </p:nvSpPr>
        <p:spPr>
          <a:xfrm>
            <a:off x="3506200" y="1196767"/>
            <a:ext cx="6976293" cy="4926909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53" name="Google Shape;53;p5"/>
          <p:cNvSpPr txBox="1">
            <a:spLocks noGrp="1"/>
          </p:cNvSpPr>
          <p:nvPr>
            <p:ph type="subTitle" idx="1"/>
          </p:nvPr>
        </p:nvSpPr>
        <p:spPr>
          <a:xfrm>
            <a:off x="4382600" y="4726675"/>
            <a:ext cx="3949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2"/>
          </p:nvPr>
        </p:nvSpPr>
        <p:spPr>
          <a:xfrm>
            <a:off x="4382600" y="4116681"/>
            <a:ext cx="39496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25399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rter One"/>
              <a:buNone/>
              <a:defRPr sz="4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3"/>
          </p:nvPr>
        </p:nvSpPr>
        <p:spPr>
          <a:xfrm>
            <a:off x="6172533" y="2298111"/>
            <a:ext cx="3949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72533" y="1687751"/>
            <a:ext cx="3949600" cy="53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01001" y="1272033"/>
            <a:ext cx="603167" cy="33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156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60" name="Google Shape;60;p6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61" name="Google Shape;61;p6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62" name="Google Shape;62;p6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6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1823167" y="792480"/>
            <a:ext cx="85456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58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8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77" name="Google Shape;77;p8"/>
            <p:cNvSpPr/>
            <p:nvPr/>
          </p:nvSpPr>
          <p:spPr>
            <a:xfrm>
              <a:off x="0" y="-286900"/>
              <a:ext cx="9144000" cy="5751600"/>
            </a:xfrm>
            <a:prstGeom prst="rect">
              <a:avLst/>
            </a:prstGeom>
            <a:gradFill>
              <a:gsLst>
                <a:gs pos="0">
                  <a:srgbClr val="E0ECFE">
                    <a:alpha val="41960"/>
                  </a:srgbClr>
                </a:gs>
                <a:gs pos="100000">
                  <a:srgbClr val="2352BD">
                    <a:alpha val="3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" name="Google Shape;78;p8"/>
            <p:cNvGrpSpPr/>
            <p:nvPr/>
          </p:nvGrpSpPr>
          <p:grpSpPr>
            <a:xfrm>
              <a:off x="-275275" y="-596800"/>
              <a:ext cx="9694403" cy="6192662"/>
              <a:chOff x="-275275" y="-596800"/>
              <a:chExt cx="9694403" cy="6192662"/>
            </a:xfrm>
          </p:grpSpPr>
          <p:sp>
            <p:nvSpPr>
              <p:cNvPr id="79" name="Google Shape;79;p8"/>
              <p:cNvSpPr/>
              <p:nvPr/>
            </p:nvSpPr>
            <p:spPr>
              <a:xfrm>
                <a:off x="7886700" y="-596800"/>
                <a:ext cx="1394025" cy="6192170"/>
              </a:xfrm>
              <a:custGeom>
                <a:avLst/>
                <a:gdLst/>
                <a:ahLst/>
                <a:cxnLst/>
                <a:rect l="l" t="t" r="r" b="b"/>
                <a:pathLst>
                  <a:path w="55761" h="242854" extrusionOk="0">
                    <a:moveTo>
                      <a:pt x="0" y="235938"/>
                    </a:moveTo>
                    <a:lnTo>
                      <a:pt x="10093" y="31138"/>
                    </a:lnTo>
                    <a:lnTo>
                      <a:pt x="55761" y="0"/>
                    </a:lnTo>
                    <a:lnTo>
                      <a:pt x="49275" y="242854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sp>
            <p:nvSpPr>
              <p:cNvPr id="80" name="Google Shape;80;p8"/>
              <p:cNvSpPr/>
              <p:nvPr/>
            </p:nvSpPr>
            <p:spPr>
              <a:xfrm>
                <a:off x="-103800" y="-544900"/>
                <a:ext cx="1306112" cy="6140762"/>
              </a:xfrm>
              <a:custGeom>
                <a:avLst/>
                <a:gdLst/>
                <a:ahLst/>
                <a:cxnLst/>
                <a:rect l="l" t="t" r="r" b="b"/>
                <a:pathLst>
                  <a:path w="60891" h="212428" extrusionOk="0">
                    <a:moveTo>
                      <a:pt x="60891" y="206546"/>
                    </a:moveTo>
                    <a:lnTo>
                      <a:pt x="51896" y="26294"/>
                    </a:lnTo>
                    <a:lnTo>
                      <a:pt x="0" y="0"/>
                    </a:lnTo>
                    <a:lnTo>
                      <a:pt x="3460" y="212428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pic>
            <p:nvPicPr>
              <p:cNvPr id="81" name="Google Shape;8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75275" y="-328312"/>
                <a:ext cx="9694403" cy="68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8"/>
              <p:cNvPicPr preferRelativeResize="0"/>
              <p:nvPr/>
            </p:nvPicPr>
            <p:blipFill rotWithShape="1">
              <a:blip r:embed="rId3">
                <a:alphaModFix/>
              </a:blip>
              <a:srcRect l="1266" t="2901" r="1286" b="2892"/>
              <a:stretch/>
            </p:blipFill>
            <p:spPr>
              <a:xfrm>
                <a:off x="0" y="4725138"/>
                <a:ext cx="9144003" cy="74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3" name="Google Shape;83;p8"/>
          <p:cNvSpPr/>
          <p:nvPr/>
        </p:nvSpPr>
        <p:spPr>
          <a:xfrm>
            <a:off x="-1226920" y="131033"/>
            <a:ext cx="7266800" cy="72668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84" name="Google Shape;8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8834" y="1611033"/>
            <a:ext cx="1065367" cy="21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"/>
          <p:cNvSpPr/>
          <p:nvPr/>
        </p:nvSpPr>
        <p:spPr>
          <a:xfrm>
            <a:off x="2175234" y="831334"/>
            <a:ext cx="7820885" cy="3723009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2406900" y="1074033"/>
            <a:ext cx="7378000" cy="3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0461872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67" name="Google Shape;67;p7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7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7"/>
          <p:cNvSpPr/>
          <p:nvPr/>
        </p:nvSpPr>
        <p:spPr>
          <a:xfrm>
            <a:off x="957502" y="1520667"/>
            <a:ext cx="4772319" cy="3495368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1094460" y="2003833"/>
            <a:ext cx="4498400" cy="6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ubTitle" idx="1"/>
          </p:nvPr>
        </p:nvSpPr>
        <p:spPr>
          <a:xfrm>
            <a:off x="1094460" y="2886100"/>
            <a:ext cx="4498400" cy="1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72" name="Google Shape;72;p7"/>
          <p:cNvGrpSpPr/>
          <p:nvPr/>
        </p:nvGrpSpPr>
        <p:grpSpPr>
          <a:xfrm>
            <a:off x="-939333" y="5599734"/>
            <a:ext cx="12173800" cy="431933"/>
            <a:chOff x="-704500" y="4199800"/>
            <a:chExt cx="9130350" cy="323950"/>
          </a:xfrm>
        </p:grpSpPr>
        <p:pic>
          <p:nvPicPr>
            <p:cNvPr id="73" name="Google Shape;73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04500" y="4199800"/>
              <a:ext cx="8909501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73475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597078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8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77" name="Google Shape;77;p8"/>
            <p:cNvSpPr/>
            <p:nvPr/>
          </p:nvSpPr>
          <p:spPr>
            <a:xfrm>
              <a:off x="0" y="-286900"/>
              <a:ext cx="9144000" cy="5751600"/>
            </a:xfrm>
            <a:prstGeom prst="rect">
              <a:avLst/>
            </a:prstGeom>
            <a:gradFill>
              <a:gsLst>
                <a:gs pos="0">
                  <a:srgbClr val="E0ECFE">
                    <a:alpha val="41960"/>
                  </a:srgbClr>
                </a:gs>
                <a:gs pos="100000">
                  <a:srgbClr val="2352BD">
                    <a:alpha val="3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78" name="Google Shape;78;p8"/>
            <p:cNvGrpSpPr/>
            <p:nvPr/>
          </p:nvGrpSpPr>
          <p:grpSpPr>
            <a:xfrm>
              <a:off x="-275275" y="-596800"/>
              <a:ext cx="9694403" cy="6192662"/>
              <a:chOff x="-275275" y="-596800"/>
              <a:chExt cx="9694403" cy="6192662"/>
            </a:xfrm>
          </p:grpSpPr>
          <p:sp>
            <p:nvSpPr>
              <p:cNvPr id="79" name="Google Shape;79;p8"/>
              <p:cNvSpPr/>
              <p:nvPr/>
            </p:nvSpPr>
            <p:spPr>
              <a:xfrm>
                <a:off x="7886700" y="-596800"/>
                <a:ext cx="1394025" cy="6192170"/>
              </a:xfrm>
              <a:custGeom>
                <a:avLst/>
                <a:gdLst/>
                <a:ahLst/>
                <a:cxnLst/>
                <a:rect l="l" t="t" r="r" b="b"/>
                <a:pathLst>
                  <a:path w="55761" h="242854" extrusionOk="0">
                    <a:moveTo>
                      <a:pt x="0" y="235938"/>
                    </a:moveTo>
                    <a:lnTo>
                      <a:pt x="10093" y="31138"/>
                    </a:lnTo>
                    <a:lnTo>
                      <a:pt x="55761" y="0"/>
                    </a:lnTo>
                    <a:lnTo>
                      <a:pt x="49275" y="242854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sp>
            <p:nvSpPr>
              <p:cNvPr id="80" name="Google Shape;80;p8"/>
              <p:cNvSpPr/>
              <p:nvPr/>
            </p:nvSpPr>
            <p:spPr>
              <a:xfrm>
                <a:off x="-103800" y="-544900"/>
                <a:ext cx="1306112" cy="6140762"/>
              </a:xfrm>
              <a:custGeom>
                <a:avLst/>
                <a:gdLst/>
                <a:ahLst/>
                <a:cxnLst/>
                <a:rect l="l" t="t" r="r" b="b"/>
                <a:pathLst>
                  <a:path w="60891" h="212428" extrusionOk="0">
                    <a:moveTo>
                      <a:pt x="60891" y="206546"/>
                    </a:moveTo>
                    <a:lnTo>
                      <a:pt x="51896" y="26294"/>
                    </a:lnTo>
                    <a:lnTo>
                      <a:pt x="0" y="0"/>
                    </a:lnTo>
                    <a:lnTo>
                      <a:pt x="3460" y="212428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pic>
            <p:nvPicPr>
              <p:cNvPr id="81" name="Google Shape;8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75275" y="-328312"/>
                <a:ext cx="9694403" cy="68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8"/>
              <p:cNvPicPr preferRelativeResize="0"/>
              <p:nvPr/>
            </p:nvPicPr>
            <p:blipFill rotWithShape="1">
              <a:blip r:embed="rId3">
                <a:alphaModFix/>
              </a:blip>
              <a:srcRect l="1266" t="2901" r="1286" b="2892"/>
              <a:stretch/>
            </p:blipFill>
            <p:spPr>
              <a:xfrm>
                <a:off x="0" y="4725138"/>
                <a:ext cx="9144003" cy="74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3" name="Google Shape;83;p8"/>
          <p:cNvSpPr/>
          <p:nvPr/>
        </p:nvSpPr>
        <p:spPr>
          <a:xfrm>
            <a:off x="-1226920" y="131033"/>
            <a:ext cx="7266800" cy="72668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84" name="Google Shape;8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8834" y="1611033"/>
            <a:ext cx="1065367" cy="21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"/>
          <p:cNvSpPr/>
          <p:nvPr/>
        </p:nvSpPr>
        <p:spPr>
          <a:xfrm>
            <a:off x="2175234" y="831334"/>
            <a:ext cx="7820885" cy="3723009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2406900" y="1074033"/>
            <a:ext cx="7378000" cy="3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84167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9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89" name="Google Shape;89;p9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9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9"/>
          <p:cNvSpPr/>
          <p:nvPr/>
        </p:nvSpPr>
        <p:spPr>
          <a:xfrm>
            <a:off x="2667000" y="-2227267"/>
            <a:ext cx="6858000" cy="68580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2" name="Google Shape;92;p9"/>
          <p:cNvSpPr/>
          <p:nvPr/>
        </p:nvSpPr>
        <p:spPr>
          <a:xfrm>
            <a:off x="6439317" y="1681500"/>
            <a:ext cx="4571448" cy="3495368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6670617" y="2261333"/>
            <a:ext cx="4108800" cy="6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1"/>
          </p:nvPr>
        </p:nvSpPr>
        <p:spPr>
          <a:xfrm>
            <a:off x="6670619" y="2950217"/>
            <a:ext cx="4108800" cy="1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112900" y="5599734"/>
            <a:ext cx="10941000" cy="431933"/>
            <a:chOff x="-84675" y="4199800"/>
            <a:chExt cx="8205750" cy="323950"/>
          </a:xfrm>
        </p:grpSpPr>
        <p:pic>
          <p:nvPicPr>
            <p:cNvPr id="96" name="Google Shape;96;p9"/>
            <p:cNvPicPr preferRelativeResize="0"/>
            <p:nvPr/>
          </p:nvPicPr>
          <p:blipFill rotWithShape="1">
            <a:blip r:embed="rId4">
              <a:alphaModFix/>
            </a:blip>
            <a:srcRect l="6646"/>
            <a:stretch/>
          </p:blipFill>
          <p:spPr>
            <a:xfrm>
              <a:off x="-84675" y="4199800"/>
              <a:ext cx="7818624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68700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782446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1366151" y="3438633"/>
            <a:ext cx="47256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subTitle" idx="1"/>
          </p:nvPr>
        </p:nvSpPr>
        <p:spPr>
          <a:xfrm>
            <a:off x="1366151" y="4244200"/>
            <a:ext cx="47256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1813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1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103" name="Google Shape;103;p11"/>
            <p:cNvSpPr/>
            <p:nvPr/>
          </p:nvSpPr>
          <p:spPr>
            <a:xfrm>
              <a:off x="0" y="-286900"/>
              <a:ext cx="9144000" cy="5751600"/>
            </a:xfrm>
            <a:prstGeom prst="rect">
              <a:avLst/>
            </a:prstGeom>
            <a:gradFill>
              <a:gsLst>
                <a:gs pos="0">
                  <a:srgbClr val="E0ECFE">
                    <a:alpha val="41960"/>
                  </a:srgbClr>
                </a:gs>
                <a:gs pos="100000">
                  <a:srgbClr val="2352BD">
                    <a:alpha val="3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4" name="Google Shape;104;p11"/>
            <p:cNvGrpSpPr/>
            <p:nvPr/>
          </p:nvGrpSpPr>
          <p:grpSpPr>
            <a:xfrm>
              <a:off x="-275275" y="-596800"/>
              <a:ext cx="9694403" cy="6192662"/>
              <a:chOff x="-275275" y="-596800"/>
              <a:chExt cx="9694403" cy="6192662"/>
            </a:xfrm>
          </p:grpSpPr>
          <p:sp>
            <p:nvSpPr>
              <p:cNvPr id="105" name="Google Shape;105;p11"/>
              <p:cNvSpPr/>
              <p:nvPr/>
            </p:nvSpPr>
            <p:spPr>
              <a:xfrm>
                <a:off x="7886700" y="-596800"/>
                <a:ext cx="1394025" cy="6192170"/>
              </a:xfrm>
              <a:custGeom>
                <a:avLst/>
                <a:gdLst/>
                <a:ahLst/>
                <a:cxnLst/>
                <a:rect l="l" t="t" r="r" b="b"/>
                <a:pathLst>
                  <a:path w="55761" h="242854" extrusionOk="0">
                    <a:moveTo>
                      <a:pt x="0" y="235938"/>
                    </a:moveTo>
                    <a:lnTo>
                      <a:pt x="10093" y="31138"/>
                    </a:lnTo>
                    <a:lnTo>
                      <a:pt x="55761" y="0"/>
                    </a:lnTo>
                    <a:lnTo>
                      <a:pt x="49275" y="242854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sp>
            <p:nvSpPr>
              <p:cNvPr id="106" name="Google Shape;106;p11"/>
              <p:cNvSpPr/>
              <p:nvPr/>
            </p:nvSpPr>
            <p:spPr>
              <a:xfrm>
                <a:off x="-103800" y="-544900"/>
                <a:ext cx="1306112" cy="6140762"/>
              </a:xfrm>
              <a:custGeom>
                <a:avLst/>
                <a:gdLst/>
                <a:ahLst/>
                <a:cxnLst/>
                <a:rect l="l" t="t" r="r" b="b"/>
                <a:pathLst>
                  <a:path w="60891" h="212428" extrusionOk="0">
                    <a:moveTo>
                      <a:pt x="60891" y="206546"/>
                    </a:moveTo>
                    <a:lnTo>
                      <a:pt x="51896" y="26294"/>
                    </a:lnTo>
                    <a:lnTo>
                      <a:pt x="0" y="0"/>
                    </a:lnTo>
                    <a:lnTo>
                      <a:pt x="3460" y="212428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pic>
            <p:nvPicPr>
              <p:cNvPr id="107" name="Google Shape;10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75275" y="-328312"/>
                <a:ext cx="9694403" cy="68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Google Shape;108;p11"/>
              <p:cNvPicPr preferRelativeResize="0"/>
              <p:nvPr/>
            </p:nvPicPr>
            <p:blipFill rotWithShape="1">
              <a:blip r:embed="rId3">
                <a:alphaModFix/>
              </a:blip>
              <a:srcRect l="1266" t="2901" r="1286" b="2892"/>
              <a:stretch/>
            </p:blipFill>
            <p:spPr>
              <a:xfrm>
                <a:off x="0" y="4725138"/>
                <a:ext cx="9144003" cy="74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9" name="Google Shape;109;p11"/>
          <p:cNvSpPr/>
          <p:nvPr/>
        </p:nvSpPr>
        <p:spPr>
          <a:xfrm>
            <a:off x="1452867" y="1522433"/>
            <a:ext cx="6858000" cy="68580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0" name="Google Shape;110;p11"/>
          <p:cNvSpPr/>
          <p:nvPr/>
        </p:nvSpPr>
        <p:spPr>
          <a:xfrm>
            <a:off x="1565534" y="901134"/>
            <a:ext cx="9040125" cy="358324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11" name="Google Shape;111;p11"/>
          <p:cNvSpPr txBox="1">
            <a:spLocks noGrp="1"/>
          </p:cNvSpPr>
          <p:nvPr>
            <p:ph type="title" hasCustomPrompt="1"/>
          </p:nvPr>
        </p:nvSpPr>
        <p:spPr>
          <a:xfrm>
            <a:off x="2236843" y="1656217"/>
            <a:ext cx="3769200" cy="20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2" name="Google Shape;112;p11"/>
          <p:cNvSpPr txBox="1">
            <a:spLocks noGrp="1"/>
          </p:cNvSpPr>
          <p:nvPr>
            <p:ph type="title" idx="2"/>
          </p:nvPr>
        </p:nvSpPr>
        <p:spPr>
          <a:xfrm>
            <a:off x="6554109" y="1482167"/>
            <a:ext cx="34352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subTitle" idx="1"/>
          </p:nvPr>
        </p:nvSpPr>
        <p:spPr>
          <a:xfrm>
            <a:off x="6554109" y="2785467"/>
            <a:ext cx="3435200" cy="11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114" name="Google Shape;114;p11"/>
          <p:cNvPicPr preferRelativeResize="0"/>
          <p:nvPr/>
        </p:nvPicPr>
        <p:blipFill rotWithShape="1">
          <a:blip r:embed="rId4">
            <a:alphaModFix/>
          </a:blip>
          <a:srcRect b="1097"/>
          <a:stretch/>
        </p:blipFill>
        <p:spPr>
          <a:xfrm>
            <a:off x="237801" y="2290334"/>
            <a:ext cx="1065367" cy="417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8834" y="2320933"/>
            <a:ext cx="1065367" cy="216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1"/>
          <p:cNvGrpSpPr/>
          <p:nvPr/>
        </p:nvGrpSpPr>
        <p:grpSpPr>
          <a:xfrm>
            <a:off x="996233" y="5651767"/>
            <a:ext cx="9467800" cy="379900"/>
            <a:chOff x="747175" y="4238825"/>
            <a:chExt cx="7100850" cy="284925"/>
          </a:xfrm>
        </p:grpSpPr>
        <p:pic>
          <p:nvPicPr>
            <p:cNvPr id="117" name="Google Shape;117;p11"/>
            <p:cNvPicPr preferRelativeResize="0"/>
            <p:nvPr/>
          </p:nvPicPr>
          <p:blipFill rotWithShape="1">
            <a:blip r:embed="rId6">
              <a:alphaModFix/>
            </a:blip>
            <a:srcRect l="487"/>
            <a:stretch/>
          </p:blipFill>
          <p:spPr>
            <a:xfrm>
              <a:off x="747175" y="4238825"/>
              <a:ext cx="6838600" cy="24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395650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50091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0564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/>
          <p:nvPr/>
        </p:nvSpPr>
        <p:spPr>
          <a:xfrm>
            <a:off x="959751" y="1738734"/>
            <a:ext cx="10251891" cy="4184567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22" name="Google Shape;122;p13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23" name="Google Shape;123;p13"/>
          <p:cNvSpPr txBox="1">
            <a:spLocks noGrp="1"/>
          </p:cNvSpPr>
          <p:nvPr>
            <p:ph type="title" hasCustomPrompt="1"/>
          </p:nvPr>
        </p:nvSpPr>
        <p:spPr>
          <a:xfrm flipH="1">
            <a:off x="2225584" y="2694489"/>
            <a:ext cx="13016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3506933" y="2892616"/>
            <a:ext cx="28148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"/>
          </p:nvPr>
        </p:nvSpPr>
        <p:spPr>
          <a:xfrm>
            <a:off x="3506916" y="2396684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6" name="Google Shape;126;p13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27" name="Google Shape;127;p13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3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3"/>
          <p:cNvSpPr txBox="1">
            <a:spLocks noGrp="1"/>
          </p:cNvSpPr>
          <p:nvPr>
            <p:ph type="title" idx="3"/>
          </p:nvPr>
        </p:nvSpPr>
        <p:spPr>
          <a:xfrm>
            <a:off x="2860767" y="787972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6476000" y="2688033"/>
            <a:ext cx="1301600" cy="5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5"/>
          </p:nvPr>
        </p:nvSpPr>
        <p:spPr>
          <a:xfrm>
            <a:off x="7777600" y="2892616"/>
            <a:ext cx="28148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6"/>
          </p:nvPr>
        </p:nvSpPr>
        <p:spPr>
          <a:xfrm>
            <a:off x="7777583" y="2396684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2225584" y="4313536"/>
            <a:ext cx="13016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8"/>
          </p:nvPr>
        </p:nvSpPr>
        <p:spPr>
          <a:xfrm>
            <a:off x="3506933" y="4505133"/>
            <a:ext cx="28148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9"/>
          </p:nvPr>
        </p:nvSpPr>
        <p:spPr>
          <a:xfrm>
            <a:off x="3506916" y="4009135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6476000" y="4313536"/>
            <a:ext cx="13016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4"/>
          </p:nvPr>
        </p:nvSpPr>
        <p:spPr>
          <a:xfrm>
            <a:off x="7777600" y="4505133"/>
            <a:ext cx="28148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5"/>
          </p:nvPr>
        </p:nvSpPr>
        <p:spPr>
          <a:xfrm>
            <a:off x="7777583" y="4009135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5596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41" name="Google Shape;141;p14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4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14"/>
          <p:cNvSpPr/>
          <p:nvPr/>
        </p:nvSpPr>
        <p:spPr>
          <a:xfrm>
            <a:off x="6293101" y="91467"/>
            <a:ext cx="7266800" cy="72668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4" name="Google Shape;144;p14"/>
          <p:cNvSpPr/>
          <p:nvPr/>
        </p:nvSpPr>
        <p:spPr>
          <a:xfrm>
            <a:off x="1523884" y="1425734"/>
            <a:ext cx="7133067" cy="3447900"/>
          </a:xfrm>
          <a:custGeom>
            <a:avLst/>
            <a:gdLst/>
            <a:ahLst/>
            <a:cxnLst/>
            <a:rect l="l" t="t" r="r" b="b"/>
            <a:pathLst>
              <a:path w="213992" h="103437" extrusionOk="0">
                <a:moveTo>
                  <a:pt x="194716" y="1577"/>
                </a:moveTo>
                <a:lnTo>
                  <a:pt x="0" y="0"/>
                </a:lnTo>
                <a:lnTo>
                  <a:pt x="1248" y="103437"/>
                </a:lnTo>
                <a:lnTo>
                  <a:pt x="193070" y="103437"/>
                </a:lnTo>
                <a:lnTo>
                  <a:pt x="195186" y="41116"/>
                </a:lnTo>
                <a:lnTo>
                  <a:pt x="213992" y="37712"/>
                </a:lnTo>
                <a:lnTo>
                  <a:pt x="194481" y="25668"/>
                </a:lnTo>
                <a:lnTo>
                  <a:pt x="194246" y="1316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1569125" y="4085956"/>
            <a:ext cx="6026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1569125" y="1741773"/>
            <a:ext cx="60264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147" name="Google Shape;14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50667" y="594968"/>
            <a:ext cx="13455264" cy="384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817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50" name="Google Shape;150;p15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51" name="Google Shape;151;p15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52" name="Google Shape;152;p15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5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15"/>
          <p:cNvSpPr txBox="1">
            <a:spLocks noGrp="1"/>
          </p:cNvSpPr>
          <p:nvPr>
            <p:ph type="title"/>
          </p:nvPr>
        </p:nvSpPr>
        <p:spPr>
          <a:xfrm>
            <a:off x="1823167" y="792480"/>
            <a:ext cx="85456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15"/>
          <p:cNvGrpSpPr/>
          <p:nvPr/>
        </p:nvGrpSpPr>
        <p:grpSpPr>
          <a:xfrm>
            <a:off x="-823933" y="5599734"/>
            <a:ext cx="12604400" cy="431933"/>
            <a:chOff x="-617950" y="4199800"/>
            <a:chExt cx="9453300" cy="323950"/>
          </a:xfrm>
        </p:grpSpPr>
        <p:pic>
          <p:nvPicPr>
            <p:cNvPr id="156" name="Google Shape;156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617950" y="4199800"/>
              <a:ext cx="9144003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82975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029151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60" name="Google Shape;160;p16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61" name="Google Shape;161;p16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62" name="Google Shape;162;p16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6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16"/>
          <p:cNvSpPr txBox="1">
            <a:spLocks noGrp="1"/>
          </p:cNvSpPr>
          <p:nvPr>
            <p:ph type="title"/>
          </p:nvPr>
        </p:nvSpPr>
        <p:spPr>
          <a:xfrm>
            <a:off x="1823167" y="792480"/>
            <a:ext cx="85456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4">
            <a:alphaModFix/>
          </a:blip>
          <a:srcRect l="11839"/>
          <a:stretch/>
        </p:blipFill>
        <p:spPr>
          <a:xfrm flipH="1">
            <a:off x="-111900" y="5599734"/>
            <a:ext cx="12303899" cy="384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89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9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89" name="Google Shape;89;p9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9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9"/>
          <p:cNvSpPr/>
          <p:nvPr/>
        </p:nvSpPr>
        <p:spPr>
          <a:xfrm>
            <a:off x="2667000" y="-2227267"/>
            <a:ext cx="6858000" cy="68580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9"/>
          <p:cNvSpPr/>
          <p:nvPr/>
        </p:nvSpPr>
        <p:spPr>
          <a:xfrm>
            <a:off x="6439317" y="1681500"/>
            <a:ext cx="4571448" cy="3495368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6670617" y="2261333"/>
            <a:ext cx="4108800" cy="6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1"/>
          </p:nvPr>
        </p:nvSpPr>
        <p:spPr>
          <a:xfrm>
            <a:off x="6670619" y="2950217"/>
            <a:ext cx="4108800" cy="1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112900" y="5599734"/>
            <a:ext cx="10941000" cy="431933"/>
            <a:chOff x="-84675" y="4199800"/>
            <a:chExt cx="8205750" cy="323950"/>
          </a:xfrm>
        </p:grpSpPr>
        <p:pic>
          <p:nvPicPr>
            <p:cNvPr id="96" name="Google Shape;96;p9"/>
            <p:cNvPicPr preferRelativeResize="0"/>
            <p:nvPr/>
          </p:nvPicPr>
          <p:blipFill rotWithShape="1">
            <a:blip r:embed="rId4">
              <a:alphaModFix/>
            </a:blip>
            <a:srcRect l="6646"/>
            <a:stretch/>
          </p:blipFill>
          <p:spPr>
            <a:xfrm>
              <a:off x="-84675" y="4199800"/>
              <a:ext cx="7818624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68700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77668611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68" name="Google Shape;168;p17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69" name="Google Shape;169;p17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70" name="Google Shape;170;p17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7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17"/>
          <p:cNvSpPr txBox="1">
            <a:spLocks noGrp="1"/>
          </p:cNvSpPr>
          <p:nvPr>
            <p:ph type="subTitle" idx="1"/>
          </p:nvPr>
        </p:nvSpPr>
        <p:spPr>
          <a:xfrm>
            <a:off x="7374051" y="3088800"/>
            <a:ext cx="28148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subTitle" idx="2"/>
          </p:nvPr>
        </p:nvSpPr>
        <p:spPr>
          <a:xfrm>
            <a:off x="7374083" y="2569543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3"/>
          </p:nvPr>
        </p:nvSpPr>
        <p:spPr>
          <a:xfrm>
            <a:off x="3877951" y="3088800"/>
            <a:ext cx="28148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subTitle" idx="4"/>
          </p:nvPr>
        </p:nvSpPr>
        <p:spPr>
          <a:xfrm>
            <a:off x="3877933" y="2569543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7"/>
          <p:cNvGrpSpPr/>
          <p:nvPr/>
        </p:nvGrpSpPr>
        <p:grpSpPr>
          <a:xfrm>
            <a:off x="-257417" y="5599734"/>
            <a:ext cx="11161233" cy="431933"/>
            <a:chOff x="-193063" y="4199800"/>
            <a:chExt cx="8370925" cy="323950"/>
          </a:xfrm>
        </p:grpSpPr>
        <p:pic>
          <p:nvPicPr>
            <p:cNvPr id="178" name="Google Shape;178;p17"/>
            <p:cNvPicPr preferRelativeResize="0"/>
            <p:nvPr/>
          </p:nvPicPr>
          <p:blipFill rotWithShape="1">
            <a:blip r:embed="rId4">
              <a:alphaModFix/>
            </a:blip>
            <a:srcRect l="11839"/>
            <a:stretch/>
          </p:blipFill>
          <p:spPr>
            <a:xfrm>
              <a:off x="-193063" y="4199800"/>
              <a:ext cx="8061624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725487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223008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82" name="Google Shape;182;p18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83" name="Google Shape;183;p18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84" name="Google Shape;184;p18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8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18"/>
          <p:cNvSpPr txBox="1">
            <a:spLocks noGrp="1"/>
          </p:cNvSpPr>
          <p:nvPr>
            <p:ph type="subTitle" idx="1"/>
          </p:nvPr>
        </p:nvSpPr>
        <p:spPr>
          <a:xfrm>
            <a:off x="2191817" y="4104935"/>
            <a:ext cx="2416800" cy="9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2"/>
          </p:nvPr>
        </p:nvSpPr>
        <p:spPr>
          <a:xfrm>
            <a:off x="2191817" y="3653733"/>
            <a:ext cx="2416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3"/>
          </p:nvPr>
        </p:nvSpPr>
        <p:spPr>
          <a:xfrm>
            <a:off x="4887600" y="4104933"/>
            <a:ext cx="2416800" cy="9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4"/>
          </p:nvPr>
        </p:nvSpPr>
        <p:spPr>
          <a:xfrm>
            <a:off x="4887600" y="3653733"/>
            <a:ext cx="2416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5"/>
          </p:nvPr>
        </p:nvSpPr>
        <p:spPr>
          <a:xfrm>
            <a:off x="7583384" y="4104933"/>
            <a:ext cx="2416800" cy="9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6"/>
          </p:nvPr>
        </p:nvSpPr>
        <p:spPr>
          <a:xfrm>
            <a:off x="7583384" y="3653733"/>
            <a:ext cx="2416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5104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95" name="Google Shape;195;p19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196" name="Google Shape;196;p19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197" name="Google Shape;197;p19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9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19"/>
          <p:cNvSpPr txBox="1">
            <a:spLocks noGrp="1"/>
          </p:cNvSpPr>
          <p:nvPr>
            <p:ph type="subTitle" idx="1"/>
          </p:nvPr>
        </p:nvSpPr>
        <p:spPr>
          <a:xfrm>
            <a:off x="1355575" y="3913977"/>
            <a:ext cx="21276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2"/>
          </p:nvPr>
        </p:nvSpPr>
        <p:spPr>
          <a:xfrm>
            <a:off x="1355575" y="3416167"/>
            <a:ext cx="212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3"/>
          </p:nvPr>
        </p:nvSpPr>
        <p:spPr>
          <a:xfrm>
            <a:off x="6257755" y="3913977"/>
            <a:ext cx="21276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4"/>
          </p:nvPr>
        </p:nvSpPr>
        <p:spPr>
          <a:xfrm>
            <a:off x="6257755" y="3416167"/>
            <a:ext cx="212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5"/>
          </p:nvPr>
        </p:nvSpPr>
        <p:spPr>
          <a:xfrm>
            <a:off x="3806668" y="3913979"/>
            <a:ext cx="21276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6"/>
          </p:nvPr>
        </p:nvSpPr>
        <p:spPr>
          <a:xfrm>
            <a:off x="3806668" y="3416168"/>
            <a:ext cx="212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subTitle" idx="7"/>
          </p:nvPr>
        </p:nvSpPr>
        <p:spPr>
          <a:xfrm>
            <a:off x="8708836" y="3913979"/>
            <a:ext cx="21276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8"/>
          </p:nvPr>
        </p:nvSpPr>
        <p:spPr>
          <a:xfrm>
            <a:off x="8708836" y="3416168"/>
            <a:ext cx="212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08" name="Google Shape;208;p19"/>
          <p:cNvPicPr preferRelativeResize="0"/>
          <p:nvPr/>
        </p:nvPicPr>
        <p:blipFill rotWithShape="1">
          <a:blip r:embed="rId4">
            <a:alphaModFix/>
          </a:blip>
          <a:srcRect l="7287" t="11676"/>
          <a:stretch/>
        </p:blipFill>
        <p:spPr>
          <a:xfrm>
            <a:off x="0" y="5689434"/>
            <a:ext cx="12461765" cy="339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1598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211" name="Google Shape;211;p20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212" name="Google Shape;212;p20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213" name="Google Shape;213;p20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0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20"/>
          <p:cNvSpPr txBox="1">
            <a:spLocks noGrp="1"/>
          </p:cNvSpPr>
          <p:nvPr>
            <p:ph type="subTitle" idx="1"/>
          </p:nvPr>
        </p:nvSpPr>
        <p:spPr>
          <a:xfrm>
            <a:off x="3058051" y="2901367"/>
            <a:ext cx="28148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subTitle" idx="2"/>
          </p:nvPr>
        </p:nvSpPr>
        <p:spPr>
          <a:xfrm>
            <a:off x="3058049" y="2494035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3"/>
          </p:nvPr>
        </p:nvSpPr>
        <p:spPr>
          <a:xfrm>
            <a:off x="7443284" y="2901367"/>
            <a:ext cx="28148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subTitle" idx="4"/>
          </p:nvPr>
        </p:nvSpPr>
        <p:spPr>
          <a:xfrm>
            <a:off x="7443283" y="2494035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5"/>
          </p:nvPr>
        </p:nvSpPr>
        <p:spPr>
          <a:xfrm>
            <a:off x="3058051" y="4664600"/>
            <a:ext cx="28148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6"/>
          </p:nvPr>
        </p:nvSpPr>
        <p:spPr>
          <a:xfrm>
            <a:off x="3058049" y="4257268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7"/>
          </p:nvPr>
        </p:nvSpPr>
        <p:spPr>
          <a:xfrm>
            <a:off x="7443284" y="4664600"/>
            <a:ext cx="28148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subTitle" idx="8"/>
          </p:nvPr>
        </p:nvSpPr>
        <p:spPr>
          <a:xfrm>
            <a:off x="7443283" y="4257268"/>
            <a:ext cx="2814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4" name="Google Shape;224;p20"/>
          <p:cNvGrpSpPr/>
          <p:nvPr/>
        </p:nvGrpSpPr>
        <p:grpSpPr>
          <a:xfrm>
            <a:off x="-111900" y="5599734"/>
            <a:ext cx="11976483" cy="431933"/>
            <a:chOff x="-83925" y="4199800"/>
            <a:chExt cx="8982362" cy="323950"/>
          </a:xfrm>
        </p:grpSpPr>
        <p:pic>
          <p:nvPicPr>
            <p:cNvPr id="225" name="Google Shape;225;p20"/>
            <p:cNvPicPr preferRelativeResize="0"/>
            <p:nvPr/>
          </p:nvPicPr>
          <p:blipFill rotWithShape="1">
            <a:blip r:embed="rId4">
              <a:alphaModFix/>
            </a:blip>
            <a:srcRect l="11839"/>
            <a:stretch/>
          </p:blipFill>
          <p:spPr>
            <a:xfrm flipH="1">
              <a:off x="-83925" y="4199800"/>
              <a:ext cx="8699075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46062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82282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/>
          <p:nvPr/>
        </p:nvSpPr>
        <p:spPr>
          <a:xfrm>
            <a:off x="982501" y="734067"/>
            <a:ext cx="10251665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229" name="Google Shape;229;p21"/>
          <p:cNvSpPr/>
          <p:nvPr/>
        </p:nvSpPr>
        <p:spPr>
          <a:xfrm>
            <a:off x="959767" y="1738733"/>
            <a:ext cx="10251891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230" name="Google Shape;230;p21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231" name="Google Shape;231;p21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1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21"/>
          <p:cNvSpPr txBox="1">
            <a:spLocks noGrp="1"/>
          </p:cNvSpPr>
          <p:nvPr>
            <p:ph type="subTitle" idx="1"/>
          </p:nvPr>
        </p:nvSpPr>
        <p:spPr>
          <a:xfrm>
            <a:off x="1297365" y="2831115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2"/>
          </p:nvPr>
        </p:nvSpPr>
        <p:spPr>
          <a:xfrm>
            <a:off x="1297365" y="2290384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3"/>
          </p:nvPr>
        </p:nvSpPr>
        <p:spPr>
          <a:xfrm>
            <a:off x="4608183" y="2831115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subTitle" idx="4"/>
          </p:nvPr>
        </p:nvSpPr>
        <p:spPr>
          <a:xfrm>
            <a:off x="4608183" y="2290384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subTitle" idx="5"/>
          </p:nvPr>
        </p:nvSpPr>
        <p:spPr>
          <a:xfrm>
            <a:off x="7918999" y="2831115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subTitle" idx="6"/>
          </p:nvPr>
        </p:nvSpPr>
        <p:spPr>
          <a:xfrm>
            <a:off x="7918999" y="2290384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subTitle" idx="7"/>
          </p:nvPr>
        </p:nvSpPr>
        <p:spPr>
          <a:xfrm>
            <a:off x="1297365" y="4868283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ubTitle" idx="8"/>
          </p:nvPr>
        </p:nvSpPr>
        <p:spPr>
          <a:xfrm>
            <a:off x="1297365" y="4327551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subTitle" idx="9"/>
          </p:nvPr>
        </p:nvSpPr>
        <p:spPr>
          <a:xfrm>
            <a:off x="4608183" y="4868283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subTitle" idx="13"/>
          </p:nvPr>
        </p:nvSpPr>
        <p:spPr>
          <a:xfrm>
            <a:off x="4608183" y="4327551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subTitle" idx="14"/>
          </p:nvPr>
        </p:nvSpPr>
        <p:spPr>
          <a:xfrm>
            <a:off x="7918999" y="4868283"/>
            <a:ext cx="29756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subTitle" idx="15"/>
          </p:nvPr>
        </p:nvSpPr>
        <p:spPr>
          <a:xfrm>
            <a:off x="7918999" y="4327551"/>
            <a:ext cx="297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latin typeface="Carter One"/>
                <a:ea typeface="Carter One"/>
                <a:cs typeface="Carter One"/>
                <a:sym typeface="Carter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21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0461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/>
          <p:nvPr/>
        </p:nvSpPr>
        <p:spPr>
          <a:xfrm>
            <a:off x="2414401" y="734067"/>
            <a:ext cx="7387473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266" name="Google Shape;266;p23"/>
          <p:cNvSpPr/>
          <p:nvPr/>
        </p:nvSpPr>
        <p:spPr>
          <a:xfrm>
            <a:off x="2389667" y="1738733"/>
            <a:ext cx="7412604" cy="4265747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267" name="Google Shape;267;p23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268" name="Google Shape;268;p23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3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p23"/>
          <p:cNvSpPr txBox="1">
            <a:spLocks noGrp="1"/>
          </p:cNvSpPr>
          <p:nvPr>
            <p:ph type="body" idx="1"/>
          </p:nvPr>
        </p:nvSpPr>
        <p:spPr>
          <a:xfrm>
            <a:off x="2837167" y="2052800"/>
            <a:ext cx="6517600" cy="3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2133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title"/>
          </p:nvPr>
        </p:nvSpPr>
        <p:spPr>
          <a:xfrm>
            <a:off x="2860767" y="787972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9724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/>
          <p:nvPr/>
        </p:nvSpPr>
        <p:spPr>
          <a:xfrm>
            <a:off x="632233" y="1738733"/>
            <a:ext cx="10906824" cy="451598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274" name="Google Shape;274;p24"/>
          <p:cNvSpPr/>
          <p:nvPr/>
        </p:nvSpPr>
        <p:spPr>
          <a:xfrm>
            <a:off x="632233" y="734067"/>
            <a:ext cx="10952152" cy="834611"/>
          </a:xfrm>
          <a:custGeom>
            <a:avLst/>
            <a:gdLst/>
            <a:ahLst/>
            <a:cxnLst/>
            <a:rect l="l" t="t" r="r" b="b"/>
            <a:pathLst>
              <a:path w="248988" h="22952" extrusionOk="0">
                <a:moveTo>
                  <a:pt x="248988" y="0"/>
                </a:moveTo>
                <a:lnTo>
                  <a:pt x="246554" y="22952"/>
                </a:lnTo>
                <a:lnTo>
                  <a:pt x="696" y="22256"/>
                </a:lnTo>
                <a:lnTo>
                  <a:pt x="0" y="348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grpSp>
        <p:nvGrpSpPr>
          <p:cNvPr id="275" name="Google Shape;275;p24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276" name="Google Shape;276;p24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24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24"/>
          <p:cNvSpPr txBox="1">
            <a:spLocks noGrp="1"/>
          </p:cNvSpPr>
          <p:nvPr>
            <p:ph type="body" idx="1"/>
          </p:nvPr>
        </p:nvSpPr>
        <p:spPr>
          <a:xfrm>
            <a:off x="1174000" y="2743500"/>
            <a:ext cx="4834800" cy="31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24"/>
          <p:cNvSpPr txBox="1">
            <a:spLocks noGrp="1"/>
          </p:cNvSpPr>
          <p:nvPr>
            <p:ph type="subTitle" idx="2"/>
          </p:nvPr>
        </p:nvSpPr>
        <p:spPr>
          <a:xfrm>
            <a:off x="3295200" y="1987633"/>
            <a:ext cx="56016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24"/>
          <p:cNvSpPr txBox="1">
            <a:spLocks noGrp="1"/>
          </p:cNvSpPr>
          <p:nvPr>
            <p:ph type="body" idx="3"/>
          </p:nvPr>
        </p:nvSpPr>
        <p:spPr>
          <a:xfrm>
            <a:off x="6183200" y="2743500"/>
            <a:ext cx="4834800" cy="31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4"/>
          <p:cNvSpPr txBox="1">
            <a:spLocks noGrp="1"/>
          </p:cNvSpPr>
          <p:nvPr>
            <p:ph type="title"/>
          </p:nvPr>
        </p:nvSpPr>
        <p:spPr>
          <a:xfrm>
            <a:off x="2860767" y="792480"/>
            <a:ext cx="6470400" cy="7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911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5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284" name="Google Shape;284;p25"/>
            <p:cNvSpPr/>
            <p:nvPr/>
          </p:nvSpPr>
          <p:spPr>
            <a:xfrm>
              <a:off x="7886700" y="-596800"/>
              <a:ext cx="1394025" cy="6192170"/>
            </a:xfrm>
            <a:custGeom>
              <a:avLst/>
              <a:gdLst/>
              <a:ahLst/>
              <a:cxnLst/>
              <a:rect l="l" t="t" r="r" b="b"/>
              <a:pathLst>
                <a:path w="55761" h="242854" extrusionOk="0">
                  <a:moveTo>
                    <a:pt x="0" y="235938"/>
                  </a:moveTo>
                  <a:lnTo>
                    <a:pt x="10093" y="31138"/>
                  </a:lnTo>
                  <a:lnTo>
                    <a:pt x="55761" y="0"/>
                  </a:lnTo>
                  <a:lnTo>
                    <a:pt x="49275" y="242854"/>
                  </a:lnTo>
                  <a:close/>
                </a:path>
              </a:pathLst>
            </a:custGeom>
            <a:gradFill>
              <a:gsLst>
                <a:gs pos="0">
                  <a:srgbClr val="45A3E9">
                    <a:alpha val="50196"/>
                  </a:srgbClr>
                </a:gs>
                <a:gs pos="78000">
                  <a:srgbClr val="4890E9">
                    <a:alpha val="50980"/>
                  </a:srgbClr>
                </a:gs>
                <a:gs pos="100000">
                  <a:srgbClr val="2352BD">
                    <a:alpha val="4470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</p:sp>
        <p:sp>
          <p:nvSpPr>
            <p:cNvPr id="285" name="Google Shape;285;p25"/>
            <p:cNvSpPr/>
            <p:nvPr/>
          </p:nvSpPr>
          <p:spPr>
            <a:xfrm>
              <a:off x="-103800" y="-544900"/>
              <a:ext cx="1306112" cy="6140762"/>
            </a:xfrm>
            <a:custGeom>
              <a:avLst/>
              <a:gdLst/>
              <a:ahLst/>
              <a:cxnLst/>
              <a:rect l="l" t="t" r="r" b="b"/>
              <a:pathLst>
                <a:path w="60891" h="212428" extrusionOk="0">
                  <a:moveTo>
                    <a:pt x="60891" y="206546"/>
                  </a:moveTo>
                  <a:lnTo>
                    <a:pt x="51896" y="26294"/>
                  </a:lnTo>
                  <a:lnTo>
                    <a:pt x="0" y="0"/>
                  </a:lnTo>
                  <a:lnTo>
                    <a:pt x="3460" y="212428"/>
                  </a:lnTo>
                  <a:close/>
                </a:path>
              </a:pathLst>
            </a:custGeom>
            <a:gradFill>
              <a:gsLst>
                <a:gs pos="0">
                  <a:srgbClr val="45A3E9">
                    <a:alpha val="50196"/>
                  </a:srgbClr>
                </a:gs>
                <a:gs pos="78000">
                  <a:srgbClr val="4890E9">
                    <a:alpha val="50980"/>
                  </a:srgbClr>
                </a:gs>
                <a:gs pos="100000">
                  <a:srgbClr val="2352BD">
                    <a:alpha val="4470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</p:sp>
        <p:pic>
          <p:nvPicPr>
            <p:cNvPr id="286" name="Google Shape;286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75275" y="-328312"/>
              <a:ext cx="9694403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25"/>
            <p:cNvPicPr preferRelativeResize="0"/>
            <p:nvPr/>
          </p:nvPicPr>
          <p:blipFill rotWithShape="1">
            <a:blip r:embed="rId3">
              <a:alphaModFix/>
            </a:blip>
            <a:srcRect l="1266" t="2901" r="1286" b="2892"/>
            <a:stretch/>
          </p:blipFill>
          <p:spPr>
            <a:xfrm>
              <a:off x="0" y="4725138"/>
              <a:ext cx="9144003" cy="74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25"/>
          <p:cNvSpPr/>
          <p:nvPr/>
        </p:nvSpPr>
        <p:spPr>
          <a:xfrm>
            <a:off x="-1144633" y="-567349"/>
            <a:ext cx="9180400" cy="91804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9" name="Google Shape;289;p25"/>
          <p:cNvSpPr/>
          <p:nvPr/>
        </p:nvSpPr>
        <p:spPr>
          <a:xfrm>
            <a:off x="0" y="-382533"/>
            <a:ext cx="12192000" cy="7668800"/>
          </a:xfrm>
          <a:prstGeom prst="rect">
            <a:avLst/>
          </a:prstGeom>
          <a:gradFill>
            <a:gsLst>
              <a:gs pos="0">
                <a:srgbClr val="E0ECFE">
                  <a:alpha val="41960"/>
                </a:srgbClr>
              </a:gs>
              <a:gs pos="100000">
                <a:srgbClr val="2352BD">
                  <a:alpha val="309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90" name="Google Shape;290;p25"/>
          <p:cNvSpPr/>
          <p:nvPr/>
        </p:nvSpPr>
        <p:spPr>
          <a:xfrm>
            <a:off x="1575400" y="645567"/>
            <a:ext cx="9047757" cy="3099251"/>
          </a:xfrm>
          <a:custGeom>
            <a:avLst/>
            <a:gdLst/>
            <a:ahLst/>
            <a:cxnLst/>
            <a:rect l="l" t="t" r="r" b="b"/>
            <a:pathLst>
              <a:path w="221397" h="169698" extrusionOk="0">
                <a:moveTo>
                  <a:pt x="221397" y="0"/>
                </a:moveTo>
                <a:lnTo>
                  <a:pt x="219231" y="169698"/>
                </a:lnTo>
                <a:lnTo>
                  <a:pt x="376" y="166687"/>
                </a:lnTo>
                <a:lnTo>
                  <a:pt x="0" y="1916"/>
                </a:lnTo>
                <a:close/>
              </a:path>
            </a:pathLst>
          </a:custGeom>
          <a:solidFill>
            <a:srgbClr val="2352BD">
              <a:alpha val="58040"/>
            </a:srgbClr>
          </a:solidFill>
          <a:ln>
            <a:noFill/>
          </a:ln>
        </p:spPr>
      </p:sp>
      <p:sp>
        <p:nvSpPr>
          <p:cNvPr id="291" name="Google Shape;291;p25"/>
          <p:cNvSpPr txBox="1">
            <a:spLocks noGrp="1"/>
          </p:cNvSpPr>
          <p:nvPr>
            <p:ph type="ctrTitle"/>
          </p:nvPr>
        </p:nvSpPr>
        <p:spPr>
          <a:xfrm>
            <a:off x="2078823" y="912291"/>
            <a:ext cx="4086000" cy="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subTitle" idx="1"/>
          </p:nvPr>
        </p:nvSpPr>
        <p:spPr>
          <a:xfrm>
            <a:off x="2078823" y="2511285"/>
            <a:ext cx="4086000" cy="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subTitle" idx="2"/>
          </p:nvPr>
        </p:nvSpPr>
        <p:spPr>
          <a:xfrm>
            <a:off x="2078823" y="1900371"/>
            <a:ext cx="40860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94" name="Google Shape;294;p25"/>
          <p:cNvSpPr txBox="1"/>
          <p:nvPr/>
        </p:nvSpPr>
        <p:spPr>
          <a:xfrm>
            <a:off x="6542663" y="2025417"/>
            <a:ext cx="356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rPr>
              <a:t>CREDITS: This presentation template was created by </a:t>
            </a:r>
            <a:r>
              <a:rPr lang="en" sz="1600" b="1">
                <a:solidFill>
                  <a:schemeClr val="accent6"/>
                </a:solidFill>
                <a:uFill>
                  <a:noFill/>
                </a:uFill>
                <a:latin typeface="Niramit"/>
                <a:ea typeface="Niramit"/>
                <a:cs typeface="Niramit"/>
                <a:sym typeface="Nirami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rPr>
              <a:t>, including icons by </a:t>
            </a:r>
            <a:r>
              <a:rPr lang="en" sz="1600" b="1">
                <a:solidFill>
                  <a:schemeClr val="accent6"/>
                </a:solidFill>
                <a:uFill>
                  <a:noFill/>
                </a:uFill>
                <a:latin typeface="Niramit"/>
                <a:ea typeface="Niramit"/>
                <a:cs typeface="Niramit"/>
                <a:sym typeface="Nirami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rPr>
              <a:t>, and infographics &amp; images by </a:t>
            </a:r>
            <a:r>
              <a:rPr lang="en" sz="1600" b="1">
                <a:solidFill>
                  <a:schemeClr val="accent6"/>
                </a:solidFill>
                <a:uFill>
                  <a:noFill/>
                </a:uFill>
                <a:latin typeface="Niramit"/>
                <a:ea typeface="Niramit"/>
                <a:cs typeface="Niramit"/>
                <a:sym typeface="Nirami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u="sng">
              <a:solidFill>
                <a:schemeClr val="accent6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295" name="Google Shape;29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0888834" y="2320934"/>
            <a:ext cx="1065367" cy="421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37801" y="2320933"/>
            <a:ext cx="1065367" cy="21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0388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26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299" name="Google Shape;299;p26"/>
            <p:cNvSpPr/>
            <p:nvPr/>
          </p:nvSpPr>
          <p:spPr>
            <a:xfrm>
              <a:off x="0" y="-286900"/>
              <a:ext cx="9144000" cy="5751600"/>
            </a:xfrm>
            <a:prstGeom prst="rect">
              <a:avLst/>
            </a:prstGeom>
            <a:gradFill>
              <a:gsLst>
                <a:gs pos="0">
                  <a:srgbClr val="E0ECFE">
                    <a:alpha val="41960"/>
                  </a:srgbClr>
                </a:gs>
                <a:gs pos="100000">
                  <a:srgbClr val="2352BD">
                    <a:alpha val="3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300" name="Google Shape;300;p26"/>
            <p:cNvGrpSpPr/>
            <p:nvPr/>
          </p:nvGrpSpPr>
          <p:grpSpPr>
            <a:xfrm>
              <a:off x="-275275" y="-596800"/>
              <a:ext cx="9694403" cy="6192662"/>
              <a:chOff x="-275275" y="-596800"/>
              <a:chExt cx="9694403" cy="6192662"/>
            </a:xfrm>
          </p:grpSpPr>
          <p:sp>
            <p:nvSpPr>
              <p:cNvPr id="301" name="Google Shape;301;p26"/>
              <p:cNvSpPr/>
              <p:nvPr/>
            </p:nvSpPr>
            <p:spPr>
              <a:xfrm>
                <a:off x="7886700" y="-596800"/>
                <a:ext cx="1394025" cy="6192170"/>
              </a:xfrm>
              <a:custGeom>
                <a:avLst/>
                <a:gdLst/>
                <a:ahLst/>
                <a:cxnLst/>
                <a:rect l="l" t="t" r="r" b="b"/>
                <a:pathLst>
                  <a:path w="55761" h="242854" extrusionOk="0">
                    <a:moveTo>
                      <a:pt x="0" y="235938"/>
                    </a:moveTo>
                    <a:lnTo>
                      <a:pt x="10093" y="31138"/>
                    </a:lnTo>
                    <a:lnTo>
                      <a:pt x="55761" y="0"/>
                    </a:lnTo>
                    <a:lnTo>
                      <a:pt x="49275" y="242854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sp>
            <p:nvSpPr>
              <p:cNvPr id="302" name="Google Shape;302;p26"/>
              <p:cNvSpPr/>
              <p:nvPr/>
            </p:nvSpPr>
            <p:spPr>
              <a:xfrm>
                <a:off x="-103800" y="-544900"/>
                <a:ext cx="1306112" cy="6140762"/>
              </a:xfrm>
              <a:custGeom>
                <a:avLst/>
                <a:gdLst/>
                <a:ahLst/>
                <a:cxnLst/>
                <a:rect l="l" t="t" r="r" b="b"/>
                <a:pathLst>
                  <a:path w="60891" h="212428" extrusionOk="0">
                    <a:moveTo>
                      <a:pt x="60891" y="206546"/>
                    </a:moveTo>
                    <a:lnTo>
                      <a:pt x="51896" y="26294"/>
                    </a:lnTo>
                    <a:lnTo>
                      <a:pt x="0" y="0"/>
                    </a:lnTo>
                    <a:lnTo>
                      <a:pt x="3460" y="212428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pic>
            <p:nvPicPr>
              <p:cNvPr id="303" name="Google Shape;303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75275" y="-328312"/>
                <a:ext cx="9694403" cy="68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4" name="Google Shape;304;p26"/>
              <p:cNvPicPr preferRelativeResize="0"/>
              <p:nvPr/>
            </p:nvPicPr>
            <p:blipFill rotWithShape="1">
              <a:blip r:embed="rId3">
                <a:alphaModFix/>
              </a:blip>
              <a:srcRect l="1266" t="2901" r="1286" b="2892"/>
              <a:stretch/>
            </p:blipFill>
            <p:spPr>
              <a:xfrm>
                <a:off x="0" y="4725138"/>
                <a:ext cx="9144003" cy="74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05" name="Google Shape;3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8834" y="2320933"/>
            <a:ext cx="1065367" cy="21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801" y="2320934"/>
            <a:ext cx="1065367" cy="4218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2645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7"/>
          <p:cNvGrpSpPr/>
          <p:nvPr/>
        </p:nvGrpSpPr>
        <p:grpSpPr>
          <a:xfrm>
            <a:off x="-127596" y="-437749"/>
            <a:ext cx="12447328" cy="7733500"/>
            <a:chOff x="-95747" y="-328300"/>
            <a:chExt cx="9335496" cy="5800125"/>
          </a:xfrm>
        </p:grpSpPr>
        <p:pic>
          <p:nvPicPr>
            <p:cNvPr id="309" name="Google Shape;309;p27"/>
            <p:cNvPicPr preferRelativeResize="0"/>
            <p:nvPr/>
          </p:nvPicPr>
          <p:blipFill rotWithShape="1">
            <a:blip r:embed="rId2">
              <a:alphaModFix/>
            </a:blip>
            <a:srcRect l="16792" r="16806"/>
            <a:stretch/>
          </p:blipFill>
          <p:spPr>
            <a:xfrm>
              <a:off x="-95747" y="-328300"/>
              <a:ext cx="9335496" cy="6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27"/>
            <p:cNvPicPr preferRelativeResize="0"/>
            <p:nvPr/>
          </p:nvPicPr>
          <p:blipFill rotWithShape="1">
            <a:blip r:embed="rId3">
              <a:alphaModFix/>
            </a:blip>
            <a:srcRect l="15688" t="2901" r="15715" b="2892"/>
            <a:stretch/>
          </p:blipFill>
          <p:spPr>
            <a:xfrm>
              <a:off x="-95462" y="4725150"/>
              <a:ext cx="9334927" cy="746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8004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1366151" y="3438633"/>
            <a:ext cx="47256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subTitle" idx="1"/>
          </p:nvPr>
        </p:nvSpPr>
        <p:spPr>
          <a:xfrm>
            <a:off x="1366151" y="4244200"/>
            <a:ext cx="47256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83901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1"/>
          <p:cNvGrpSpPr/>
          <p:nvPr/>
        </p:nvGrpSpPr>
        <p:grpSpPr>
          <a:xfrm>
            <a:off x="-367033" y="-795734"/>
            <a:ext cx="12925871" cy="8256883"/>
            <a:chOff x="-275275" y="-596800"/>
            <a:chExt cx="9694403" cy="6192662"/>
          </a:xfrm>
        </p:grpSpPr>
        <p:sp>
          <p:nvSpPr>
            <p:cNvPr id="103" name="Google Shape;103;p11"/>
            <p:cNvSpPr/>
            <p:nvPr/>
          </p:nvSpPr>
          <p:spPr>
            <a:xfrm>
              <a:off x="0" y="-286900"/>
              <a:ext cx="9144000" cy="5751600"/>
            </a:xfrm>
            <a:prstGeom prst="rect">
              <a:avLst/>
            </a:prstGeom>
            <a:gradFill>
              <a:gsLst>
                <a:gs pos="0">
                  <a:srgbClr val="E0ECFE">
                    <a:alpha val="41960"/>
                  </a:srgbClr>
                </a:gs>
                <a:gs pos="100000">
                  <a:srgbClr val="2352BD">
                    <a:alpha val="3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4" name="Google Shape;104;p11"/>
            <p:cNvGrpSpPr/>
            <p:nvPr/>
          </p:nvGrpSpPr>
          <p:grpSpPr>
            <a:xfrm>
              <a:off x="-275275" y="-596800"/>
              <a:ext cx="9694403" cy="6192662"/>
              <a:chOff x="-275275" y="-596800"/>
              <a:chExt cx="9694403" cy="6192662"/>
            </a:xfrm>
          </p:grpSpPr>
          <p:sp>
            <p:nvSpPr>
              <p:cNvPr id="105" name="Google Shape;105;p11"/>
              <p:cNvSpPr/>
              <p:nvPr/>
            </p:nvSpPr>
            <p:spPr>
              <a:xfrm>
                <a:off x="7886700" y="-596800"/>
                <a:ext cx="1394025" cy="6192170"/>
              </a:xfrm>
              <a:custGeom>
                <a:avLst/>
                <a:gdLst/>
                <a:ahLst/>
                <a:cxnLst/>
                <a:rect l="l" t="t" r="r" b="b"/>
                <a:pathLst>
                  <a:path w="55761" h="242854" extrusionOk="0">
                    <a:moveTo>
                      <a:pt x="0" y="235938"/>
                    </a:moveTo>
                    <a:lnTo>
                      <a:pt x="10093" y="31138"/>
                    </a:lnTo>
                    <a:lnTo>
                      <a:pt x="55761" y="0"/>
                    </a:lnTo>
                    <a:lnTo>
                      <a:pt x="49275" y="242854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sp>
            <p:nvSpPr>
              <p:cNvPr id="106" name="Google Shape;106;p11"/>
              <p:cNvSpPr/>
              <p:nvPr/>
            </p:nvSpPr>
            <p:spPr>
              <a:xfrm>
                <a:off x="-103800" y="-544900"/>
                <a:ext cx="1306112" cy="6140762"/>
              </a:xfrm>
              <a:custGeom>
                <a:avLst/>
                <a:gdLst/>
                <a:ahLst/>
                <a:cxnLst/>
                <a:rect l="l" t="t" r="r" b="b"/>
                <a:pathLst>
                  <a:path w="60891" h="212428" extrusionOk="0">
                    <a:moveTo>
                      <a:pt x="60891" y="206546"/>
                    </a:moveTo>
                    <a:lnTo>
                      <a:pt x="51896" y="26294"/>
                    </a:lnTo>
                    <a:lnTo>
                      <a:pt x="0" y="0"/>
                    </a:lnTo>
                    <a:lnTo>
                      <a:pt x="3460" y="212428"/>
                    </a:lnTo>
                    <a:close/>
                  </a:path>
                </a:pathLst>
              </a:custGeom>
              <a:gradFill>
                <a:gsLst>
                  <a:gs pos="0">
                    <a:srgbClr val="45A3E9">
                      <a:alpha val="50196"/>
                    </a:srgbClr>
                  </a:gs>
                  <a:gs pos="78000">
                    <a:srgbClr val="4890E9">
                      <a:alpha val="50980"/>
                    </a:srgbClr>
                  </a:gs>
                  <a:gs pos="100000">
                    <a:srgbClr val="2352BD">
                      <a:alpha val="4470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</p:sp>
          <p:pic>
            <p:nvPicPr>
              <p:cNvPr id="107" name="Google Shape;10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75275" y="-328312"/>
                <a:ext cx="9694403" cy="68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Google Shape;108;p11"/>
              <p:cNvPicPr preferRelativeResize="0"/>
              <p:nvPr/>
            </p:nvPicPr>
            <p:blipFill rotWithShape="1">
              <a:blip r:embed="rId3">
                <a:alphaModFix/>
              </a:blip>
              <a:srcRect l="1266" t="2901" r="1286" b="2892"/>
              <a:stretch/>
            </p:blipFill>
            <p:spPr>
              <a:xfrm>
                <a:off x="0" y="4725138"/>
                <a:ext cx="9144003" cy="74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9" name="Google Shape;109;p11"/>
          <p:cNvSpPr/>
          <p:nvPr/>
        </p:nvSpPr>
        <p:spPr>
          <a:xfrm>
            <a:off x="1452867" y="1522433"/>
            <a:ext cx="6858000" cy="6858000"/>
          </a:xfrm>
          <a:prstGeom prst="ellipse">
            <a:avLst/>
          </a:prstGeom>
          <a:gradFill>
            <a:gsLst>
              <a:gs pos="0">
                <a:srgbClr val="E0ECFE">
                  <a:alpha val="39607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1"/>
          <p:cNvSpPr/>
          <p:nvPr/>
        </p:nvSpPr>
        <p:spPr>
          <a:xfrm>
            <a:off x="1565534" y="901134"/>
            <a:ext cx="9040125" cy="3583244"/>
          </a:xfrm>
          <a:custGeom>
            <a:avLst/>
            <a:gdLst/>
            <a:ahLst/>
            <a:cxnLst/>
            <a:rect l="l" t="t" r="r" b="b"/>
            <a:pathLst>
              <a:path w="280285" h="125537" extrusionOk="0">
                <a:moveTo>
                  <a:pt x="280285" y="0"/>
                </a:moveTo>
                <a:lnTo>
                  <a:pt x="275069" y="125537"/>
                </a:lnTo>
                <a:lnTo>
                  <a:pt x="2434" y="122755"/>
                </a:lnTo>
                <a:lnTo>
                  <a:pt x="0" y="2434"/>
                </a:lnTo>
                <a:close/>
              </a:path>
            </a:pathLst>
          </a:custGeom>
          <a:solidFill>
            <a:srgbClr val="2352BD">
              <a:alpha val="48210"/>
            </a:srgbClr>
          </a:solidFill>
          <a:ln>
            <a:noFill/>
          </a:ln>
        </p:spPr>
      </p:sp>
      <p:sp>
        <p:nvSpPr>
          <p:cNvPr id="111" name="Google Shape;111;p11"/>
          <p:cNvSpPr txBox="1">
            <a:spLocks noGrp="1"/>
          </p:cNvSpPr>
          <p:nvPr>
            <p:ph type="title" hasCustomPrompt="1"/>
          </p:nvPr>
        </p:nvSpPr>
        <p:spPr>
          <a:xfrm>
            <a:off x="2236843" y="1656217"/>
            <a:ext cx="3769200" cy="20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2" name="Google Shape;112;p11"/>
          <p:cNvSpPr txBox="1">
            <a:spLocks noGrp="1"/>
          </p:cNvSpPr>
          <p:nvPr>
            <p:ph type="title" idx="2"/>
          </p:nvPr>
        </p:nvSpPr>
        <p:spPr>
          <a:xfrm>
            <a:off x="6554109" y="1482167"/>
            <a:ext cx="34352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subTitle" idx="1"/>
          </p:nvPr>
        </p:nvSpPr>
        <p:spPr>
          <a:xfrm>
            <a:off x="6554109" y="2785467"/>
            <a:ext cx="3435200" cy="11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14" name="Google Shape;114;p11"/>
          <p:cNvPicPr preferRelativeResize="0"/>
          <p:nvPr/>
        </p:nvPicPr>
        <p:blipFill rotWithShape="1">
          <a:blip r:embed="rId4">
            <a:alphaModFix/>
          </a:blip>
          <a:srcRect b="1097"/>
          <a:stretch/>
        </p:blipFill>
        <p:spPr>
          <a:xfrm>
            <a:off x="237801" y="2290334"/>
            <a:ext cx="1065367" cy="417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8834" y="2320933"/>
            <a:ext cx="1065367" cy="216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1"/>
          <p:cNvGrpSpPr/>
          <p:nvPr/>
        </p:nvGrpSpPr>
        <p:grpSpPr>
          <a:xfrm>
            <a:off x="996233" y="5651767"/>
            <a:ext cx="9467800" cy="379900"/>
            <a:chOff x="747175" y="4238825"/>
            <a:chExt cx="7100850" cy="284925"/>
          </a:xfrm>
        </p:grpSpPr>
        <p:pic>
          <p:nvPicPr>
            <p:cNvPr id="117" name="Google Shape;117;p11"/>
            <p:cNvPicPr preferRelativeResize="0"/>
            <p:nvPr/>
          </p:nvPicPr>
          <p:blipFill rotWithShape="1">
            <a:blip r:embed="rId6">
              <a:alphaModFix/>
            </a:blip>
            <a:srcRect l="487"/>
            <a:stretch/>
          </p:blipFill>
          <p:spPr>
            <a:xfrm>
              <a:off x="747175" y="4238825"/>
              <a:ext cx="6838600" cy="24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395650" y="427430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897098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0">
              <a:schemeClr val="lt2"/>
            </a:gs>
            <a:gs pos="69000">
              <a:srgbClr val="4890E9"/>
            </a:gs>
            <a:gs pos="9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rter One"/>
              <a:buNone/>
              <a:defRPr sz="3000">
                <a:solidFill>
                  <a:schemeClr val="accent6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●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○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■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●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○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■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●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○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■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977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0">
              <a:schemeClr val="lt2"/>
            </a:gs>
            <a:gs pos="69000">
              <a:srgbClr val="4890E9"/>
            </a:gs>
            <a:gs pos="9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5918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0">
              <a:schemeClr val="lt2"/>
            </a:gs>
            <a:gs pos="69000">
              <a:srgbClr val="4890E9"/>
            </a:gs>
            <a:gs pos="9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rter One"/>
              <a:buNone/>
              <a:defRPr sz="3000">
                <a:solidFill>
                  <a:schemeClr val="accent6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●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○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■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●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○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■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●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○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■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0042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69000">
              <a:srgbClr val="4890E9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rter One"/>
              <a:buNone/>
              <a:defRPr sz="3000">
                <a:solidFill>
                  <a:schemeClr val="accent6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●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○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■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●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○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■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●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○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■"/>
              <a:defRPr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246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90" r:id="rId21"/>
    <p:sldLayoutId id="2147483791" r:id="rId22"/>
    <p:sldLayoutId id="2147483792" r:id="rId23"/>
    <p:sldLayoutId id="2147483793" r:id="rId24"/>
    <p:sldLayoutId id="214748379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900098/#CIT25" TargetMode="External"/><Relationship Id="rId2" Type="http://schemas.openxmlformats.org/officeDocument/2006/relationships/hyperlink" Target="https://www.ncbi.nlm.nih.gov/pmc/articles/PMC2900098/#CIT24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customXml" Target="../ink/ink2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31"/>
          <p:cNvGrpSpPr/>
          <p:nvPr/>
        </p:nvGrpSpPr>
        <p:grpSpPr>
          <a:xfrm>
            <a:off x="7901335" y="4585652"/>
            <a:ext cx="2444800" cy="1970597"/>
            <a:chOff x="5849801" y="3439239"/>
            <a:chExt cx="1833600" cy="1477948"/>
          </a:xfrm>
        </p:grpSpPr>
        <p:sp>
          <p:nvSpPr>
            <p:cNvPr id="322" name="Google Shape;322;p31"/>
            <p:cNvSpPr/>
            <p:nvPr/>
          </p:nvSpPr>
          <p:spPr>
            <a:xfrm>
              <a:off x="5849801" y="4864087"/>
              <a:ext cx="1833600" cy="53100"/>
            </a:xfrm>
            <a:prstGeom prst="ellipse">
              <a:avLst/>
            </a:prstGeom>
            <a:solidFill>
              <a:srgbClr val="4D36B6">
                <a:alpha val="33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pic>
          <p:nvPicPr>
            <p:cNvPr id="323" name="Google Shape;32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26976" y="3439239"/>
              <a:ext cx="1679250" cy="1448749"/>
            </a:xfrm>
            <a:prstGeom prst="rect">
              <a:avLst/>
            </a:prstGeom>
            <a:noFill/>
            <a:ln>
              <a:noFill/>
            </a:ln>
            <a:effectLst>
              <a:reflection stA="38000" endPos="30000" dist="28575" dir="5400000" fadeDir="5400012" sy="-100000" algn="bl" rotWithShape="0"/>
            </a:effectLst>
          </p:spPr>
        </p:pic>
      </p:grpSp>
      <p:sp>
        <p:nvSpPr>
          <p:cNvPr id="324" name="Google Shape;324;p31"/>
          <p:cNvSpPr txBox="1">
            <a:spLocks noGrp="1"/>
          </p:cNvSpPr>
          <p:nvPr>
            <p:ph type="ctrTitle"/>
          </p:nvPr>
        </p:nvSpPr>
        <p:spPr>
          <a:xfrm>
            <a:off x="3286468" y="416425"/>
            <a:ext cx="6882800" cy="19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b="1" dirty="0"/>
              <a:t>C</a:t>
            </a:r>
            <a:r>
              <a:rPr lang="en" sz="4400" b="1" dirty="0"/>
              <a:t>omplications</a:t>
            </a:r>
            <a:br>
              <a:rPr lang="en" sz="4400" b="1" dirty="0"/>
            </a:br>
            <a:r>
              <a:rPr lang="en" sz="4400" b="1" dirty="0"/>
              <a:t>           </a:t>
            </a:r>
            <a:r>
              <a:rPr lang="en" sz="4400" b="1" dirty="0">
                <a:solidFill>
                  <a:schemeClr val="dk1"/>
                </a:solidFill>
              </a:rPr>
              <a:t>of anesthesia 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325" name="Google Shape;325;p31"/>
          <p:cNvSpPr txBox="1">
            <a:spLocks noGrp="1"/>
          </p:cNvSpPr>
          <p:nvPr>
            <p:ph type="subTitle" idx="1"/>
          </p:nvPr>
        </p:nvSpPr>
        <p:spPr>
          <a:xfrm>
            <a:off x="304901" y="2587111"/>
            <a:ext cx="6882800" cy="36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20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Supervised by : </a:t>
            </a:r>
          </a:p>
          <a:p>
            <a:pPr marL="0" indent="0"/>
            <a:endParaRPr lang="en-US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0" indent="0"/>
            <a:r>
              <a:rPr lang="en-US" sz="20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Done by : </a:t>
            </a:r>
          </a:p>
          <a:p>
            <a:pPr marL="0" indent="0"/>
            <a:endParaRPr dirty="0"/>
          </a:p>
        </p:txBody>
      </p:sp>
      <p:grpSp>
        <p:nvGrpSpPr>
          <p:cNvPr id="326" name="Google Shape;326;p31"/>
          <p:cNvGrpSpPr/>
          <p:nvPr/>
        </p:nvGrpSpPr>
        <p:grpSpPr>
          <a:xfrm>
            <a:off x="1031367" y="3558600"/>
            <a:ext cx="7886767" cy="431933"/>
            <a:chOff x="773525" y="2668950"/>
            <a:chExt cx="5915075" cy="323950"/>
          </a:xfrm>
        </p:grpSpPr>
        <p:pic>
          <p:nvPicPr>
            <p:cNvPr id="327" name="Google Shape;327;p31"/>
            <p:cNvPicPr preferRelativeResize="0"/>
            <p:nvPr/>
          </p:nvPicPr>
          <p:blipFill rotWithShape="1">
            <a:blip r:embed="rId4">
              <a:alphaModFix/>
            </a:blip>
            <a:srcRect l="318"/>
            <a:stretch/>
          </p:blipFill>
          <p:spPr>
            <a:xfrm>
              <a:off x="773525" y="2668950"/>
              <a:ext cx="5694223" cy="28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36225" y="2743450"/>
              <a:ext cx="452375" cy="249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31"/>
          <p:cNvGrpSpPr/>
          <p:nvPr/>
        </p:nvGrpSpPr>
        <p:grpSpPr>
          <a:xfrm>
            <a:off x="3286468" y="4060845"/>
            <a:ext cx="4418435" cy="2655868"/>
            <a:chOff x="2563301" y="3045633"/>
            <a:chExt cx="3313826" cy="1991901"/>
          </a:xfrm>
        </p:grpSpPr>
        <p:sp>
          <p:nvSpPr>
            <p:cNvPr id="330" name="Google Shape;330;p31"/>
            <p:cNvSpPr/>
            <p:nvPr/>
          </p:nvSpPr>
          <p:spPr>
            <a:xfrm>
              <a:off x="3303413" y="4984434"/>
              <a:ext cx="1833600" cy="53100"/>
            </a:xfrm>
            <a:prstGeom prst="ellipse">
              <a:avLst/>
            </a:prstGeom>
            <a:solidFill>
              <a:srgbClr val="4D36B6">
                <a:alpha val="33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pic>
          <p:nvPicPr>
            <p:cNvPr id="331" name="Google Shape;331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63301" y="3045633"/>
              <a:ext cx="3313826" cy="1955414"/>
            </a:xfrm>
            <a:prstGeom prst="rect">
              <a:avLst/>
            </a:prstGeom>
            <a:noFill/>
            <a:ln>
              <a:noFill/>
            </a:ln>
            <a:effectLst>
              <a:reflection stA="28000" endPos="30000" dist="38100" dir="5400000" fadeDir="5400012" sy="-100000" algn="bl" rotWithShape="0"/>
            </a:effectLst>
          </p:spPr>
        </p:pic>
      </p:grpSp>
      <p:grpSp>
        <p:nvGrpSpPr>
          <p:cNvPr id="332" name="Google Shape;332;p31"/>
          <p:cNvGrpSpPr/>
          <p:nvPr/>
        </p:nvGrpSpPr>
        <p:grpSpPr>
          <a:xfrm>
            <a:off x="2145968" y="5392167"/>
            <a:ext cx="1312400" cy="1396600"/>
            <a:chOff x="1619326" y="4044125"/>
            <a:chExt cx="984300" cy="1047450"/>
          </a:xfrm>
        </p:grpSpPr>
        <p:sp>
          <p:nvSpPr>
            <p:cNvPr id="333" name="Google Shape;333;p31"/>
            <p:cNvSpPr/>
            <p:nvPr/>
          </p:nvSpPr>
          <p:spPr>
            <a:xfrm>
              <a:off x="1619326" y="5038475"/>
              <a:ext cx="984300" cy="53100"/>
            </a:xfrm>
            <a:prstGeom prst="ellipse">
              <a:avLst/>
            </a:prstGeom>
            <a:solidFill>
              <a:srgbClr val="4D36B6">
                <a:alpha val="33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pic>
          <p:nvPicPr>
            <p:cNvPr id="334" name="Google Shape;334;p3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59648" y="4044125"/>
              <a:ext cx="903650" cy="1010975"/>
            </a:xfrm>
            <a:prstGeom prst="rect">
              <a:avLst/>
            </a:prstGeom>
            <a:noFill/>
            <a:ln>
              <a:noFill/>
            </a:ln>
            <a:effectLst>
              <a:reflection stA="28000" endPos="30000" dist="38100" dir="5400000" fadeDir="5400012" sy="-100000" algn="bl" rotWithShape="0"/>
            </a:effec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C7E6B60-75E7-48AC-AC9F-4C45CC1E3038}"/>
              </a:ext>
            </a:extLst>
          </p:cNvPr>
          <p:cNvSpPr txBox="1"/>
          <p:nvPr/>
        </p:nvSpPr>
        <p:spPr>
          <a:xfrm>
            <a:off x="4589386" y="2698627"/>
            <a:ext cx="64623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Nema </a:t>
            </a:r>
            <a:r>
              <a:rPr lang="en-US" sz="1400" b="1" dirty="0" err="1"/>
              <a:t>issa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Sarah </a:t>
            </a:r>
            <a:r>
              <a:rPr lang="en-US" sz="1400" b="1" dirty="0" err="1"/>
              <a:t>khamaiseh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Bushra </a:t>
            </a:r>
            <a:r>
              <a:rPr lang="en-US" sz="1400" b="1" dirty="0" err="1"/>
              <a:t>abu</a:t>
            </a:r>
            <a:r>
              <a:rPr lang="en-US" sz="1400" b="1" dirty="0"/>
              <a:t> redan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AF83D2-D042-490A-9042-13DFA51E5F61}"/>
              </a:ext>
            </a:extLst>
          </p:cNvPr>
          <p:cNvSpPr txBox="1"/>
          <p:nvPr/>
        </p:nvSpPr>
        <p:spPr>
          <a:xfrm>
            <a:off x="6445804" y="2718093"/>
            <a:ext cx="64623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Ahmad </a:t>
            </a:r>
            <a:r>
              <a:rPr lang="en-US" sz="1400" b="1" dirty="0" err="1"/>
              <a:t>hamed</a:t>
            </a:r>
            <a:r>
              <a:rPr lang="en-US" sz="1400" b="1" dirty="0"/>
              <a:t> </a:t>
            </a:r>
            <a:r>
              <a:rPr lang="en-US" sz="1400" b="1" dirty="0" err="1"/>
              <a:t>Alsaraireh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Abdallah </a:t>
            </a:r>
            <a:r>
              <a:rPr lang="en-US" sz="1400" b="1" dirty="0" err="1"/>
              <a:t>amer</a:t>
            </a:r>
            <a:r>
              <a:rPr lang="en-US" sz="1400" b="1" dirty="0"/>
              <a:t> </a:t>
            </a:r>
            <a:r>
              <a:rPr lang="en-US" sz="1400" b="1" dirty="0" err="1"/>
              <a:t>Alsaraireh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Ibrahim </a:t>
            </a:r>
            <a:r>
              <a:rPr lang="en-US" b="1" dirty="0" err="1"/>
              <a:t>A</a:t>
            </a:r>
            <a:r>
              <a:rPr lang="en-US" sz="1400" b="1" dirty="0" err="1"/>
              <a:t>ljunaidi</a:t>
            </a:r>
            <a:r>
              <a:rPr lang="en-US" sz="1400" b="1" dirty="0"/>
              <a:t> </a:t>
            </a:r>
          </a:p>
          <a:p>
            <a:r>
              <a:rPr lang="en-US" sz="1400" b="1" dirty="0" err="1"/>
              <a:t>Baraa</a:t>
            </a:r>
            <a:r>
              <a:rPr lang="en-US" sz="1400" b="1" dirty="0"/>
              <a:t> </a:t>
            </a:r>
            <a:r>
              <a:rPr lang="en-US" sz="1400" b="1" dirty="0" err="1"/>
              <a:t>kafafi</a:t>
            </a:r>
            <a:endParaRPr lang="en-US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47D88-35C3-4D21-B56A-39DEE19FD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466294"/>
            <a:ext cx="11360800" cy="4555200"/>
          </a:xfrm>
        </p:spPr>
        <p:txBody>
          <a:bodyPr/>
          <a:lstStyle/>
          <a:p>
            <a:pPr marL="139700" indent="0"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Mallampati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test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is a widely used and simple classification of the pharyngeal view obtained during maximal mouth opening and tongue protrusion.</a:t>
            </a:r>
          </a:p>
          <a:p>
            <a:pPr marL="139700" indent="0"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In practice, this test suggests a higher likelihood of difficult laryngoscopy if the posterior pharyngeal wall is not seen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CB952-B684-48E7-9607-542B816C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B45BC0-76BB-4C88-88DE-148CD859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r>
              <a:rPr lang="en-US" dirty="0"/>
              <a:t>Examination of the airway using the </a:t>
            </a:r>
            <a:r>
              <a:rPr lang="en-US" i="1" u="sng" dirty="0" err="1"/>
              <a:t>Mallampati</a:t>
            </a:r>
            <a:r>
              <a:rPr lang="en-US" i="1" u="sng" dirty="0"/>
              <a:t> Score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8083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the airway using the </a:t>
            </a:r>
            <a:r>
              <a:rPr lang="en-US" i="1" u="sng" dirty="0" err="1"/>
              <a:t>Mallampati</a:t>
            </a:r>
            <a:r>
              <a:rPr lang="en-US" i="1" u="sng" dirty="0"/>
              <a:t> Score</a:t>
            </a:r>
            <a:r>
              <a:rPr lang="en-US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61D83-8140-44EB-9CCA-531B67B1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26918-00F9-4277-9CBC-F046F6C4196B}"/>
              </a:ext>
            </a:extLst>
          </p:cNvPr>
          <p:cNvSpPr txBox="1"/>
          <p:nvPr/>
        </p:nvSpPr>
        <p:spPr>
          <a:xfrm>
            <a:off x="1066800" y="5053465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high </a:t>
            </a:r>
            <a:r>
              <a:rPr lang="en-US" sz="2400" dirty="0" err="1"/>
              <a:t>Mallampati</a:t>
            </a:r>
            <a:r>
              <a:rPr lang="en-US" sz="2400" dirty="0"/>
              <a:t> score (class III and IV) is associated with more difficult intubation as well as a higher incidence of sleep apnea.</a:t>
            </a:r>
          </a:p>
          <a:p>
            <a:r>
              <a:rPr lang="en-US" sz="2400" dirty="0"/>
              <a:t>Therefore, commonly complications happen in class III and IV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6E158-2D31-D761-05F1-D1E06F6FCEB9}"/>
              </a:ext>
            </a:extLst>
          </p:cNvPr>
          <p:cNvSpPr txBox="1"/>
          <p:nvPr/>
        </p:nvSpPr>
        <p:spPr>
          <a:xfrm>
            <a:off x="486720" y="1613118"/>
            <a:ext cx="3262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5"/>
                </a:solidFill>
              </a:rPr>
              <a:t>Class I: The entire palatal arch, including the bilateral faucial pillars, is visible down to the bases of the pillars. Class II: The upper part of the faucial pillars and most of the uvula are visible.</a:t>
            </a:r>
          </a:p>
          <a:p>
            <a:r>
              <a:rPr lang="en-US" sz="1800" dirty="0">
                <a:solidFill>
                  <a:schemeClr val="accent5"/>
                </a:solidFill>
              </a:rPr>
              <a:t> Class III: Only the soft and hard palates are visible. Class IV: Only the hard palate is visible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296AC6B-3F05-2122-FCCF-CCCE91173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393" y="1787842"/>
            <a:ext cx="7725853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41"/>
          <p:cNvGrpSpPr/>
          <p:nvPr/>
        </p:nvGrpSpPr>
        <p:grpSpPr>
          <a:xfrm>
            <a:off x="8994490" y="4683535"/>
            <a:ext cx="2737724" cy="1763340"/>
            <a:chOff x="6604992" y="3597176"/>
            <a:chExt cx="2053293" cy="1322505"/>
          </a:xfrm>
        </p:grpSpPr>
        <p:pic>
          <p:nvPicPr>
            <p:cNvPr id="498" name="Google Shape;498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41902" y="3775940"/>
              <a:ext cx="663738" cy="89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15301" y="3597176"/>
              <a:ext cx="614179" cy="2751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00" name="Google Shape;500;p41"/>
            <p:cNvGrpSpPr/>
            <p:nvPr/>
          </p:nvGrpSpPr>
          <p:grpSpPr>
            <a:xfrm>
              <a:off x="6604992" y="3852437"/>
              <a:ext cx="2053293" cy="1067244"/>
              <a:chOff x="1897325" y="3693558"/>
              <a:chExt cx="2411100" cy="1253517"/>
            </a:xfrm>
          </p:grpSpPr>
          <p:pic>
            <p:nvPicPr>
              <p:cNvPr id="501" name="Google Shape;501;p4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962787" y="3693558"/>
                <a:ext cx="2280051" cy="1212266"/>
              </a:xfrm>
              <a:prstGeom prst="rect">
                <a:avLst/>
              </a:prstGeom>
              <a:noFill/>
              <a:ln>
                <a:noFill/>
              </a:ln>
              <a:effectLst>
                <a:reflection stA="44000" endPos="24000" dist="28575" dir="5400000" fadeDir="5400012" sy="-100000" algn="bl" rotWithShape="0"/>
              </a:effectLst>
            </p:spPr>
          </p:pic>
          <p:sp>
            <p:nvSpPr>
              <p:cNvPr id="502" name="Google Shape;502;p41"/>
              <p:cNvSpPr/>
              <p:nvPr/>
            </p:nvSpPr>
            <p:spPr>
              <a:xfrm>
                <a:off x="1897325" y="4893975"/>
                <a:ext cx="2411100" cy="53100"/>
              </a:xfrm>
              <a:prstGeom prst="ellipse">
                <a:avLst/>
              </a:prstGeom>
              <a:solidFill>
                <a:srgbClr val="4D36B6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3" name="Google Shape;503;p41"/>
          <p:cNvGrpSpPr/>
          <p:nvPr/>
        </p:nvGrpSpPr>
        <p:grpSpPr>
          <a:xfrm>
            <a:off x="8145394" y="5637290"/>
            <a:ext cx="1063569" cy="1131805"/>
            <a:chOff x="1619326" y="4044125"/>
            <a:chExt cx="984300" cy="1047450"/>
          </a:xfrm>
        </p:grpSpPr>
        <p:sp>
          <p:nvSpPr>
            <p:cNvPr id="504" name="Google Shape;504;p41"/>
            <p:cNvSpPr/>
            <p:nvPr/>
          </p:nvSpPr>
          <p:spPr>
            <a:xfrm>
              <a:off x="1619326" y="5038475"/>
              <a:ext cx="984300" cy="53100"/>
            </a:xfrm>
            <a:prstGeom prst="ellipse">
              <a:avLst/>
            </a:prstGeom>
            <a:solidFill>
              <a:srgbClr val="4D36B6">
                <a:alpha val="33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505" name="Google Shape;505;p4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59648" y="4044125"/>
              <a:ext cx="903650" cy="1010975"/>
            </a:xfrm>
            <a:prstGeom prst="rect">
              <a:avLst/>
            </a:prstGeom>
            <a:noFill/>
            <a:ln>
              <a:noFill/>
            </a:ln>
            <a:effectLst>
              <a:reflection stA="28000" endPos="30000" dist="38100" dir="5400000" fadeDir="5400012" sy="-100000" algn="bl" rotWithShape="0"/>
            </a:effectLst>
          </p:spPr>
        </p:pic>
      </p:grpSp>
      <p:grpSp>
        <p:nvGrpSpPr>
          <p:cNvPr id="506" name="Google Shape;506;p41"/>
          <p:cNvGrpSpPr/>
          <p:nvPr/>
        </p:nvGrpSpPr>
        <p:grpSpPr>
          <a:xfrm flipH="1">
            <a:off x="352101" y="3829233"/>
            <a:ext cx="2305464" cy="2798952"/>
            <a:chOff x="5634900" y="2690543"/>
            <a:chExt cx="1812662" cy="2200664"/>
          </a:xfrm>
        </p:grpSpPr>
        <p:sp>
          <p:nvSpPr>
            <p:cNvPr id="507" name="Google Shape;507;p41"/>
            <p:cNvSpPr/>
            <p:nvPr/>
          </p:nvSpPr>
          <p:spPr>
            <a:xfrm>
              <a:off x="5675050" y="4838107"/>
              <a:ext cx="1142100" cy="53100"/>
            </a:xfrm>
            <a:prstGeom prst="ellipse">
              <a:avLst/>
            </a:prstGeom>
            <a:solidFill>
              <a:srgbClr val="4D36B6">
                <a:alpha val="33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508" name="Google Shape;508;p4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34900" y="2690543"/>
              <a:ext cx="1812662" cy="2154431"/>
            </a:xfrm>
            <a:prstGeom prst="rect">
              <a:avLst/>
            </a:prstGeom>
            <a:noFill/>
            <a:ln>
              <a:noFill/>
            </a:ln>
            <a:effectLst>
              <a:reflection stA="54000" endPos="31000" dist="28575" dir="5400000" fadeDir="5400012" sy="-100000" algn="bl" rotWithShape="0"/>
            </a:effectLst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1BF8525-1338-471E-9149-ACF45EC9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01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5A72558-F6CB-448C-8F0F-1E7FB089C7AC}"/>
              </a:ext>
            </a:extLst>
          </p:cNvPr>
          <p:cNvSpPr txBox="1">
            <a:spLocks/>
          </p:cNvSpPr>
          <p:nvPr/>
        </p:nvSpPr>
        <p:spPr>
          <a:xfrm>
            <a:off x="2657565" y="1855120"/>
            <a:ext cx="6734907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rter One"/>
              <a:buNone/>
              <a:defRPr sz="4000" b="0" i="0" u="none" strike="noStrike" cap="none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Important complications of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general anesthesia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74FE1C0-B151-42D4-9D73-818246FF1487}"/>
              </a:ext>
            </a:extLst>
          </p:cNvPr>
          <p:cNvSpPr txBox="1">
            <a:spLocks/>
          </p:cNvSpPr>
          <p:nvPr/>
        </p:nvSpPr>
        <p:spPr>
          <a:xfrm>
            <a:off x="2760271" y="3687864"/>
            <a:ext cx="6141848" cy="213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None/>
              <a:defRPr sz="2133" b="0" i="0" u="none" strike="noStrike" cap="none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None/>
              <a:defRPr sz="1867" b="0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None/>
              <a:defRPr sz="1867" b="0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None/>
              <a:defRPr sz="1867" b="0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None/>
              <a:defRPr sz="1867" b="0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None/>
              <a:defRPr sz="1867" b="0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None/>
              <a:defRPr sz="1867" b="0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None/>
              <a:defRPr sz="1867" b="0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None/>
              <a:defRPr sz="1867" b="0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Complications may happen </a:t>
            </a:r>
            <a:r>
              <a:rPr lang="en-US" sz="2400" b="1" u="sng" dirty="0"/>
              <a:t>peri-operatively</a:t>
            </a:r>
            <a:r>
              <a:rPr lang="en-US" sz="2400" b="1" dirty="0"/>
              <a:t> or </a:t>
            </a:r>
            <a:r>
              <a:rPr lang="en-US" sz="2400" b="1" u="sng" dirty="0"/>
              <a:t>post-operatively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It may be </a:t>
            </a:r>
            <a:r>
              <a:rPr lang="en-US" sz="2400" b="1" u="sng" dirty="0"/>
              <a:t>minor</a:t>
            </a:r>
            <a:r>
              <a:rPr lang="en-US" sz="2400" b="1" dirty="0"/>
              <a:t> or </a:t>
            </a:r>
            <a:r>
              <a:rPr lang="en-US" sz="2400" b="1" u="sng" dirty="0"/>
              <a:t>major</a:t>
            </a:r>
            <a:r>
              <a:rPr lang="en-US" sz="2400" b="1" dirty="0"/>
              <a:t> 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355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74A7-01AC-4912-BA4F-66F4CBAF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9" y="551089"/>
            <a:ext cx="11360800" cy="763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Air way injury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575C55-637D-482A-B402-24F0FCFB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489128"/>
            <a:ext cx="10244328" cy="5018649"/>
          </a:xfrm>
        </p:spPr>
        <p:txBody>
          <a:bodyPr>
            <a:noAutofit/>
          </a:bodyPr>
          <a:lstStyle/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a </a:t>
            </a: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peri-operative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complication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ccurs due to difficult intubation or mal-practice during intubation </a:t>
            </a:r>
          </a:p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Occurs due to tracheal intubation that involve </a:t>
            </a: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laryngoscopy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endotracheal intubation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Upper incisor injury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(the most common one)</a:t>
            </a:r>
            <a:endParaRPr lang="en-US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Temporomandibular joint injury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Laryngeal and tracheal injury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Esophageal perforation 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pharyngoesophageal perforation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22C0C-0705-4497-9699-B4CCAFC2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E6AEA-8818-4463-B09E-B33DDA4B70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568" y="3998453"/>
            <a:ext cx="2395558" cy="2334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2BEC8E-6BDB-4FB6-B673-D79205EB7C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92" y="4163045"/>
            <a:ext cx="2307032" cy="22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74A7-01AC-4912-BA4F-66F4CBAF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57" y="-119628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Why adhesive tape is used??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1DC368-6404-4B9E-B97D-0C5A4EEF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27" y="1842988"/>
            <a:ext cx="5543550" cy="420612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In anesthetic patient there is absence of the eye lid reflexes  and lacrimation lead to dryness of the cornea which lead to corneal abrasion and ulceration.</a:t>
            </a:r>
          </a:p>
          <a:p>
            <a:pPr algn="l" rtl="0"/>
            <a:r>
              <a:rPr lang="en-US" sz="2800" dirty="0"/>
              <a:t>We use adhesive tape covering the eyelids </a:t>
            </a:r>
            <a:r>
              <a:rPr lang="en-US" sz="2800" u="sng" dirty="0"/>
              <a:t>to prevent </a:t>
            </a:r>
            <a:r>
              <a:rPr lang="en-US" sz="2800" dirty="0"/>
              <a:t>it from dryness.</a:t>
            </a:r>
            <a:endParaRPr lang="en-US" sz="2800" u="sng" dirty="0"/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C5D81-25E5-4AEC-9E72-F7DF2EEC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820" y="2240340"/>
            <a:ext cx="3508153" cy="23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4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2CB2-92D2-4A39-A615-0D7EB9BB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86" y="726865"/>
            <a:ext cx="6608160" cy="4264373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Raleway" pitchFamily="2" charset="0"/>
              </a:rPr>
              <a:t>Post-operative Nausea and Vomiting (PONV)</a:t>
            </a:r>
            <a:br>
              <a:rPr lang="en-US" b="1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Raleway" pitchFamily="2" charset="0"/>
              </a:rPr>
              <a:t>- 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Raleway" pitchFamily="2" charset="0"/>
              </a:rPr>
              <a:t>is any nausea, vomiting or retching in the first 24-48 hours following surgery. It is one of the most common side effects of anesthesia, occurring in up to 30% of all post-operative patients, and a leading cause for patient dissatisfaction after anesthesia. </a:t>
            </a:r>
            <a:br>
              <a:rPr lang="en-US" b="0" i="0" dirty="0">
                <a:solidFill>
                  <a:srgbClr val="666666"/>
                </a:solidFill>
                <a:effectLst/>
                <a:latin typeface="Raleway" pitchFamily="2" charset="0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79FF2-4A69-4007-B96E-B3BCD1EC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2E9D7-D228-43B7-8E6A-BCFEC8424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1" r="51139" b="4830"/>
          <a:stretch/>
        </p:blipFill>
        <p:spPr>
          <a:xfrm>
            <a:off x="7668721" y="791306"/>
            <a:ext cx="3676250" cy="438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52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2CB2-92D2-4A39-A615-0D7EB9BB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88" y="1059527"/>
            <a:ext cx="9954023" cy="830997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Raleway" pitchFamily="2" charset="0"/>
              </a:rPr>
              <a:t>Post-operative Nausea and Vomiting (PONV)</a:t>
            </a:r>
            <a:br>
              <a:rPr lang="en-US" b="1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br>
              <a:rPr lang="en-US" b="0" i="0" dirty="0">
                <a:solidFill>
                  <a:srgbClr val="666666"/>
                </a:solidFill>
                <a:effectLst/>
                <a:latin typeface="Raleway" pitchFamily="2" charset="0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610E-E329-43F9-B1E7-CE29C6BC3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025" y="2594624"/>
            <a:ext cx="10058400" cy="2028796"/>
          </a:xfrm>
        </p:spPr>
        <p:txBody>
          <a:bodyPr/>
          <a:lstStyle/>
          <a:p>
            <a:pPr algn="l" rtl="0"/>
            <a:r>
              <a:rPr lang="en-US" sz="2400" b="1" dirty="0"/>
              <a:t>Risk factors: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Use of volatile anesthetics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Long duration surgeries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Use of post-operative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opioids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history of PONV or motion sickness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79FF2-4A69-4007-B96E-B3BCD1EC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CB07A-57E8-4DBF-9299-65CD1B48E049}"/>
              </a:ext>
            </a:extLst>
          </p:cNvPr>
          <p:cNvSpPr txBox="1"/>
          <p:nvPr/>
        </p:nvSpPr>
        <p:spPr>
          <a:xfrm>
            <a:off x="755904" y="4959252"/>
            <a:ext cx="1036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Managed by: </a:t>
            </a:r>
          </a:p>
          <a:p>
            <a:r>
              <a:rPr lang="en-US" sz="2400" dirty="0"/>
              <a:t>Anti-emetic drug (metoclopramide) and IV fluids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D5FF0-B2B7-443B-BE9F-69575108ACA6}"/>
              </a:ext>
            </a:extLst>
          </p:cNvPr>
          <p:cNvSpPr txBox="1">
            <a:spLocks/>
          </p:cNvSpPr>
          <p:nvPr/>
        </p:nvSpPr>
        <p:spPr>
          <a:xfrm>
            <a:off x="692025" y="1475025"/>
            <a:ext cx="7915275" cy="537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the most common </a:t>
            </a:r>
            <a:r>
              <a:rPr lang="en-US" sz="2400" b="1" u="sng" dirty="0">
                <a:solidFill>
                  <a:srgbClr val="C00000"/>
                </a:solidFill>
              </a:rPr>
              <a:t>minor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u="sng" dirty="0">
                <a:solidFill>
                  <a:srgbClr val="C00000"/>
                </a:solidFill>
              </a:rPr>
              <a:t>post-operative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complications.</a:t>
            </a:r>
          </a:p>
          <a:p>
            <a:pPr marL="0" indent="0">
              <a:buFont typeface="Wingdings" pitchFamily="2" charset="2"/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35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74A7-01AC-4912-BA4F-66F4CBAF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531" y="-313392"/>
            <a:ext cx="4982877" cy="186847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Nerve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injury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CE3AA3-DD2A-41B4-BB9A-8F9570A05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932" y="1867805"/>
            <a:ext cx="8319399" cy="4124713"/>
          </a:xfrm>
        </p:spPr>
        <p:txBody>
          <a:bodyPr>
            <a:noAutofit/>
          </a:bodyPr>
          <a:lstStyle/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 to prolonged compression of the nerve or inappropriate </a:t>
            </a:r>
          </a:p>
          <a:p>
            <a:pPr marL="0" marR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patient’s position during long surgeries 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ulnar nerve,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brachial plexus, sciatic nerve and radial nerve </a:t>
            </a:r>
            <a:r>
              <a:rPr lang="en-US" sz="2400" dirty="0">
                <a:solidFill>
                  <a:srgbClr val="0000E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(position problem)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Facial nerve and supra orbital nerve </a:t>
            </a:r>
            <a:r>
              <a:rPr lang="en-US" sz="2400" dirty="0">
                <a:solidFill>
                  <a:srgbClr val="0000E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(compression by face mask)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Lingual nerve </a:t>
            </a:r>
            <a:r>
              <a:rPr lang="en-US" sz="2400" dirty="0">
                <a:solidFill>
                  <a:srgbClr val="0000E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(compression by endotracheal tube)</a:t>
            </a:r>
          </a:p>
          <a:p>
            <a:pPr algn="l" rtl="0">
              <a:lnSpc>
                <a:spcPct val="107000"/>
              </a:lnSpc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most common nerve injury is </a:t>
            </a:r>
            <a:r>
              <a:rPr 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ulnar nerve injury</a:t>
            </a:r>
          </a:p>
          <a:p>
            <a:pPr algn="l" rtl="0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avoid this problem the surgeon should be careful about padding of variable area and aware of patient’s position 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84FA93-BC54-41EA-80C9-7CD924B0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B53F15-B79A-4B3F-A700-F4AB72BD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427" y="1413386"/>
            <a:ext cx="3181350" cy="2773302"/>
          </a:xfrm>
          <a:prstGeom prst="rect">
            <a:avLst/>
          </a:prstGeom>
        </p:spPr>
      </p:pic>
      <p:pic>
        <p:nvPicPr>
          <p:cNvPr id="13" name="صورة 5">
            <a:extLst>
              <a:ext uri="{FF2B5EF4-FFF2-40B4-BE49-F238E27FC236}">
                <a16:creationId xmlns:a16="http://schemas.microsoft.com/office/drawing/2014/main" id="{9989F863-9760-4590-BB79-D69237C725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3993" y="4657493"/>
            <a:ext cx="2002537" cy="13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13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87725-FFFD-15EA-3C68-5652255B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69" y="384367"/>
            <a:ext cx="11360800" cy="763600"/>
          </a:xfrm>
        </p:spPr>
        <p:txBody>
          <a:bodyPr/>
          <a:lstStyle/>
          <a:p>
            <a:r>
              <a:rPr lang="en-US" dirty="0"/>
              <a:t>Awareness Under Anesthesia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AE7E5-CFBC-B0FD-8304-706D5A482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29" y="1338606"/>
            <a:ext cx="11934334" cy="5392132"/>
          </a:xfrm>
        </p:spPr>
        <p:txBody>
          <a:bodyPr/>
          <a:lstStyle/>
          <a:p>
            <a:r>
              <a:rPr lang="en-US" b="0" i="0" dirty="0">
                <a:effectLst/>
                <a:latin typeface="Cambria" panose="02040503050406030204" pitchFamily="18" charset="0"/>
              </a:rPr>
              <a:t>Intraoperative awareness is the unexpected and explicit recall of sensory perception during general anesthesia.</a:t>
            </a:r>
          </a:p>
          <a:p>
            <a:r>
              <a:rPr lang="en-US" dirty="0">
                <a:latin typeface="Cambria" panose="02040503050406030204" pitchFamily="18" charset="0"/>
              </a:rPr>
              <a:t>Rare</a:t>
            </a:r>
          </a:p>
          <a:p>
            <a:r>
              <a:rPr lang="en-US" dirty="0"/>
              <a:t>It results from  imbalance between anesthetic requirement and anesthetic delivery.</a:t>
            </a:r>
          </a:p>
          <a:p>
            <a:endParaRPr lang="en-US" dirty="0"/>
          </a:p>
          <a:p>
            <a:r>
              <a:rPr lang="en-US" b="0" i="0" dirty="0">
                <a:effectLst/>
                <a:latin typeface="Cambria" panose="02040503050406030204" pitchFamily="18" charset="0"/>
              </a:rPr>
              <a:t>Four categories of causes have been postulated which are as follows:</a:t>
            </a:r>
          </a:p>
          <a:p>
            <a:r>
              <a:rPr lang="en-US" b="1" i="0" dirty="0">
                <a:effectLst/>
                <a:latin typeface="Cambria" panose="02040503050406030204" pitchFamily="18" charset="0"/>
              </a:rPr>
              <a:t>A)Unexpected patient specific variability in the dose requirements of </a:t>
            </a:r>
            <a:r>
              <a:rPr lang="en-US" b="1" i="0" dirty="0" err="1">
                <a:effectLst/>
                <a:latin typeface="Cambria" panose="02040503050406030204" pitchFamily="18" charset="0"/>
              </a:rPr>
              <a:t>anaesthetic</a:t>
            </a:r>
            <a:r>
              <a:rPr lang="en-US" b="1" i="0" dirty="0">
                <a:effectLst/>
                <a:latin typeface="Cambria" panose="02040503050406030204" pitchFamily="18" charset="0"/>
              </a:rPr>
              <a:t> drugs: c</a:t>
            </a:r>
            <a:r>
              <a:rPr lang="en-US" b="0" i="0" dirty="0">
                <a:effectLst/>
                <a:latin typeface="Cambria" panose="02040503050406030204" pitchFamily="18" charset="0"/>
              </a:rPr>
              <a:t>ertain group of patients have been documented to be more ‘resistant’ to effects of </a:t>
            </a:r>
            <a:r>
              <a:rPr lang="en-US" b="0" i="0" dirty="0" err="1">
                <a:effectLst/>
                <a:latin typeface="Cambria" panose="02040503050406030204" pitchFamily="18" charset="0"/>
              </a:rPr>
              <a:t>anaesthetics</a:t>
            </a:r>
            <a:r>
              <a:rPr lang="en-US" b="0" i="0" dirty="0">
                <a:effectLst/>
                <a:latin typeface="Cambria" panose="02040503050406030204" pitchFamily="18" charset="0"/>
              </a:rPr>
              <a:t> as compared to the others; </a:t>
            </a:r>
            <a:r>
              <a:rPr lang="en-US" dirty="0"/>
              <a:t>Young age, genetics, past history of awareness, ASA physical </a:t>
            </a:r>
            <a:r>
              <a:rPr lang="en-US" dirty="0" err="1"/>
              <a:t>status,</a:t>
            </a:r>
            <a:r>
              <a:rPr lang="en-US" b="0" i="0" dirty="0" err="1">
                <a:effectLst/>
                <a:latin typeface="Cambria" panose="02040503050406030204" pitchFamily="18" charset="0"/>
              </a:rPr>
              <a:t>concurrent</a:t>
            </a:r>
            <a:r>
              <a:rPr lang="en-US" b="0" i="0" dirty="0">
                <a:effectLst/>
                <a:latin typeface="Cambria" panose="02040503050406030204" pitchFamily="18" charset="0"/>
              </a:rPr>
              <a:t> medications (affect the metabolism and distribution of </a:t>
            </a:r>
            <a:r>
              <a:rPr lang="en-US" b="0" i="0" dirty="0" err="1">
                <a:effectLst/>
                <a:latin typeface="Cambria" panose="02040503050406030204" pitchFamily="18" charset="0"/>
              </a:rPr>
              <a:t>anaesthetic</a:t>
            </a:r>
            <a:r>
              <a:rPr lang="en-US" b="0" i="0" dirty="0">
                <a:effectLst/>
                <a:latin typeface="Cambria" panose="02040503050406030204" pitchFamily="18" charset="0"/>
              </a:rPr>
              <a:t> agents adversely), </a:t>
            </a:r>
            <a:r>
              <a:rPr lang="en-US" dirty="0"/>
              <a:t>drug resistance or tolerance(drug abuse and chronic pain treated with high doses)</a:t>
            </a:r>
          </a:p>
          <a:p>
            <a:endParaRPr lang="en-US" dirty="0"/>
          </a:p>
          <a:p>
            <a:r>
              <a:rPr lang="en-US" dirty="0"/>
              <a:t>B) </a:t>
            </a:r>
            <a:r>
              <a:rPr lang="en-US" b="1" i="0" dirty="0">
                <a:effectLst/>
                <a:latin typeface="Cambria" panose="02040503050406030204" pitchFamily="18" charset="0"/>
              </a:rPr>
              <a:t>Requirement for light </a:t>
            </a:r>
            <a:r>
              <a:rPr lang="en-US" b="1" i="0" dirty="0" err="1">
                <a:effectLst/>
                <a:latin typeface="Cambria" panose="02040503050406030204" pitchFamily="18" charset="0"/>
              </a:rPr>
              <a:t>anaesthesia</a:t>
            </a:r>
            <a:r>
              <a:rPr lang="en-US" b="1" i="0" dirty="0">
                <a:effectLst/>
                <a:latin typeface="Cambria" panose="02040503050406030204" pitchFamily="18" charset="0"/>
              </a:rPr>
              <a:t>:</a:t>
            </a:r>
            <a:r>
              <a:rPr lang="en-US" b="0" i="0" dirty="0">
                <a:effectLst/>
                <a:latin typeface="Cambria" panose="02040503050406030204" pitchFamily="18" charset="0"/>
              </a:rPr>
              <a:t> Certain operations like </a:t>
            </a:r>
            <a:r>
              <a:rPr lang="en-US" b="1" i="0" dirty="0">
                <a:effectLst/>
                <a:latin typeface="Cambria" panose="02040503050406030204" pitchFamily="18" charset="0"/>
              </a:rPr>
              <a:t>caesarean section</a:t>
            </a:r>
            <a:r>
              <a:rPr lang="en-US" b="0" i="0" dirty="0">
                <a:effectLst/>
                <a:latin typeface="Cambria" panose="02040503050406030204" pitchFamily="18" charset="0"/>
              </a:rPr>
              <a:t> may require the </a:t>
            </a:r>
            <a:r>
              <a:rPr lang="en-US" b="0" i="0" dirty="0" err="1">
                <a:effectLst/>
                <a:latin typeface="Cambria" panose="02040503050406030204" pitchFamily="18" charset="0"/>
              </a:rPr>
              <a:t>anaesthesiologist</a:t>
            </a:r>
            <a:r>
              <a:rPr lang="en-US" b="0" i="0" dirty="0">
                <a:effectLst/>
                <a:latin typeface="Cambria" panose="02040503050406030204" pitchFamily="18" charset="0"/>
              </a:rPr>
              <a:t> to aim for lighter </a:t>
            </a:r>
            <a:r>
              <a:rPr lang="en-US" b="0" i="0" dirty="0" err="1">
                <a:effectLst/>
                <a:latin typeface="Cambria" panose="02040503050406030204" pitchFamily="18" charset="0"/>
              </a:rPr>
              <a:t>anaesthesia</a:t>
            </a:r>
            <a:r>
              <a:rPr lang="en-US" b="0" i="0" dirty="0">
                <a:effectLst/>
                <a:latin typeface="Cambria" panose="02040503050406030204" pitchFamily="18" charset="0"/>
              </a:rPr>
              <a:t>. In other cases, patients may often be unable to tolerate a sufficient dose of </a:t>
            </a:r>
            <a:r>
              <a:rPr lang="en-US" b="0" i="0" dirty="0" err="1">
                <a:effectLst/>
                <a:latin typeface="Cambria" panose="02040503050406030204" pitchFamily="18" charset="0"/>
              </a:rPr>
              <a:t>anaesthetic</a:t>
            </a:r>
            <a:r>
              <a:rPr lang="en-US" b="0" i="0" dirty="0">
                <a:effectLst/>
                <a:latin typeface="Cambria" panose="02040503050406030204" pitchFamily="18" charset="0"/>
              </a:rPr>
              <a:t> because of </a:t>
            </a:r>
            <a:r>
              <a:rPr lang="en-US" b="1" i="0" dirty="0">
                <a:effectLst/>
                <a:latin typeface="Cambria" panose="02040503050406030204" pitchFamily="18" charset="0"/>
              </a:rPr>
              <a:t>low physiologic reserves </a:t>
            </a:r>
            <a:r>
              <a:rPr lang="en-US" b="0" i="0" dirty="0">
                <a:effectLst/>
                <a:latin typeface="Cambria" panose="02040503050406030204" pitchFamily="18" charset="0"/>
              </a:rPr>
              <a:t>related to factors such as poor cardiac function or severe hypovolemia. Judgement about the adequate depth of </a:t>
            </a:r>
            <a:r>
              <a:rPr lang="en-US" b="0" i="0" dirty="0" err="1">
                <a:effectLst/>
                <a:latin typeface="Cambria" panose="02040503050406030204" pitchFamily="18" charset="0"/>
              </a:rPr>
              <a:t>anaesthesia</a:t>
            </a:r>
            <a:r>
              <a:rPr lang="en-US" b="0" i="0" dirty="0">
                <a:effectLst/>
                <a:latin typeface="Cambria" panose="02040503050406030204" pitchFamily="18" charset="0"/>
              </a:rPr>
              <a:t> can thus be imprecise in such patients.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2F696-7576-3108-0904-B69AD9E8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16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9C73B-00EC-1D3B-A9AA-BCE46BE76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46" y="558367"/>
            <a:ext cx="11360800" cy="2980988"/>
          </a:xfrm>
        </p:spPr>
        <p:txBody>
          <a:bodyPr/>
          <a:lstStyle/>
          <a:p>
            <a:r>
              <a:rPr lang="en-US" b="1" i="0" dirty="0">
                <a:effectLst/>
                <a:latin typeface="Cambria" panose="02040503050406030204" pitchFamily="18" charset="0"/>
              </a:rPr>
              <a:t>C)Machine malfunction or misuse resulting in an inadequate delivery of </a:t>
            </a:r>
            <a:r>
              <a:rPr lang="en-US" b="1" i="0" dirty="0" err="1">
                <a:effectLst/>
                <a:latin typeface="Cambria" panose="02040503050406030204" pitchFamily="18" charset="0"/>
              </a:rPr>
              <a:t>anaesthesia</a:t>
            </a:r>
            <a:r>
              <a:rPr lang="en-US" b="1" i="0" dirty="0">
                <a:effectLst/>
                <a:latin typeface="Cambria" panose="02040503050406030204" pitchFamily="18" charset="0"/>
              </a:rPr>
              <a:t>:</a:t>
            </a:r>
            <a:r>
              <a:rPr lang="en-US" b="0" i="0" dirty="0">
                <a:effectLst/>
                <a:latin typeface="Cambria" panose="02040503050406030204" pitchFamily="18" charset="0"/>
              </a:rPr>
              <a:t> for example: drug administration errors, mislabeled drug syringes, empty vaporizers, leaky gas delivery circuits </a:t>
            </a:r>
            <a:r>
              <a:rPr lang="en-US" dirty="0">
                <a:latin typeface="Cambria" panose="02040503050406030204" pitchFamily="18" charset="0"/>
              </a:rPr>
              <a:t>, dysfunctional or misused drug infusion pumps, intravenous lines that stopped working.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b="1" i="0" dirty="0">
                <a:effectLst/>
                <a:latin typeface="Cambria" panose="02040503050406030204" pitchFamily="18" charset="0"/>
              </a:rPr>
              <a:t>D)Pharmacological masking of signs of inadequate depth of </a:t>
            </a:r>
            <a:r>
              <a:rPr lang="en-US" b="1" i="0" dirty="0" err="1">
                <a:effectLst/>
                <a:latin typeface="Cambria" panose="02040503050406030204" pitchFamily="18" charset="0"/>
              </a:rPr>
              <a:t>anaesthesia</a:t>
            </a:r>
            <a:r>
              <a:rPr lang="en-US" b="1" i="0" dirty="0">
                <a:effectLst/>
                <a:latin typeface="Cambria" panose="02040503050406030204" pitchFamily="18" charset="0"/>
              </a:rPr>
              <a:t>:</a:t>
            </a:r>
            <a:r>
              <a:rPr lang="en-US" b="0" i="0" dirty="0">
                <a:effectLst/>
                <a:latin typeface="Cambria" panose="02040503050406030204" pitchFamily="18" charset="0"/>
              </a:rPr>
              <a:t> </a:t>
            </a:r>
            <a:r>
              <a:rPr lang="en-US" b="0" i="0" dirty="0" err="1">
                <a:effectLst/>
                <a:latin typeface="Cambria" panose="02040503050406030204" pitchFamily="18" charset="0"/>
              </a:rPr>
              <a:t>Anaesthetic</a:t>
            </a:r>
            <a:r>
              <a:rPr lang="en-US" b="0" i="0" dirty="0">
                <a:effectLst/>
                <a:latin typeface="Cambria" panose="02040503050406030204" pitchFamily="18" charset="0"/>
              </a:rPr>
              <a:t> concentrations that block awareness are less than those that prevent motor responses to pain.</a:t>
            </a:r>
            <a:r>
              <a:rPr lang="en-US" b="0" i="0" u="sng" baseline="30000" dirty="0">
                <a:effectLst/>
                <a:latin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</a:t>
            </a:r>
            <a:r>
              <a:rPr lang="en-US" b="0" i="0" baseline="30000" dirty="0">
                <a:effectLst/>
                <a:latin typeface="Cambria" panose="02040503050406030204" pitchFamily="18" charset="0"/>
              </a:rPr>
              <a:t>,</a:t>
            </a:r>
            <a:r>
              <a:rPr lang="en-US" b="0" i="0" u="sng" baseline="30000" dirty="0">
                <a:effectLst/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</a:t>
            </a:r>
            <a:r>
              <a:rPr lang="en-US" b="0" i="0" dirty="0">
                <a:effectLst/>
                <a:latin typeface="Cambria" panose="02040503050406030204" pitchFamily="18" charset="0"/>
              </a:rPr>
              <a:t> </a:t>
            </a:r>
            <a:r>
              <a:rPr lang="en-US" b="0" i="0" dirty="0" err="1">
                <a:effectLst/>
                <a:latin typeface="Cambria" panose="02040503050406030204" pitchFamily="18" charset="0"/>
              </a:rPr>
              <a:t>Anonparalyzed</a:t>
            </a:r>
            <a:r>
              <a:rPr lang="en-US" b="0" i="0" dirty="0">
                <a:effectLst/>
                <a:latin typeface="Cambria" panose="02040503050406030204" pitchFamily="18" charset="0"/>
              </a:rPr>
              <a:t> but inadequately anaesthetized patient usually communicates by movement. The </a:t>
            </a:r>
            <a:r>
              <a:rPr lang="en-US" b="1" i="0" u="sng" dirty="0">
                <a:effectLst/>
                <a:latin typeface="Cambria" panose="02040503050406030204" pitchFamily="18" charset="0"/>
              </a:rPr>
              <a:t>use of muscle relaxants </a:t>
            </a:r>
            <a:r>
              <a:rPr lang="en-US" b="0" i="0" dirty="0">
                <a:effectLst/>
                <a:latin typeface="Cambria" panose="02040503050406030204" pitchFamily="18" charset="0"/>
              </a:rPr>
              <a:t>render such a patient motionless and can lull the </a:t>
            </a:r>
            <a:r>
              <a:rPr lang="en-US" b="0" i="0" dirty="0" err="1">
                <a:effectLst/>
                <a:latin typeface="Cambria" panose="02040503050406030204" pitchFamily="18" charset="0"/>
              </a:rPr>
              <a:t>anaesthesiologist</a:t>
            </a:r>
            <a:r>
              <a:rPr lang="en-US" b="0" i="0" dirty="0">
                <a:effectLst/>
                <a:latin typeface="Cambria" panose="02040503050406030204" pitchFamily="18" charset="0"/>
              </a:rPr>
              <a:t> into a false sense of security.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03875-F8D2-34FA-D967-2BDEA577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555F4-9BE1-FECF-DC91-5A12C81B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82" y="3334478"/>
            <a:ext cx="2927505" cy="763600"/>
          </a:xfrm>
        </p:spPr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21B2B0-0F76-4D0D-73DF-B610DA9B2B22}"/>
              </a:ext>
            </a:extLst>
          </p:cNvPr>
          <p:cNvSpPr txBox="1">
            <a:spLocks/>
          </p:cNvSpPr>
          <p:nvPr/>
        </p:nvSpPr>
        <p:spPr>
          <a:xfrm>
            <a:off x="369651" y="4389000"/>
            <a:ext cx="9552561" cy="191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●"/>
              <a:defRPr sz="1867" b="0" i="0" u="none" strike="noStrike" cap="none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○"/>
              <a:defRPr sz="1867" b="0" i="0" u="none" strike="noStrike" cap="none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■"/>
              <a:defRPr sz="1867" b="0" i="0" u="none" strike="noStrike" cap="none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●"/>
              <a:defRPr sz="1867" b="0" i="0" u="none" strike="noStrike" cap="none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○"/>
              <a:defRPr sz="1867" b="0" i="0" u="none" strike="noStrike" cap="none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■"/>
              <a:defRPr sz="1867" b="0" i="0" u="none" strike="noStrike" cap="none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●"/>
              <a:defRPr sz="1867" b="0" i="0" u="none" strike="noStrike" cap="none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○"/>
              <a:defRPr sz="1867" b="0" i="0" u="none" strike="noStrike" cap="none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iramit"/>
              <a:buChar char="■"/>
              <a:defRPr sz="1867" b="0" i="0" u="none" strike="noStrike" cap="none">
                <a:solidFill>
                  <a:schemeClr val="accent6"/>
                </a:solidFill>
                <a:latin typeface="Niramit"/>
                <a:ea typeface="Niramit"/>
                <a:cs typeface="Niramit"/>
                <a:sym typeface="Niramit"/>
              </a:defRPr>
            </a:lvl9pPr>
          </a:lstStyle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sz="1800" dirty="0">
                <a:latin typeface="Cambria" panose="02040503050406030204" pitchFamily="18" charset="0"/>
              </a:rPr>
              <a:t>Preoperative evaluation</a:t>
            </a:r>
            <a:r>
              <a:rPr lang="en-US" sz="1400" dirty="0">
                <a:latin typeface="Cambria" panose="02040503050406030204" pitchFamily="18" charset="0"/>
              </a:rPr>
              <a:t> for any of the risk factors</a:t>
            </a:r>
          </a:p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</a:rPr>
              <a:t>Preinduction measures: </a:t>
            </a:r>
            <a:r>
              <a:rPr lang="en-US" sz="1400" dirty="0">
                <a:latin typeface="Cambria" panose="02040503050406030204" pitchFamily="18" charset="0"/>
              </a:rPr>
              <a:t>Adhere to protocol in checking anesthesia equipment and machines, premedication with amnesic drugs (e.g. benzo-diazepines),  intraoperative monitoring, monitor depth of anesthesia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79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0842-8999-4C32-A3F1-C269D480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3072"/>
            <a:ext cx="11360800" cy="150060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Anesthesia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79E6-5473-4350-9A64-F597BF62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86" y="1327537"/>
            <a:ext cx="7123829" cy="3039998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/>
              <a:t>Anesthesia is from Greek “without sensation”. It is a state of controlled and temporary loss of sensation or awareness or both that is induced for medical purposes.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FD4CC-720C-438F-8148-2445148D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9103259-F518-487B-AED3-EA8C8F97A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217322"/>
              </p:ext>
            </p:extLst>
          </p:nvPr>
        </p:nvGraphicFramePr>
        <p:xfrm>
          <a:off x="8692896" y="3581074"/>
          <a:ext cx="3410440" cy="30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F025D98-2073-4486-BE36-1303EBC8FD3F}"/>
              </a:ext>
            </a:extLst>
          </p:cNvPr>
          <p:cNvSpPr txBox="1">
            <a:spLocks/>
          </p:cNvSpPr>
          <p:nvPr/>
        </p:nvSpPr>
        <p:spPr>
          <a:xfrm>
            <a:off x="395537" y="5175035"/>
            <a:ext cx="7792798" cy="103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It may include some or all of </a:t>
            </a:r>
            <a:r>
              <a:rPr lang="en-US" sz="2600" b="1" dirty="0"/>
              <a:t>analgesia</a:t>
            </a:r>
            <a:r>
              <a:rPr lang="en-US" sz="2600" dirty="0"/>
              <a:t>, </a:t>
            </a:r>
            <a:r>
              <a:rPr lang="en-US" sz="2600" b="1" dirty="0"/>
              <a:t>paralysis</a:t>
            </a:r>
            <a:r>
              <a:rPr lang="en-US" sz="2600" dirty="0"/>
              <a:t> , amnesia and </a:t>
            </a:r>
            <a:r>
              <a:rPr lang="en-US" sz="2600" b="1" dirty="0"/>
              <a:t>unconsciousness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EE8F7-91BE-42C5-B279-965540F1D5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3900" y="846465"/>
            <a:ext cx="3120895" cy="2248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6719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8AD4-5050-461F-B2E7-FA65D196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962" y="-344440"/>
            <a:ext cx="11920008" cy="20691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Pulmonary complications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DCBE-3DE1-4A5C-9331-D1D873C3F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66" y="1356967"/>
            <a:ext cx="10058400" cy="42672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000" b="1" dirty="0"/>
              <a:t>Risk factors are age, DM, obesity, smoking and COPD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3B502-4BC0-42DB-8EE3-FB85CBF6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0E99A-AF8B-4B89-890C-4ECA1BB3310D}"/>
              </a:ext>
            </a:extLst>
          </p:cNvPr>
          <p:cNvSpPr txBox="1"/>
          <p:nvPr/>
        </p:nvSpPr>
        <p:spPr>
          <a:xfrm>
            <a:off x="158496" y="2204711"/>
            <a:ext cx="85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1- Hypoventilation: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38C64C-0CD9-4607-8BE2-F66C0271110D}"/>
              </a:ext>
            </a:extLst>
          </p:cNvPr>
          <p:cNvSpPr txBox="1">
            <a:spLocks/>
          </p:cNvSpPr>
          <p:nvPr/>
        </p:nvSpPr>
        <p:spPr>
          <a:xfrm>
            <a:off x="286708" y="3158429"/>
            <a:ext cx="9721858" cy="2642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It is a </a:t>
            </a:r>
            <a:r>
              <a:rPr lang="en-US" sz="2400" u="sng" dirty="0"/>
              <a:t>peri-</a:t>
            </a:r>
            <a:r>
              <a:rPr lang="en-US" sz="2400" dirty="0"/>
              <a:t> and </a:t>
            </a:r>
            <a:r>
              <a:rPr lang="en-US" sz="2400" u="sng" dirty="0"/>
              <a:t>post-operative</a:t>
            </a:r>
            <a:r>
              <a:rPr lang="en-US" sz="2400" dirty="0"/>
              <a:t> major complication of G.A. 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Hypoventilation can be caused by : fluid overload, pulmonary embolism, cardiac arrest, pulmonary atelectasis, asthma, COPD       and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breathing machine error 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patient can develop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hypoxemia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(oxygen deficiency in arterial  blood) or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hypoxia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(impaired tissue oxygenation).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36F2D-B5D1-4638-A0BF-CA3F96DF0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472" y="1285241"/>
            <a:ext cx="2798935" cy="1774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0A59BA-32D1-42B8-82BD-F08C9064F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811518" y="3216428"/>
            <a:ext cx="1881521" cy="15679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0212CE-2036-4783-9319-BE0E519F18EC}"/>
              </a:ext>
            </a:extLst>
          </p:cNvPr>
          <p:cNvSpPr txBox="1"/>
          <p:nvPr/>
        </p:nvSpPr>
        <p:spPr>
          <a:xfrm>
            <a:off x="526766" y="5965389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Managed by: </a:t>
            </a:r>
            <a:r>
              <a:rPr lang="en-US" sz="2400" dirty="0"/>
              <a:t>oxygen therapy and taking care of the underlying condition</a:t>
            </a:r>
          </a:p>
        </p:txBody>
      </p:sp>
    </p:spTree>
    <p:extLst>
      <p:ext uri="{BB962C8B-B14F-4D97-AF65-F5344CB8AC3E}">
        <p14:creationId xmlns:p14="http://schemas.microsoft.com/office/powerpoint/2010/main" val="3723872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0A180-84C7-4733-8862-37E0A0E29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99" y="1350161"/>
            <a:ext cx="8383327" cy="4220682"/>
          </a:xfrm>
        </p:spPr>
        <p:txBody>
          <a:bodyPr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complete or partial collapse of the entire lung or area (lobe) of the lung. </a:t>
            </a:r>
            <a:endParaRPr lang="ar-AE" sz="2400" b="1" dirty="0">
              <a:solidFill>
                <a:schemeClr val="tx1"/>
              </a:solidFill>
            </a:endParaRPr>
          </a:p>
          <a:p>
            <a:pPr algn="l" rtl="0"/>
            <a:endParaRPr lang="ar-AE" sz="2400" b="1" dirty="0"/>
          </a:p>
          <a:p>
            <a:pPr algn="l" rtl="0"/>
            <a:r>
              <a:rPr lang="en-US" sz="2400" b="1" dirty="0"/>
              <a:t>Causes:</a:t>
            </a:r>
            <a:endParaRPr lang="en-US" sz="24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Impaired Surfactant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Bronchial obstruction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Pneumothorax </a:t>
            </a:r>
          </a:p>
          <a:p>
            <a:pPr marL="0" indent="0" algn="l" rtl="0">
              <a:buNone/>
            </a:pPr>
            <a:endParaRPr lang="en-US" sz="2400" dirty="0"/>
          </a:p>
          <a:p>
            <a:pPr algn="l" rtl="0"/>
            <a:r>
              <a:rPr lang="en-US" sz="2400" b="1" dirty="0"/>
              <a:t>Managed by: </a:t>
            </a:r>
            <a:r>
              <a:rPr lang="en-US" sz="2400" dirty="0"/>
              <a:t>removal of obstruction, chest tube and PEEP in case of hypoxia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130A3E-F236-4699-A2F8-72777517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38E25-5D6A-4543-9739-5155E7B9A029}"/>
              </a:ext>
            </a:extLst>
          </p:cNvPr>
          <p:cNvSpPr txBox="1"/>
          <p:nvPr/>
        </p:nvSpPr>
        <p:spPr>
          <a:xfrm>
            <a:off x="605391" y="375400"/>
            <a:ext cx="3705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2- Atelectasis: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C8DC50-2724-42BD-A124-E6738E6FD628}"/>
              </a:ext>
            </a:extLst>
          </p:cNvPr>
          <p:cNvSpPr txBox="1">
            <a:spLocks/>
          </p:cNvSpPr>
          <p:nvPr/>
        </p:nvSpPr>
        <p:spPr>
          <a:xfrm>
            <a:off x="725712" y="1287157"/>
            <a:ext cx="4918950" cy="70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322FE-EC7D-4D5D-BCD4-730884547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693" y="2209871"/>
            <a:ext cx="3501676" cy="2894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0925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1635-9272-43F4-AFA4-2DD7C2CF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19" y="195723"/>
            <a:ext cx="3865009" cy="1199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3- Aspiration: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7C512-B35A-4139-BE0B-6F68EDE0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B8EDB3-84AA-4EDF-A8B6-E95D0752314B}"/>
              </a:ext>
            </a:extLst>
          </p:cNvPr>
          <p:cNvSpPr txBox="1">
            <a:spLocks/>
          </p:cNvSpPr>
          <p:nvPr/>
        </p:nvSpPr>
        <p:spPr>
          <a:xfrm>
            <a:off x="747867" y="1374529"/>
            <a:ext cx="9266571" cy="1036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contents of the patient’s stomach rise up from the esophagus and end up in the trachea. It occurs peri- or post-operatively.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 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C0226-E7EF-42B3-8F41-938DCC8EB050}"/>
              </a:ext>
            </a:extLst>
          </p:cNvPr>
          <p:cNvSpPr txBox="1"/>
          <p:nvPr/>
        </p:nvSpPr>
        <p:spPr>
          <a:xfrm>
            <a:off x="213573" y="2130151"/>
            <a:ext cx="78138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Causes: Sedative patient cannot control swallowing and cough.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Bronchospasm may be the first sign of pulmonary aspiration during general anesthesia.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The severity of symptoms depends on the type and volume of material aspirated.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 Aspiration pneumonitis (Mendelson syndrome) is a chemical injury to the lungs caused by inhalation of sterile acidic gastric contents, whereas aspiration pneumonia refers to inhalation of contents colonized by pathogenic bacteria.</a:t>
            </a:r>
          </a:p>
          <a:p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94CEA9-6EE8-4686-8858-039CFF81A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69" r="10359" b="4769"/>
          <a:stretch/>
        </p:blipFill>
        <p:spPr>
          <a:xfrm>
            <a:off x="8327203" y="2242037"/>
            <a:ext cx="3374470" cy="310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043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1635-9272-43F4-AFA4-2DD7C2CF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19" y="195723"/>
            <a:ext cx="3865009" cy="1199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3- Aspiration: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7C512-B35A-4139-BE0B-6F68EDE0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78E99A-EF4D-4F12-B534-9E636C5C3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334" y="2024961"/>
            <a:ext cx="2967496" cy="247502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1536A87-5564-425F-B4D8-F4235EEB8524}"/>
              </a:ext>
            </a:extLst>
          </p:cNvPr>
          <p:cNvSpPr/>
          <p:nvPr/>
        </p:nvSpPr>
        <p:spPr>
          <a:xfrm>
            <a:off x="10413898" y="3182257"/>
            <a:ext cx="290286" cy="4934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04DA6C-57A2-4C7E-87D1-226D6535A1E8}"/>
              </a:ext>
            </a:extLst>
          </p:cNvPr>
          <p:cNvCxnSpPr>
            <a:cxnSpLocks/>
          </p:cNvCxnSpPr>
          <p:nvPr/>
        </p:nvCxnSpPr>
        <p:spPr>
          <a:xfrm flipH="1">
            <a:off x="10704184" y="2072251"/>
            <a:ext cx="643329" cy="1215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8C0226-E7EF-42B3-8F41-938DCC8EB050}"/>
              </a:ext>
            </a:extLst>
          </p:cNvPr>
          <p:cNvSpPr txBox="1"/>
          <p:nvPr/>
        </p:nvSpPr>
        <p:spPr>
          <a:xfrm>
            <a:off x="634419" y="1356840"/>
            <a:ext cx="74105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Risk factors: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-Emergency surgery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-Lack of fasting 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-Delayed gastric emptying 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/>
              <a:t>The consequences: </a:t>
            </a:r>
            <a:r>
              <a:rPr lang="en-US" sz="2000" dirty="0">
                <a:solidFill>
                  <a:schemeClr val="accent6"/>
                </a:solidFill>
              </a:rPr>
              <a:t>acute lung damage or pneumonia that may cause death</a:t>
            </a:r>
          </a:p>
          <a:p>
            <a:r>
              <a:rPr lang="en-US" sz="2000" dirty="0"/>
              <a:t>Managed by: </a:t>
            </a:r>
            <a:r>
              <a:rPr lang="en-US" sz="2000" dirty="0">
                <a:solidFill>
                  <a:schemeClr val="accent6"/>
                </a:solidFill>
              </a:rPr>
              <a:t>suction air way, intubation with o2 therapy and lavage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623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130A3E-F236-4699-A2F8-72777517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754E9-5000-4CB7-9BFF-74E0FB9079FC}"/>
              </a:ext>
            </a:extLst>
          </p:cNvPr>
          <p:cNvSpPr txBox="1"/>
          <p:nvPr/>
        </p:nvSpPr>
        <p:spPr>
          <a:xfrm>
            <a:off x="603728" y="282815"/>
            <a:ext cx="543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4- Pulmonary edema: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FC6CF4-6DCD-43B4-A4AF-527F0439DF29}"/>
              </a:ext>
            </a:extLst>
          </p:cNvPr>
          <p:cNvSpPr txBox="1">
            <a:spLocks/>
          </p:cNvSpPr>
          <p:nvPr/>
        </p:nvSpPr>
        <p:spPr>
          <a:xfrm>
            <a:off x="389792" y="1733636"/>
            <a:ext cx="8701454" cy="42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6"/>
                </a:solidFill>
              </a:rPr>
              <a:t>Causes: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Acute changes in blood pressure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Vascular tissue damage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Heart failure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Aspiration  </a:t>
            </a:r>
            <a:endParaRPr lang="en-US" sz="2400" b="1" dirty="0">
              <a:solidFill>
                <a:schemeClr val="accent6"/>
              </a:solidFill>
            </a:endParaRPr>
          </a:p>
          <a:p>
            <a:r>
              <a:rPr lang="en-US" sz="2400" b="1" dirty="0"/>
              <a:t>Managed by: </a:t>
            </a:r>
            <a:r>
              <a:rPr lang="en-US" sz="2400" dirty="0"/>
              <a:t>Mechanical ventilation and treatment of the underlying problem (HF …. diuretics)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90A4B1-A48A-4EC9-920A-72AEDDCCE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85"/>
          <a:stretch/>
        </p:blipFill>
        <p:spPr>
          <a:xfrm>
            <a:off x="9530862" y="469907"/>
            <a:ext cx="2187680" cy="1974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B9BABB-CEB0-4EE8-9273-BCED616AEEE6}"/>
              </a:ext>
            </a:extLst>
          </p:cNvPr>
          <p:cNvSpPr txBox="1">
            <a:spLocks/>
          </p:cNvSpPr>
          <p:nvPr/>
        </p:nvSpPr>
        <p:spPr>
          <a:xfrm>
            <a:off x="671146" y="1190441"/>
            <a:ext cx="5437704" cy="46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Fluid accumulation in the lung 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B9F7AF-4041-4C7B-9CCA-F01932D5E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975" y="2892668"/>
            <a:ext cx="3062328" cy="2759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2502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7C512-B35A-4139-BE0B-6F68EDE0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C108D4-CBA3-4BC1-B312-4161750D7389}"/>
              </a:ext>
            </a:extLst>
          </p:cNvPr>
          <p:cNvSpPr txBox="1">
            <a:spLocks/>
          </p:cNvSpPr>
          <p:nvPr/>
        </p:nvSpPr>
        <p:spPr>
          <a:xfrm>
            <a:off x="880454" y="266061"/>
            <a:ext cx="3865009" cy="119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</a:rPr>
              <a:t>5- Pneumonia: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91B8C-01E8-46E6-A614-C923C36D603E}"/>
              </a:ext>
            </a:extLst>
          </p:cNvPr>
          <p:cNvSpPr txBox="1">
            <a:spLocks/>
          </p:cNvSpPr>
          <p:nvPr/>
        </p:nvSpPr>
        <p:spPr>
          <a:xfrm>
            <a:off x="766153" y="2796066"/>
            <a:ext cx="5437704" cy="3764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/>
                </a:solidFill>
              </a:rPr>
              <a:t>mechanism:</a:t>
            </a:r>
            <a:r>
              <a:rPr lang="en-US" dirty="0">
                <a:solidFill>
                  <a:schemeClr val="accent6"/>
                </a:solidFill>
              </a:rPr>
              <a:t> Low resistance to infection due to impaired cough, ciliary movement and alveolar macrophages. </a:t>
            </a:r>
          </a:p>
          <a:p>
            <a:r>
              <a:rPr lang="en-US" b="1" dirty="0">
                <a:solidFill>
                  <a:schemeClr val="accent6"/>
                </a:solidFill>
              </a:rPr>
              <a:t>Causes: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Aspiration  </a:t>
            </a:r>
            <a:endParaRPr lang="en-US" b="1" dirty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Contaminated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 endotracheal tube</a:t>
            </a:r>
          </a:p>
          <a:p>
            <a:r>
              <a:rPr lang="en-US" b="1" dirty="0">
                <a:solidFill>
                  <a:schemeClr val="accent6"/>
                </a:solidFill>
              </a:rPr>
              <a:t>Managed by: 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>
                <a:solidFill>
                  <a:schemeClr val="accent6"/>
                </a:solidFill>
              </a:rPr>
              <a:t>IV antibiotics and fluids + oxygen therapy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763E3-AD66-4EE2-B987-1785D062C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161" y="1946173"/>
            <a:ext cx="4391543" cy="3662736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9462EF8-DC21-4971-8ACC-35B6D34BE982}"/>
              </a:ext>
            </a:extLst>
          </p:cNvPr>
          <p:cNvSpPr txBox="1">
            <a:spLocks/>
          </p:cNvSpPr>
          <p:nvPr/>
        </p:nvSpPr>
        <p:spPr>
          <a:xfrm>
            <a:off x="658296" y="1564632"/>
            <a:ext cx="5437704" cy="1128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Lung infection , in which the air sacs fill with pus and may become solid. Which </a:t>
            </a:r>
            <a:r>
              <a:rPr lang="en-US" u="sng" dirty="0"/>
              <a:t>interferes with ventilation. </a:t>
            </a:r>
            <a:r>
              <a:rPr lang="en-US" dirty="0">
                <a:solidFill>
                  <a:srgbClr val="C00000"/>
                </a:solidFill>
              </a:rPr>
              <a:t>(serious condition)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84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0A180-84C7-4733-8862-37E0A0E29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37" y="1319376"/>
            <a:ext cx="4271409" cy="957943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2600" dirty="0">
                <a:solidFill>
                  <a:schemeClr val="tx1"/>
                </a:solidFill>
              </a:rPr>
              <a:t>Contraction of smooth muscle in the bronchus (narrowing of the air way)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38DE13-5D94-4A91-974A-A3FAB518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38E25-5D6A-4543-9739-5155E7B9A029}"/>
              </a:ext>
            </a:extLst>
          </p:cNvPr>
          <p:cNvSpPr txBox="1"/>
          <p:nvPr/>
        </p:nvSpPr>
        <p:spPr>
          <a:xfrm>
            <a:off x="0" y="307050"/>
            <a:ext cx="4721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6- Bronchospasm: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754E9-5000-4CB7-9BFF-74E0FB9079FC}"/>
              </a:ext>
            </a:extLst>
          </p:cNvPr>
          <p:cNvSpPr txBox="1"/>
          <p:nvPr/>
        </p:nvSpPr>
        <p:spPr>
          <a:xfrm>
            <a:off x="6455880" y="307050"/>
            <a:ext cx="543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7- Laryngospasm: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FC6CF4-6DCD-43B4-A4AF-527F0439DF29}"/>
              </a:ext>
            </a:extLst>
          </p:cNvPr>
          <p:cNvSpPr txBox="1">
            <a:spLocks/>
          </p:cNvSpPr>
          <p:nvPr/>
        </p:nvSpPr>
        <p:spPr>
          <a:xfrm>
            <a:off x="6269655" y="1129236"/>
            <a:ext cx="5437704" cy="174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prolonged closure of the vocal cords in response to a trigger during </a:t>
            </a:r>
            <a:r>
              <a:rPr lang="en-US" u="sng" dirty="0"/>
              <a:t>light anesthesia</a:t>
            </a:r>
          </a:p>
          <a:p>
            <a:r>
              <a:rPr lang="en-US" dirty="0"/>
              <a:t>commonly during induction phase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DB7DD-A27C-4198-8C39-EBAF99563C3C}"/>
              </a:ext>
            </a:extLst>
          </p:cNvPr>
          <p:cNvSpPr txBox="1"/>
          <p:nvPr/>
        </p:nvSpPr>
        <p:spPr>
          <a:xfrm>
            <a:off x="487680" y="4430486"/>
            <a:ext cx="4839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Management: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100% O2 mechanical ventilator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Brochodilators</a:t>
            </a:r>
            <a:endParaRPr lang="en-US" sz="2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D51E58-6BDF-403B-A4B5-97EF7260AB54}"/>
              </a:ext>
            </a:extLst>
          </p:cNvPr>
          <p:cNvSpPr/>
          <p:nvPr/>
        </p:nvSpPr>
        <p:spPr>
          <a:xfrm>
            <a:off x="2911711" y="3147943"/>
            <a:ext cx="7626856" cy="103910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Premature intubation</a:t>
            </a:r>
            <a:r>
              <a:rPr lang="en-US" sz="2000" dirty="0">
                <a:solidFill>
                  <a:schemeClr val="accent6"/>
                </a:solidFill>
              </a:rPr>
              <a:t>, </a:t>
            </a:r>
            <a:r>
              <a:rPr lang="en-US" sz="2000" b="1" dirty="0" err="1">
                <a:solidFill>
                  <a:schemeClr val="accent6"/>
                </a:solidFill>
              </a:rPr>
              <a:t>extubation</a:t>
            </a:r>
            <a:r>
              <a:rPr lang="en-US" sz="2000" dirty="0">
                <a:solidFill>
                  <a:schemeClr val="accent6"/>
                </a:solidFill>
              </a:rPr>
              <a:t>, foreign body irritation and or presence of secretions and blood 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5B12AEF-AA08-4E99-A007-151CEC47BF3F}"/>
              </a:ext>
            </a:extLst>
          </p:cNvPr>
          <p:cNvSpPr/>
          <p:nvPr/>
        </p:nvSpPr>
        <p:spPr>
          <a:xfrm>
            <a:off x="198737" y="3114138"/>
            <a:ext cx="2582164" cy="1106714"/>
          </a:xfrm>
          <a:prstGeom prst="rightArrow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Causes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26412-230F-403C-8C0E-A2733D5FC11B}"/>
              </a:ext>
            </a:extLst>
          </p:cNvPr>
          <p:cNvSpPr txBox="1"/>
          <p:nvPr/>
        </p:nvSpPr>
        <p:spPr>
          <a:xfrm>
            <a:off x="6028581" y="4407060"/>
            <a:ext cx="4839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Management: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100% O2 mechanical ventilator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Muscle relaxant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8B15A7-064B-4504-BE27-8F8E79392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433" y="5372100"/>
            <a:ext cx="2509837" cy="13750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A1BDD4-5F50-4DE4-AEDF-FA42E5C80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439" y="5372100"/>
            <a:ext cx="2369325" cy="14859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E0702B3-093F-4174-88BB-962EC6B8D822}"/>
              </a:ext>
            </a:extLst>
          </p:cNvPr>
          <p:cNvSpPr/>
          <p:nvPr/>
        </p:nvSpPr>
        <p:spPr>
          <a:xfrm>
            <a:off x="9976955" y="5257800"/>
            <a:ext cx="1280316" cy="16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88101C1-8A96-4AE5-89FD-191EB82C5CEF}"/>
              </a:ext>
            </a:extLst>
          </p:cNvPr>
          <p:cNvSpPr/>
          <p:nvPr/>
        </p:nvSpPr>
        <p:spPr>
          <a:xfrm>
            <a:off x="4358639" y="5450114"/>
            <a:ext cx="1150125" cy="1407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09E29C-1D96-48E4-81B0-1A0EBDBAED61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5123171" y="5030651"/>
            <a:ext cx="203572" cy="4539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EC1A10-3489-4372-AE92-9A87771F64D4}"/>
              </a:ext>
            </a:extLst>
          </p:cNvPr>
          <p:cNvCxnSpPr>
            <a:cxnSpLocks/>
          </p:cNvCxnSpPr>
          <p:nvPr/>
        </p:nvCxnSpPr>
        <p:spPr>
          <a:xfrm flipH="1">
            <a:off x="10980462" y="4800600"/>
            <a:ext cx="276808" cy="571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085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30DB-F6AD-438B-9FC5-4266A663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720"/>
            <a:ext cx="10058400" cy="1600199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8- Scoline apnea 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4AD75C-8C93-4214-AD31-572C0010D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03714"/>
            <a:ext cx="8468752" cy="4208565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/>
              <a:t>Etiology: </a:t>
            </a:r>
            <a:r>
              <a:rPr lang="en-US" sz="2400" dirty="0"/>
              <a:t>autosomal recessive mutation causes pseudocholinesterase deficiency or atypical form </a:t>
            </a:r>
          </a:p>
          <a:p>
            <a:pPr algn="l" rtl="0"/>
            <a:r>
              <a:rPr lang="en-US" sz="2400" b="1" dirty="0"/>
              <a:t>Managed by: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Mechanical ventilation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Transfusion of fresh frozen plasma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Maintenance of the anesthesia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665453-3E52-4B71-BA65-14A5EDF9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A1C097-301A-4A28-922B-18F08C2B02E0}"/>
              </a:ext>
            </a:extLst>
          </p:cNvPr>
          <p:cNvSpPr txBox="1">
            <a:spLocks/>
          </p:cNvSpPr>
          <p:nvPr/>
        </p:nvSpPr>
        <p:spPr>
          <a:xfrm>
            <a:off x="640078" y="1325302"/>
            <a:ext cx="10333837" cy="1028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Prolonged period taken by a patient to regain the ability to breath after being given a standard dose of the muscle relaxant, </a:t>
            </a:r>
            <a:r>
              <a:rPr lang="en-US" sz="2400" dirty="0" err="1"/>
              <a:t>scoline</a:t>
            </a:r>
            <a:r>
              <a:rPr lang="en-US" sz="2400" dirty="0"/>
              <a:t> (succinylcholine: depolarizing muscle relaxant)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2414D-CAB3-4615-AADC-8FF151B51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0" b="968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2788" y="204977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86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4B02-9799-4D00-9C25-4C2BDA8A8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379" y="-374858"/>
            <a:ext cx="7762301" cy="18359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Circulatory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3F9E2-C540-4F11-BBE1-F89086D75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58" y="1243393"/>
            <a:ext cx="5026152" cy="789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0000"/>
                </a:solidFill>
              </a:rPr>
              <a:t>1-Hypotension: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723D1-E5B7-4751-BA35-807AA580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2A3770-2B7A-47F2-B5DD-F30D9F8E8E93}"/>
              </a:ext>
            </a:extLst>
          </p:cNvPr>
          <p:cNvSpPr txBox="1">
            <a:spLocks/>
          </p:cNvSpPr>
          <p:nvPr/>
        </p:nvSpPr>
        <p:spPr>
          <a:xfrm>
            <a:off x="370751" y="2188464"/>
            <a:ext cx="7076333" cy="4114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Peri- and post-operatively</a:t>
            </a:r>
          </a:p>
          <a:p>
            <a:r>
              <a:rPr lang="en-US" dirty="0"/>
              <a:t>Hypotension can result in myocardial ischemia or infarction, stroke, acute renal failure, and bowel ischemia.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/>
                </a:solidFill>
              </a:rPr>
              <a:t>Causes:</a:t>
            </a: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Depression of the vasomotor center   PVR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Reduced CO (arrythmia and reduced myocardial contractility)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Release of histamine due to pre-medications (opioids, anti-hypertensive drugs)</a:t>
            </a:r>
          </a:p>
          <a:p>
            <a:r>
              <a:rPr lang="en-US" b="1" dirty="0">
                <a:solidFill>
                  <a:schemeClr val="accent6"/>
                </a:solidFill>
              </a:rPr>
              <a:t>Managed by: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Give fluids if not enough, vasopressor agents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7429F8-BC28-46F3-A918-6550A17F1A05}"/>
              </a:ext>
            </a:extLst>
          </p:cNvPr>
          <p:cNvCxnSpPr>
            <a:cxnSpLocks/>
          </p:cNvCxnSpPr>
          <p:nvPr/>
        </p:nvCxnSpPr>
        <p:spPr>
          <a:xfrm>
            <a:off x="4836824" y="3924534"/>
            <a:ext cx="0" cy="259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68417B3-7E26-4CFB-9A37-4DE06C96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384" y="1724025"/>
            <a:ext cx="2857500" cy="1704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A029A7-A117-4F7B-803A-20FFB03C3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431" y="3691920"/>
            <a:ext cx="2999899" cy="16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87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4B02-9799-4D00-9C25-4C2BDA8A8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379" y="-374858"/>
            <a:ext cx="7762301" cy="18359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Circulatory complications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723D1-E5B7-4751-BA35-807AA580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E25260-778A-4705-AFE3-6690EB7494E6}"/>
              </a:ext>
            </a:extLst>
          </p:cNvPr>
          <p:cNvSpPr txBox="1">
            <a:spLocks/>
          </p:cNvSpPr>
          <p:nvPr/>
        </p:nvSpPr>
        <p:spPr>
          <a:xfrm>
            <a:off x="1069848" y="1154649"/>
            <a:ext cx="5026152" cy="755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000" b="1" dirty="0">
                <a:solidFill>
                  <a:srgbClr val="000000"/>
                </a:solidFill>
              </a:rPr>
              <a:t>2-Hypothermia: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3FF3C3-1407-4170-BBC6-FE364CDDEE3C}"/>
              </a:ext>
            </a:extLst>
          </p:cNvPr>
          <p:cNvSpPr txBox="1">
            <a:spLocks/>
          </p:cNvSpPr>
          <p:nvPr/>
        </p:nvSpPr>
        <p:spPr>
          <a:xfrm>
            <a:off x="643128" y="2110275"/>
            <a:ext cx="5452872" cy="42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Peri-operative reduction in the core temperature below 36 C </a:t>
            </a:r>
          </a:p>
          <a:p>
            <a:r>
              <a:rPr lang="en-US" b="1" dirty="0">
                <a:solidFill>
                  <a:schemeClr val="accent6"/>
                </a:solidFill>
              </a:rPr>
              <a:t>Causes:</a:t>
            </a: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Disruption of the thermoregulation center by anesthesia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Muscles are disable to shiver due to muscle relaxants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Administration of cold fluid </a:t>
            </a:r>
          </a:p>
          <a:p>
            <a:r>
              <a:rPr lang="en-US" b="1" dirty="0">
                <a:solidFill>
                  <a:schemeClr val="accent6"/>
                </a:solidFill>
              </a:rPr>
              <a:t>Managed by: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Warm blankets and fluids 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D4AAB2-D699-4A23-AA1F-9FFA32B90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71" t="48718" r="4071" b="9487"/>
          <a:stretch/>
        </p:blipFill>
        <p:spPr>
          <a:xfrm>
            <a:off x="10150602" y="1452313"/>
            <a:ext cx="1468315" cy="286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88835F-F232-4A0E-8B52-54BCB03EBF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80" b="100000" l="64333" r="100000">
                        <a14:foregroundMark x1="79984" y1="92617" x2="94646" y2="78188"/>
                        <a14:foregroundMark x1="75865" y1="90492" x2="90115" y2="78971"/>
                        <a14:foregroundMark x1="95470" y1="75951" x2="87809" y2="41834"/>
                        <a14:foregroundMark x1="89868" y1="42729" x2="93410" y2="57942"/>
                        <a14:foregroundMark x1="78583" y1="94072" x2="84020" y2="66331"/>
                        <a14:foregroundMark x1="87727" y1="56935" x2="90939" y2="47987"/>
                        <a14:foregroundMark x1="84349" y1="49776" x2="88880" y2="71924"/>
                      </a14:backgroundRemoval>
                    </a14:imgEffect>
                  </a14:imgLayer>
                </a14:imgProps>
              </a:ext>
            </a:extLst>
          </a:blip>
          <a:srcRect l="64508" t="40385"/>
          <a:stretch/>
        </p:blipFill>
        <p:spPr>
          <a:xfrm>
            <a:off x="7421587" y="3330656"/>
            <a:ext cx="2706272" cy="334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D045-BFF2-C9D0-E135-E8660D43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Anesthesia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A5832-F228-2103-A8B1-523CD523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Concepts and correlations relevant to general anaesthesia - British Journal  of Anaesthesia">
            <a:extLst>
              <a:ext uri="{FF2B5EF4-FFF2-40B4-BE49-F238E27FC236}">
                <a16:creationId xmlns:a16="http://schemas.microsoft.com/office/drawing/2014/main" id="{36C2BABA-F07B-2E46-2727-B42DB0A5FA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6" y="1524680"/>
            <a:ext cx="8939944" cy="522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D0C265-AFA3-D996-7BA4-707603CB2D4C}"/>
                  </a:ext>
                </a:extLst>
              </p14:cNvPr>
              <p14:cNvContentPartPr/>
              <p14:nvPr/>
            </p14:nvContentPartPr>
            <p14:xfrm>
              <a:off x="5831760" y="4914960"/>
              <a:ext cx="320040" cy="193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D0C265-AFA3-D996-7BA4-707603CB2D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2760" y="4905960"/>
                <a:ext cx="3376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56983F7-CE44-6DE9-DA4C-9B427C4169E7}"/>
                  </a:ext>
                </a:extLst>
              </p14:cNvPr>
              <p14:cNvContentPartPr/>
              <p14:nvPr/>
            </p14:nvContentPartPr>
            <p14:xfrm>
              <a:off x="8724654" y="4769358"/>
              <a:ext cx="1101960" cy="835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56983F7-CE44-6DE9-DA4C-9B427C4169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61654" y="4706718"/>
                <a:ext cx="1227600" cy="9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E79889B-12D0-F535-1316-CCCF33073E7F}"/>
                  </a:ext>
                </a:extLst>
              </p14:cNvPr>
              <p14:cNvContentPartPr/>
              <p14:nvPr/>
            </p14:nvContentPartPr>
            <p14:xfrm>
              <a:off x="6303320" y="4542720"/>
              <a:ext cx="1010880" cy="744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E79889B-12D0-F535-1316-CCCF33073E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40320" y="4480080"/>
                <a:ext cx="1136520" cy="8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FD496E-4CB2-EADD-463A-0B78AEE547DE}"/>
                  </a:ext>
                </a:extLst>
              </p14:cNvPr>
              <p14:cNvContentPartPr/>
              <p14:nvPr/>
            </p14:nvContentPartPr>
            <p14:xfrm>
              <a:off x="6256320" y="4361520"/>
              <a:ext cx="980640" cy="698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FD496E-4CB2-EADD-463A-0B78AEE547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3320" y="4298520"/>
                <a:ext cx="1106280" cy="8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BC3DA03-E6B0-E217-6377-59BF5CE0B2B3}"/>
                  </a:ext>
                </a:extLst>
              </p14:cNvPr>
              <p14:cNvContentPartPr/>
              <p14:nvPr/>
            </p14:nvContentPartPr>
            <p14:xfrm>
              <a:off x="8780640" y="4749600"/>
              <a:ext cx="1066320" cy="941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BC3DA03-E6B0-E217-6377-59BF5CE0B2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17640" y="4686960"/>
                <a:ext cx="1191960" cy="10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2342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0A180-84C7-4733-8862-37E0A0E29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91" y="1083286"/>
            <a:ext cx="6674640" cy="4220682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Arrhythmia is an abnormality of the heart's rhythm.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Peri- and post-operative complication precipitated by age and cardiovascular diseases 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b="1" dirty="0"/>
              <a:t>Causes:</a:t>
            </a:r>
            <a:endParaRPr lang="en-US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dirty="0"/>
              <a:t>Electrolytes imbalance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/>
              <a:t>Sympathetic stimulation due to stress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/>
              <a:t>Hypoxia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/>
              <a:t>Depressant effect of anesthetics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b="1" dirty="0"/>
              <a:t>Managed by: </a:t>
            </a:r>
          </a:p>
          <a:p>
            <a:pPr marL="0" indent="0" algn="l" rtl="0">
              <a:buNone/>
            </a:pPr>
            <a:r>
              <a:rPr lang="en-US" dirty="0"/>
              <a:t>Anti-</a:t>
            </a:r>
            <a:r>
              <a:rPr lang="en-US" dirty="0" err="1"/>
              <a:t>arrythmic</a:t>
            </a:r>
            <a:r>
              <a:rPr lang="en-US" dirty="0"/>
              <a:t> drugs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199A94-8FE1-4DEA-A4FD-912056CB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38E25-5D6A-4543-9739-5155E7B9A029}"/>
              </a:ext>
            </a:extLst>
          </p:cNvPr>
          <p:cNvSpPr txBox="1"/>
          <p:nvPr/>
        </p:nvSpPr>
        <p:spPr>
          <a:xfrm>
            <a:off x="605391" y="375400"/>
            <a:ext cx="3705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3- Arrythmia: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230ED-E842-443B-A621-4AD176C48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111" y="5065674"/>
            <a:ext cx="5563613" cy="1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80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199A94-8FE1-4DEA-A4FD-912056CB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754E9-5000-4CB7-9BFF-74E0FB9079FC}"/>
              </a:ext>
            </a:extLst>
          </p:cNvPr>
          <p:cNvSpPr txBox="1"/>
          <p:nvPr/>
        </p:nvSpPr>
        <p:spPr>
          <a:xfrm>
            <a:off x="658296" y="133347"/>
            <a:ext cx="5889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4- Cardiac arrest: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FC6CF4-6DCD-43B4-A4AF-527F0439DF29}"/>
              </a:ext>
            </a:extLst>
          </p:cNvPr>
          <p:cNvSpPr txBox="1">
            <a:spLocks/>
          </p:cNvSpPr>
          <p:nvPr/>
        </p:nvSpPr>
        <p:spPr>
          <a:xfrm>
            <a:off x="658295" y="1161702"/>
            <a:ext cx="7553719" cy="42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is a condition in which the heart suddenly stops beating. </a:t>
            </a:r>
          </a:p>
          <a:p>
            <a:r>
              <a:rPr lang="en-US" dirty="0"/>
              <a:t>Peri-operative serious complication may lead to death</a:t>
            </a:r>
          </a:p>
          <a:p>
            <a:r>
              <a:rPr lang="en-US" b="1" dirty="0">
                <a:solidFill>
                  <a:schemeClr val="accent6"/>
                </a:solidFill>
              </a:rPr>
              <a:t>Causes: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Hypoxia due to ventilatory problem (most common one)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Post </a:t>
            </a:r>
            <a:r>
              <a:rPr lang="en-US" dirty="0" err="1">
                <a:solidFill>
                  <a:schemeClr val="accent6"/>
                </a:solidFill>
              </a:rPr>
              <a:t>scoline</a:t>
            </a:r>
            <a:r>
              <a:rPr lang="en-US" dirty="0">
                <a:solidFill>
                  <a:schemeClr val="accent6"/>
                </a:solidFill>
              </a:rPr>
              <a:t> asystole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Post-induction hypotension  </a:t>
            </a:r>
            <a:endParaRPr lang="en-US" b="1" dirty="0">
              <a:solidFill>
                <a:schemeClr val="accent6"/>
              </a:solidFill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Managed by: 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>
                <a:solidFill>
                  <a:schemeClr val="accent6"/>
                </a:solidFill>
              </a:rPr>
              <a:t>DC shock and amiodarone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F9D51-1CF6-4FA2-B835-7C34B213A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4"/>
          <a:stretch/>
        </p:blipFill>
        <p:spPr>
          <a:xfrm>
            <a:off x="4522461" y="4628220"/>
            <a:ext cx="4430909" cy="19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9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41"/>
          <p:cNvGrpSpPr/>
          <p:nvPr/>
        </p:nvGrpSpPr>
        <p:grpSpPr>
          <a:xfrm>
            <a:off x="8994490" y="4683535"/>
            <a:ext cx="2737724" cy="1763340"/>
            <a:chOff x="6604992" y="3597176"/>
            <a:chExt cx="2053293" cy="1322505"/>
          </a:xfrm>
        </p:grpSpPr>
        <p:pic>
          <p:nvPicPr>
            <p:cNvPr id="498" name="Google Shape;498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41902" y="3775940"/>
              <a:ext cx="663738" cy="89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15301" y="3597176"/>
              <a:ext cx="614179" cy="2751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00" name="Google Shape;500;p41"/>
            <p:cNvGrpSpPr/>
            <p:nvPr/>
          </p:nvGrpSpPr>
          <p:grpSpPr>
            <a:xfrm>
              <a:off x="6604992" y="3852437"/>
              <a:ext cx="2053293" cy="1067244"/>
              <a:chOff x="1897325" y="3693558"/>
              <a:chExt cx="2411100" cy="1253517"/>
            </a:xfrm>
          </p:grpSpPr>
          <p:pic>
            <p:nvPicPr>
              <p:cNvPr id="501" name="Google Shape;501;p4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962787" y="3693558"/>
                <a:ext cx="2280051" cy="1212266"/>
              </a:xfrm>
              <a:prstGeom prst="rect">
                <a:avLst/>
              </a:prstGeom>
              <a:noFill/>
              <a:ln>
                <a:noFill/>
              </a:ln>
              <a:effectLst>
                <a:reflection stA="44000" endPos="24000" dist="28575" dir="5400000" fadeDir="5400012" sy="-100000" algn="bl" rotWithShape="0"/>
              </a:effectLst>
            </p:spPr>
          </p:pic>
          <p:sp>
            <p:nvSpPr>
              <p:cNvPr id="502" name="Google Shape;502;p41"/>
              <p:cNvSpPr/>
              <p:nvPr/>
            </p:nvSpPr>
            <p:spPr>
              <a:xfrm>
                <a:off x="1897325" y="4893975"/>
                <a:ext cx="2411100" cy="53100"/>
              </a:xfrm>
              <a:prstGeom prst="ellipse">
                <a:avLst/>
              </a:prstGeom>
              <a:solidFill>
                <a:srgbClr val="4D36B6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/>
                <a:endParaRPr sz="1867"/>
              </a:p>
            </p:txBody>
          </p:sp>
        </p:grpSp>
      </p:grpSp>
      <p:grpSp>
        <p:nvGrpSpPr>
          <p:cNvPr id="503" name="Google Shape;503;p41"/>
          <p:cNvGrpSpPr/>
          <p:nvPr/>
        </p:nvGrpSpPr>
        <p:grpSpPr>
          <a:xfrm>
            <a:off x="8145394" y="5637290"/>
            <a:ext cx="1063569" cy="1131805"/>
            <a:chOff x="1619326" y="4044125"/>
            <a:chExt cx="984300" cy="1047450"/>
          </a:xfrm>
        </p:grpSpPr>
        <p:sp>
          <p:nvSpPr>
            <p:cNvPr id="504" name="Google Shape;504;p41"/>
            <p:cNvSpPr/>
            <p:nvPr/>
          </p:nvSpPr>
          <p:spPr>
            <a:xfrm>
              <a:off x="1619326" y="5038475"/>
              <a:ext cx="984300" cy="53100"/>
            </a:xfrm>
            <a:prstGeom prst="ellipse">
              <a:avLst/>
            </a:prstGeom>
            <a:solidFill>
              <a:srgbClr val="4D36B6">
                <a:alpha val="33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pic>
          <p:nvPicPr>
            <p:cNvPr id="505" name="Google Shape;505;p4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59648" y="4044125"/>
              <a:ext cx="903650" cy="1010975"/>
            </a:xfrm>
            <a:prstGeom prst="rect">
              <a:avLst/>
            </a:prstGeom>
            <a:noFill/>
            <a:ln>
              <a:noFill/>
            </a:ln>
            <a:effectLst>
              <a:reflection stA="28000" endPos="30000" dist="38100" dir="5400000" fadeDir="5400012" sy="-100000" algn="bl" rotWithShape="0"/>
            </a:effectLst>
          </p:spPr>
        </p:pic>
      </p:grpSp>
      <p:grpSp>
        <p:nvGrpSpPr>
          <p:cNvPr id="506" name="Google Shape;506;p41"/>
          <p:cNvGrpSpPr/>
          <p:nvPr/>
        </p:nvGrpSpPr>
        <p:grpSpPr>
          <a:xfrm flipH="1">
            <a:off x="352101" y="3829233"/>
            <a:ext cx="2305464" cy="2798952"/>
            <a:chOff x="5634900" y="2690543"/>
            <a:chExt cx="1812662" cy="2200664"/>
          </a:xfrm>
        </p:grpSpPr>
        <p:sp>
          <p:nvSpPr>
            <p:cNvPr id="507" name="Google Shape;507;p41"/>
            <p:cNvSpPr/>
            <p:nvPr/>
          </p:nvSpPr>
          <p:spPr>
            <a:xfrm>
              <a:off x="5675050" y="4838107"/>
              <a:ext cx="1142100" cy="53100"/>
            </a:xfrm>
            <a:prstGeom prst="ellipse">
              <a:avLst/>
            </a:prstGeom>
            <a:solidFill>
              <a:srgbClr val="4D36B6">
                <a:alpha val="33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pic>
          <p:nvPicPr>
            <p:cNvPr id="508" name="Google Shape;508;p4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34900" y="2690543"/>
              <a:ext cx="1812662" cy="2154431"/>
            </a:xfrm>
            <a:prstGeom prst="rect">
              <a:avLst/>
            </a:prstGeom>
            <a:noFill/>
            <a:ln>
              <a:noFill/>
            </a:ln>
            <a:effectLst>
              <a:reflection stA="54000" endPos="31000" dist="28575" dir="5400000" fadeDir="5400012" sy="-100000" algn="bl" rotWithShape="0"/>
            </a:effectLst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1BF8525-1338-471E-9149-ACF45EC9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02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8442885-29AC-48AB-90AA-811A222F1A23}"/>
              </a:ext>
            </a:extLst>
          </p:cNvPr>
          <p:cNvSpPr txBox="1">
            <a:spLocks/>
          </p:cNvSpPr>
          <p:nvPr/>
        </p:nvSpPr>
        <p:spPr>
          <a:xfrm>
            <a:off x="2333227" y="1936013"/>
            <a:ext cx="7135039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rter One"/>
              <a:buNone/>
              <a:defRPr sz="4000" b="0" i="0" u="none" strike="noStrike" cap="none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Important complications of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regional anesthesia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E78842C-AEF1-46FB-8685-00F456131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6500" y="3770431"/>
            <a:ext cx="9281160" cy="1066800"/>
          </a:xfrm>
        </p:spPr>
        <p:txBody>
          <a:bodyPr>
            <a:normAutofit/>
          </a:bodyPr>
          <a:lstStyle/>
          <a:p>
            <a:r>
              <a:rPr lang="en-US" sz="1800" b="1" dirty="0"/>
              <a:t>-Regional anesthesia: </a:t>
            </a:r>
            <a:r>
              <a:rPr lang="en-US" sz="1800" b="1" u="sng" dirty="0"/>
              <a:t>epidural</a:t>
            </a:r>
            <a:r>
              <a:rPr lang="en-US" sz="1800" b="1" dirty="0"/>
              <a:t> or </a:t>
            </a:r>
            <a:r>
              <a:rPr lang="en-US" sz="1800" b="1" u="sng" dirty="0"/>
              <a:t>spinal</a:t>
            </a:r>
          </a:p>
          <a:p>
            <a:r>
              <a:rPr lang="en-US" sz="1800" b="1" dirty="0"/>
              <a:t>-Normally no loss of consciousness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3746-FFCB-4FC8-BD81-23276730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-316933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Post-</a:t>
            </a:r>
            <a:r>
              <a:rPr lang="en-US" sz="4000" b="1" dirty="0" err="1">
                <a:solidFill>
                  <a:srgbClr val="002060"/>
                </a:solidFill>
              </a:rPr>
              <a:t>dural</a:t>
            </a:r>
            <a:r>
              <a:rPr lang="en-US" sz="4000" b="1" dirty="0">
                <a:solidFill>
                  <a:srgbClr val="002060"/>
                </a:solidFill>
              </a:rPr>
              <a:t> puncture headache(PDHD)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A43D-E4F1-415A-A06C-097DC395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1159192"/>
            <a:ext cx="8643938" cy="5347526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It’s severe headache worsening in the upright position and relieved with lying . It’s very common after </a:t>
            </a:r>
            <a:r>
              <a:rPr lang="en-US" sz="2400" u="sng" dirty="0"/>
              <a:t>spinal anesthesia</a:t>
            </a:r>
          </a:p>
          <a:p>
            <a:pPr marL="139700" indent="0" algn="l" rtl="0">
              <a:buNone/>
            </a:pPr>
            <a:endParaRPr lang="en-US" sz="2400" u="sng" dirty="0"/>
          </a:p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Etiology: </a:t>
            </a:r>
            <a:r>
              <a:rPr lang="en-US" sz="2400" dirty="0"/>
              <a:t>CSF leakage from the puncture site </a:t>
            </a:r>
          </a:p>
          <a:p>
            <a:pPr algn="l" rtl="0"/>
            <a:r>
              <a:rPr lang="en-US" sz="2400" dirty="0"/>
              <a:t>Decrease in the CSF volume may lead to compensatory vasodilatation of the cerebral vessels that causes severe headache. Also, accumulation of the CSF in the epidural space irritates the meninges </a:t>
            </a:r>
          </a:p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Managed by: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Analgesia, bed rest and adequate hydration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Epidural blood patch is injected at the site of the  meningeal tear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Other medications: theophylline and hydrocortisone (vasoconstrictors)   </a:t>
            </a:r>
            <a:r>
              <a:rPr lang="en-US" sz="2400" u="sng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0A528-70A1-42EA-B81E-B4DA3538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9B84E-A2CE-4D3B-B697-18EB9CFB3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508" y="4796350"/>
            <a:ext cx="2329960" cy="1816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8730FE-6391-47A5-B1AD-8C2D6B972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388" y="1081556"/>
            <a:ext cx="3296697" cy="35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7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757D-A316-473F-8DE0-63E57546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00" y="-268280"/>
            <a:ext cx="5680400" cy="145524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Total spinal block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53477-DAFA-4F17-8245-C6FB9244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697893"/>
            <a:ext cx="11360800" cy="4555200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>
                <a:solidFill>
                  <a:srgbClr val="000000"/>
                </a:solidFill>
              </a:rPr>
              <a:t>Etiology: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injection of large amounts of anesthetic agents into the spinal cord</a:t>
            </a:r>
          </a:p>
          <a:p>
            <a:pPr algn="l" rtl="0"/>
            <a:r>
              <a:rPr lang="en-US" sz="2400" dirty="0"/>
              <a:t> </a:t>
            </a:r>
          </a:p>
          <a:p>
            <a:pPr algn="l" rtl="0"/>
            <a:r>
              <a:rPr lang="en-US" sz="2400" b="1" dirty="0">
                <a:solidFill>
                  <a:srgbClr val="000000"/>
                </a:solidFill>
              </a:rPr>
              <a:t>Consequences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Respiratory arrest (block of C3-C5 nerve roots)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Hypotension and bradycardia (block of sympathetic fibers T1-T4)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Loss of consciousness (cerebral spread of the anesthetics)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Total paralysis</a:t>
            </a:r>
          </a:p>
          <a:p>
            <a:pPr marL="0" indent="0" algn="l" rtl="0">
              <a:buNone/>
            </a:pPr>
            <a:endParaRPr lang="en-US" sz="2400" dirty="0"/>
          </a:p>
          <a:p>
            <a:pPr algn="l" rtl="0"/>
            <a:r>
              <a:rPr lang="en-US" sz="2400" b="1" dirty="0">
                <a:solidFill>
                  <a:srgbClr val="000000"/>
                </a:solidFill>
              </a:rPr>
              <a:t>Managed by:</a:t>
            </a:r>
          </a:p>
          <a:p>
            <a:pPr marL="0" indent="0" algn="l" rtl="0">
              <a:buNone/>
            </a:pPr>
            <a:r>
              <a:rPr lang="en-US" sz="2400" dirty="0"/>
              <a:t>Intubation and ventilation until the spinal block wears 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005A1-7F7F-44CF-96B9-BB482E16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2F065-3B2B-4833-9824-C5E64185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814" y="4764025"/>
            <a:ext cx="3294185" cy="20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52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39D3-D011-44D3-8FA8-1602D49F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493" y="0"/>
            <a:ext cx="10058400" cy="160934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Hearing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476C-2839-4395-8166-EE53CC0C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57365"/>
            <a:ext cx="6927342" cy="224104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dirty="0"/>
              <a:t>Permanent or transient condition after </a:t>
            </a:r>
            <a:r>
              <a:rPr lang="en-US" sz="2400" dirty="0" err="1"/>
              <a:t>dural</a:t>
            </a:r>
            <a:r>
              <a:rPr lang="en-US" sz="2400" dirty="0"/>
              <a:t> puncture</a:t>
            </a:r>
          </a:p>
          <a:p>
            <a:pPr algn="l" rtl="0"/>
            <a:r>
              <a:rPr lang="en-US" sz="2400" b="1" dirty="0">
                <a:solidFill>
                  <a:srgbClr val="000000"/>
                </a:solidFill>
              </a:rPr>
              <a:t>Causes: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Altering in the CSF pressure (affects the perilymph of the inner ear)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Embolism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EFFD5-EF93-4F06-9603-C84FBE77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0B265D-9AA1-4C98-BCEB-1CE1CBD43492}"/>
              </a:ext>
            </a:extLst>
          </p:cNvPr>
          <p:cNvSpPr txBox="1">
            <a:spLocks/>
          </p:cNvSpPr>
          <p:nvPr/>
        </p:nvSpPr>
        <p:spPr>
          <a:xfrm>
            <a:off x="112776" y="3363682"/>
            <a:ext cx="10058400" cy="1553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</a:rPr>
              <a:t>Hypotension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F67064-1DBA-4970-BC74-2C94BD7CFE74}"/>
              </a:ext>
            </a:extLst>
          </p:cNvPr>
          <p:cNvSpPr txBox="1">
            <a:spLocks/>
          </p:cNvSpPr>
          <p:nvPr/>
        </p:nvSpPr>
        <p:spPr>
          <a:xfrm>
            <a:off x="112776" y="4769113"/>
            <a:ext cx="6954774" cy="17779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6"/>
                </a:solidFill>
              </a:rPr>
              <a:t>one of the most frequent side effects of spinal anesthesia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Occurs normally but may be complicated by higher doses of anesthetics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Etiology: </a:t>
            </a:r>
            <a:r>
              <a:rPr lang="en-US" sz="2400" dirty="0">
                <a:solidFill>
                  <a:schemeClr val="accent6"/>
                </a:solidFill>
              </a:rPr>
              <a:t>partial or total block of the sympathetic nerves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38B348-6EA8-40DF-8840-9B8DCA901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81" t="41689" r="44041" b="22882"/>
          <a:stretch/>
        </p:blipFill>
        <p:spPr>
          <a:xfrm>
            <a:off x="7406640" y="286745"/>
            <a:ext cx="4461510" cy="3259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4129EB-18A9-4F9A-B993-EF7FE2C43C47}"/>
              </a:ext>
            </a:extLst>
          </p:cNvPr>
          <p:cNvSpPr/>
          <p:nvPr/>
        </p:nvSpPr>
        <p:spPr>
          <a:xfrm>
            <a:off x="7790688" y="4917400"/>
            <a:ext cx="1152144" cy="83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Systemic arterial pressure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BABDA9-F353-4E6C-96F0-616AF3017963}"/>
              </a:ext>
            </a:extLst>
          </p:cNvPr>
          <p:cNvSpPr/>
          <p:nvPr/>
        </p:nvSpPr>
        <p:spPr>
          <a:xfrm>
            <a:off x="9385172" y="4917400"/>
            <a:ext cx="1152144" cy="83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Cardiac output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DB7FE2F-6699-4D07-8ABE-95B1D099DE55}"/>
              </a:ext>
            </a:extLst>
          </p:cNvPr>
          <p:cNvSpPr/>
          <p:nvPr/>
        </p:nvSpPr>
        <p:spPr>
          <a:xfrm>
            <a:off x="10894314" y="4917400"/>
            <a:ext cx="1152144" cy="83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Peripheral resistance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B34EA1-1CF9-41D9-A8D6-BBD5E50399EF}"/>
              </a:ext>
            </a:extLst>
          </p:cNvPr>
          <p:cNvSpPr txBox="1"/>
          <p:nvPr/>
        </p:nvSpPr>
        <p:spPr>
          <a:xfrm>
            <a:off x="8997696" y="5103655"/>
            <a:ext cx="33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195F0-1794-4256-B679-4E8AA687BA64}"/>
              </a:ext>
            </a:extLst>
          </p:cNvPr>
          <p:cNvSpPr txBox="1"/>
          <p:nvPr/>
        </p:nvSpPr>
        <p:spPr>
          <a:xfrm>
            <a:off x="10537316" y="5103655"/>
            <a:ext cx="33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85530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699C-3063-41E1-95A7-570B668B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6"/>
            <a:ext cx="11360800" cy="117080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Cauda equina syndrome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6CB8-4E90-446C-AD74-8ECCE293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71" y="1283208"/>
            <a:ext cx="10058400" cy="214579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It is a damage to the cauda equina (bundle of nerves) during needle insertion in the spinal anesthesia </a:t>
            </a:r>
          </a:p>
          <a:p>
            <a:pPr algn="l" rtl="0"/>
            <a:r>
              <a:rPr lang="en-US" sz="2400" b="1" dirty="0">
                <a:solidFill>
                  <a:srgbClr val="000000"/>
                </a:solidFill>
              </a:rPr>
              <a:t>Sign and symptoms: </a:t>
            </a:r>
            <a:r>
              <a:rPr lang="en-US" sz="2400" dirty="0"/>
              <a:t>low back pain radiates to the leg, numbness around the anus and loss of bowel or bladder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56780-CD8D-4DDB-8BA6-082ECB84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163AF-DA17-4924-BE67-B56AB5886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129" y="4747330"/>
            <a:ext cx="2714625" cy="168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CA77C7-6B55-4D7B-AD05-C91E974B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364" y="3595379"/>
            <a:ext cx="4554212" cy="299689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10F5272-30CC-4D06-8847-ABE8B5AAE363}"/>
              </a:ext>
            </a:extLst>
          </p:cNvPr>
          <p:cNvSpPr/>
          <p:nvPr/>
        </p:nvSpPr>
        <p:spPr>
          <a:xfrm>
            <a:off x="7016496" y="4017418"/>
            <a:ext cx="1465943" cy="5225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03C644-D519-491B-8A19-C74BBE5ECA67}"/>
              </a:ext>
            </a:extLst>
          </p:cNvPr>
          <p:cNvCxnSpPr/>
          <p:nvPr/>
        </p:nvCxnSpPr>
        <p:spPr>
          <a:xfrm flipH="1">
            <a:off x="8449242" y="4218150"/>
            <a:ext cx="740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6EF7800-77F2-4291-ADE8-4B71E2D5E7F7}"/>
              </a:ext>
            </a:extLst>
          </p:cNvPr>
          <p:cNvSpPr/>
          <p:nvPr/>
        </p:nvSpPr>
        <p:spPr>
          <a:xfrm>
            <a:off x="4399325" y="4973435"/>
            <a:ext cx="1248229" cy="12337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8E335F-59B4-43D9-BC54-2182310827CF}"/>
              </a:ext>
            </a:extLst>
          </p:cNvPr>
          <p:cNvCxnSpPr/>
          <p:nvPr/>
        </p:nvCxnSpPr>
        <p:spPr>
          <a:xfrm flipH="1">
            <a:off x="5379783" y="4333672"/>
            <a:ext cx="703357" cy="8273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13A8498-E937-4FD2-9FF9-FDAEE7DA41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09" t="45889" b="3086"/>
          <a:stretch/>
        </p:blipFill>
        <p:spPr>
          <a:xfrm>
            <a:off x="123371" y="4218574"/>
            <a:ext cx="3330286" cy="237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81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56780-CD8D-4DDB-8BA6-082ECB84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02CE0-2283-46A3-A661-56C1D2103E51}"/>
              </a:ext>
            </a:extLst>
          </p:cNvPr>
          <p:cNvSpPr txBox="1"/>
          <p:nvPr/>
        </p:nvSpPr>
        <p:spPr>
          <a:xfrm>
            <a:off x="1963674" y="451105"/>
            <a:ext cx="826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Meningitis</a:t>
            </a:r>
            <a:r>
              <a:rPr lang="en-US" sz="48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dirty="0"/>
              <a:t>(septic or aseptic)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76B38D-16A1-412C-9C2E-21DA37DF4B57}"/>
              </a:ext>
            </a:extLst>
          </p:cNvPr>
          <p:cNvSpPr txBox="1"/>
          <p:nvPr/>
        </p:nvSpPr>
        <p:spPr>
          <a:xfrm>
            <a:off x="498963" y="3214340"/>
            <a:ext cx="12200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Bacterial meningitis </a:t>
            </a:r>
            <a:r>
              <a:rPr lang="en-US" sz="1600" dirty="0"/>
              <a:t>is an acute purulent infection of the subarachnoid space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D861F6-5C29-49C9-B789-9A65CA18CDA8}"/>
              </a:ext>
            </a:extLst>
          </p:cNvPr>
          <p:cNvSpPr txBox="1"/>
          <p:nvPr/>
        </p:nvSpPr>
        <p:spPr>
          <a:xfrm>
            <a:off x="498963" y="4922499"/>
            <a:ext cx="7915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Meningitis should be a differential diagnosis in a patient with post spinal headache, fever, seizures and neurological deficits . Blood culture and lumbar puncture should be planned early, and treatment should not be delayed while waiting for results.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6DB7EA-8F89-4A58-9AE1-4E4755924959}"/>
              </a:ext>
            </a:extLst>
          </p:cNvPr>
          <p:cNvSpPr txBox="1"/>
          <p:nvPr/>
        </p:nvSpPr>
        <p:spPr>
          <a:xfrm>
            <a:off x="498963" y="3599060"/>
            <a:ext cx="85219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Possible etiology of post spinal meningitis includes :</a:t>
            </a:r>
          </a:p>
          <a:p>
            <a:r>
              <a:rPr lang="en-US" sz="1600" dirty="0"/>
              <a:t>1.break in the sterile technique with direct inoculation of bacteria,</a:t>
            </a:r>
          </a:p>
          <a:p>
            <a:r>
              <a:rPr lang="en-US" sz="1600" dirty="0"/>
              <a:t>2. hematogenous spread with microscopic bleeding during spinal anesthesia in a septicemic patient </a:t>
            </a:r>
          </a:p>
          <a:p>
            <a:r>
              <a:rPr lang="en-US" sz="1600" dirty="0"/>
              <a:t>3. primary contamination of anesthetic drugs and equipment ( less likely 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0B5F80-2006-4228-B5EA-E0426C85ED6C}"/>
              </a:ext>
            </a:extLst>
          </p:cNvPr>
          <p:cNvSpPr txBox="1"/>
          <p:nvPr/>
        </p:nvSpPr>
        <p:spPr>
          <a:xfrm>
            <a:off x="498963" y="5753496"/>
            <a:ext cx="80735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Empirical intravenous antibiotic should be initiated and antibiotic therapy should be adjusted based on culture and sensitivities report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C2E4E3-F961-43E6-8954-DFE0FEC164A1}"/>
              </a:ext>
            </a:extLst>
          </p:cNvPr>
          <p:cNvSpPr txBox="1"/>
          <p:nvPr/>
        </p:nvSpPr>
        <p:spPr>
          <a:xfrm>
            <a:off x="562705" y="2094022"/>
            <a:ext cx="91710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Aseptic meningitis </a:t>
            </a:r>
            <a:r>
              <a:rPr lang="en-US" sz="1600" dirty="0"/>
              <a:t>is a clinical syndrome characterized by fever or apyrexia, headache, neck stiffness and photophobia. When associated with spinal anesthesia, it has an acute onset within 24H of Dural puncture and a self-limiting course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B372B23-8569-43ED-9B0C-BE92F1E5D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748" y="3086100"/>
            <a:ext cx="2885921" cy="3580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005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41"/>
          <p:cNvGrpSpPr/>
          <p:nvPr/>
        </p:nvGrpSpPr>
        <p:grpSpPr>
          <a:xfrm>
            <a:off x="8994490" y="4683535"/>
            <a:ext cx="2737724" cy="1763340"/>
            <a:chOff x="6604992" y="3597176"/>
            <a:chExt cx="2053293" cy="1322505"/>
          </a:xfrm>
        </p:grpSpPr>
        <p:pic>
          <p:nvPicPr>
            <p:cNvPr id="498" name="Google Shape;498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41902" y="3775940"/>
              <a:ext cx="663738" cy="89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15301" y="3597176"/>
              <a:ext cx="614179" cy="2751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00" name="Google Shape;500;p41"/>
            <p:cNvGrpSpPr/>
            <p:nvPr/>
          </p:nvGrpSpPr>
          <p:grpSpPr>
            <a:xfrm>
              <a:off x="6604992" y="3852437"/>
              <a:ext cx="2053293" cy="1067244"/>
              <a:chOff x="1897325" y="3693558"/>
              <a:chExt cx="2411100" cy="1253517"/>
            </a:xfrm>
          </p:grpSpPr>
          <p:pic>
            <p:nvPicPr>
              <p:cNvPr id="501" name="Google Shape;501;p4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962787" y="3693558"/>
                <a:ext cx="2280051" cy="1212266"/>
              </a:xfrm>
              <a:prstGeom prst="rect">
                <a:avLst/>
              </a:prstGeom>
              <a:noFill/>
              <a:ln>
                <a:noFill/>
              </a:ln>
              <a:effectLst>
                <a:reflection stA="44000" endPos="24000" dist="28575" dir="5400000" fadeDir="5400012" sy="-100000" algn="bl" rotWithShape="0"/>
              </a:effectLst>
            </p:spPr>
          </p:pic>
          <p:sp>
            <p:nvSpPr>
              <p:cNvPr id="502" name="Google Shape;502;p41"/>
              <p:cNvSpPr/>
              <p:nvPr/>
            </p:nvSpPr>
            <p:spPr>
              <a:xfrm>
                <a:off x="1897325" y="4893975"/>
                <a:ext cx="2411100" cy="53100"/>
              </a:xfrm>
              <a:prstGeom prst="ellipse">
                <a:avLst/>
              </a:prstGeom>
              <a:solidFill>
                <a:srgbClr val="4D36B6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3" name="Google Shape;503;p41"/>
          <p:cNvGrpSpPr/>
          <p:nvPr/>
        </p:nvGrpSpPr>
        <p:grpSpPr>
          <a:xfrm>
            <a:off x="8145394" y="5637290"/>
            <a:ext cx="1063569" cy="1131805"/>
            <a:chOff x="1619326" y="4044125"/>
            <a:chExt cx="984300" cy="1047450"/>
          </a:xfrm>
        </p:grpSpPr>
        <p:sp>
          <p:nvSpPr>
            <p:cNvPr id="504" name="Google Shape;504;p41"/>
            <p:cNvSpPr/>
            <p:nvPr/>
          </p:nvSpPr>
          <p:spPr>
            <a:xfrm>
              <a:off x="1619326" y="5038475"/>
              <a:ext cx="984300" cy="53100"/>
            </a:xfrm>
            <a:prstGeom prst="ellipse">
              <a:avLst/>
            </a:prstGeom>
            <a:solidFill>
              <a:srgbClr val="4D36B6">
                <a:alpha val="33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505" name="Google Shape;505;p4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59648" y="4044125"/>
              <a:ext cx="903650" cy="1010975"/>
            </a:xfrm>
            <a:prstGeom prst="rect">
              <a:avLst/>
            </a:prstGeom>
            <a:noFill/>
            <a:ln>
              <a:noFill/>
            </a:ln>
            <a:effectLst>
              <a:reflection stA="28000" endPos="30000" dist="38100" dir="5400000" fadeDir="5400012" sy="-100000" algn="bl" rotWithShape="0"/>
            </a:effectLst>
          </p:spPr>
        </p:pic>
      </p:grpSp>
      <p:grpSp>
        <p:nvGrpSpPr>
          <p:cNvPr id="506" name="Google Shape;506;p41"/>
          <p:cNvGrpSpPr/>
          <p:nvPr/>
        </p:nvGrpSpPr>
        <p:grpSpPr>
          <a:xfrm flipH="1">
            <a:off x="352101" y="3829233"/>
            <a:ext cx="2305464" cy="2798952"/>
            <a:chOff x="5634900" y="2690543"/>
            <a:chExt cx="1812662" cy="2200664"/>
          </a:xfrm>
        </p:grpSpPr>
        <p:sp>
          <p:nvSpPr>
            <p:cNvPr id="507" name="Google Shape;507;p41"/>
            <p:cNvSpPr/>
            <p:nvPr/>
          </p:nvSpPr>
          <p:spPr>
            <a:xfrm>
              <a:off x="5675050" y="4838107"/>
              <a:ext cx="1142100" cy="53100"/>
            </a:xfrm>
            <a:prstGeom prst="ellipse">
              <a:avLst/>
            </a:prstGeom>
            <a:solidFill>
              <a:srgbClr val="4D36B6">
                <a:alpha val="33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508" name="Google Shape;508;p4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34900" y="2690543"/>
              <a:ext cx="1812662" cy="2154431"/>
            </a:xfrm>
            <a:prstGeom prst="rect">
              <a:avLst/>
            </a:prstGeom>
            <a:noFill/>
            <a:ln>
              <a:noFill/>
            </a:ln>
            <a:effectLst>
              <a:reflection stA="54000" endPos="31000" dist="28575" dir="5400000" fadeDir="5400012" sy="-100000" algn="bl" rotWithShape="0"/>
            </a:effectLst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1BF8525-1338-471E-9149-ACF45EC9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03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8442885-29AC-48AB-90AA-811A222F1A23}"/>
              </a:ext>
            </a:extLst>
          </p:cNvPr>
          <p:cNvSpPr txBox="1">
            <a:spLocks/>
          </p:cNvSpPr>
          <p:nvPr/>
        </p:nvSpPr>
        <p:spPr>
          <a:xfrm>
            <a:off x="2606500" y="2163789"/>
            <a:ext cx="686975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rter One"/>
              <a:buNone/>
              <a:defRPr sz="4000" b="0" i="0" u="none" strike="noStrike" cap="none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rter On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A4E8F9"/>
                </a:solidFill>
                <a:effectLst/>
                <a:uLnTx/>
                <a:uFillTx/>
                <a:latin typeface="Carter One"/>
                <a:sym typeface="Carter One"/>
              </a:rPr>
              <a:t>Important complications of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352BD">
                    <a:lumMod val="75000"/>
                  </a:srgbClr>
                </a:solidFill>
                <a:effectLst/>
                <a:uLnTx/>
                <a:uFillTx/>
                <a:latin typeface="Carter One"/>
                <a:sym typeface="Carter One"/>
              </a:rPr>
              <a:t>local anesthesia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rter One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2352BD">
                  <a:lumMod val="75000"/>
                </a:srgbClr>
              </a:solidFill>
              <a:effectLst/>
              <a:uLnTx/>
              <a:uFillTx/>
              <a:latin typeface="Carter One"/>
              <a:sym typeface="Carter One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0460C33-576E-4568-AC0F-1AD5904AD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6863" y="2052638"/>
            <a:ext cx="6518275" cy="3638550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Block of the peripheral nerve </a:t>
            </a:r>
          </a:p>
        </p:txBody>
      </p:sp>
    </p:spTree>
    <p:extLst>
      <p:ext uri="{BB962C8B-B14F-4D97-AF65-F5344CB8AC3E}">
        <p14:creationId xmlns:p14="http://schemas.microsoft.com/office/powerpoint/2010/main" val="2761483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9BD4-6A78-4CBB-8E54-BD396C97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188138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Complications of local anesthesia: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9D479-80A9-4B87-A92A-FE62CEEA0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15" y="1134717"/>
            <a:ext cx="10058400" cy="4050792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3600" dirty="0"/>
              <a:t>Nerve injury (direct injury)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600" dirty="0"/>
              <a:t>Pain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600" dirty="0"/>
              <a:t>Infection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600" dirty="0"/>
              <a:t>Ischemic necrosis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600" dirty="0"/>
              <a:t>Bleeding and hematoma</a:t>
            </a:r>
          </a:p>
          <a:p>
            <a:pPr marL="0" indent="0" algn="l" rtl="0">
              <a:buNone/>
            </a:pPr>
            <a:r>
              <a:rPr lang="en-US" sz="3600" dirty="0"/>
              <a:t>               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4AC28-B96B-4AFF-9A4E-89EA89F8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93C3F-46CD-409E-A948-8DA20F726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090" y="4323496"/>
            <a:ext cx="2647950" cy="1724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F816D7-5AA5-4356-9A69-7FC6BDDDD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977" y="3380013"/>
            <a:ext cx="1685925" cy="3361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051C2C-20CF-4610-A491-65ABC91BE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6118" y="352486"/>
            <a:ext cx="2144585" cy="28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1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0842-8999-4C32-A3F1-C269D480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79E6-5473-4350-9A64-F597BF62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63" y="1612314"/>
            <a:ext cx="10779368" cy="4747134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solidFill>
                  <a:schemeClr val="accent5"/>
                </a:solidFill>
              </a:rPr>
              <a:t>Complications of anesthesia are inevitable even with experienced doctors.</a:t>
            </a:r>
          </a:p>
          <a:p>
            <a:pPr marL="139700" indent="0" algn="l" rtl="0">
              <a:buNone/>
            </a:pPr>
            <a:endParaRPr lang="ar-JO" sz="2400" dirty="0">
              <a:solidFill>
                <a:schemeClr val="accent5"/>
              </a:solidFill>
            </a:endParaRPr>
          </a:p>
          <a:p>
            <a:pPr algn="l" rtl="0"/>
            <a:r>
              <a:rPr lang="en-US" sz="2400" dirty="0">
                <a:solidFill>
                  <a:schemeClr val="accent5"/>
                </a:solidFill>
              </a:rPr>
              <a:t>These complications range from minor to major serious problems.</a:t>
            </a:r>
          </a:p>
          <a:p>
            <a:pPr marL="139700" indent="0" algn="l" rtl="0"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algn="l" rtl="0"/>
            <a:r>
              <a:rPr lang="en-US" sz="2400" dirty="0">
                <a:solidFill>
                  <a:schemeClr val="accent5"/>
                </a:solidFill>
              </a:rPr>
              <a:t>By some estimates, the death rate from general anesthesia is about 1 in 250,000 patients.</a:t>
            </a:r>
          </a:p>
          <a:p>
            <a:pPr marL="139700" indent="0" algn="l" rtl="0"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algn="l" rtl="0"/>
            <a:r>
              <a:rPr lang="en-US" sz="2400" u="sng" dirty="0">
                <a:solidFill>
                  <a:schemeClr val="accent5"/>
                </a:solidFill>
              </a:rPr>
              <a:t>The specific risks </a:t>
            </a:r>
            <a:r>
              <a:rPr lang="en-US" sz="2400" dirty="0">
                <a:solidFill>
                  <a:schemeClr val="accent5"/>
                </a:solidFill>
              </a:rPr>
              <a:t>of anesthesia vary with the </a:t>
            </a:r>
            <a:r>
              <a:rPr lang="en-US" sz="2400" b="1" dirty="0">
                <a:solidFill>
                  <a:schemeClr val="accent5"/>
                </a:solidFill>
              </a:rPr>
              <a:t>kind of anesthesia </a:t>
            </a:r>
            <a:r>
              <a:rPr lang="en-US" sz="2400" dirty="0">
                <a:solidFill>
                  <a:schemeClr val="accent5"/>
                </a:solidFill>
              </a:rPr>
              <a:t>, </a:t>
            </a:r>
            <a:r>
              <a:rPr lang="en-US" sz="2400" b="1" dirty="0">
                <a:solidFill>
                  <a:schemeClr val="accent5"/>
                </a:solidFill>
              </a:rPr>
              <a:t>type of surgery </a:t>
            </a:r>
            <a:r>
              <a:rPr lang="en-US" sz="2400" dirty="0">
                <a:solidFill>
                  <a:schemeClr val="accent5"/>
                </a:solidFill>
              </a:rPr>
              <a:t>(elective or emergent) and </a:t>
            </a:r>
            <a:r>
              <a:rPr lang="en-US" sz="2400" b="1" dirty="0">
                <a:solidFill>
                  <a:schemeClr val="accent5"/>
                </a:solidFill>
              </a:rPr>
              <a:t>patient specific factors</a:t>
            </a:r>
            <a:r>
              <a:rPr lang="en-US" sz="2400" dirty="0">
                <a:solidFill>
                  <a:schemeClr val="accent5"/>
                </a:solidFill>
              </a:rPr>
              <a:t>.</a:t>
            </a:r>
          </a:p>
          <a:p>
            <a:pPr marL="139700" indent="0" algn="l" rtl="0"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algn="l" rtl="0"/>
            <a:r>
              <a:rPr lang="en-US" sz="2400" dirty="0">
                <a:solidFill>
                  <a:schemeClr val="accent5"/>
                </a:solidFill>
              </a:rPr>
              <a:t>Although complications of anesthesia are imperative, there are some factors that prevent them.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FD4CC-720C-438F-8148-2445148D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95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D9BEF0-BFD2-4171-83D4-C5349DD50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35" y="182109"/>
            <a:ext cx="10058400" cy="644729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Specific serious side effects </a:t>
            </a:r>
          </a:p>
          <a:p>
            <a:pPr marL="0" indent="0" algn="ctr" rtl="0">
              <a:buNone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of some drugs </a:t>
            </a:r>
            <a:endParaRPr lang="ar-JO" sz="2400" b="1" dirty="0">
              <a:solidFill>
                <a:srgbClr val="008000"/>
              </a:solidFill>
            </a:endParaRPr>
          </a:p>
          <a:p>
            <a:pPr algn="l" rtl="0"/>
            <a:endParaRPr lang="ar-JO" sz="2400" dirty="0"/>
          </a:p>
          <a:p>
            <a:pPr algn="l" rtl="0"/>
            <a:endParaRPr lang="ar-JO" sz="2400" dirty="0"/>
          </a:p>
          <a:p>
            <a:pPr algn="l" rtl="0"/>
            <a:r>
              <a:rPr lang="en-US" sz="2400" dirty="0"/>
              <a:t>Post-operative halothane </a:t>
            </a:r>
            <a:r>
              <a:rPr lang="en-US" sz="2400" dirty="0">
                <a:solidFill>
                  <a:srgbClr val="FF0000"/>
                </a:solidFill>
              </a:rPr>
              <a:t>hepatitis</a:t>
            </a:r>
            <a:r>
              <a:rPr lang="en-US" sz="2400" dirty="0"/>
              <a:t> </a:t>
            </a:r>
            <a:r>
              <a:rPr lang="en-US" sz="2400" b="1" dirty="0"/>
              <a:t>halothane</a:t>
            </a:r>
            <a:r>
              <a:rPr lang="en-US" sz="2400" dirty="0"/>
              <a:t> (is hepatotoxic)</a:t>
            </a:r>
          </a:p>
          <a:p>
            <a:pPr marL="139700" indent="0" algn="l" rtl="0">
              <a:buNone/>
            </a:pPr>
            <a:endParaRPr lang="en-US" sz="2400" dirty="0"/>
          </a:p>
          <a:p>
            <a:pPr algn="l" rtl="0"/>
            <a:r>
              <a:rPr lang="en-US" sz="2400" dirty="0">
                <a:solidFill>
                  <a:srgbClr val="FF0000"/>
                </a:solidFill>
              </a:rPr>
              <a:t>Malignant hyperthermia </a:t>
            </a:r>
            <a:r>
              <a:rPr lang="en-US" sz="2400" dirty="0"/>
              <a:t>may occur in susceptible patients given </a:t>
            </a:r>
            <a:r>
              <a:rPr lang="en-US" sz="2400" b="1" dirty="0"/>
              <a:t>inhalational anesthetics </a:t>
            </a:r>
            <a:r>
              <a:rPr lang="en-US" sz="2400" dirty="0"/>
              <a:t>(N2O , enflurane, sevoflurane, </a:t>
            </a:r>
            <a:r>
              <a:rPr lang="en-US" sz="2400" u="sng" dirty="0"/>
              <a:t>halothane</a:t>
            </a:r>
            <a:r>
              <a:rPr lang="en-US" sz="2400" dirty="0"/>
              <a:t>)</a:t>
            </a:r>
          </a:p>
          <a:p>
            <a:pPr marL="139700" indent="0" algn="l" rtl="0">
              <a:buNone/>
            </a:pPr>
            <a:endParaRPr lang="en-US" sz="2400" dirty="0"/>
          </a:p>
          <a:p>
            <a:pPr algn="l" rtl="0"/>
            <a:r>
              <a:rPr lang="en-US" sz="2400" dirty="0"/>
              <a:t>All hypnotics(anesthetics) cause hypotension except </a:t>
            </a:r>
            <a:r>
              <a:rPr lang="en-US" sz="2400" b="1" dirty="0"/>
              <a:t>ketamine</a:t>
            </a:r>
            <a:r>
              <a:rPr lang="en-US" sz="2400" dirty="0"/>
              <a:t> causes </a:t>
            </a:r>
            <a:r>
              <a:rPr lang="en-US" sz="2400" dirty="0">
                <a:solidFill>
                  <a:srgbClr val="FF0000"/>
                </a:solidFill>
              </a:rPr>
              <a:t>hypertension</a:t>
            </a:r>
            <a:r>
              <a:rPr lang="en-US" sz="2400" dirty="0"/>
              <a:t> because it induces catecholamines release </a:t>
            </a:r>
          </a:p>
          <a:p>
            <a:pPr marL="139700" indent="0" algn="l" rtl="0">
              <a:buNone/>
            </a:pPr>
            <a:endParaRPr lang="en-US" sz="2400" dirty="0"/>
          </a:p>
          <a:p>
            <a:pPr algn="l" rtl="0"/>
            <a:r>
              <a:rPr lang="en-US" sz="2400" dirty="0"/>
              <a:t>All </a:t>
            </a:r>
            <a:r>
              <a:rPr lang="en-US" sz="2400" b="1" dirty="0"/>
              <a:t>opioids</a:t>
            </a:r>
            <a:r>
              <a:rPr lang="en-US" sz="2400" dirty="0"/>
              <a:t> causes </a:t>
            </a:r>
            <a:r>
              <a:rPr lang="en-US" sz="2400" dirty="0">
                <a:solidFill>
                  <a:srgbClr val="FF0000"/>
                </a:solidFill>
              </a:rPr>
              <a:t>respiratory depression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487DA4-D6A8-43A5-B954-870552C7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52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8016-1A08-4D12-A06F-F7C1637F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0303" y="1425470"/>
            <a:ext cx="13772606" cy="2524737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ookman Old Style" panose="02050604050505020204" pitchFamily="18" charset="0"/>
              </a:rPr>
              <a:t>Thank you !</a:t>
            </a:r>
            <a:r>
              <a:rPr lang="ar-AE" sz="8000" dirty="0">
                <a:latin typeface="Bookman Old Style" panose="02050604050505020204" pitchFamily="18" charset="0"/>
              </a:rPr>
              <a:t> ☻</a:t>
            </a:r>
            <a:endParaRPr lang="en-US" sz="8000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46E5A-B182-4A8C-8234-842FD785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9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54E5-4AF2-4474-9FEA-0E9B4EE3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76" y="1154833"/>
            <a:ext cx="12090562" cy="763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is at risk for anesthesia complications?</a:t>
            </a:r>
            <a:b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4800" b="1" dirty="0">
              <a:solidFill>
                <a:schemeClr val="tx2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00522-808B-483F-86ED-1D1842D79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2400" dirty="0"/>
              <a:t>-Certain factors make it riskier to receive anesthesia, including:</a:t>
            </a:r>
          </a:p>
          <a:p>
            <a:endParaRPr lang="en-US" dirty="0"/>
          </a:p>
          <a:p>
            <a:r>
              <a:rPr lang="en-US" sz="2400" dirty="0"/>
              <a:t>Advanced age.</a:t>
            </a:r>
          </a:p>
          <a:p>
            <a:r>
              <a:rPr lang="en-US" sz="2400" dirty="0"/>
              <a:t>Diabetes or kidney disease.</a:t>
            </a:r>
          </a:p>
          <a:p>
            <a:r>
              <a:rPr lang="en-US" sz="2400" dirty="0"/>
              <a:t>Family history of malignant hyperthermia (anesthesia allergy).</a:t>
            </a:r>
          </a:p>
          <a:p>
            <a:r>
              <a:rPr lang="en-US" sz="2400" dirty="0"/>
              <a:t>Heart disease, high blood pressure (hypertension) or strokes.</a:t>
            </a:r>
          </a:p>
          <a:p>
            <a:r>
              <a:rPr lang="en-US" sz="2400" dirty="0"/>
              <a:t>Lung disease, such as asthma or chronic obstructive pulmonary disease (COPD).</a:t>
            </a:r>
          </a:p>
          <a:p>
            <a:r>
              <a:rPr lang="en-US" sz="2400" dirty="0"/>
              <a:t>Obesity (high body mass index or BMI).</a:t>
            </a:r>
          </a:p>
          <a:p>
            <a:r>
              <a:rPr lang="en-US" sz="2400" dirty="0"/>
              <a:t>Seizures or neurological disorders.</a:t>
            </a:r>
          </a:p>
          <a:p>
            <a:r>
              <a:rPr lang="en-US" sz="2400" dirty="0"/>
              <a:t>Sleep apnea.</a:t>
            </a:r>
          </a:p>
          <a:p>
            <a:r>
              <a:rPr lang="en-US" sz="2400" dirty="0"/>
              <a:t>Smoking.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E4A2A-17B6-4779-9C79-6C9D4A85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CF134-EC6D-4EA5-BEE2-9515DDF8B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1" b="89869" l="4739" r="898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8801" y="1380391"/>
            <a:ext cx="3023199" cy="302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8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anesthetists do to prevent complications?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603" y="3344243"/>
            <a:ext cx="8596668" cy="3578186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The general health.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Any medications taken by the patient.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Any  drug allergies that the patient may have.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Previous anesthetic history including family history.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Tobacco and Alcohol intake.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/>
              <a:t>Examination of airway , lungs and heart.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59EC3-A685-46A6-8A39-6E9D73DD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B4760-BC30-48C7-9ECA-AD5DF3B8A06C}"/>
              </a:ext>
            </a:extLst>
          </p:cNvPr>
          <p:cNvSpPr txBox="1"/>
          <p:nvPr/>
        </p:nvSpPr>
        <p:spPr>
          <a:xfrm>
            <a:off x="832603" y="2228726"/>
            <a:ext cx="1005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i="1" dirty="0"/>
              <a:t>The anesthetist will see the patient before the operation and ask about:</a:t>
            </a:r>
          </a:p>
        </p:txBody>
      </p:sp>
    </p:spTree>
    <p:extLst>
      <p:ext uri="{BB962C8B-B14F-4D97-AF65-F5344CB8AC3E}">
        <p14:creationId xmlns:p14="http://schemas.microsoft.com/office/powerpoint/2010/main" val="111211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Regarding the general health: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752" y="1874666"/>
            <a:ext cx="10058400" cy="405079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Using the ASA physical status Classification System: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CE060-DD57-4286-8072-90E4EBA2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14" y="1874666"/>
            <a:ext cx="8743715" cy="43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2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Regarding medications: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427" y="1508646"/>
            <a:ext cx="9931582" cy="514537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Any use of recreational drugs (Heroin, Cocaine, Prescription opioids , Methamphetamine and hallucinogens).</a:t>
            </a:r>
            <a:endParaRPr lang="en-US" dirty="0"/>
          </a:p>
          <a:p>
            <a:pPr algn="l" rtl="0"/>
            <a:r>
              <a:rPr lang="en-US" sz="2400" dirty="0"/>
              <a:t>Chronic use of analgesics .</a:t>
            </a:r>
          </a:p>
          <a:p>
            <a:pPr algn="l" rtl="0"/>
            <a:r>
              <a:rPr lang="en-US" sz="2400" dirty="0"/>
              <a:t>Some drugs must </a:t>
            </a:r>
            <a:r>
              <a:rPr lang="en-US" sz="2400" u="sng" dirty="0"/>
              <a:t>not be omitted</a:t>
            </a:r>
            <a:r>
              <a:rPr lang="en-US" sz="2400" dirty="0"/>
              <a:t> before the anesthesia : </a:t>
            </a:r>
            <a:r>
              <a:rPr lang="en-US" sz="2400" dirty="0">
                <a:solidFill>
                  <a:srgbClr val="FF0000"/>
                </a:solidFill>
              </a:rPr>
              <a:t>Immunosuppressants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, </a:t>
            </a:r>
            <a:r>
              <a:rPr lang="en-US" sz="2400" dirty="0">
                <a:solidFill>
                  <a:srgbClr val="FF0000"/>
                </a:solidFill>
              </a:rPr>
              <a:t>cancer drugs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</a:rPr>
              <a:t>thyroid drugs 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anti-reflux medications</a:t>
            </a:r>
            <a:r>
              <a:rPr lang="en-US" sz="2400" dirty="0"/>
              <a:t> , </a:t>
            </a:r>
            <a:r>
              <a:rPr lang="en-US" sz="2400" dirty="0">
                <a:solidFill>
                  <a:srgbClr val="FF0000"/>
                </a:solidFill>
              </a:rPr>
              <a:t>anti epileptics</a:t>
            </a:r>
            <a:r>
              <a:rPr lang="en-US" sz="2400" dirty="0"/>
              <a:t> , </a:t>
            </a:r>
            <a:r>
              <a:rPr lang="en-US" sz="2400" dirty="0">
                <a:solidFill>
                  <a:srgbClr val="FF0000"/>
                </a:solidFill>
              </a:rPr>
              <a:t>anti- Parkinson drugs </a:t>
            </a:r>
            <a:r>
              <a:rPr lang="en-US" sz="2400" dirty="0"/>
              <a:t>and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all cardiovascular medications with exceptions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 rtl="0"/>
            <a:r>
              <a:rPr lang="en-US" sz="2400" dirty="0"/>
              <a:t>Some drugs must be </a:t>
            </a:r>
            <a:r>
              <a:rPr lang="en-US" sz="2400" u="sng" dirty="0"/>
              <a:t>omitted</a:t>
            </a:r>
            <a:r>
              <a:rPr lang="en-US" sz="2400" dirty="0"/>
              <a:t> before the anesthesia:                  </a:t>
            </a:r>
            <a:r>
              <a:rPr lang="en-US" sz="2400" dirty="0">
                <a:solidFill>
                  <a:srgbClr val="FF0000"/>
                </a:solidFill>
              </a:rPr>
              <a:t>Diuretics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ACE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inhibitors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</a:rPr>
              <a:t>ARBs</a:t>
            </a:r>
            <a:r>
              <a:rPr lang="en-US" sz="2400" dirty="0"/>
              <a:t> , </a:t>
            </a:r>
            <a:r>
              <a:rPr lang="en-US" sz="2400" dirty="0">
                <a:solidFill>
                  <a:srgbClr val="FF0000"/>
                </a:solidFill>
              </a:rPr>
              <a:t>calcium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channel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blockers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NSAIDS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and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blood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thinners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algn="l" rtl="0">
              <a:buNone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AA822-7A19-4BE7-805C-077641E4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2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474A-B0CA-7357-7DBB-3FB871BD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0" y="95527"/>
            <a:ext cx="11360800" cy="763600"/>
          </a:xfrm>
        </p:spPr>
        <p:txBody>
          <a:bodyPr/>
          <a:lstStyle/>
          <a:p>
            <a:r>
              <a:rPr lang="en-US" dirty="0"/>
              <a:t>AIRWAY ASSESSMENT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57CE6-BB59-0EFB-1C4B-E3FE1A13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212AF-7F06-24C7-55B3-164D13DB72FC}"/>
              </a:ext>
            </a:extLst>
          </p:cNvPr>
          <p:cNvSpPr txBox="1"/>
          <p:nvPr/>
        </p:nvSpPr>
        <p:spPr>
          <a:xfrm>
            <a:off x="374960" y="859127"/>
            <a:ext cx="9561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A preanesthetic airway assessment is mandatory before every anesthetic procedure,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/>
                </a:solidFill>
              </a:rPr>
              <a:t>it allows time to plan an appropriate anesthetic technique.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Several anatomical and functional maneuvers can be performed to estimate the difficulty of endotracheal intubation and successful ventilation (with or without intubation). Assessments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Mouth opening: an incisor distance of 3 cm or greater is desirable in an adult.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Neck circumference: A neck circumference of greater than 17 inches is associated with difficulties in visualization of the glottic opening.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Thyromental distance: This is the distance between the mentum (chin) and the superior thyroid notch. A distance greater than 3 fingerbreadths is desirable.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 err="1">
                <a:solidFill>
                  <a:schemeClr val="accent5"/>
                </a:solidFill>
              </a:rPr>
              <a:t>Mallampati</a:t>
            </a:r>
            <a:r>
              <a:rPr lang="en-US" sz="2400" b="1" u="sng" dirty="0">
                <a:solidFill>
                  <a:schemeClr val="accent5"/>
                </a:solidFill>
              </a:rPr>
              <a:t>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917728185"/>
      </p:ext>
    </p:extLst>
  </p:cSld>
  <p:clrMapOvr>
    <a:masterClrMapping/>
  </p:clrMapOvr>
</p:sld>
</file>

<file path=ppt/theme/theme1.xml><?xml version="1.0" encoding="utf-8"?>
<a:theme xmlns:a="http://schemas.openxmlformats.org/drawingml/2006/main" name="Ambulatory Surgery Center by Slidesgo">
  <a:themeElements>
    <a:clrScheme name="Simple Light">
      <a:dk1>
        <a:srgbClr val="A4E8F9"/>
      </a:dk1>
      <a:lt1>
        <a:srgbClr val="3195C2"/>
      </a:lt1>
      <a:dk2>
        <a:srgbClr val="E0ECFE"/>
      </a:dk2>
      <a:lt2>
        <a:srgbClr val="45A3E9"/>
      </a:lt2>
      <a:accent1>
        <a:srgbClr val="2352BD"/>
      </a:accent1>
      <a:accent2>
        <a:srgbClr val="8399F0"/>
      </a:accent2>
      <a:accent3>
        <a:srgbClr val="4D36B6"/>
      </a:accent3>
      <a:accent4>
        <a:srgbClr val="4A2F81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mbulatory Surgery Center by Slidesgo">
  <a:themeElements>
    <a:clrScheme name="Simple Light">
      <a:dk1>
        <a:srgbClr val="A4E8F9"/>
      </a:dk1>
      <a:lt1>
        <a:srgbClr val="3195C2"/>
      </a:lt1>
      <a:dk2>
        <a:srgbClr val="E0ECFE"/>
      </a:dk2>
      <a:lt2>
        <a:srgbClr val="45A3E9"/>
      </a:lt2>
      <a:accent1>
        <a:srgbClr val="2352BD"/>
      </a:accent1>
      <a:accent2>
        <a:srgbClr val="8399F0"/>
      </a:accent2>
      <a:accent3>
        <a:srgbClr val="4D36B6"/>
      </a:accent3>
      <a:accent4>
        <a:srgbClr val="4A2F81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mbulatory Surgery Center by Slidesgo">
  <a:themeElements>
    <a:clrScheme name="Simple Light">
      <a:dk1>
        <a:srgbClr val="A4E8F9"/>
      </a:dk1>
      <a:lt1>
        <a:srgbClr val="3195C2"/>
      </a:lt1>
      <a:dk2>
        <a:srgbClr val="E0ECFE"/>
      </a:dk2>
      <a:lt2>
        <a:srgbClr val="45A3E9"/>
      </a:lt2>
      <a:accent1>
        <a:srgbClr val="2352BD"/>
      </a:accent1>
      <a:accent2>
        <a:srgbClr val="8399F0"/>
      </a:accent2>
      <a:accent3>
        <a:srgbClr val="4D36B6"/>
      </a:accent3>
      <a:accent4>
        <a:srgbClr val="4A2F81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Ambulatory Surgery Center by Slidesgo</Template>
  <TotalTime>6642</TotalTime>
  <Words>2674</Words>
  <Application>Microsoft Office PowerPoint</Application>
  <PresentationFormat>Widescreen</PresentationFormat>
  <Paragraphs>366</Paragraphs>
  <Slides>41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61" baseType="lpstr">
      <vt:lpstr>Microsoft YaHei Light</vt:lpstr>
      <vt:lpstr>Arial</vt:lpstr>
      <vt:lpstr>Arial</vt:lpstr>
      <vt:lpstr>Bookman Old Style</vt:lpstr>
      <vt:lpstr>Calibri</vt:lpstr>
      <vt:lpstr>Calibri Light</vt:lpstr>
      <vt:lpstr>Cambria</vt:lpstr>
      <vt:lpstr>Carter One</vt:lpstr>
      <vt:lpstr>Lato</vt:lpstr>
      <vt:lpstr>Montserrat</vt:lpstr>
      <vt:lpstr>Niramit</vt:lpstr>
      <vt:lpstr>Proxima Nova</vt:lpstr>
      <vt:lpstr>Proxima Nova Semibold</vt:lpstr>
      <vt:lpstr>Raleway</vt:lpstr>
      <vt:lpstr>Trebuchet MS</vt:lpstr>
      <vt:lpstr>Wingdings</vt:lpstr>
      <vt:lpstr>Ambulatory Surgery Center by Slidesgo</vt:lpstr>
      <vt:lpstr>Slidesgo Final Pages</vt:lpstr>
      <vt:lpstr>1_Ambulatory Surgery Center by Slidesgo</vt:lpstr>
      <vt:lpstr>2_Ambulatory Surgery Center by Slidesgo</vt:lpstr>
      <vt:lpstr>Complications            of anesthesia </vt:lpstr>
      <vt:lpstr>Anesthesia </vt:lpstr>
      <vt:lpstr>Types of Anesthesia </vt:lpstr>
      <vt:lpstr>Introduction:</vt:lpstr>
      <vt:lpstr>Who is at risk for anesthesia complications? </vt:lpstr>
      <vt:lpstr>What do anesthetists do to prevent complications?</vt:lpstr>
      <vt:lpstr>Regarding the general health:</vt:lpstr>
      <vt:lpstr>Regarding medications:</vt:lpstr>
      <vt:lpstr>AIRWAY ASSESSMENT </vt:lpstr>
      <vt:lpstr>Examination of the airway using the Mallampati Score:</vt:lpstr>
      <vt:lpstr>Examination of the airway using the Mallampati Score:</vt:lpstr>
      <vt:lpstr>01</vt:lpstr>
      <vt:lpstr>Air way injury </vt:lpstr>
      <vt:lpstr>Why adhesive tape is used??</vt:lpstr>
      <vt:lpstr>Post-operative Nausea and Vomiting (PONV)  - is any nausea, vomiting or retching in the first 24-48 hours following surgery. It is one of the most common side effects of anesthesia, occurring in up to 30% of all post-operative patients, and a leading cause for patient dissatisfaction after anesthesia.  </vt:lpstr>
      <vt:lpstr>Post-operative Nausea and Vomiting (PONV)   </vt:lpstr>
      <vt:lpstr>Nerve injury</vt:lpstr>
      <vt:lpstr>Awareness Under Anesthesia </vt:lpstr>
      <vt:lpstr>prevention</vt:lpstr>
      <vt:lpstr>Pulmonary complications </vt:lpstr>
      <vt:lpstr>PowerPoint Presentation</vt:lpstr>
      <vt:lpstr>3- Aspiration: </vt:lpstr>
      <vt:lpstr>3- Aspiration: </vt:lpstr>
      <vt:lpstr>PowerPoint Presentation</vt:lpstr>
      <vt:lpstr>PowerPoint Presentation</vt:lpstr>
      <vt:lpstr>PowerPoint Presentation</vt:lpstr>
      <vt:lpstr>8- Scoline apnea :</vt:lpstr>
      <vt:lpstr>Circulatory complications</vt:lpstr>
      <vt:lpstr>Circulatory complications</vt:lpstr>
      <vt:lpstr>PowerPoint Presentation</vt:lpstr>
      <vt:lpstr>PowerPoint Presentation</vt:lpstr>
      <vt:lpstr>02</vt:lpstr>
      <vt:lpstr>Post-dural puncture headache(PDHD)</vt:lpstr>
      <vt:lpstr>Total spinal block </vt:lpstr>
      <vt:lpstr>Hearing loss</vt:lpstr>
      <vt:lpstr>Cauda equina syndrome </vt:lpstr>
      <vt:lpstr>PowerPoint Presentation</vt:lpstr>
      <vt:lpstr>03</vt:lpstr>
      <vt:lpstr>Complications of local anesthesia:</vt:lpstr>
      <vt:lpstr>PowerPoint Presentation</vt:lpstr>
      <vt:lpstr>Thank you ! 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of anesthesia</dc:title>
  <dc:creator>Windows User</dc:creator>
  <cp:lastModifiedBy>Ne'meh Issa Naser</cp:lastModifiedBy>
  <cp:revision>364</cp:revision>
  <dcterms:created xsi:type="dcterms:W3CDTF">2020-10-09T17:37:05Z</dcterms:created>
  <dcterms:modified xsi:type="dcterms:W3CDTF">2022-11-07T16:14:30Z</dcterms:modified>
</cp:coreProperties>
</file>