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Lst>
  <p:sldSz cy="6858000" cx="12192000"/>
  <p:notesSz cx="6858000" cy="9144000"/>
  <p:embeddedFontLst>
    <p:embeddedFont>
      <p:font typeface="Libre Franklin SemiBold"/>
      <p:regular r:id="rId73"/>
      <p:bold r:id="rId74"/>
      <p:italic r:id="rId75"/>
      <p:boldItalic r:id="rId76"/>
    </p:embeddedFont>
    <p:embeddedFont>
      <p:font typeface="Libre Franklin"/>
      <p:regular r:id="rId77"/>
      <p:bold r:id="rId78"/>
      <p:italic r:id="rId79"/>
      <p:boldItalic r:id="rId80"/>
    </p:embeddedFont>
    <p:embeddedFont>
      <p:font typeface="Roboto"/>
      <p:regular r:id="rId81"/>
      <p:bold r:id="rId82"/>
      <p:italic r:id="rId83"/>
      <p:boldItalic r:id="rId84"/>
    </p:embeddedFont>
    <p:embeddedFont>
      <p:font typeface="Century Schoolbook"/>
      <p:regular r:id="rId85"/>
      <p:bold r:id="rId86"/>
      <p:italic r:id="rId87"/>
      <p:boldItalic r:id="rId88"/>
    </p:embeddedFont>
    <p:embeddedFont>
      <p:font typeface="Candara"/>
      <p:regular r:id="rId89"/>
      <p:bold r:id="rId90"/>
      <p:italic r:id="rId91"/>
      <p:boldItalic r:id="rId92"/>
    </p:embeddedFont>
    <p:embeddedFont>
      <p:font typeface="Poppins Medium"/>
      <p:regular r:id="rId93"/>
      <p:bold r:id="rId94"/>
      <p:italic r:id="rId95"/>
      <p:boldItalic r:id="rId96"/>
    </p:embeddedFont>
    <p:embeddedFont>
      <p:font typeface="Century Gothic"/>
      <p:regular r:id="rId97"/>
      <p:bold r:id="rId98"/>
      <p:italic r:id="rId99"/>
      <p:boldItalic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B4ED200-7FD9-4FD0-9CBF-9C1B8C284EB2}">
  <a:tblStyle styleId="{AB4ED200-7FD9-4FD0-9CBF-9C1B8C284EB2}" styleName="Table_0">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EDED"/>
          </a:solidFill>
        </a:fill>
      </a:tcStyle>
    </a:wholeTbl>
    <a:band1H>
      <a:tcTxStyle/>
      <a:tcStyle>
        <a:fill>
          <a:solidFill>
            <a:srgbClr val="DADAD8"/>
          </a:solidFill>
        </a:fill>
      </a:tcStyle>
    </a:band1H>
    <a:band2H>
      <a:tcTxStyle/>
    </a:band2H>
    <a:band1V>
      <a:tcTxStyle/>
      <a:tcStyle>
        <a:fill>
          <a:solidFill>
            <a:srgbClr val="DADAD8"/>
          </a:solidFill>
        </a:fill>
      </a:tcStyle>
    </a:band1V>
    <a:band2V>
      <a:tcTxStyle/>
    </a:band2V>
    <a:lastCol>
      <a:tcTxStyle b="on" i="off">
        <a:font>
          <a:latin typeface="Franklin Gothic Book"/>
          <a:ea typeface="Franklin Gothic Book"/>
          <a:cs typeface="Franklin Gothic Book"/>
        </a:font>
        <a:schemeClr val="lt1"/>
      </a:tcTxStyle>
      <a:tcStyle>
        <a:fill>
          <a:solidFill>
            <a:schemeClr val="accent1"/>
          </a:solidFill>
        </a:fill>
      </a:tcStyle>
    </a:lastCol>
    <a:firstCol>
      <a:tcTxStyle b="on" i="off">
        <a:font>
          <a:latin typeface="Franklin Gothic Book"/>
          <a:ea typeface="Franklin Gothic Book"/>
          <a:cs typeface="Franklin Gothic Book"/>
        </a:font>
        <a:schemeClr val="lt1"/>
      </a:tcTxStyle>
      <a:tcStyle>
        <a:fill>
          <a:solidFill>
            <a:schemeClr val="accent1"/>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0" Type="http://schemas.openxmlformats.org/officeDocument/2006/relationships/font" Target="fonts/CenturyGothic-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PoppinsMedium-italic.fntdata"/><Relationship Id="rId94" Type="http://schemas.openxmlformats.org/officeDocument/2006/relationships/font" Target="fonts/PoppinsMedium-bold.fntdata"/><Relationship Id="rId97" Type="http://schemas.openxmlformats.org/officeDocument/2006/relationships/font" Target="fonts/CenturyGothic-regular.fntdata"/><Relationship Id="rId96" Type="http://schemas.openxmlformats.org/officeDocument/2006/relationships/font" Target="fonts/PoppinsMedium-boldItalic.fntdata"/><Relationship Id="rId11" Type="http://schemas.openxmlformats.org/officeDocument/2006/relationships/slide" Target="slides/slide5.xml"/><Relationship Id="rId99" Type="http://schemas.openxmlformats.org/officeDocument/2006/relationships/font" Target="fonts/CenturyGothic-italic.fntdata"/><Relationship Id="rId10" Type="http://schemas.openxmlformats.org/officeDocument/2006/relationships/slide" Target="slides/slide4.xml"/><Relationship Id="rId98" Type="http://schemas.openxmlformats.org/officeDocument/2006/relationships/font" Target="fonts/CenturyGothic-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Candara-italic.fntdata"/><Relationship Id="rId90" Type="http://schemas.openxmlformats.org/officeDocument/2006/relationships/font" Target="fonts/Candara-bold.fntdata"/><Relationship Id="rId93" Type="http://schemas.openxmlformats.org/officeDocument/2006/relationships/font" Target="fonts/PoppinsMedium-regular.fntdata"/><Relationship Id="rId92" Type="http://schemas.openxmlformats.org/officeDocument/2006/relationships/font" Target="fonts/Candara-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Roboto-boldItalic.fntdata"/><Relationship Id="rId83" Type="http://schemas.openxmlformats.org/officeDocument/2006/relationships/font" Target="fonts/Roboto-italic.fntdata"/><Relationship Id="rId86" Type="http://schemas.openxmlformats.org/officeDocument/2006/relationships/font" Target="fonts/CenturySchoolbook-bold.fntdata"/><Relationship Id="rId85" Type="http://schemas.openxmlformats.org/officeDocument/2006/relationships/font" Target="fonts/CenturySchoolbook-regular.fntdata"/><Relationship Id="rId88" Type="http://schemas.openxmlformats.org/officeDocument/2006/relationships/font" Target="fonts/CenturySchoolbook-boldItalic.fntdata"/><Relationship Id="rId87" Type="http://schemas.openxmlformats.org/officeDocument/2006/relationships/font" Target="fonts/CenturySchoolbook-italic.fntdata"/><Relationship Id="rId89" Type="http://schemas.openxmlformats.org/officeDocument/2006/relationships/font" Target="fonts/Candara-regular.fntdata"/><Relationship Id="rId80" Type="http://schemas.openxmlformats.org/officeDocument/2006/relationships/font" Target="fonts/LibreFranklin-boldItalic.fntdata"/><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ibreFranklinSemiBold-regular.fntdata"/><Relationship Id="rId72" Type="http://schemas.openxmlformats.org/officeDocument/2006/relationships/slide" Target="slides/slide66.xml"/><Relationship Id="rId75" Type="http://schemas.openxmlformats.org/officeDocument/2006/relationships/font" Target="fonts/LibreFranklinSemiBold-italic.fntdata"/><Relationship Id="rId74" Type="http://schemas.openxmlformats.org/officeDocument/2006/relationships/font" Target="fonts/LibreFranklinSemiBold-bold.fntdata"/><Relationship Id="rId77" Type="http://schemas.openxmlformats.org/officeDocument/2006/relationships/font" Target="fonts/LibreFranklin-regular.fntdata"/><Relationship Id="rId76" Type="http://schemas.openxmlformats.org/officeDocument/2006/relationships/font" Target="fonts/LibreFranklinSemiBold-boldItalic.fntdata"/><Relationship Id="rId79" Type="http://schemas.openxmlformats.org/officeDocument/2006/relationships/font" Target="fonts/LibreFranklin-italic.fntdata"/><Relationship Id="rId78" Type="http://schemas.openxmlformats.org/officeDocument/2006/relationships/font" Target="fonts/LibreFranklin-bold.fntdata"/><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lt2"/>
        </a:solidFill>
      </p:bgPr>
    </p:bg>
    <p:spTree>
      <p:nvGrpSpPr>
        <p:cNvPr id="12" name="Shape 12"/>
        <p:cNvGrpSpPr/>
        <p:nvPr/>
      </p:nvGrpSpPr>
      <p:grpSpPr>
        <a:xfrm>
          <a:off x="0" y="0"/>
          <a:ext cx="0" cy="0"/>
          <a:chOff x="0" y="0"/>
          <a:chExt cx="0" cy="0"/>
        </a:xfrm>
      </p:grpSpPr>
      <p:sp>
        <p:nvSpPr>
          <p:cNvPr id="13" name="Google Shape;13;p2"/>
          <p:cNvSpPr txBox="1"/>
          <p:nvPr>
            <p:ph type="ctrTitle"/>
          </p:nvPr>
        </p:nvSpPr>
        <p:spPr>
          <a:xfrm>
            <a:off x="1915128" y="1788454"/>
            <a:ext cx="8361229" cy="2098226"/>
          </a:xfrm>
          <a:prstGeom prst="rect">
            <a:avLst/>
          </a:prstGeom>
          <a:noFill/>
          <a:ln>
            <a:noFill/>
          </a:ln>
        </p:spPr>
        <p:txBody>
          <a:bodyPr anchorCtr="0" anchor="b" bIns="45700" lIns="91425" spcFirstLastPara="1" rIns="91425" wrap="square" tIns="45700">
            <a:noAutofit/>
          </a:bodyPr>
          <a:lstStyle>
            <a:lvl1pPr lvl="0" algn="ctr">
              <a:lnSpc>
                <a:spcPct val="89000"/>
              </a:lnSpc>
              <a:spcBef>
                <a:spcPts val="0"/>
              </a:spcBef>
              <a:spcAft>
                <a:spcPts val="0"/>
              </a:spcAft>
              <a:buClr>
                <a:schemeClr val="dk2"/>
              </a:buClr>
              <a:buSzPts val="7200"/>
              <a:buFont typeface="Libre Franklin"/>
              <a:buNone/>
              <a:defRPr sz="720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528000" y="4196400"/>
            <a:ext cx="10840200" cy="2041200"/>
          </a:xfrm>
          <a:prstGeom prst="rect">
            <a:avLst/>
          </a:prstGeom>
          <a:noFill/>
          <a:ln>
            <a:noFill/>
          </a:ln>
        </p:spPr>
        <p:txBody>
          <a:bodyPr anchorCtr="0" anchor="t" bIns="45700" lIns="91425" spcFirstLastPara="1" rIns="91425" wrap="square" tIns="45700">
            <a:normAutofit/>
          </a:bodyPr>
          <a:lstStyle>
            <a:lvl1pPr lvl="0" algn="ctr">
              <a:lnSpc>
                <a:spcPct val="112000"/>
              </a:lnSpc>
              <a:spcBef>
                <a:spcPts val="0"/>
              </a:spcBef>
              <a:spcAft>
                <a:spcPts val="0"/>
              </a:spcAft>
              <a:buClr>
                <a:schemeClr val="dk2"/>
              </a:buClr>
              <a:buSzPts val="2300"/>
              <a:buNone/>
              <a:defRPr sz="2800">
                <a:latin typeface="Arial"/>
                <a:ea typeface="Arial"/>
                <a:cs typeface="Arial"/>
                <a:sym typeface="Arial"/>
              </a:defRPr>
            </a:lvl1pPr>
            <a:lvl2pPr lvl="1" algn="ctr">
              <a:lnSpc>
                <a:spcPct val="94000"/>
              </a:lnSpc>
              <a:spcBef>
                <a:spcPts val="500"/>
              </a:spcBef>
              <a:spcAft>
                <a:spcPts val="0"/>
              </a:spcAft>
              <a:buClr>
                <a:schemeClr val="dk2"/>
              </a:buClr>
              <a:buSzPts val="2000"/>
              <a:buNone/>
              <a:defRPr sz="2000"/>
            </a:lvl2pPr>
            <a:lvl3pPr lvl="2" algn="ctr">
              <a:lnSpc>
                <a:spcPct val="94000"/>
              </a:lnSpc>
              <a:spcBef>
                <a:spcPts val="500"/>
              </a:spcBef>
              <a:spcAft>
                <a:spcPts val="0"/>
              </a:spcAft>
              <a:buClr>
                <a:schemeClr val="dk2"/>
              </a:buClr>
              <a:buSzPts val="1800"/>
              <a:buNone/>
              <a:defRPr sz="1800"/>
            </a:lvl3pPr>
            <a:lvl4pPr lvl="3" algn="ctr">
              <a:lnSpc>
                <a:spcPct val="94000"/>
              </a:lnSpc>
              <a:spcBef>
                <a:spcPts val="500"/>
              </a:spcBef>
              <a:spcAft>
                <a:spcPts val="0"/>
              </a:spcAft>
              <a:buClr>
                <a:schemeClr val="dk2"/>
              </a:buClr>
              <a:buSzPts val="1600"/>
              <a:buNone/>
              <a:defRPr sz="1600"/>
            </a:lvl4pPr>
            <a:lvl5pPr lvl="4" algn="ctr">
              <a:lnSpc>
                <a:spcPct val="94000"/>
              </a:lnSpc>
              <a:spcBef>
                <a:spcPts val="500"/>
              </a:spcBef>
              <a:spcAft>
                <a:spcPts val="0"/>
              </a:spcAft>
              <a:buClr>
                <a:schemeClr val="dk2"/>
              </a:buClr>
              <a:buSzPts val="1600"/>
              <a:buNone/>
              <a:defRPr sz="1600"/>
            </a:lvl5pPr>
            <a:lvl6pPr lvl="5" algn="ctr">
              <a:lnSpc>
                <a:spcPct val="94000"/>
              </a:lnSpc>
              <a:spcBef>
                <a:spcPts val="500"/>
              </a:spcBef>
              <a:spcAft>
                <a:spcPts val="0"/>
              </a:spcAft>
              <a:buClr>
                <a:schemeClr val="dk2"/>
              </a:buClr>
              <a:buSzPts val="1600"/>
              <a:buNone/>
              <a:defRPr sz="1600"/>
            </a:lvl6pPr>
            <a:lvl7pPr lvl="6" algn="ctr">
              <a:lnSpc>
                <a:spcPct val="94000"/>
              </a:lnSpc>
              <a:spcBef>
                <a:spcPts val="500"/>
              </a:spcBef>
              <a:spcAft>
                <a:spcPts val="0"/>
              </a:spcAft>
              <a:buClr>
                <a:schemeClr val="dk2"/>
              </a:buClr>
              <a:buSzPts val="1600"/>
              <a:buNone/>
              <a:defRPr sz="1600"/>
            </a:lvl7pPr>
            <a:lvl8pPr lvl="7" algn="ctr">
              <a:lnSpc>
                <a:spcPct val="94000"/>
              </a:lnSpc>
              <a:spcBef>
                <a:spcPts val="500"/>
              </a:spcBef>
              <a:spcAft>
                <a:spcPts val="0"/>
              </a:spcAft>
              <a:buClr>
                <a:schemeClr val="dk2"/>
              </a:buClr>
              <a:buSzPts val="1600"/>
              <a:buNone/>
              <a:defRPr sz="1600"/>
            </a:lvl8pPr>
            <a:lvl9pPr lvl="8" algn="ctr">
              <a:lnSpc>
                <a:spcPct val="94000"/>
              </a:lnSpc>
              <a:spcBef>
                <a:spcPts val="500"/>
              </a:spcBef>
              <a:spcAft>
                <a:spcPts val="200"/>
              </a:spcAft>
              <a:buClr>
                <a:schemeClr val="dk2"/>
              </a:buClr>
              <a:buSzPts val="1600"/>
              <a:buNone/>
              <a:defRPr sz="1600"/>
            </a:lvl9pPr>
          </a:lstStyle>
          <a:p/>
        </p:txBody>
      </p:sp>
      <p:sp>
        <p:nvSpPr>
          <p:cNvPr id="15" name="Google Shape;15;p2"/>
          <p:cNvSpPr txBox="1"/>
          <p:nvPr>
            <p:ph idx="10" type="dt"/>
          </p:nvPr>
        </p:nvSpPr>
        <p:spPr>
          <a:xfrm>
            <a:off x="752858" y="6453386"/>
            <a:ext cx="1607944"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1" type="ftr"/>
          </p:nvPr>
        </p:nvSpPr>
        <p:spPr>
          <a:xfrm>
            <a:off x="2584054" y="6453386"/>
            <a:ext cx="7023377" cy="4046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2" type="sldNum"/>
          </p:nvPr>
        </p:nvSpPr>
        <p:spPr>
          <a:xfrm>
            <a:off x="9830683"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grpSp>
        <p:nvGrpSpPr>
          <p:cNvPr id="18" name="Google Shape;18;p2"/>
          <p:cNvGrpSpPr/>
          <p:nvPr/>
        </p:nvGrpSpPr>
        <p:grpSpPr>
          <a:xfrm>
            <a:off x="752858" y="744469"/>
            <a:ext cx="10674117" cy="5349671"/>
            <a:chOff x="752858" y="744469"/>
            <a:chExt cx="10674117" cy="5349671"/>
          </a:xfrm>
        </p:grpSpPr>
        <p:sp>
          <p:nvSpPr>
            <p:cNvPr id="19" name="Google Shape;19;p2"/>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0" name="Google Shape;20;p2"/>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1"/>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1"/>
          <p:cNvSpPr txBox="1"/>
          <p:nvPr>
            <p:ph idx="1" type="body"/>
          </p:nvPr>
        </p:nvSpPr>
        <p:spPr>
          <a:xfrm rot="5400000">
            <a:off x="4386263" y="-719137"/>
            <a:ext cx="3571875" cy="9601200"/>
          </a:xfrm>
          <a:prstGeom prst="rect">
            <a:avLst/>
          </a:prstGeom>
          <a:noFill/>
          <a:ln>
            <a:noFill/>
          </a:ln>
        </p:spPr>
        <p:txBody>
          <a:bodyPr anchorCtr="0" anchor="t" bIns="45700" lIns="91425" spcFirstLastPara="1" rIns="91425" wrap="square" tIns="45700">
            <a:normAutofit/>
          </a:bodyPr>
          <a:lstStyle>
            <a:lvl1pPr indent="-342900" lvl="0" marL="457200" algn="l">
              <a:lnSpc>
                <a:spcPct val="94000"/>
              </a:lnSpc>
              <a:spcBef>
                <a:spcPts val="1000"/>
              </a:spcBef>
              <a:spcAft>
                <a:spcPts val="0"/>
              </a:spcAft>
              <a:buClr>
                <a:schemeClr val="dk2"/>
              </a:buClr>
              <a:buSzPts val="1800"/>
              <a:buChar char="■"/>
              <a:defRPr/>
            </a:lvl1pPr>
            <a:lvl2pPr indent="-342900" lvl="1" marL="914400" algn="l">
              <a:lnSpc>
                <a:spcPct val="94000"/>
              </a:lnSpc>
              <a:spcBef>
                <a:spcPts val="500"/>
              </a:spcBef>
              <a:spcAft>
                <a:spcPts val="0"/>
              </a:spcAft>
              <a:buClr>
                <a:schemeClr val="dk2"/>
              </a:buClr>
              <a:buSzPts val="1800"/>
              <a:buChar char="–"/>
              <a:defRPr/>
            </a:lvl2pPr>
            <a:lvl3pPr indent="-342900" lvl="2" marL="1371600" algn="l">
              <a:lnSpc>
                <a:spcPct val="94000"/>
              </a:lnSpc>
              <a:spcBef>
                <a:spcPts val="500"/>
              </a:spcBef>
              <a:spcAft>
                <a:spcPts val="0"/>
              </a:spcAft>
              <a:buClr>
                <a:schemeClr val="dk2"/>
              </a:buClr>
              <a:buSzPts val="1800"/>
              <a:buChar char="■"/>
              <a:defRPr/>
            </a:lvl3pPr>
            <a:lvl4pPr indent="-342900" lvl="3" marL="1828800" algn="l">
              <a:lnSpc>
                <a:spcPct val="94000"/>
              </a:lnSpc>
              <a:spcBef>
                <a:spcPts val="500"/>
              </a:spcBef>
              <a:spcAft>
                <a:spcPts val="0"/>
              </a:spcAft>
              <a:buClr>
                <a:schemeClr val="dk2"/>
              </a:buClr>
              <a:buSzPts val="1800"/>
              <a:buChar char="–"/>
              <a:defRPr/>
            </a:lvl4pPr>
            <a:lvl5pPr indent="-342900" lvl="4" marL="2286000" algn="l">
              <a:lnSpc>
                <a:spcPct val="94000"/>
              </a:lnSpc>
              <a:spcBef>
                <a:spcPts val="500"/>
              </a:spcBef>
              <a:spcAft>
                <a:spcPts val="0"/>
              </a:spcAft>
              <a:buClr>
                <a:schemeClr val="dk2"/>
              </a:buClr>
              <a:buSzPts val="1800"/>
              <a:buChar char="■"/>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80" name="Google Shape;80;p11"/>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12"/>
          <p:cNvSpPr txBox="1"/>
          <p:nvPr>
            <p:ph type="title"/>
          </p:nvPr>
        </p:nvSpPr>
        <p:spPr>
          <a:xfrm rot="5400000">
            <a:off x="7757822" y="2462895"/>
            <a:ext cx="5243244" cy="1565766"/>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2"/>
          <p:cNvSpPr txBox="1"/>
          <p:nvPr>
            <p:ph idx="1" type="body"/>
          </p:nvPr>
        </p:nvSpPr>
        <p:spPr>
          <a:xfrm rot="5400000">
            <a:off x="2839799" y="-844042"/>
            <a:ext cx="5243244" cy="8179641"/>
          </a:xfrm>
          <a:prstGeom prst="rect">
            <a:avLst/>
          </a:prstGeom>
          <a:noFill/>
          <a:ln>
            <a:noFill/>
          </a:ln>
        </p:spPr>
        <p:txBody>
          <a:bodyPr anchorCtr="0" anchor="t" bIns="45700" lIns="91425" spcFirstLastPara="1" rIns="91425" wrap="square" tIns="45700">
            <a:normAutofit/>
          </a:bodyPr>
          <a:lstStyle>
            <a:lvl1pPr indent="-342900" lvl="0" marL="457200" algn="l">
              <a:lnSpc>
                <a:spcPct val="94000"/>
              </a:lnSpc>
              <a:spcBef>
                <a:spcPts val="1000"/>
              </a:spcBef>
              <a:spcAft>
                <a:spcPts val="0"/>
              </a:spcAft>
              <a:buClr>
                <a:schemeClr val="dk2"/>
              </a:buClr>
              <a:buSzPts val="1800"/>
              <a:buChar char="■"/>
              <a:defRPr/>
            </a:lvl1pPr>
            <a:lvl2pPr indent="-342900" lvl="1" marL="914400" algn="l">
              <a:lnSpc>
                <a:spcPct val="94000"/>
              </a:lnSpc>
              <a:spcBef>
                <a:spcPts val="500"/>
              </a:spcBef>
              <a:spcAft>
                <a:spcPts val="0"/>
              </a:spcAft>
              <a:buClr>
                <a:schemeClr val="dk2"/>
              </a:buClr>
              <a:buSzPts val="1800"/>
              <a:buChar char="–"/>
              <a:defRPr/>
            </a:lvl2pPr>
            <a:lvl3pPr indent="-342900" lvl="2" marL="1371600" algn="l">
              <a:lnSpc>
                <a:spcPct val="94000"/>
              </a:lnSpc>
              <a:spcBef>
                <a:spcPts val="500"/>
              </a:spcBef>
              <a:spcAft>
                <a:spcPts val="0"/>
              </a:spcAft>
              <a:buClr>
                <a:schemeClr val="dk2"/>
              </a:buClr>
              <a:buSzPts val="1800"/>
              <a:buChar char="■"/>
              <a:defRPr/>
            </a:lvl3pPr>
            <a:lvl4pPr indent="-342900" lvl="3" marL="1828800" algn="l">
              <a:lnSpc>
                <a:spcPct val="94000"/>
              </a:lnSpc>
              <a:spcBef>
                <a:spcPts val="500"/>
              </a:spcBef>
              <a:spcAft>
                <a:spcPts val="0"/>
              </a:spcAft>
              <a:buClr>
                <a:schemeClr val="dk2"/>
              </a:buClr>
              <a:buSzPts val="1800"/>
              <a:buChar char="–"/>
              <a:defRPr/>
            </a:lvl4pPr>
            <a:lvl5pPr indent="-342900" lvl="4" marL="2286000" algn="l">
              <a:lnSpc>
                <a:spcPct val="94000"/>
              </a:lnSpc>
              <a:spcBef>
                <a:spcPts val="500"/>
              </a:spcBef>
              <a:spcAft>
                <a:spcPts val="0"/>
              </a:spcAft>
              <a:buClr>
                <a:schemeClr val="dk2"/>
              </a:buClr>
              <a:buSzPts val="1800"/>
              <a:buChar char="■"/>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86" name="Google Shape;86;p12"/>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2"/>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4"/>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4"/>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94000"/>
              </a:lnSpc>
              <a:spcBef>
                <a:spcPts val="1000"/>
              </a:spcBef>
              <a:spcAft>
                <a:spcPts val="0"/>
              </a:spcAft>
              <a:buClr>
                <a:schemeClr val="lt2"/>
              </a:buClr>
              <a:buSzPts val="1800"/>
              <a:buChar char="■"/>
              <a:defRPr/>
            </a:lvl1pPr>
            <a:lvl2pPr indent="-342900" lvl="1" marL="914400" algn="l">
              <a:lnSpc>
                <a:spcPct val="94000"/>
              </a:lnSpc>
              <a:spcBef>
                <a:spcPts val="500"/>
              </a:spcBef>
              <a:spcAft>
                <a:spcPts val="0"/>
              </a:spcAft>
              <a:buClr>
                <a:schemeClr val="lt2"/>
              </a:buClr>
              <a:buSzPts val="1800"/>
              <a:buChar char="–"/>
              <a:defRPr/>
            </a:lvl2pPr>
            <a:lvl3pPr indent="-342900" lvl="2" marL="1371600" algn="l">
              <a:lnSpc>
                <a:spcPct val="94000"/>
              </a:lnSpc>
              <a:spcBef>
                <a:spcPts val="500"/>
              </a:spcBef>
              <a:spcAft>
                <a:spcPts val="0"/>
              </a:spcAft>
              <a:buClr>
                <a:schemeClr val="lt2"/>
              </a:buClr>
              <a:buSzPts val="1800"/>
              <a:buChar char="■"/>
              <a:defRPr/>
            </a:lvl3pPr>
            <a:lvl4pPr indent="-342900" lvl="3" marL="1828800" algn="l">
              <a:lnSpc>
                <a:spcPct val="94000"/>
              </a:lnSpc>
              <a:spcBef>
                <a:spcPts val="500"/>
              </a:spcBef>
              <a:spcAft>
                <a:spcPts val="0"/>
              </a:spcAft>
              <a:buClr>
                <a:schemeClr val="lt2"/>
              </a:buClr>
              <a:buSzPts val="1800"/>
              <a:buChar char="–"/>
              <a:defRPr/>
            </a:lvl4pPr>
            <a:lvl5pPr indent="-342900" lvl="4" marL="2286000" algn="l">
              <a:lnSpc>
                <a:spcPct val="94000"/>
              </a:lnSpc>
              <a:spcBef>
                <a:spcPts val="500"/>
              </a:spcBef>
              <a:spcAft>
                <a:spcPts val="0"/>
              </a:spcAft>
              <a:buClr>
                <a:schemeClr val="lt2"/>
              </a:buClr>
              <a:buSzPts val="1800"/>
              <a:buChar char="■"/>
              <a:defRPr/>
            </a:lvl5pPr>
            <a:lvl6pPr indent="-342900" lvl="5" marL="2743200" algn="l">
              <a:lnSpc>
                <a:spcPct val="94000"/>
              </a:lnSpc>
              <a:spcBef>
                <a:spcPts val="500"/>
              </a:spcBef>
              <a:spcAft>
                <a:spcPts val="0"/>
              </a:spcAft>
              <a:buClr>
                <a:schemeClr val="lt2"/>
              </a:buClr>
              <a:buSzPts val="1800"/>
              <a:buChar char="–"/>
              <a:defRPr/>
            </a:lvl6pPr>
            <a:lvl7pPr indent="-342900" lvl="6" marL="3200400" algn="l">
              <a:lnSpc>
                <a:spcPct val="94000"/>
              </a:lnSpc>
              <a:spcBef>
                <a:spcPts val="500"/>
              </a:spcBef>
              <a:spcAft>
                <a:spcPts val="0"/>
              </a:spcAft>
              <a:buClr>
                <a:schemeClr val="lt2"/>
              </a:buClr>
              <a:buSzPts val="1800"/>
              <a:buChar char="■"/>
              <a:defRPr/>
            </a:lvl7pPr>
            <a:lvl8pPr indent="-342900" lvl="7" marL="3657600" algn="l">
              <a:lnSpc>
                <a:spcPct val="94000"/>
              </a:lnSpc>
              <a:spcBef>
                <a:spcPts val="500"/>
              </a:spcBef>
              <a:spcAft>
                <a:spcPts val="0"/>
              </a:spcAft>
              <a:buClr>
                <a:schemeClr val="lt2"/>
              </a:buClr>
              <a:buSzPts val="1800"/>
              <a:buChar char="–"/>
              <a:defRPr/>
            </a:lvl8pPr>
            <a:lvl9pPr indent="-342900" lvl="8" marL="4114800" algn="l">
              <a:lnSpc>
                <a:spcPct val="94000"/>
              </a:lnSpc>
              <a:spcBef>
                <a:spcPts val="500"/>
              </a:spcBef>
              <a:spcAft>
                <a:spcPts val="200"/>
              </a:spcAft>
              <a:buClr>
                <a:schemeClr val="lt2"/>
              </a:buClr>
              <a:buSzPts val="1800"/>
              <a:buChar char="■"/>
              <a:defRPr/>
            </a:lvl9pPr>
          </a:lstStyle>
          <a:p/>
        </p:txBody>
      </p:sp>
      <p:sp>
        <p:nvSpPr>
          <p:cNvPr id="99" name="Google Shape;99;p14"/>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4"/>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dk2"/>
        </a:solidFill>
      </p:bgPr>
    </p:bg>
    <p:spTree>
      <p:nvGrpSpPr>
        <p:cNvPr id="102" name="Shape 102"/>
        <p:cNvGrpSpPr/>
        <p:nvPr/>
      </p:nvGrpSpPr>
      <p:grpSpPr>
        <a:xfrm>
          <a:off x="0" y="0"/>
          <a:ext cx="0" cy="0"/>
          <a:chOff x="0" y="0"/>
          <a:chExt cx="0" cy="0"/>
        </a:xfrm>
      </p:grpSpPr>
      <p:sp>
        <p:nvSpPr>
          <p:cNvPr id="103" name="Google Shape;103;p15"/>
          <p:cNvSpPr txBox="1"/>
          <p:nvPr>
            <p:ph type="title"/>
          </p:nvPr>
        </p:nvSpPr>
        <p:spPr>
          <a:xfrm>
            <a:off x="765025" y="1301360"/>
            <a:ext cx="9612971" cy="2852737"/>
          </a:xfrm>
          <a:prstGeom prst="rect">
            <a:avLst/>
          </a:prstGeom>
          <a:noFill/>
          <a:ln>
            <a:noFill/>
          </a:ln>
        </p:spPr>
        <p:txBody>
          <a:bodyPr anchorCtr="0" anchor="b" bIns="45700" lIns="91425" spcFirstLastPara="1" rIns="91425" wrap="square" tIns="45700">
            <a:normAutofit/>
          </a:bodyPr>
          <a:lstStyle>
            <a:lvl1pPr lvl="0" algn="r">
              <a:lnSpc>
                <a:spcPct val="89000"/>
              </a:lnSpc>
              <a:spcBef>
                <a:spcPts val="0"/>
              </a:spcBef>
              <a:spcAft>
                <a:spcPts val="0"/>
              </a:spcAft>
              <a:buClr>
                <a:schemeClr val="lt2"/>
              </a:buClr>
              <a:buSzPts val="7200"/>
              <a:buFont typeface="Libre Franklin"/>
              <a:buNone/>
              <a:defRPr sz="7200" cap="none">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5"/>
          <p:cNvSpPr txBox="1"/>
          <p:nvPr>
            <p:ph idx="1" type="body"/>
          </p:nvPr>
        </p:nvSpPr>
        <p:spPr>
          <a:xfrm>
            <a:off x="765025" y="4216328"/>
            <a:ext cx="9612971" cy="1143324"/>
          </a:xfrm>
          <a:prstGeom prst="rect">
            <a:avLst/>
          </a:prstGeom>
          <a:noFill/>
          <a:ln>
            <a:noFill/>
          </a:ln>
        </p:spPr>
        <p:txBody>
          <a:bodyPr anchorCtr="0" anchor="t" bIns="45700" lIns="91425" spcFirstLastPara="1" rIns="91425" wrap="square" tIns="45700">
            <a:normAutofit/>
          </a:bodyPr>
          <a:lstStyle>
            <a:lvl1pPr indent="-228600" lvl="0" marL="457200" algn="r">
              <a:lnSpc>
                <a:spcPct val="112000"/>
              </a:lnSpc>
              <a:spcBef>
                <a:spcPts val="0"/>
              </a:spcBef>
              <a:spcAft>
                <a:spcPts val="0"/>
              </a:spcAft>
              <a:buClr>
                <a:schemeClr val="lt2"/>
              </a:buClr>
              <a:buSzPts val="2400"/>
              <a:buNone/>
              <a:defRPr sz="2400">
                <a:solidFill>
                  <a:schemeClr val="lt2"/>
                </a:solidFill>
              </a:defRPr>
            </a:lvl1pPr>
            <a:lvl2pPr indent="-228600" lvl="1" marL="914400" algn="l">
              <a:lnSpc>
                <a:spcPct val="94000"/>
              </a:lnSpc>
              <a:spcBef>
                <a:spcPts val="500"/>
              </a:spcBef>
              <a:spcAft>
                <a:spcPts val="0"/>
              </a:spcAft>
              <a:buClr>
                <a:schemeClr val="lt1"/>
              </a:buClr>
              <a:buSzPts val="2000"/>
              <a:buNone/>
              <a:defRPr sz="2000">
                <a:solidFill>
                  <a:schemeClr val="lt1"/>
                </a:solidFill>
              </a:defRPr>
            </a:lvl2pPr>
            <a:lvl3pPr indent="-228600" lvl="2" marL="1371600" algn="l">
              <a:lnSpc>
                <a:spcPct val="94000"/>
              </a:lnSpc>
              <a:spcBef>
                <a:spcPts val="500"/>
              </a:spcBef>
              <a:spcAft>
                <a:spcPts val="0"/>
              </a:spcAft>
              <a:buClr>
                <a:schemeClr val="lt1"/>
              </a:buClr>
              <a:buSzPts val="1800"/>
              <a:buNone/>
              <a:defRPr sz="1800">
                <a:solidFill>
                  <a:schemeClr val="lt1"/>
                </a:solidFill>
              </a:defRPr>
            </a:lvl3pPr>
            <a:lvl4pPr indent="-228600" lvl="3" marL="1828800" algn="l">
              <a:lnSpc>
                <a:spcPct val="94000"/>
              </a:lnSpc>
              <a:spcBef>
                <a:spcPts val="500"/>
              </a:spcBef>
              <a:spcAft>
                <a:spcPts val="0"/>
              </a:spcAft>
              <a:buClr>
                <a:schemeClr val="lt1"/>
              </a:buClr>
              <a:buSzPts val="1600"/>
              <a:buNone/>
              <a:defRPr sz="1600">
                <a:solidFill>
                  <a:schemeClr val="lt1"/>
                </a:solidFill>
              </a:defRPr>
            </a:lvl4pPr>
            <a:lvl5pPr indent="-228600" lvl="4" marL="2286000" algn="l">
              <a:lnSpc>
                <a:spcPct val="94000"/>
              </a:lnSpc>
              <a:spcBef>
                <a:spcPts val="500"/>
              </a:spcBef>
              <a:spcAft>
                <a:spcPts val="0"/>
              </a:spcAft>
              <a:buClr>
                <a:schemeClr val="lt1"/>
              </a:buClr>
              <a:buSzPts val="1600"/>
              <a:buNone/>
              <a:defRPr sz="1600">
                <a:solidFill>
                  <a:schemeClr val="lt1"/>
                </a:solidFill>
              </a:defRPr>
            </a:lvl5pPr>
            <a:lvl6pPr indent="-228600" lvl="5" marL="2743200" algn="l">
              <a:lnSpc>
                <a:spcPct val="94000"/>
              </a:lnSpc>
              <a:spcBef>
                <a:spcPts val="500"/>
              </a:spcBef>
              <a:spcAft>
                <a:spcPts val="0"/>
              </a:spcAft>
              <a:buClr>
                <a:schemeClr val="lt1"/>
              </a:buClr>
              <a:buSzPts val="1600"/>
              <a:buNone/>
              <a:defRPr sz="1600">
                <a:solidFill>
                  <a:schemeClr val="lt1"/>
                </a:solidFill>
              </a:defRPr>
            </a:lvl6pPr>
            <a:lvl7pPr indent="-228600" lvl="6" marL="3200400" algn="l">
              <a:lnSpc>
                <a:spcPct val="94000"/>
              </a:lnSpc>
              <a:spcBef>
                <a:spcPts val="500"/>
              </a:spcBef>
              <a:spcAft>
                <a:spcPts val="0"/>
              </a:spcAft>
              <a:buClr>
                <a:schemeClr val="lt1"/>
              </a:buClr>
              <a:buSzPts val="1600"/>
              <a:buNone/>
              <a:defRPr sz="1600">
                <a:solidFill>
                  <a:schemeClr val="lt1"/>
                </a:solidFill>
              </a:defRPr>
            </a:lvl7pPr>
            <a:lvl8pPr indent="-228600" lvl="7" marL="3657600" algn="l">
              <a:lnSpc>
                <a:spcPct val="94000"/>
              </a:lnSpc>
              <a:spcBef>
                <a:spcPts val="500"/>
              </a:spcBef>
              <a:spcAft>
                <a:spcPts val="0"/>
              </a:spcAft>
              <a:buClr>
                <a:schemeClr val="lt1"/>
              </a:buClr>
              <a:buSzPts val="1600"/>
              <a:buNone/>
              <a:defRPr sz="1600">
                <a:solidFill>
                  <a:schemeClr val="lt1"/>
                </a:solidFill>
              </a:defRPr>
            </a:lvl8pPr>
            <a:lvl9pPr indent="-228600" lvl="8" marL="4114800" algn="l">
              <a:lnSpc>
                <a:spcPct val="94000"/>
              </a:lnSpc>
              <a:spcBef>
                <a:spcPts val="500"/>
              </a:spcBef>
              <a:spcAft>
                <a:spcPts val="200"/>
              </a:spcAft>
              <a:buClr>
                <a:schemeClr val="lt1"/>
              </a:buClr>
              <a:buSzPts val="1600"/>
              <a:buNone/>
              <a:defRPr sz="1600">
                <a:solidFill>
                  <a:schemeClr val="lt1"/>
                </a:solidFill>
              </a:defRPr>
            </a:lvl9pPr>
          </a:lstStyle>
          <a:p/>
        </p:txBody>
      </p:sp>
      <p:sp>
        <p:nvSpPr>
          <p:cNvPr id="105" name="Google Shape;105;p15"/>
          <p:cNvSpPr txBox="1"/>
          <p:nvPr>
            <p:ph idx="10" type="dt"/>
          </p:nvPr>
        </p:nvSpPr>
        <p:spPr>
          <a:xfrm>
            <a:off x="738908" y="6453386"/>
            <a:ext cx="162240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5"/>
          <p:cNvSpPr txBox="1"/>
          <p:nvPr>
            <p:ph idx="11" type="ftr"/>
          </p:nvPr>
        </p:nvSpPr>
        <p:spPr>
          <a:xfrm>
            <a:off x="2584312" y="6453386"/>
            <a:ext cx="7023377" cy="4046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5"/>
          <p:cNvSpPr txBox="1"/>
          <p:nvPr>
            <p:ph idx="12" type="sldNum"/>
          </p:nvPr>
        </p:nvSpPr>
        <p:spPr>
          <a:xfrm>
            <a:off x="9830683"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2"/>
                </a:solidFill>
                <a:latin typeface="Libre Franklin"/>
                <a:ea typeface="Libre Franklin"/>
                <a:cs typeface="Libre Franklin"/>
                <a:sym typeface="Libre Franklin"/>
              </a:defRPr>
            </a:lvl1pPr>
            <a:lvl2pPr indent="0" lvl="1" marL="0" algn="r">
              <a:spcBef>
                <a:spcPts val="0"/>
              </a:spcBef>
              <a:buNone/>
              <a:defRPr sz="1200">
                <a:solidFill>
                  <a:schemeClr val="lt2"/>
                </a:solidFill>
                <a:latin typeface="Libre Franklin"/>
                <a:ea typeface="Libre Franklin"/>
                <a:cs typeface="Libre Franklin"/>
                <a:sym typeface="Libre Franklin"/>
              </a:defRPr>
            </a:lvl2pPr>
            <a:lvl3pPr indent="0" lvl="2" marL="0" algn="r">
              <a:spcBef>
                <a:spcPts val="0"/>
              </a:spcBef>
              <a:buNone/>
              <a:defRPr sz="1200">
                <a:solidFill>
                  <a:schemeClr val="lt2"/>
                </a:solidFill>
                <a:latin typeface="Libre Franklin"/>
                <a:ea typeface="Libre Franklin"/>
                <a:cs typeface="Libre Franklin"/>
                <a:sym typeface="Libre Franklin"/>
              </a:defRPr>
            </a:lvl3pPr>
            <a:lvl4pPr indent="0" lvl="3" marL="0" algn="r">
              <a:spcBef>
                <a:spcPts val="0"/>
              </a:spcBef>
              <a:buNone/>
              <a:defRPr sz="1200">
                <a:solidFill>
                  <a:schemeClr val="lt2"/>
                </a:solidFill>
                <a:latin typeface="Libre Franklin"/>
                <a:ea typeface="Libre Franklin"/>
                <a:cs typeface="Libre Franklin"/>
                <a:sym typeface="Libre Franklin"/>
              </a:defRPr>
            </a:lvl4pPr>
            <a:lvl5pPr indent="0" lvl="4" marL="0" algn="r">
              <a:spcBef>
                <a:spcPts val="0"/>
              </a:spcBef>
              <a:buNone/>
              <a:defRPr sz="1200">
                <a:solidFill>
                  <a:schemeClr val="lt2"/>
                </a:solidFill>
                <a:latin typeface="Libre Franklin"/>
                <a:ea typeface="Libre Franklin"/>
                <a:cs typeface="Libre Franklin"/>
                <a:sym typeface="Libre Franklin"/>
              </a:defRPr>
            </a:lvl5pPr>
            <a:lvl6pPr indent="0" lvl="5" marL="0" algn="r">
              <a:spcBef>
                <a:spcPts val="0"/>
              </a:spcBef>
              <a:buNone/>
              <a:defRPr sz="1200">
                <a:solidFill>
                  <a:schemeClr val="lt2"/>
                </a:solidFill>
                <a:latin typeface="Libre Franklin"/>
                <a:ea typeface="Libre Franklin"/>
                <a:cs typeface="Libre Franklin"/>
                <a:sym typeface="Libre Franklin"/>
              </a:defRPr>
            </a:lvl6pPr>
            <a:lvl7pPr indent="0" lvl="6" marL="0" algn="r">
              <a:spcBef>
                <a:spcPts val="0"/>
              </a:spcBef>
              <a:buNone/>
              <a:defRPr sz="1200">
                <a:solidFill>
                  <a:schemeClr val="lt2"/>
                </a:solidFill>
                <a:latin typeface="Libre Franklin"/>
                <a:ea typeface="Libre Franklin"/>
                <a:cs typeface="Libre Franklin"/>
                <a:sym typeface="Libre Franklin"/>
              </a:defRPr>
            </a:lvl7pPr>
            <a:lvl8pPr indent="0" lvl="7" marL="0" algn="r">
              <a:spcBef>
                <a:spcPts val="0"/>
              </a:spcBef>
              <a:buNone/>
              <a:defRPr sz="1200">
                <a:solidFill>
                  <a:schemeClr val="lt2"/>
                </a:solidFill>
                <a:latin typeface="Libre Franklin"/>
                <a:ea typeface="Libre Franklin"/>
                <a:cs typeface="Libre Franklin"/>
                <a:sym typeface="Libre Franklin"/>
              </a:defRPr>
            </a:lvl8pPr>
            <a:lvl9pPr indent="0" lvl="8" marL="0" algn="r">
              <a:spcBef>
                <a:spcPts val="0"/>
              </a:spcBef>
              <a:buNone/>
              <a:defRPr sz="1200">
                <a:solidFill>
                  <a:schemeClr val="lt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15" title="Crop Mark"/>
          <p:cNvSpPr/>
          <p:nvPr/>
        </p:nvSpPr>
        <p:spPr>
          <a:xfrm>
            <a:off x="8151962" y="1685652"/>
            <a:ext cx="3275013" cy="4408488"/>
          </a:xfrm>
          <a:custGeom>
            <a:rect b="b" l="l" r="r" t="t"/>
            <a:pathLst>
              <a:path extrusionOk="0" h="5554" w="4125">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94000"/>
              </a:lnSpc>
              <a:spcBef>
                <a:spcPts val="1000"/>
              </a:spcBef>
              <a:spcAft>
                <a:spcPts val="0"/>
              </a:spcAft>
              <a:buClr>
                <a:schemeClr val="dk2"/>
              </a:buClr>
              <a:buSzPts val="1800"/>
              <a:buChar char="■"/>
              <a:defRPr/>
            </a:lvl1pPr>
            <a:lvl2pPr indent="-342900" lvl="1" marL="914400" algn="l">
              <a:lnSpc>
                <a:spcPct val="94000"/>
              </a:lnSpc>
              <a:spcBef>
                <a:spcPts val="500"/>
              </a:spcBef>
              <a:spcAft>
                <a:spcPts val="0"/>
              </a:spcAft>
              <a:buClr>
                <a:schemeClr val="dk2"/>
              </a:buClr>
              <a:buSzPts val="1800"/>
              <a:buChar char="–"/>
              <a:defRPr/>
            </a:lvl2pPr>
            <a:lvl3pPr indent="-342900" lvl="2" marL="1371600" algn="l">
              <a:lnSpc>
                <a:spcPct val="94000"/>
              </a:lnSpc>
              <a:spcBef>
                <a:spcPts val="500"/>
              </a:spcBef>
              <a:spcAft>
                <a:spcPts val="0"/>
              </a:spcAft>
              <a:buClr>
                <a:schemeClr val="dk2"/>
              </a:buClr>
              <a:buSzPts val="1800"/>
              <a:buChar char="■"/>
              <a:defRPr/>
            </a:lvl3pPr>
            <a:lvl4pPr indent="-342900" lvl="3" marL="1828800" algn="l">
              <a:lnSpc>
                <a:spcPct val="94000"/>
              </a:lnSpc>
              <a:spcBef>
                <a:spcPts val="500"/>
              </a:spcBef>
              <a:spcAft>
                <a:spcPts val="0"/>
              </a:spcAft>
              <a:buClr>
                <a:schemeClr val="dk2"/>
              </a:buClr>
              <a:buSzPts val="1800"/>
              <a:buChar char="–"/>
              <a:defRPr/>
            </a:lvl4pPr>
            <a:lvl5pPr indent="-342900" lvl="4" marL="2286000" algn="l">
              <a:lnSpc>
                <a:spcPct val="94000"/>
              </a:lnSpc>
              <a:spcBef>
                <a:spcPts val="500"/>
              </a:spcBef>
              <a:spcAft>
                <a:spcPts val="0"/>
              </a:spcAft>
              <a:buClr>
                <a:schemeClr val="dk2"/>
              </a:buClr>
              <a:buSzPts val="1800"/>
              <a:buChar char="■"/>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24" name="Google Shape;24;p3"/>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7" name="Shape 27"/>
        <p:cNvGrpSpPr/>
        <p:nvPr/>
      </p:nvGrpSpPr>
      <p:grpSpPr>
        <a:xfrm>
          <a:off x="0" y="0"/>
          <a:ext cx="0" cy="0"/>
          <a:chOff x="0" y="0"/>
          <a:chExt cx="0" cy="0"/>
        </a:xfrm>
      </p:grpSpPr>
      <p:sp>
        <p:nvSpPr>
          <p:cNvPr id="28" name="Google Shape;28;p4" title="Background Shape"/>
          <p:cNvSpPr/>
          <p:nvPr/>
        </p:nvSpPr>
        <p:spPr>
          <a:xfrm>
            <a:off x="0" y="376"/>
            <a:ext cx="5303520" cy="685762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ph type="title"/>
          </p:nvPr>
        </p:nvSpPr>
        <p:spPr>
          <a:xfrm>
            <a:off x="723900" y="685800"/>
            <a:ext cx="3855720" cy="2157884"/>
          </a:xfrm>
          <a:prstGeom prst="rect">
            <a:avLst/>
          </a:prstGeom>
          <a:noFill/>
          <a:ln>
            <a:noFill/>
          </a:ln>
        </p:spPr>
        <p:txBody>
          <a:bodyPr anchorCtr="0" anchor="t" bIns="45700" lIns="91425" spcFirstLastPara="1" rIns="91425" wrap="square" tIns="45700">
            <a:noAutofit/>
          </a:bodyPr>
          <a:lstStyle>
            <a:lvl1pPr lvl="0" algn="l">
              <a:lnSpc>
                <a:spcPct val="84000"/>
              </a:lnSpc>
              <a:spcBef>
                <a:spcPts val="0"/>
              </a:spcBef>
              <a:spcAft>
                <a:spcPts val="0"/>
              </a:spcAft>
              <a:buClr>
                <a:schemeClr val="dk2"/>
              </a:buClr>
              <a:buSzPts val="4800"/>
              <a:buFont typeface="Libre Franklin"/>
              <a:buNone/>
              <a:defRPr sz="4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6256020" y="685801"/>
            <a:ext cx="5212080" cy="5175250"/>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sz="2000"/>
            </a:lvl1pPr>
            <a:lvl2pPr indent="-355600" lvl="1" marL="914400" algn="l">
              <a:lnSpc>
                <a:spcPct val="94000"/>
              </a:lnSpc>
              <a:spcBef>
                <a:spcPts val="500"/>
              </a:spcBef>
              <a:spcAft>
                <a:spcPts val="0"/>
              </a:spcAft>
              <a:buClr>
                <a:schemeClr val="dk2"/>
              </a:buClr>
              <a:buSzPts val="2000"/>
              <a:buChar char="–"/>
              <a:defRPr sz="2000"/>
            </a:lvl2pPr>
            <a:lvl3pPr indent="-342900" lvl="2" marL="1371600" algn="l">
              <a:lnSpc>
                <a:spcPct val="94000"/>
              </a:lnSpc>
              <a:spcBef>
                <a:spcPts val="500"/>
              </a:spcBef>
              <a:spcAft>
                <a:spcPts val="0"/>
              </a:spcAft>
              <a:buClr>
                <a:schemeClr val="dk2"/>
              </a:buClr>
              <a:buSzPts val="1800"/>
              <a:buChar char="■"/>
              <a:defRPr sz="1800"/>
            </a:lvl3pPr>
            <a:lvl4pPr indent="-342900" lvl="3" marL="1828800" algn="l">
              <a:lnSpc>
                <a:spcPct val="94000"/>
              </a:lnSpc>
              <a:spcBef>
                <a:spcPts val="500"/>
              </a:spcBef>
              <a:spcAft>
                <a:spcPts val="0"/>
              </a:spcAft>
              <a:buClr>
                <a:schemeClr val="dk2"/>
              </a:buClr>
              <a:buSzPts val="1800"/>
              <a:buChar char="–"/>
              <a:defRPr sz="1800"/>
            </a:lvl4pPr>
            <a:lvl5pPr indent="-330200" lvl="4" marL="2286000" algn="l">
              <a:lnSpc>
                <a:spcPct val="94000"/>
              </a:lnSpc>
              <a:spcBef>
                <a:spcPts val="500"/>
              </a:spcBef>
              <a:spcAft>
                <a:spcPts val="0"/>
              </a:spcAft>
              <a:buClr>
                <a:schemeClr val="dk2"/>
              </a:buClr>
              <a:buSzPts val="1600"/>
              <a:buChar char="■"/>
              <a:defRPr sz="1600"/>
            </a:lvl5pPr>
            <a:lvl6pPr indent="-330200" lvl="5" marL="2743200" algn="l">
              <a:lnSpc>
                <a:spcPct val="94000"/>
              </a:lnSpc>
              <a:spcBef>
                <a:spcPts val="500"/>
              </a:spcBef>
              <a:spcAft>
                <a:spcPts val="0"/>
              </a:spcAft>
              <a:buClr>
                <a:schemeClr val="dk2"/>
              </a:buClr>
              <a:buSzPts val="1600"/>
              <a:buChar char="–"/>
              <a:defRPr sz="1600"/>
            </a:lvl6pPr>
            <a:lvl7pPr indent="-330200" lvl="6" marL="3200400" algn="l">
              <a:lnSpc>
                <a:spcPct val="94000"/>
              </a:lnSpc>
              <a:spcBef>
                <a:spcPts val="500"/>
              </a:spcBef>
              <a:spcAft>
                <a:spcPts val="0"/>
              </a:spcAft>
              <a:buClr>
                <a:schemeClr val="dk2"/>
              </a:buClr>
              <a:buSzPts val="1600"/>
              <a:buChar char="■"/>
              <a:defRPr sz="1600"/>
            </a:lvl7pPr>
            <a:lvl8pPr indent="-330200" lvl="7" marL="3657600" algn="l">
              <a:lnSpc>
                <a:spcPct val="94000"/>
              </a:lnSpc>
              <a:spcBef>
                <a:spcPts val="500"/>
              </a:spcBef>
              <a:spcAft>
                <a:spcPts val="0"/>
              </a:spcAft>
              <a:buClr>
                <a:schemeClr val="dk2"/>
              </a:buClr>
              <a:buSzPts val="1600"/>
              <a:buChar char="–"/>
              <a:defRPr sz="1600"/>
            </a:lvl8pPr>
            <a:lvl9pPr indent="-330200" lvl="8" marL="4114800" algn="l">
              <a:lnSpc>
                <a:spcPct val="94000"/>
              </a:lnSpc>
              <a:spcBef>
                <a:spcPts val="500"/>
              </a:spcBef>
              <a:spcAft>
                <a:spcPts val="200"/>
              </a:spcAft>
              <a:buClr>
                <a:schemeClr val="dk2"/>
              </a:buClr>
              <a:buSzPts val="1600"/>
              <a:buChar char="■"/>
              <a:defRPr sz="1600"/>
            </a:lvl9pPr>
          </a:lstStyle>
          <a:p/>
        </p:txBody>
      </p:sp>
      <p:sp>
        <p:nvSpPr>
          <p:cNvPr id="31" name="Google Shape;31;p4"/>
          <p:cNvSpPr txBox="1"/>
          <p:nvPr>
            <p:ph idx="2" type="body"/>
          </p:nvPr>
        </p:nvSpPr>
        <p:spPr>
          <a:xfrm>
            <a:off x="723900" y="2856344"/>
            <a:ext cx="3855720" cy="3011056"/>
          </a:xfrm>
          <a:prstGeom prst="rect">
            <a:avLst/>
          </a:prstGeom>
          <a:noFill/>
          <a:ln>
            <a:noFill/>
          </a:ln>
        </p:spPr>
        <p:txBody>
          <a:bodyPr anchorCtr="0" anchor="t" bIns="45700" lIns="91425" spcFirstLastPara="1" rIns="91425" wrap="square" tIns="45700">
            <a:normAutofit/>
          </a:bodyPr>
          <a:lstStyle>
            <a:lvl1pPr indent="-228600" lvl="0" marL="457200" algn="l">
              <a:lnSpc>
                <a:spcPct val="113000"/>
              </a:lnSpc>
              <a:spcBef>
                <a:spcPts val="0"/>
              </a:spcBef>
              <a:spcAft>
                <a:spcPts val="0"/>
              </a:spcAft>
              <a:buClr>
                <a:schemeClr val="dk2"/>
              </a:buClr>
              <a:buSzPts val="1600"/>
              <a:buNone/>
              <a:defRPr sz="1600"/>
            </a:lvl1pPr>
            <a:lvl2pPr indent="-228600" lvl="1" marL="914400" algn="l">
              <a:lnSpc>
                <a:spcPct val="94000"/>
              </a:lnSpc>
              <a:spcBef>
                <a:spcPts val="1500"/>
              </a:spcBef>
              <a:spcAft>
                <a:spcPts val="0"/>
              </a:spcAft>
              <a:buClr>
                <a:schemeClr val="dk2"/>
              </a:buClr>
              <a:buSzPts val="1400"/>
              <a:buNone/>
              <a:defRPr sz="1400"/>
            </a:lvl2pPr>
            <a:lvl3pPr indent="-228600" lvl="2" marL="1371600" algn="l">
              <a:lnSpc>
                <a:spcPct val="94000"/>
              </a:lnSpc>
              <a:spcBef>
                <a:spcPts val="500"/>
              </a:spcBef>
              <a:spcAft>
                <a:spcPts val="0"/>
              </a:spcAft>
              <a:buClr>
                <a:schemeClr val="dk2"/>
              </a:buClr>
              <a:buSzPts val="1200"/>
              <a:buNone/>
              <a:defRPr sz="1200"/>
            </a:lvl3pPr>
            <a:lvl4pPr indent="-228600" lvl="3" marL="1828800" algn="l">
              <a:lnSpc>
                <a:spcPct val="94000"/>
              </a:lnSpc>
              <a:spcBef>
                <a:spcPts val="500"/>
              </a:spcBef>
              <a:spcAft>
                <a:spcPts val="0"/>
              </a:spcAft>
              <a:buClr>
                <a:schemeClr val="dk2"/>
              </a:buClr>
              <a:buSzPts val="1000"/>
              <a:buNone/>
              <a:defRPr sz="1000"/>
            </a:lvl4pPr>
            <a:lvl5pPr indent="-228600" lvl="4" marL="2286000" algn="l">
              <a:lnSpc>
                <a:spcPct val="94000"/>
              </a:lnSpc>
              <a:spcBef>
                <a:spcPts val="500"/>
              </a:spcBef>
              <a:spcAft>
                <a:spcPts val="0"/>
              </a:spcAft>
              <a:buClr>
                <a:schemeClr val="dk2"/>
              </a:buClr>
              <a:buSzPts val="1000"/>
              <a:buNone/>
              <a:defRPr sz="1000"/>
            </a:lvl5pPr>
            <a:lvl6pPr indent="-228600" lvl="5" marL="2743200" algn="l">
              <a:lnSpc>
                <a:spcPct val="94000"/>
              </a:lnSpc>
              <a:spcBef>
                <a:spcPts val="500"/>
              </a:spcBef>
              <a:spcAft>
                <a:spcPts val="0"/>
              </a:spcAft>
              <a:buClr>
                <a:schemeClr val="dk2"/>
              </a:buClr>
              <a:buSzPts val="1000"/>
              <a:buNone/>
              <a:defRPr sz="1000"/>
            </a:lvl6pPr>
            <a:lvl7pPr indent="-228600" lvl="6" marL="3200400" algn="l">
              <a:lnSpc>
                <a:spcPct val="94000"/>
              </a:lnSpc>
              <a:spcBef>
                <a:spcPts val="500"/>
              </a:spcBef>
              <a:spcAft>
                <a:spcPts val="0"/>
              </a:spcAft>
              <a:buClr>
                <a:schemeClr val="dk2"/>
              </a:buClr>
              <a:buSzPts val="1000"/>
              <a:buNone/>
              <a:defRPr sz="1000"/>
            </a:lvl7pPr>
            <a:lvl8pPr indent="-228600" lvl="7" marL="3657600" algn="l">
              <a:lnSpc>
                <a:spcPct val="94000"/>
              </a:lnSpc>
              <a:spcBef>
                <a:spcPts val="500"/>
              </a:spcBef>
              <a:spcAft>
                <a:spcPts val="0"/>
              </a:spcAft>
              <a:buClr>
                <a:schemeClr val="dk2"/>
              </a:buClr>
              <a:buSzPts val="1000"/>
              <a:buNone/>
              <a:defRPr sz="1000"/>
            </a:lvl8pPr>
            <a:lvl9pPr indent="-228600" lvl="8" marL="4114800" algn="l">
              <a:lnSpc>
                <a:spcPct val="94000"/>
              </a:lnSpc>
              <a:spcBef>
                <a:spcPts val="500"/>
              </a:spcBef>
              <a:spcAft>
                <a:spcPts val="200"/>
              </a:spcAft>
              <a:buClr>
                <a:schemeClr val="dk2"/>
              </a:buClr>
              <a:buSzPts val="1000"/>
              <a:buNone/>
              <a:defRPr sz="1000"/>
            </a:lvl9pPr>
          </a:lstStyle>
          <a:p/>
        </p:txBody>
      </p:sp>
      <p:sp>
        <p:nvSpPr>
          <p:cNvPr id="32" name="Google Shape;32;p4"/>
          <p:cNvSpPr txBox="1"/>
          <p:nvPr>
            <p:ph idx="10" type="dt"/>
          </p:nvPr>
        </p:nvSpPr>
        <p:spPr>
          <a:xfrm>
            <a:off x="72390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1" type="ftr"/>
          </p:nvPr>
        </p:nvSpPr>
        <p:spPr>
          <a:xfrm>
            <a:off x="2205945" y="6453386"/>
            <a:ext cx="2373675"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2" type="sldNum"/>
          </p:nvPr>
        </p:nvSpPr>
        <p:spPr>
          <a:xfrm>
            <a:off x="9883140"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2"/>
                </a:solidFill>
                <a:latin typeface="Libre Franklin"/>
                <a:ea typeface="Libre Franklin"/>
                <a:cs typeface="Libre Franklin"/>
                <a:sym typeface="Libre Franklin"/>
              </a:defRPr>
            </a:lvl1pPr>
            <a:lvl2pPr indent="0" lvl="1" marL="0" algn="r">
              <a:spcBef>
                <a:spcPts val="0"/>
              </a:spcBef>
              <a:buNone/>
              <a:defRPr sz="1200">
                <a:solidFill>
                  <a:schemeClr val="dk2"/>
                </a:solidFill>
                <a:latin typeface="Libre Franklin"/>
                <a:ea typeface="Libre Franklin"/>
                <a:cs typeface="Libre Franklin"/>
                <a:sym typeface="Libre Franklin"/>
              </a:defRPr>
            </a:lvl2pPr>
            <a:lvl3pPr indent="0" lvl="2" marL="0" algn="r">
              <a:spcBef>
                <a:spcPts val="0"/>
              </a:spcBef>
              <a:buNone/>
              <a:defRPr sz="1200">
                <a:solidFill>
                  <a:schemeClr val="dk2"/>
                </a:solidFill>
                <a:latin typeface="Libre Franklin"/>
                <a:ea typeface="Libre Franklin"/>
                <a:cs typeface="Libre Franklin"/>
                <a:sym typeface="Libre Franklin"/>
              </a:defRPr>
            </a:lvl3pPr>
            <a:lvl4pPr indent="0" lvl="3" marL="0" algn="r">
              <a:spcBef>
                <a:spcPts val="0"/>
              </a:spcBef>
              <a:buNone/>
              <a:defRPr sz="1200">
                <a:solidFill>
                  <a:schemeClr val="dk2"/>
                </a:solidFill>
                <a:latin typeface="Libre Franklin"/>
                <a:ea typeface="Libre Franklin"/>
                <a:cs typeface="Libre Franklin"/>
                <a:sym typeface="Libre Franklin"/>
              </a:defRPr>
            </a:lvl4pPr>
            <a:lvl5pPr indent="0" lvl="4" marL="0" algn="r">
              <a:spcBef>
                <a:spcPts val="0"/>
              </a:spcBef>
              <a:buNone/>
              <a:defRPr sz="1200">
                <a:solidFill>
                  <a:schemeClr val="dk2"/>
                </a:solidFill>
                <a:latin typeface="Libre Franklin"/>
                <a:ea typeface="Libre Franklin"/>
                <a:cs typeface="Libre Franklin"/>
                <a:sym typeface="Libre Franklin"/>
              </a:defRPr>
            </a:lvl5pPr>
            <a:lvl6pPr indent="0" lvl="5" marL="0" algn="r">
              <a:spcBef>
                <a:spcPts val="0"/>
              </a:spcBef>
              <a:buNone/>
              <a:defRPr sz="1200">
                <a:solidFill>
                  <a:schemeClr val="dk2"/>
                </a:solidFill>
                <a:latin typeface="Libre Franklin"/>
                <a:ea typeface="Libre Franklin"/>
                <a:cs typeface="Libre Franklin"/>
                <a:sym typeface="Libre Franklin"/>
              </a:defRPr>
            </a:lvl6pPr>
            <a:lvl7pPr indent="0" lvl="6" marL="0" algn="r">
              <a:spcBef>
                <a:spcPts val="0"/>
              </a:spcBef>
              <a:buNone/>
              <a:defRPr sz="1200">
                <a:solidFill>
                  <a:schemeClr val="dk2"/>
                </a:solidFill>
                <a:latin typeface="Libre Franklin"/>
                <a:ea typeface="Libre Franklin"/>
                <a:cs typeface="Libre Franklin"/>
                <a:sym typeface="Libre Franklin"/>
              </a:defRPr>
            </a:lvl7pPr>
            <a:lvl8pPr indent="0" lvl="7" marL="0" algn="r">
              <a:spcBef>
                <a:spcPts val="0"/>
              </a:spcBef>
              <a:buNone/>
              <a:defRPr sz="1200">
                <a:solidFill>
                  <a:schemeClr val="dk2"/>
                </a:solidFill>
                <a:latin typeface="Libre Franklin"/>
                <a:ea typeface="Libre Franklin"/>
                <a:cs typeface="Libre Franklin"/>
                <a:sym typeface="Libre Franklin"/>
              </a:defRPr>
            </a:lvl8pPr>
            <a:lvl9pPr indent="0" lvl="8" marL="0" algn="r">
              <a:spcBef>
                <a:spcPts val="0"/>
              </a:spcBef>
              <a:buNone/>
              <a:defRPr sz="1200">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4" title="Divider Bar"/>
          <p:cNvSpPr/>
          <p:nvPr/>
        </p:nvSpPr>
        <p:spPr>
          <a:xfrm>
            <a:off x="5303520"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dk2"/>
        </a:solidFill>
      </p:bgPr>
    </p:bg>
    <p:spTree>
      <p:nvGrpSpPr>
        <p:cNvPr id="36" name="Shape 36"/>
        <p:cNvGrpSpPr/>
        <p:nvPr/>
      </p:nvGrpSpPr>
      <p:grpSpPr>
        <a:xfrm>
          <a:off x="0" y="0"/>
          <a:ext cx="0" cy="0"/>
          <a:chOff x="0" y="0"/>
          <a:chExt cx="0" cy="0"/>
        </a:xfrm>
      </p:grpSpPr>
      <p:sp>
        <p:nvSpPr>
          <p:cNvPr id="37" name="Google Shape;37;p5"/>
          <p:cNvSpPr txBox="1"/>
          <p:nvPr>
            <p:ph type="title"/>
          </p:nvPr>
        </p:nvSpPr>
        <p:spPr>
          <a:xfrm>
            <a:off x="765025" y="1301360"/>
            <a:ext cx="9612971" cy="2852737"/>
          </a:xfrm>
          <a:prstGeom prst="rect">
            <a:avLst/>
          </a:prstGeom>
          <a:noFill/>
          <a:ln>
            <a:noFill/>
          </a:ln>
        </p:spPr>
        <p:txBody>
          <a:bodyPr anchorCtr="0" anchor="b" bIns="45700" lIns="91425" spcFirstLastPara="1" rIns="91425" wrap="square" tIns="45700">
            <a:normAutofit/>
          </a:bodyPr>
          <a:lstStyle>
            <a:lvl1pPr lvl="0" algn="r">
              <a:lnSpc>
                <a:spcPct val="89000"/>
              </a:lnSpc>
              <a:spcBef>
                <a:spcPts val="0"/>
              </a:spcBef>
              <a:spcAft>
                <a:spcPts val="0"/>
              </a:spcAft>
              <a:buClr>
                <a:schemeClr val="lt2"/>
              </a:buClr>
              <a:buSzPts val="7200"/>
              <a:buFont typeface="Libre Franklin"/>
              <a:buNone/>
              <a:defRPr sz="7200" cap="none">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
          <p:cNvSpPr txBox="1"/>
          <p:nvPr>
            <p:ph idx="1" type="body"/>
          </p:nvPr>
        </p:nvSpPr>
        <p:spPr>
          <a:xfrm>
            <a:off x="765025" y="4216328"/>
            <a:ext cx="9612971" cy="1143324"/>
          </a:xfrm>
          <a:prstGeom prst="rect">
            <a:avLst/>
          </a:prstGeom>
          <a:noFill/>
          <a:ln>
            <a:noFill/>
          </a:ln>
        </p:spPr>
        <p:txBody>
          <a:bodyPr anchorCtr="0" anchor="t" bIns="45700" lIns="91425" spcFirstLastPara="1" rIns="91425" wrap="square" tIns="45700">
            <a:normAutofit/>
          </a:bodyPr>
          <a:lstStyle>
            <a:lvl1pPr indent="-228600" lvl="0" marL="457200" algn="r">
              <a:lnSpc>
                <a:spcPct val="112000"/>
              </a:lnSpc>
              <a:spcBef>
                <a:spcPts val="0"/>
              </a:spcBef>
              <a:spcAft>
                <a:spcPts val="0"/>
              </a:spcAft>
              <a:buClr>
                <a:schemeClr val="lt2"/>
              </a:buClr>
              <a:buSzPts val="2400"/>
              <a:buNone/>
              <a:defRPr sz="2400">
                <a:solidFill>
                  <a:schemeClr val="lt2"/>
                </a:solidFill>
              </a:defRPr>
            </a:lvl1pPr>
            <a:lvl2pPr indent="-228600" lvl="1" marL="914400" algn="l">
              <a:lnSpc>
                <a:spcPct val="94000"/>
              </a:lnSpc>
              <a:spcBef>
                <a:spcPts val="500"/>
              </a:spcBef>
              <a:spcAft>
                <a:spcPts val="0"/>
              </a:spcAft>
              <a:buClr>
                <a:schemeClr val="lt1"/>
              </a:buClr>
              <a:buSzPts val="2000"/>
              <a:buNone/>
              <a:defRPr sz="2000">
                <a:solidFill>
                  <a:schemeClr val="lt1"/>
                </a:solidFill>
              </a:defRPr>
            </a:lvl2pPr>
            <a:lvl3pPr indent="-228600" lvl="2" marL="1371600" algn="l">
              <a:lnSpc>
                <a:spcPct val="94000"/>
              </a:lnSpc>
              <a:spcBef>
                <a:spcPts val="500"/>
              </a:spcBef>
              <a:spcAft>
                <a:spcPts val="0"/>
              </a:spcAft>
              <a:buClr>
                <a:schemeClr val="lt1"/>
              </a:buClr>
              <a:buSzPts val="1800"/>
              <a:buNone/>
              <a:defRPr sz="1800">
                <a:solidFill>
                  <a:schemeClr val="lt1"/>
                </a:solidFill>
              </a:defRPr>
            </a:lvl3pPr>
            <a:lvl4pPr indent="-228600" lvl="3" marL="1828800" algn="l">
              <a:lnSpc>
                <a:spcPct val="94000"/>
              </a:lnSpc>
              <a:spcBef>
                <a:spcPts val="500"/>
              </a:spcBef>
              <a:spcAft>
                <a:spcPts val="0"/>
              </a:spcAft>
              <a:buClr>
                <a:schemeClr val="lt1"/>
              </a:buClr>
              <a:buSzPts val="1600"/>
              <a:buNone/>
              <a:defRPr sz="1600">
                <a:solidFill>
                  <a:schemeClr val="lt1"/>
                </a:solidFill>
              </a:defRPr>
            </a:lvl4pPr>
            <a:lvl5pPr indent="-228600" lvl="4" marL="2286000" algn="l">
              <a:lnSpc>
                <a:spcPct val="94000"/>
              </a:lnSpc>
              <a:spcBef>
                <a:spcPts val="500"/>
              </a:spcBef>
              <a:spcAft>
                <a:spcPts val="0"/>
              </a:spcAft>
              <a:buClr>
                <a:schemeClr val="lt1"/>
              </a:buClr>
              <a:buSzPts val="1600"/>
              <a:buNone/>
              <a:defRPr sz="1600">
                <a:solidFill>
                  <a:schemeClr val="lt1"/>
                </a:solidFill>
              </a:defRPr>
            </a:lvl5pPr>
            <a:lvl6pPr indent="-228600" lvl="5" marL="2743200" algn="l">
              <a:lnSpc>
                <a:spcPct val="94000"/>
              </a:lnSpc>
              <a:spcBef>
                <a:spcPts val="500"/>
              </a:spcBef>
              <a:spcAft>
                <a:spcPts val="0"/>
              </a:spcAft>
              <a:buClr>
                <a:schemeClr val="lt1"/>
              </a:buClr>
              <a:buSzPts val="1600"/>
              <a:buNone/>
              <a:defRPr sz="1600">
                <a:solidFill>
                  <a:schemeClr val="lt1"/>
                </a:solidFill>
              </a:defRPr>
            </a:lvl6pPr>
            <a:lvl7pPr indent="-228600" lvl="6" marL="3200400" algn="l">
              <a:lnSpc>
                <a:spcPct val="94000"/>
              </a:lnSpc>
              <a:spcBef>
                <a:spcPts val="500"/>
              </a:spcBef>
              <a:spcAft>
                <a:spcPts val="0"/>
              </a:spcAft>
              <a:buClr>
                <a:schemeClr val="lt1"/>
              </a:buClr>
              <a:buSzPts val="1600"/>
              <a:buNone/>
              <a:defRPr sz="1600">
                <a:solidFill>
                  <a:schemeClr val="lt1"/>
                </a:solidFill>
              </a:defRPr>
            </a:lvl7pPr>
            <a:lvl8pPr indent="-228600" lvl="7" marL="3657600" algn="l">
              <a:lnSpc>
                <a:spcPct val="94000"/>
              </a:lnSpc>
              <a:spcBef>
                <a:spcPts val="500"/>
              </a:spcBef>
              <a:spcAft>
                <a:spcPts val="0"/>
              </a:spcAft>
              <a:buClr>
                <a:schemeClr val="lt1"/>
              </a:buClr>
              <a:buSzPts val="1600"/>
              <a:buNone/>
              <a:defRPr sz="1600">
                <a:solidFill>
                  <a:schemeClr val="lt1"/>
                </a:solidFill>
              </a:defRPr>
            </a:lvl8pPr>
            <a:lvl9pPr indent="-228600" lvl="8" marL="4114800" algn="l">
              <a:lnSpc>
                <a:spcPct val="94000"/>
              </a:lnSpc>
              <a:spcBef>
                <a:spcPts val="500"/>
              </a:spcBef>
              <a:spcAft>
                <a:spcPts val="200"/>
              </a:spcAft>
              <a:buClr>
                <a:schemeClr val="lt1"/>
              </a:buClr>
              <a:buSzPts val="1600"/>
              <a:buNone/>
              <a:defRPr sz="1600">
                <a:solidFill>
                  <a:schemeClr val="lt1"/>
                </a:solidFill>
              </a:defRPr>
            </a:lvl9pPr>
          </a:lstStyle>
          <a:p/>
        </p:txBody>
      </p:sp>
      <p:sp>
        <p:nvSpPr>
          <p:cNvPr id="39" name="Google Shape;39;p5"/>
          <p:cNvSpPr txBox="1"/>
          <p:nvPr>
            <p:ph idx="10" type="dt"/>
          </p:nvPr>
        </p:nvSpPr>
        <p:spPr>
          <a:xfrm>
            <a:off x="738908" y="6453386"/>
            <a:ext cx="162240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
          <p:cNvSpPr txBox="1"/>
          <p:nvPr>
            <p:ph idx="11" type="ftr"/>
          </p:nvPr>
        </p:nvSpPr>
        <p:spPr>
          <a:xfrm>
            <a:off x="2584312" y="6453386"/>
            <a:ext cx="7023377" cy="4046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2" type="sldNum"/>
          </p:nvPr>
        </p:nvSpPr>
        <p:spPr>
          <a:xfrm>
            <a:off x="9830683"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2"/>
                </a:solidFill>
                <a:latin typeface="Libre Franklin"/>
                <a:ea typeface="Libre Franklin"/>
                <a:cs typeface="Libre Franklin"/>
                <a:sym typeface="Libre Franklin"/>
              </a:defRPr>
            </a:lvl1pPr>
            <a:lvl2pPr indent="0" lvl="1" marL="0" algn="r">
              <a:spcBef>
                <a:spcPts val="0"/>
              </a:spcBef>
              <a:buNone/>
              <a:defRPr sz="1200">
                <a:solidFill>
                  <a:schemeClr val="lt2"/>
                </a:solidFill>
                <a:latin typeface="Libre Franklin"/>
                <a:ea typeface="Libre Franklin"/>
                <a:cs typeface="Libre Franklin"/>
                <a:sym typeface="Libre Franklin"/>
              </a:defRPr>
            </a:lvl2pPr>
            <a:lvl3pPr indent="0" lvl="2" marL="0" algn="r">
              <a:spcBef>
                <a:spcPts val="0"/>
              </a:spcBef>
              <a:buNone/>
              <a:defRPr sz="1200">
                <a:solidFill>
                  <a:schemeClr val="lt2"/>
                </a:solidFill>
                <a:latin typeface="Libre Franklin"/>
                <a:ea typeface="Libre Franklin"/>
                <a:cs typeface="Libre Franklin"/>
                <a:sym typeface="Libre Franklin"/>
              </a:defRPr>
            </a:lvl3pPr>
            <a:lvl4pPr indent="0" lvl="3" marL="0" algn="r">
              <a:spcBef>
                <a:spcPts val="0"/>
              </a:spcBef>
              <a:buNone/>
              <a:defRPr sz="1200">
                <a:solidFill>
                  <a:schemeClr val="lt2"/>
                </a:solidFill>
                <a:latin typeface="Libre Franklin"/>
                <a:ea typeface="Libre Franklin"/>
                <a:cs typeface="Libre Franklin"/>
                <a:sym typeface="Libre Franklin"/>
              </a:defRPr>
            </a:lvl4pPr>
            <a:lvl5pPr indent="0" lvl="4" marL="0" algn="r">
              <a:spcBef>
                <a:spcPts val="0"/>
              </a:spcBef>
              <a:buNone/>
              <a:defRPr sz="1200">
                <a:solidFill>
                  <a:schemeClr val="lt2"/>
                </a:solidFill>
                <a:latin typeface="Libre Franklin"/>
                <a:ea typeface="Libre Franklin"/>
                <a:cs typeface="Libre Franklin"/>
                <a:sym typeface="Libre Franklin"/>
              </a:defRPr>
            </a:lvl5pPr>
            <a:lvl6pPr indent="0" lvl="5" marL="0" algn="r">
              <a:spcBef>
                <a:spcPts val="0"/>
              </a:spcBef>
              <a:buNone/>
              <a:defRPr sz="1200">
                <a:solidFill>
                  <a:schemeClr val="lt2"/>
                </a:solidFill>
                <a:latin typeface="Libre Franklin"/>
                <a:ea typeface="Libre Franklin"/>
                <a:cs typeface="Libre Franklin"/>
                <a:sym typeface="Libre Franklin"/>
              </a:defRPr>
            </a:lvl6pPr>
            <a:lvl7pPr indent="0" lvl="6" marL="0" algn="r">
              <a:spcBef>
                <a:spcPts val="0"/>
              </a:spcBef>
              <a:buNone/>
              <a:defRPr sz="1200">
                <a:solidFill>
                  <a:schemeClr val="lt2"/>
                </a:solidFill>
                <a:latin typeface="Libre Franklin"/>
                <a:ea typeface="Libre Franklin"/>
                <a:cs typeface="Libre Franklin"/>
                <a:sym typeface="Libre Franklin"/>
              </a:defRPr>
            </a:lvl7pPr>
            <a:lvl8pPr indent="0" lvl="7" marL="0" algn="r">
              <a:spcBef>
                <a:spcPts val="0"/>
              </a:spcBef>
              <a:buNone/>
              <a:defRPr sz="1200">
                <a:solidFill>
                  <a:schemeClr val="lt2"/>
                </a:solidFill>
                <a:latin typeface="Libre Franklin"/>
                <a:ea typeface="Libre Franklin"/>
                <a:cs typeface="Libre Franklin"/>
                <a:sym typeface="Libre Franklin"/>
              </a:defRPr>
            </a:lvl8pPr>
            <a:lvl9pPr indent="0" lvl="8" marL="0" algn="r">
              <a:spcBef>
                <a:spcPts val="0"/>
              </a:spcBef>
              <a:buNone/>
              <a:defRPr sz="1200">
                <a:solidFill>
                  <a:schemeClr val="lt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5" title="Crop Mark"/>
          <p:cNvSpPr/>
          <p:nvPr/>
        </p:nvSpPr>
        <p:spPr>
          <a:xfrm>
            <a:off x="8151962" y="1685652"/>
            <a:ext cx="3275013" cy="4408488"/>
          </a:xfrm>
          <a:custGeom>
            <a:rect b="b" l="l" r="r" t="t"/>
            <a:pathLst>
              <a:path extrusionOk="0" h="5554" w="4125">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6"/>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body"/>
          </p:nvPr>
        </p:nvSpPr>
        <p:spPr>
          <a:xfrm>
            <a:off x="1371600" y="2285999"/>
            <a:ext cx="4447786" cy="3581401"/>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a:solidFill>
                  <a:schemeClr val="dk2"/>
                </a:solidFill>
              </a:defRPr>
            </a:lvl1pPr>
            <a:lvl2pPr indent="-355600" lvl="1" marL="914400" algn="l">
              <a:lnSpc>
                <a:spcPct val="94000"/>
              </a:lnSpc>
              <a:spcBef>
                <a:spcPts val="500"/>
              </a:spcBef>
              <a:spcAft>
                <a:spcPts val="0"/>
              </a:spcAft>
              <a:buClr>
                <a:schemeClr val="dk2"/>
              </a:buClr>
              <a:buSzPts val="2000"/>
              <a:buChar char="–"/>
              <a:defRPr>
                <a:solidFill>
                  <a:schemeClr val="dk2"/>
                </a:solidFill>
              </a:defRPr>
            </a:lvl2pPr>
            <a:lvl3pPr indent="-342900" lvl="2" marL="1371600" algn="l">
              <a:lnSpc>
                <a:spcPct val="94000"/>
              </a:lnSpc>
              <a:spcBef>
                <a:spcPts val="500"/>
              </a:spcBef>
              <a:spcAft>
                <a:spcPts val="0"/>
              </a:spcAft>
              <a:buClr>
                <a:schemeClr val="dk2"/>
              </a:buClr>
              <a:buSzPts val="1800"/>
              <a:buChar char="■"/>
              <a:defRPr>
                <a:solidFill>
                  <a:schemeClr val="dk2"/>
                </a:solidFill>
              </a:defRPr>
            </a:lvl3pPr>
            <a:lvl4pPr indent="-342900" lvl="3" marL="1828800" algn="l">
              <a:lnSpc>
                <a:spcPct val="94000"/>
              </a:lnSpc>
              <a:spcBef>
                <a:spcPts val="500"/>
              </a:spcBef>
              <a:spcAft>
                <a:spcPts val="0"/>
              </a:spcAft>
              <a:buClr>
                <a:schemeClr val="dk2"/>
              </a:buClr>
              <a:buSzPts val="1800"/>
              <a:buChar char="–"/>
              <a:defRPr>
                <a:solidFill>
                  <a:schemeClr val="dk2"/>
                </a:solidFill>
              </a:defRPr>
            </a:lvl4pPr>
            <a:lvl5pPr indent="-330200" lvl="4" marL="2286000" algn="l">
              <a:lnSpc>
                <a:spcPct val="94000"/>
              </a:lnSpc>
              <a:spcBef>
                <a:spcPts val="500"/>
              </a:spcBef>
              <a:spcAft>
                <a:spcPts val="0"/>
              </a:spcAft>
              <a:buClr>
                <a:schemeClr val="dk2"/>
              </a:buClr>
              <a:buSzPts val="1600"/>
              <a:buChar char="■"/>
              <a:defRPr>
                <a:solidFill>
                  <a:schemeClr val="dk2"/>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46" name="Google Shape;46;p6"/>
          <p:cNvSpPr txBox="1"/>
          <p:nvPr>
            <p:ph idx="2" type="body"/>
          </p:nvPr>
        </p:nvSpPr>
        <p:spPr>
          <a:xfrm>
            <a:off x="6525403" y="2285999"/>
            <a:ext cx="4447786" cy="3581401"/>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a:solidFill>
                  <a:schemeClr val="dk2"/>
                </a:solidFill>
              </a:defRPr>
            </a:lvl1pPr>
            <a:lvl2pPr indent="-355600" lvl="1" marL="914400" algn="l">
              <a:lnSpc>
                <a:spcPct val="94000"/>
              </a:lnSpc>
              <a:spcBef>
                <a:spcPts val="500"/>
              </a:spcBef>
              <a:spcAft>
                <a:spcPts val="0"/>
              </a:spcAft>
              <a:buClr>
                <a:schemeClr val="dk2"/>
              </a:buClr>
              <a:buSzPts val="2000"/>
              <a:buChar char="–"/>
              <a:defRPr>
                <a:solidFill>
                  <a:schemeClr val="dk2"/>
                </a:solidFill>
              </a:defRPr>
            </a:lvl2pPr>
            <a:lvl3pPr indent="-342900" lvl="2" marL="1371600" algn="l">
              <a:lnSpc>
                <a:spcPct val="94000"/>
              </a:lnSpc>
              <a:spcBef>
                <a:spcPts val="500"/>
              </a:spcBef>
              <a:spcAft>
                <a:spcPts val="0"/>
              </a:spcAft>
              <a:buClr>
                <a:schemeClr val="dk2"/>
              </a:buClr>
              <a:buSzPts val="1800"/>
              <a:buChar char="■"/>
              <a:defRPr>
                <a:solidFill>
                  <a:schemeClr val="dk2"/>
                </a:solidFill>
              </a:defRPr>
            </a:lvl3pPr>
            <a:lvl4pPr indent="-342900" lvl="3" marL="1828800" algn="l">
              <a:lnSpc>
                <a:spcPct val="94000"/>
              </a:lnSpc>
              <a:spcBef>
                <a:spcPts val="500"/>
              </a:spcBef>
              <a:spcAft>
                <a:spcPts val="0"/>
              </a:spcAft>
              <a:buClr>
                <a:schemeClr val="dk2"/>
              </a:buClr>
              <a:buSzPts val="1800"/>
              <a:buChar char="–"/>
              <a:defRPr>
                <a:solidFill>
                  <a:schemeClr val="dk2"/>
                </a:solidFill>
              </a:defRPr>
            </a:lvl4pPr>
            <a:lvl5pPr indent="-330200" lvl="4" marL="2286000" algn="l">
              <a:lnSpc>
                <a:spcPct val="94000"/>
              </a:lnSpc>
              <a:spcBef>
                <a:spcPts val="500"/>
              </a:spcBef>
              <a:spcAft>
                <a:spcPts val="0"/>
              </a:spcAft>
              <a:buClr>
                <a:schemeClr val="dk2"/>
              </a:buClr>
              <a:buSzPts val="1600"/>
              <a:buChar char="■"/>
              <a:defRPr>
                <a:solidFill>
                  <a:schemeClr val="dk2"/>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47" name="Google Shape;47;p6"/>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7"/>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
          <p:cNvSpPr txBox="1"/>
          <p:nvPr>
            <p:ph idx="1" type="body"/>
          </p:nvPr>
        </p:nvSpPr>
        <p:spPr>
          <a:xfrm>
            <a:off x="1371600" y="2340864"/>
            <a:ext cx="4443984" cy="823912"/>
          </a:xfrm>
          <a:prstGeom prst="rect">
            <a:avLst/>
          </a:prstGeom>
          <a:noFill/>
          <a:ln>
            <a:noFill/>
          </a:ln>
        </p:spPr>
        <p:txBody>
          <a:bodyPr anchorCtr="0" anchor="b" bIns="45700" lIns="91425" spcFirstLastPara="1" rIns="91425" wrap="square" tIns="45700">
            <a:noAutofit/>
          </a:bodyPr>
          <a:lstStyle>
            <a:lvl1pPr indent="-228600" lvl="0" marL="457200" algn="l">
              <a:lnSpc>
                <a:spcPct val="84000"/>
              </a:lnSpc>
              <a:spcBef>
                <a:spcPts val="0"/>
              </a:spcBef>
              <a:spcAft>
                <a:spcPts val="0"/>
              </a:spcAft>
              <a:buClr>
                <a:schemeClr val="dk2"/>
              </a:buClr>
              <a:buSzPts val="3000"/>
              <a:buNone/>
              <a:defRPr b="0" sz="3000">
                <a:solidFill>
                  <a:schemeClr val="dk2"/>
                </a:solidFill>
              </a:defRPr>
            </a:lvl1pPr>
            <a:lvl2pPr indent="-228600" lvl="1" marL="914400" algn="l">
              <a:lnSpc>
                <a:spcPct val="94000"/>
              </a:lnSpc>
              <a:spcBef>
                <a:spcPts val="500"/>
              </a:spcBef>
              <a:spcAft>
                <a:spcPts val="0"/>
              </a:spcAft>
              <a:buClr>
                <a:schemeClr val="dk2"/>
              </a:buClr>
              <a:buSzPts val="2000"/>
              <a:buNone/>
              <a:defRPr b="1" sz="2000"/>
            </a:lvl2pPr>
            <a:lvl3pPr indent="-228600" lvl="2" marL="1371600" algn="l">
              <a:lnSpc>
                <a:spcPct val="94000"/>
              </a:lnSpc>
              <a:spcBef>
                <a:spcPts val="500"/>
              </a:spcBef>
              <a:spcAft>
                <a:spcPts val="0"/>
              </a:spcAft>
              <a:buClr>
                <a:schemeClr val="dk2"/>
              </a:buClr>
              <a:buSzPts val="1800"/>
              <a:buNone/>
              <a:defRPr b="1" sz="1800"/>
            </a:lvl3pPr>
            <a:lvl4pPr indent="-228600" lvl="3" marL="1828800" algn="l">
              <a:lnSpc>
                <a:spcPct val="94000"/>
              </a:lnSpc>
              <a:spcBef>
                <a:spcPts val="500"/>
              </a:spcBef>
              <a:spcAft>
                <a:spcPts val="0"/>
              </a:spcAft>
              <a:buClr>
                <a:schemeClr val="dk2"/>
              </a:buClr>
              <a:buSzPts val="1600"/>
              <a:buNone/>
              <a:defRPr b="1" sz="1600"/>
            </a:lvl4pPr>
            <a:lvl5pPr indent="-228600" lvl="4" marL="2286000" algn="l">
              <a:lnSpc>
                <a:spcPct val="94000"/>
              </a:lnSpc>
              <a:spcBef>
                <a:spcPts val="500"/>
              </a:spcBef>
              <a:spcAft>
                <a:spcPts val="0"/>
              </a:spcAft>
              <a:buClr>
                <a:schemeClr val="dk2"/>
              </a:buClr>
              <a:buSzPts val="1600"/>
              <a:buNone/>
              <a:defRPr b="1" sz="1600"/>
            </a:lvl5pPr>
            <a:lvl6pPr indent="-228600" lvl="5" marL="2743200" algn="l">
              <a:lnSpc>
                <a:spcPct val="94000"/>
              </a:lnSpc>
              <a:spcBef>
                <a:spcPts val="500"/>
              </a:spcBef>
              <a:spcAft>
                <a:spcPts val="0"/>
              </a:spcAft>
              <a:buClr>
                <a:schemeClr val="dk2"/>
              </a:buClr>
              <a:buSzPts val="1600"/>
              <a:buNone/>
              <a:defRPr b="1" sz="1600"/>
            </a:lvl6pPr>
            <a:lvl7pPr indent="-228600" lvl="6" marL="3200400" algn="l">
              <a:lnSpc>
                <a:spcPct val="94000"/>
              </a:lnSpc>
              <a:spcBef>
                <a:spcPts val="500"/>
              </a:spcBef>
              <a:spcAft>
                <a:spcPts val="0"/>
              </a:spcAft>
              <a:buClr>
                <a:schemeClr val="dk2"/>
              </a:buClr>
              <a:buSzPts val="1600"/>
              <a:buNone/>
              <a:defRPr b="1" sz="1600"/>
            </a:lvl7pPr>
            <a:lvl8pPr indent="-228600" lvl="7" marL="3657600" algn="l">
              <a:lnSpc>
                <a:spcPct val="94000"/>
              </a:lnSpc>
              <a:spcBef>
                <a:spcPts val="500"/>
              </a:spcBef>
              <a:spcAft>
                <a:spcPts val="0"/>
              </a:spcAft>
              <a:buClr>
                <a:schemeClr val="dk2"/>
              </a:buClr>
              <a:buSzPts val="1600"/>
              <a:buNone/>
              <a:defRPr b="1" sz="1600"/>
            </a:lvl8pPr>
            <a:lvl9pPr indent="-228600" lvl="8" marL="4114800" algn="l">
              <a:lnSpc>
                <a:spcPct val="94000"/>
              </a:lnSpc>
              <a:spcBef>
                <a:spcPts val="500"/>
              </a:spcBef>
              <a:spcAft>
                <a:spcPts val="200"/>
              </a:spcAft>
              <a:buClr>
                <a:schemeClr val="dk2"/>
              </a:buClr>
              <a:buSzPts val="1600"/>
              <a:buNone/>
              <a:defRPr b="1" sz="1600"/>
            </a:lvl9pPr>
          </a:lstStyle>
          <a:p/>
        </p:txBody>
      </p:sp>
      <p:sp>
        <p:nvSpPr>
          <p:cNvPr id="53" name="Google Shape;53;p7"/>
          <p:cNvSpPr txBox="1"/>
          <p:nvPr>
            <p:ph idx="2" type="body"/>
          </p:nvPr>
        </p:nvSpPr>
        <p:spPr>
          <a:xfrm>
            <a:off x="1371600" y="3305207"/>
            <a:ext cx="4443984" cy="2562193"/>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a:solidFill>
                  <a:schemeClr val="dk2"/>
                </a:solidFill>
              </a:defRPr>
            </a:lvl1pPr>
            <a:lvl2pPr indent="-355600" lvl="1" marL="914400" algn="l">
              <a:lnSpc>
                <a:spcPct val="94000"/>
              </a:lnSpc>
              <a:spcBef>
                <a:spcPts val="500"/>
              </a:spcBef>
              <a:spcAft>
                <a:spcPts val="0"/>
              </a:spcAft>
              <a:buClr>
                <a:schemeClr val="dk2"/>
              </a:buClr>
              <a:buSzPts val="2000"/>
              <a:buChar char="–"/>
              <a:defRPr>
                <a:solidFill>
                  <a:schemeClr val="dk2"/>
                </a:solidFill>
              </a:defRPr>
            </a:lvl2pPr>
            <a:lvl3pPr indent="-342900" lvl="2" marL="1371600" algn="l">
              <a:lnSpc>
                <a:spcPct val="94000"/>
              </a:lnSpc>
              <a:spcBef>
                <a:spcPts val="500"/>
              </a:spcBef>
              <a:spcAft>
                <a:spcPts val="0"/>
              </a:spcAft>
              <a:buClr>
                <a:schemeClr val="dk2"/>
              </a:buClr>
              <a:buSzPts val="1800"/>
              <a:buChar char="■"/>
              <a:defRPr>
                <a:solidFill>
                  <a:schemeClr val="dk2"/>
                </a:solidFill>
              </a:defRPr>
            </a:lvl3pPr>
            <a:lvl4pPr indent="-342900" lvl="3" marL="1828800" algn="l">
              <a:lnSpc>
                <a:spcPct val="94000"/>
              </a:lnSpc>
              <a:spcBef>
                <a:spcPts val="500"/>
              </a:spcBef>
              <a:spcAft>
                <a:spcPts val="0"/>
              </a:spcAft>
              <a:buClr>
                <a:schemeClr val="dk2"/>
              </a:buClr>
              <a:buSzPts val="1800"/>
              <a:buChar char="–"/>
              <a:defRPr>
                <a:solidFill>
                  <a:schemeClr val="dk2"/>
                </a:solidFill>
              </a:defRPr>
            </a:lvl4pPr>
            <a:lvl5pPr indent="-330200" lvl="4" marL="2286000" algn="l">
              <a:lnSpc>
                <a:spcPct val="94000"/>
              </a:lnSpc>
              <a:spcBef>
                <a:spcPts val="500"/>
              </a:spcBef>
              <a:spcAft>
                <a:spcPts val="0"/>
              </a:spcAft>
              <a:buClr>
                <a:schemeClr val="dk2"/>
              </a:buClr>
              <a:buSzPts val="1600"/>
              <a:buChar char="■"/>
              <a:defRPr>
                <a:solidFill>
                  <a:schemeClr val="dk2"/>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54" name="Google Shape;54;p7"/>
          <p:cNvSpPr txBox="1"/>
          <p:nvPr>
            <p:ph idx="3" type="body"/>
          </p:nvPr>
        </p:nvSpPr>
        <p:spPr>
          <a:xfrm>
            <a:off x="6525014" y="2340864"/>
            <a:ext cx="4443984" cy="823912"/>
          </a:xfrm>
          <a:prstGeom prst="rect">
            <a:avLst/>
          </a:prstGeom>
          <a:noFill/>
          <a:ln>
            <a:noFill/>
          </a:ln>
        </p:spPr>
        <p:txBody>
          <a:bodyPr anchorCtr="0" anchor="b" bIns="45700" lIns="91425" spcFirstLastPara="1" rIns="91425" wrap="square" tIns="45700">
            <a:noAutofit/>
          </a:bodyPr>
          <a:lstStyle>
            <a:lvl1pPr indent="-228600" lvl="0" marL="457200" algn="l">
              <a:lnSpc>
                <a:spcPct val="84000"/>
              </a:lnSpc>
              <a:spcBef>
                <a:spcPts val="0"/>
              </a:spcBef>
              <a:spcAft>
                <a:spcPts val="0"/>
              </a:spcAft>
              <a:buClr>
                <a:schemeClr val="dk2"/>
              </a:buClr>
              <a:buSzPts val="3000"/>
              <a:buNone/>
              <a:defRPr b="0" sz="3000">
                <a:solidFill>
                  <a:schemeClr val="dk2"/>
                </a:solidFill>
              </a:defRPr>
            </a:lvl1pPr>
            <a:lvl2pPr indent="-228600" lvl="1" marL="914400" algn="l">
              <a:lnSpc>
                <a:spcPct val="94000"/>
              </a:lnSpc>
              <a:spcBef>
                <a:spcPts val="500"/>
              </a:spcBef>
              <a:spcAft>
                <a:spcPts val="0"/>
              </a:spcAft>
              <a:buClr>
                <a:schemeClr val="dk2"/>
              </a:buClr>
              <a:buSzPts val="2000"/>
              <a:buNone/>
              <a:defRPr b="1" sz="2000"/>
            </a:lvl2pPr>
            <a:lvl3pPr indent="-228600" lvl="2" marL="1371600" algn="l">
              <a:lnSpc>
                <a:spcPct val="94000"/>
              </a:lnSpc>
              <a:spcBef>
                <a:spcPts val="500"/>
              </a:spcBef>
              <a:spcAft>
                <a:spcPts val="0"/>
              </a:spcAft>
              <a:buClr>
                <a:schemeClr val="dk2"/>
              </a:buClr>
              <a:buSzPts val="1800"/>
              <a:buNone/>
              <a:defRPr b="1" sz="1800"/>
            </a:lvl3pPr>
            <a:lvl4pPr indent="-228600" lvl="3" marL="1828800" algn="l">
              <a:lnSpc>
                <a:spcPct val="94000"/>
              </a:lnSpc>
              <a:spcBef>
                <a:spcPts val="500"/>
              </a:spcBef>
              <a:spcAft>
                <a:spcPts val="0"/>
              </a:spcAft>
              <a:buClr>
                <a:schemeClr val="dk2"/>
              </a:buClr>
              <a:buSzPts val="1600"/>
              <a:buNone/>
              <a:defRPr b="1" sz="1600"/>
            </a:lvl4pPr>
            <a:lvl5pPr indent="-228600" lvl="4" marL="2286000" algn="l">
              <a:lnSpc>
                <a:spcPct val="94000"/>
              </a:lnSpc>
              <a:spcBef>
                <a:spcPts val="500"/>
              </a:spcBef>
              <a:spcAft>
                <a:spcPts val="0"/>
              </a:spcAft>
              <a:buClr>
                <a:schemeClr val="dk2"/>
              </a:buClr>
              <a:buSzPts val="1600"/>
              <a:buNone/>
              <a:defRPr b="1" sz="1600"/>
            </a:lvl5pPr>
            <a:lvl6pPr indent="-228600" lvl="5" marL="2743200" algn="l">
              <a:lnSpc>
                <a:spcPct val="94000"/>
              </a:lnSpc>
              <a:spcBef>
                <a:spcPts val="500"/>
              </a:spcBef>
              <a:spcAft>
                <a:spcPts val="0"/>
              </a:spcAft>
              <a:buClr>
                <a:schemeClr val="dk2"/>
              </a:buClr>
              <a:buSzPts val="1600"/>
              <a:buNone/>
              <a:defRPr b="1" sz="1600"/>
            </a:lvl6pPr>
            <a:lvl7pPr indent="-228600" lvl="6" marL="3200400" algn="l">
              <a:lnSpc>
                <a:spcPct val="94000"/>
              </a:lnSpc>
              <a:spcBef>
                <a:spcPts val="500"/>
              </a:spcBef>
              <a:spcAft>
                <a:spcPts val="0"/>
              </a:spcAft>
              <a:buClr>
                <a:schemeClr val="dk2"/>
              </a:buClr>
              <a:buSzPts val="1600"/>
              <a:buNone/>
              <a:defRPr b="1" sz="1600"/>
            </a:lvl7pPr>
            <a:lvl8pPr indent="-228600" lvl="7" marL="3657600" algn="l">
              <a:lnSpc>
                <a:spcPct val="94000"/>
              </a:lnSpc>
              <a:spcBef>
                <a:spcPts val="500"/>
              </a:spcBef>
              <a:spcAft>
                <a:spcPts val="0"/>
              </a:spcAft>
              <a:buClr>
                <a:schemeClr val="dk2"/>
              </a:buClr>
              <a:buSzPts val="1600"/>
              <a:buNone/>
              <a:defRPr b="1" sz="1600"/>
            </a:lvl8pPr>
            <a:lvl9pPr indent="-228600" lvl="8" marL="4114800" algn="l">
              <a:lnSpc>
                <a:spcPct val="94000"/>
              </a:lnSpc>
              <a:spcBef>
                <a:spcPts val="500"/>
              </a:spcBef>
              <a:spcAft>
                <a:spcPts val="200"/>
              </a:spcAft>
              <a:buClr>
                <a:schemeClr val="dk2"/>
              </a:buClr>
              <a:buSzPts val="1600"/>
              <a:buNone/>
              <a:defRPr b="1" sz="1600"/>
            </a:lvl9pPr>
          </a:lstStyle>
          <a:p/>
        </p:txBody>
      </p:sp>
      <p:sp>
        <p:nvSpPr>
          <p:cNvPr id="55" name="Google Shape;55;p7"/>
          <p:cNvSpPr txBox="1"/>
          <p:nvPr>
            <p:ph idx="4" type="body"/>
          </p:nvPr>
        </p:nvSpPr>
        <p:spPr>
          <a:xfrm>
            <a:off x="6525014" y="3305207"/>
            <a:ext cx="4443984" cy="2562193"/>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a:solidFill>
                  <a:schemeClr val="dk2"/>
                </a:solidFill>
              </a:defRPr>
            </a:lvl1pPr>
            <a:lvl2pPr indent="-355600" lvl="1" marL="914400" algn="l">
              <a:lnSpc>
                <a:spcPct val="94000"/>
              </a:lnSpc>
              <a:spcBef>
                <a:spcPts val="500"/>
              </a:spcBef>
              <a:spcAft>
                <a:spcPts val="0"/>
              </a:spcAft>
              <a:buClr>
                <a:schemeClr val="dk2"/>
              </a:buClr>
              <a:buSzPts val="2000"/>
              <a:buChar char="–"/>
              <a:defRPr>
                <a:solidFill>
                  <a:schemeClr val="dk2"/>
                </a:solidFill>
              </a:defRPr>
            </a:lvl2pPr>
            <a:lvl3pPr indent="-342900" lvl="2" marL="1371600" algn="l">
              <a:lnSpc>
                <a:spcPct val="94000"/>
              </a:lnSpc>
              <a:spcBef>
                <a:spcPts val="500"/>
              </a:spcBef>
              <a:spcAft>
                <a:spcPts val="0"/>
              </a:spcAft>
              <a:buClr>
                <a:schemeClr val="dk2"/>
              </a:buClr>
              <a:buSzPts val="1800"/>
              <a:buChar char="■"/>
              <a:defRPr>
                <a:solidFill>
                  <a:schemeClr val="dk2"/>
                </a:solidFill>
              </a:defRPr>
            </a:lvl3pPr>
            <a:lvl4pPr indent="-342900" lvl="3" marL="1828800" algn="l">
              <a:lnSpc>
                <a:spcPct val="94000"/>
              </a:lnSpc>
              <a:spcBef>
                <a:spcPts val="500"/>
              </a:spcBef>
              <a:spcAft>
                <a:spcPts val="0"/>
              </a:spcAft>
              <a:buClr>
                <a:schemeClr val="dk2"/>
              </a:buClr>
              <a:buSzPts val="1800"/>
              <a:buChar char="–"/>
              <a:defRPr>
                <a:solidFill>
                  <a:schemeClr val="dk2"/>
                </a:solidFill>
              </a:defRPr>
            </a:lvl4pPr>
            <a:lvl5pPr indent="-330200" lvl="4" marL="2286000" algn="l">
              <a:lnSpc>
                <a:spcPct val="94000"/>
              </a:lnSpc>
              <a:spcBef>
                <a:spcPts val="500"/>
              </a:spcBef>
              <a:spcAft>
                <a:spcPts val="0"/>
              </a:spcAft>
              <a:buClr>
                <a:schemeClr val="dk2"/>
              </a:buClr>
              <a:buSzPts val="1600"/>
              <a:buChar char="■"/>
              <a:defRPr>
                <a:solidFill>
                  <a:schemeClr val="dk2"/>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56" name="Google Shape;56;p7"/>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8"/>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8"/>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9"/>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68" name="Shape 68"/>
        <p:cNvGrpSpPr/>
        <p:nvPr/>
      </p:nvGrpSpPr>
      <p:grpSpPr>
        <a:xfrm>
          <a:off x="0" y="0"/>
          <a:ext cx="0" cy="0"/>
          <a:chOff x="0" y="0"/>
          <a:chExt cx="0" cy="0"/>
        </a:xfrm>
      </p:grpSpPr>
      <p:sp>
        <p:nvSpPr>
          <p:cNvPr id="69" name="Google Shape;69;p10" title="Background Shape"/>
          <p:cNvSpPr/>
          <p:nvPr/>
        </p:nvSpPr>
        <p:spPr>
          <a:xfrm>
            <a:off x="0" y="376"/>
            <a:ext cx="5303520" cy="685762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0"/>
          <p:cNvSpPr txBox="1"/>
          <p:nvPr>
            <p:ph type="title"/>
          </p:nvPr>
        </p:nvSpPr>
        <p:spPr>
          <a:xfrm>
            <a:off x="723900" y="685800"/>
            <a:ext cx="3855720" cy="2157884"/>
          </a:xfrm>
          <a:prstGeom prst="rect">
            <a:avLst/>
          </a:prstGeom>
          <a:noFill/>
          <a:ln>
            <a:noFill/>
          </a:ln>
        </p:spPr>
        <p:txBody>
          <a:bodyPr anchorCtr="0" anchor="t" bIns="45700" lIns="91425" spcFirstLastPara="1" rIns="91425" wrap="square" tIns="45700">
            <a:normAutofit/>
          </a:bodyPr>
          <a:lstStyle>
            <a:lvl1pPr lvl="0" algn="l">
              <a:lnSpc>
                <a:spcPct val="84000"/>
              </a:lnSpc>
              <a:spcBef>
                <a:spcPts val="0"/>
              </a:spcBef>
              <a:spcAft>
                <a:spcPts val="0"/>
              </a:spcAft>
              <a:buClr>
                <a:schemeClr val="dk2"/>
              </a:buClr>
              <a:buSzPts val="4800"/>
              <a:buFont typeface="Libre Frankl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0"/>
          <p:cNvSpPr/>
          <p:nvPr>
            <p:ph idx="2" type="pic"/>
          </p:nvPr>
        </p:nvSpPr>
        <p:spPr>
          <a:xfrm>
            <a:off x="5532120" y="0"/>
            <a:ext cx="6659880" cy="6857999"/>
          </a:xfrm>
          <a:prstGeom prst="rect">
            <a:avLst/>
          </a:prstGeom>
          <a:noFill/>
          <a:ln>
            <a:noFill/>
          </a:ln>
        </p:spPr>
      </p:sp>
      <p:sp>
        <p:nvSpPr>
          <p:cNvPr id="72" name="Google Shape;72;p10"/>
          <p:cNvSpPr txBox="1"/>
          <p:nvPr>
            <p:ph idx="1" type="body"/>
          </p:nvPr>
        </p:nvSpPr>
        <p:spPr>
          <a:xfrm>
            <a:off x="723900" y="2855968"/>
            <a:ext cx="3855720" cy="3011432"/>
          </a:xfrm>
          <a:prstGeom prst="rect">
            <a:avLst/>
          </a:prstGeom>
          <a:noFill/>
          <a:ln>
            <a:noFill/>
          </a:ln>
        </p:spPr>
        <p:txBody>
          <a:bodyPr anchorCtr="0" anchor="t" bIns="45700" lIns="91425" spcFirstLastPara="1" rIns="91425" wrap="square" tIns="45700">
            <a:normAutofit/>
          </a:bodyPr>
          <a:lstStyle>
            <a:lvl1pPr indent="-228600" lvl="0" marL="457200" algn="l">
              <a:lnSpc>
                <a:spcPct val="113000"/>
              </a:lnSpc>
              <a:spcBef>
                <a:spcPts val="0"/>
              </a:spcBef>
              <a:spcAft>
                <a:spcPts val="0"/>
              </a:spcAft>
              <a:buClr>
                <a:schemeClr val="dk2"/>
              </a:buClr>
              <a:buSzPts val="1600"/>
              <a:buNone/>
              <a:defRPr sz="1600"/>
            </a:lvl1pPr>
            <a:lvl2pPr indent="-228600" lvl="1" marL="914400" algn="l">
              <a:lnSpc>
                <a:spcPct val="94000"/>
              </a:lnSpc>
              <a:spcBef>
                <a:spcPts val="1500"/>
              </a:spcBef>
              <a:spcAft>
                <a:spcPts val="0"/>
              </a:spcAft>
              <a:buClr>
                <a:schemeClr val="dk2"/>
              </a:buClr>
              <a:buSzPts val="1400"/>
              <a:buNone/>
              <a:defRPr sz="1400"/>
            </a:lvl2pPr>
            <a:lvl3pPr indent="-228600" lvl="2" marL="1371600" algn="l">
              <a:lnSpc>
                <a:spcPct val="94000"/>
              </a:lnSpc>
              <a:spcBef>
                <a:spcPts val="500"/>
              </a:spcBef>
              <a:spcAft>
                <a:spcPts val="0"/>
              </a:spcAft>
              <a:buClr>
                <a:schemeClr val="dk2"/>
              </a:buClr>
              <a:buSzPts val="1200"/>
              <a:buNone/>
              <a:defRPr sz="1200"/>
            </a:lvl3pPr>
            <a:lvl4pPr indent="-228600" lvl="3" marL="1828800" algn="l">
              <a:lnSpc>
                <a:spcPct val="94000"/>
              </a:lnSpc>
              <a:spcBef>
                <a:spcPts val="500"/>
              </a:spcBef>
              <a:spcAft>
                <a:spcPts val="0"/>
              </a:spcAft>
              <a:buClr>
                <a:schemeClr val="dk2"/>
              </a:buClr>
              <a:buSzPts val="1000"/>
              <a:buNone/>
              <a:defRPr sz="1000"/>
            </a:lvl4pPr>
            <a:lvl5pPr indent="-228600" lvl="4" marL="2286000" algn="l">
              <a:lnSpc>
                <a:spcPct val="94000"/>
              </a:lnSpc>
              <a:spcBef>
                <a:spcPts val="500"/>
              </a:spcBef>
              <a:spcAft>
                <a:spcPts val="0"/>
              </a:spcAft>
              <a:buClr>
                <a:schemeClr val="dk2"/>
              </a:buClr>
              <a:buSzPts val="1000"/>
              <a:buNone/>
              <a:defRPr sz="1000"/>
            </a:lvl5pPr>
            <a:lvl6pPr indent="-228600" lvl="5" marL="2743200" algn="l">
              <a:lnSpc>
                <a:spcPct val="94000"/>
              </a:lnSpc>
              <a:spcBef>
                <a:spcPts val="500"/>
              </a:spcBef>
              <a:spcAft>
                <a:spcPts val="0"/>
              </a:spcAft>
              <a:buClr>
                <a:schemeClr val="dk2"/>
              </a:buClr>
              <a:buSzPts val="1000"/>
              <a:buNone/>
              <a:defRPr sz="1000"/>
            </a:lvl6pPr>
            <a:lvl7pPr indent="-228600" lvl="6" marL="3200400" algn="l">
              <a:lnSpc>
                <a:spcPct val="94000"/>
              </a:lnSpc>
              <a:spcBef>
                <a:spcPts val="500"/>
              </a:spcBef>
              <a:spcAft>
                <a:spcPts val="0"/>
              </a:spcAft>
              <a:buClr>
                <a:schemeClr val="dk2"/>
              </a:buClr>
              <a:buSzPts val="1000"/>
              <a:buNone/>
              <a:defRPr sz="1000"/>
            </a:lvl7pPr>
            <a:lvl8pPr indent="-228600" lvl="7" marL="3657600" algn="l">
              <a:lnSpc>
                <a:spcPct val="94000"/>
              </a:lnSpc>
              <a:spcBef>
                <a:spcPts val="500"/>
              </a:spcBef>
              <a:spcAft>
                <a:spcPts val="0"/>
              </a:spcAft>
              <a:buClr>
                <a:schemeClr val="dk2"/>
              </a:buClr>
              <a:buSzPts val="1000"/>
              <a:buNone/>
              <a:defRPr sz="1000"/>
            </a:lvl8pPr>
            <a:lvl9pPr indent="-228600" lvl="8" marL="4114800" algn="l">
              <a:lnSpc>
                <a:spcPct val="94000"/>
              </a:lnSpc>
              <a:spcBef>
                <a:spcPts val="500"/>
              </a:spcBef>
              <a:spcAft>
                <a:spcPts val="200"/>
              </a:spcAft>
              <a:buClr>
                <a:schemeClr val="dk2"/>
              </a:buClr>
              <a:buSzPts val="1000"/>
              <a:buNone/>
              <a:defRPr sz="1000"/>
            </a:lvl9pPr>
          </a:lstStyle>
          <a:p/>
        </p:txBody>
      </p:sp>
      <p:sp>
        <p:nvSpPr>
          <p:cNvPr id="73" name="Google Shape;73;p10"/>
          <p:cNvSpPr txBox="1"/>
          <p:nvPr>
            <p:ph idx="10" type="dt"/>
          </p:nvPr>
        </p:nvSpPr>
        <p:spPr>
          <a:xfrm>
            <a:off x="72390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0"/>
          <p:cNvSpPr txBox="1"/>
          <p:nvPr>
            <p:ph idx="11" type="ftr"/>
          </p:nvPr>
        </p:nvSpPr>
        <p:spPr>
          <a:xfrm>
            <a:off x="2205945" y="6453386"/>
            <a:ext cx="2373675"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2" type="sldNum"/>
          </p:nvPr>
        </p:nvSpPr>
        <p:spPr>
          <a:xfrm>
            <a:off x="9883140"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2"/>
                </a:solidFill>
                <a:latin typeface="Libre Franklin"/>
                <a:ea typeface="Libre Franklin"/>
                <a:cs typeface="Libre Franklin"/>
                <a:sym typeface="Libre Franklin"/>
              </a:defRPr>
            </a:lvl1pPr>
            <a:lvl2pPr indent="0" lvl="1" marL="0" algn="r">
              <a:spcBef>
                <a:spcPts val="0"/>
              </a:spcBef>
              <a:buNone/>
              <a:defRPr sz="1200">
                <a:solidFill>
                  <a:schemeClr val="dk2"/>
                </a:solidFill>
                <a:latin typeface="Libre Franklin"/>
                <a:ea typeface="Libre Franklin"/>
                <a:cs typeface="Libre Franklin"/>
                <a:sym typeface="Libre Franklin"/>
              </a:defRPr>
            </a:lvl2pPr>
            <a:lvl3pPr indent="0" lvl="2" marL="0" algn="r">
              <a:spcBef>
                <a:spcPts val="0"/>
              </a:spcBef>
              <a:buNone/>
              <a:defRPr sz="1200">
                <a:solidFill>
                  <a:schemeClr val="dk2"/>
                </a:solidFill>
                <a:latin typeface="Libre Franklin"/>
                <a:ea typeface="Libre Franklin"/>
                <a:cs typeface="Libre Franklin"/>
                <a:sym typeface="Libre Franklin"/>
              </a:defRPr>
            </a:lvl3pPr>
            <a:lvl4pPr indent="0" lvl="3" marL="0" algn="r">
              <a:spcBef>
                <a:spcPts val="0"/>
              </a:spcBef>
              <a:buNone/>
              <a:defRPr sz="1200">
                <a:solidFill>
                  <a:schemeClr val="dk2"/>
                </a:solidFill>
                <a:latin typeface="Libre Franklin"/>
                <a:ea typeface="Libre Franklin"/>
                <a:cs typeface="Libre Franklin"/>
                <a:sym typeface="Libre Franklin"/>
              </a:defRPr>
            </a:lvl4pPr>
            <a:lvl5pPr indent="0" lvl="4" marL="0" algn="r">
              <a:spcBef>
                <a:spcPts val="0"/>
              </a:spcBef>
              <a:buNone/>
              <a:defRPr sz="1200">
                <a:solidFill>
                  <a:schemeClr val="dk2"/>
                </a:solidFill>
                <a:latin typeface="Libre Franklin"/>
                <a:ea typeface="Libre Franklin"/>
                <a:cs typeface="Libre Franklin"/>
                <a:sym typeface="Libre Franklin"/>
              </a:defRPr>
            </a:lvl5pPr>
            <a:lvl6pPr indent="0" lvl="5" marL="0" algn="r">
              <a:spcBef>
                <a:spcPts val="0"/>
              </a:spcBef>
              <a:buNone/>
              <a:defRPr sz="1200">
                <a:solidFill>
                  <a:schemeClr val="dk2"/>
                </a:solidFill>
                <a:latin typeface="Libre Franklin"/>
                <a:ea typeface="Libre Franklin"/>
                <a:cs typeface="Libre Franklin"/>
                <a:sym typeface="Libre Franklin"/>
              </a:defRPr>
            </a:lvl6pPr>
            <a:lvl7pPr indent="0" lvl="6" marL="0" algn="r">
              <a:spcBef>
                <a:spcPts val="0"/>
              </a:spcBef>
              <a:buNone/>
              <a:defRPr sz="1200">
                <a:solidFill>
                  <a:schemeClr val="dk2"/>
                </a:solidFill>
                <a:latin typeface="Libre Franklin"/>
                <a:ea typeface="Libre Franklin"/>
                <a:cs typeface="Libre Franklin"/>
                <a:sym typeface="Libre Franklin"/>
              </a:defRPr>
            </a:lvl7pPr>
            <a:lvl8pPr indent="0" lvl="7" marL="0" algn="r">
              <a:spcBef>
                <a:spcPts val="0"/>
              </a:spcBef>
              <a:buNone/>
              <a:defRPr sz="1200">
                <a:solidFill>
                  <a:schemeClr val="dk2"/>
                </a:solidFill>
                <a:latin typeface="Libre Franklin"/>
                <a:ea typeface="Libre Franklin"/>
                <a:cs typeface="Libre Franklin"/>
                <a:sym typeface="Libre Franklin"/>
              </a:defRPr>
            </a:lvl8pPr>
            <a:lvl9pPr indent="0" lvl="8" marL="0" algn="r">
              <a:spcBef>
                <a:spcPts val="0"/>
              </a:spcBef>
              <a:buNone/>
              <a:defRPr sz="1200">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76" name="Google Shape;76;p10" title="Divider Bar"/>
          <p:cNvSpPr/>
          <p:nvPr/>
        </p:nvSpPr>
        <p:spPr>
          <a:xfrm>
            <a:off x="5303520"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lvl1pPr lvl="0" marR="0" rtl="0" algn="l">
              <a:lnSpc>
                <a:spcPct val="89000"/>
              </a:lnSpc>
              <a:spcBef>
                <a:spcPts val="0"/>
              </a:spcBef>
              <a:spcAft>
                <a:spcPts val="0"/>
              </a:spcAft>
              <a:buClr>
                <a:schemeClr val="dk2"/>
              </a:buClr>
              <a:buSzPts val="4400"/>
              <a:buFont typeface="Libre Franklin"/>
              <a:buNone/>
              <a:defRPr b="0" i="0" sz="4400" u="none" cap="none" strike="noStrike">
                <a:solidFill>
                  <a:schemeClr val="dk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4000"/>
              </a:lnSpc>
              <a:spcBef>
                <a:spcPts val="1000"/>
              </a:spcBef>
              <a:spcAft>
                <a:spcPts val="0"/>
              </a:spcAft>
              <a:buClr>
                <a:schemeClr val="dk2"/>
              </a:buClr>
              <a:buSzPts val="2000"/>
              <a:buFont typeface="Libre Franklin"/>
              <a:buChar char="■"/>
              <a:defRPr b="0" i="0" sz="2000" u="none" cap="none" strike="noStrike">
                <a:solidFill>
                  <a:schemeClr val="dk2"/>
                </a:solidFill>
                <a:latin typeface="Libre Franklin"/>
                <a:ea typeface="Libre Franklin"/>
                <a:cs typeface="Libre Franklin"/>
                <a:sym typeface="Libre Franklin"/>
              </a:defRPr>
            </a:lvl1pPr>
            <a:lvl2pPr indent="-355600" lvl="1" marL="914400" marR="0" rtl="0" algn="l">
              <a:lnSpc>
                <a:spcPct val="94000"/>
              </a:lnSpc>
              <a:spcBef>
                <a:spcPts val="500"/>
              </a:spcBef>
              <a:spcAft>
                <a:spcPts val="0"/>
              </a:spcAft>
              <a:buClr>
                <a:schemeClr val="dk2"/>
              </a:buClr>
              <a:buSzPts val="2000"/>
              <a:buFont typeface="Libre Franklin"/>
              <a:buChar char="–"/>
              <a:defRPr b="0" i="1" sz="2000" u="none" cap="none" strike="noStrike">
                <a:solidFill>
                  <a:schemeClr val="dk2"/>
                </a:solidFill>
                <a:latin typeface="Libre Franklin"/>
                <a:ea typeface="Libre Franklin"/>
                <a:cs typeface="Libre Franklin"/>
                <a:sym typeface="Libre Franklin"/>
              </a:defRPr>
            </a:lvl2pPr>
            <a:lvl3pPr indent="-342900" lvl="2" marL="1371600" marR="0" rtl="0" algn="l">
              <a:lnSpc>
                <a:spcPct val="94000"/>
              </a:lnSpc>
              <a:spcBef>
                <a:spcPts val="500"/>
              </a:spcBef>
              <a:spcAft>
                <a:spcPts val="0"/>
              </a:spcAft>
              <a:buClr>
                <a:schemeClr val="dk2"/>
              </a:buClr>
              <a:buSzPts val="1800"/>
              <a:buFont typeface="Libre Franklin"/>
              <a:buChar char="■"/>
              <a:defRPr b="0" i="0" sz="1800" u="none" cap="none" strike="noStrike">
                <a:solidFill>
                  <a:schemeClr val="dk2"/>
                </a:solidFill>
                <a:latin typeface="Libre Franklin"/>
                <a:ea typeface="Libre Franklin"/>
                <a:cs typeface="Libre Franklin"/>
                <a:sym typeface="Libre Franklin"/>
              </a:defRPr>
            </a:lvl3pPr>
            <a:lvl4pPr indent="-342900" lvl="3" marL="1828800" marR="0" rtl="0" algn="l">
              <a:lnSpc>
                <a:spcPct val="94000"/>
              </a:lnSpc>
              <a:spcBef>
                <a:spcPts val="500"/>
              </a:spcBef>
              <a:spcAft>
                <a:spcPts val="0"/>
              </a:spcAft>
              <a:buClr>
                <a:schemeClr val="dk2"/>
              </a:buClr>
              <a:buSzPts val="1800"/>
              <a:buFont typeface="Libre Franklin"/>
              <a:buChar char="–"/>
              <a:defRPr b="0" i="1" sz="1800" u="none" cap="none" strike="noStrike">
                <a:solidFill>
                  <a:schemeClr val="dk2"/>
                </a:solidFill>
                <a:latin typeface="Libre Franklin"/>
                <a:ea typeface="Libre Franklin"/>
                <a:cs typeface="Libre Franklin"/>
                <a:sym typeface="Libre Franklin"/>
              </a:defRPr>
            </a:lvl4pPr>
            <a:lvl5pPr indent="-330200" lvl="4" marL="2286000" marR="0" rtl="0" algn="l">
              <a:lnSpc>
                <a:spcPct val="94000"/>
              </a:lnSpc>
              <a:spcBef>
                <a:spcPts val="500"/>
              </a:spcBef>
              <a:spcAft>
                <a:spcPts val="0"/>
              </a:spcAft>
              <a:buClr>
                <a:schemeClr val="dk2"/>
              </a:buClr>
              <a:buSzPts val="1600"/>
              <a:buFont typeface="Libre Franklin"/>
              <a:buChar char="■"/>
              <a:defRPr b="0" i="0" sz="1600" u="none" cap="none" strike="noStrike">
                <a:solidFill>
                  <a:schemeClr val="dk2"/>
                </a:solidFill>
                <a:latin typeface="Libre Franklin"/>
                <a:ea typeface="Libre Franklin"/>
                <a:cs typeface="Libre Franklin"/>
                <a:sym typeface="Libre Franklin"/>
              </a:defRPr>
            </a:lvl5pPr>
            <a:lvl6pPr indent="-330200" lvl="5" marL="2743200" marR="0" rtl="0" algn="l">
              <a:lnSpc>
                <a:spcPct val="94000"/>
              </a:lnSpc>
              <a:spcBef>
                <a:spcPts val="500"/>
              </a:spcBef>
              <a:spcAft>
                <a:spcPts val="0"/>
              </a:spcAft>
              <a:buClr>
                <a:schemeClr val="dk2"/>
              </a:buClr>
              <a:buSzPts val="1600"/>
              <a:buFont typeface="Libre Franklin"/>
              <a:buChar char="–"/>
              <a:defRPr b="0" i="1" sz="1600" u="none" cap="none" strike="noStrike">
                <a:solidFill>
                  <a:schemeClr val="dk2"/>
                </a:solidFill>
                <a:latin typeface="Libre Franklin"/>
                <a:ea typeface="Libre Franklin"/>
                <a:cs typeface="Libre Franklin"/>
                <a:sym typeface="Libre Franklin"/>
              </a:defRPr>
            </a:lvl6pPr>
            <a:lvl7pPr indent="-317500" lvl="6" marL="3200400" marR="0" rtl="0" algn="l">
              <a:lnSpc>
                <a:spcPct val="94000"/>
              </a:lnSpc>
              <a:spcBef>
                <a:spcPts val="50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7pPr>
            <a:lvl8pPr indent="-317500" lvl="7" marL="3657600" marR="0" rtl="0" algn="l">
              <a:lnSpc>
                <a:spcPct val="94000"/>
              </a:lnSpc>
              <a:spcBef>
                <a:spcPts val="500"/>
              </a:spcBef>
              <a:spcAft>
                <a:spcPts val="0"/>
              </a:spcAft>
              <a:buClr>
                <a:schemeClr val="dk2"/>
              </a:buClr>
              <a:buSzPts val="1400"/>
              <a:buFont typeface="Libre Franklin"/>
              <a:buChar char="–"/>
              <a:defRPr b="0" i="1" sz="1400" u="none" cap="none" strike="noStrike">
                <a:solidFill>
                  <a:schemeClr val="dk2"/>
                </a:solidFill>
                <a:latin typeface="Libre Franklin"/>
                <a:ea typeface="Libre Franklin"/>
                <a:cs typeface="Libre Franklin"/>
                <a:sym typeface="Libre Franklin"/>
              </a:defRPr>
            </a:lvl8pPr>
            <a:lvl9pPr indent="-317500" lvl="8" marL="4114800" marR="0" rtl="0" algn="l">
              <a:lnSpc>
                <a:spcPct val="94000"/>
              </a:lnSpc>
              <a:spcBef>
                <a:spcPts val="500"/>
              </a:spcBef>
              <a:spcAft>
                <a:spcPts val="20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9pPr>
          </a:lstStyle>
          <a:p/>
        </p:txBody>
      </p:sp>
      <p:sp>
        <p:nvSpPr>
          <p:cNvPr id="8" name="Google Shape;8;p1"/>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9" name="Google Shape;9;p1"/>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0" name="Google Shape;10;p1"/>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marR="0" rt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marR="0" rt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marR="0" rt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marR="0" rt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marR="0" rt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marR="0" rt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marR="0" rt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marR="0" rt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1" name="Google Shape;11;p1" title="Side bar"/>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9" name="Shape 89"/>
        <p:cNvGrpSpPr/>
        <p:nvPr/>
      </p:nvGrpSpPr>
      <p:grpSpPr>
        <a:xfrm>
          <a:off x="0" y="0"/>
          <a:ext cx="0" cy="0"/>
          <a:chOff x="0" y="0"/>
          <a:chExt cx="0" cy="0"/>
        </a:xfrm>
      </p:grpSpPr>
      <p:sp>
        <p:nvSpPr>
          <p:cNvPr id="90" name="Google Shape;90;p13"/>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lvl1pPr lvl="0" marR="0" rtl="0" algn="l">
              <a:lnSpc>
                <a:spcPct val="89000"/>
              </a:lnSpc>
              <a:spcBef>
                <a:spcPts val="0"/>
              </a:spcBef>
              <a:spcAft>
                <a:spcPts val="0"/>
              </a:spcAft>
              <a:buClr>
                <a:schemeClr val="lt2"/>
              </a:buClr>
              <a:buSzPts val="4400"/>
              <a:buFont typeface="Libre Franklin"/>
              <a:buNone/>
              <a:defRPr b="0" i="0" sz="4400" u="none" cap="none" strike="noStrike">
                <a:solidFill>
                  <a:schemeClr val="lt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 name="Google Shape;91;p13"/>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4000"/>
              </a:lnSpc>
              <a:spcBef>
                <a:spcPts val="1000"/>
              </a:spcBef>
              <a:spcAft>
                <a:spcPts val="0"/>
              </a:spcAft>
              <a:buClr>
                <a:schemeClr val="lt2"/>
              </a:buClr>
              <a:buSzPts val="2000"/>
              <a:buFont typeface="Libre Franklin"/>
              <a:buChar char="■"/>
              <a:defRPr b="0" i="0" sz="2000" u="none" cap="none" strike="noStrike">
                <a:solidFill>
                  <a:schemeClr val="lt2"/>
                </a:solidFill>
                <a:latin typeface="Libre Franklin"/>
                <a:ea typeface="Libre Franklin"/>
                <a:cs typeface="Libre Franklin"/>
                <a:sym typeface="Libre Franklin"/>
              </a:defRPr>
            </a:lvl1pPr>
            <a:lvl2pPr indent="-355600" lvl="1" marL="914400" marR="0" rtl="0" algn="l">
              <a:lnSpc>
                <a:spcPct val="94000"/>
              </a:lnSpc>
              <a:spcBef>
                <a:spcPts val="500"/>
              </a:spcBef>
              <a:spcAft>
                <a:spcPts val="0"/>
              </a:spcAft>
              <a:buClr>
                <a:schemeClr val="lt2"/>
              </a:buClr>
              <a:buSzPts val="2000"/>
              <a:buFont typeface="Libre Franklin"/>
              <a:buChar char="–"/>
              <a:defRPr b="0" i="1" sz="2000" u="none" cap="none" strike="noStrike">
                <a:solidFill>
                  <a:schemeClr val="lt2"/>
                </a:solidFill>
                <a:latin typeface="Libre Franklin"/>
                <a:ea typeface="Libre Franklin"/>
                <a:cs typeface="Libre Franklin"/>
                <a:sym typeface="Libre Franklin"/>
              </a:defRPr>
            </a:lvl2pPr>
            <a:lvl3pPr indent="-342900" lvl="2" marL="1371600" marR="0" rtl="0" algn="l">
              <a:lnSpc>
                <a:spcPct val="94000"/>
              </a:lnSpc>
              <a:spcBef>
                <a:spcPts val="500"/>
              </a:spcBef>
              <a:spcAft>
                <a:spcPts val="0"/>
              </a:spcAft>
              <a:buClr>
                <a:schemeClr val="lt2"/>
              </a:buClr>
              <a:buSzPts val="1800"/>
              <a:buFont typeface="Libre Franklin"/>
              <a:buChar char="■"/>
              <a:defRPr b="0" i="0" sz="1800" u="none" cap="none" strike="noStrike">
                <a:solidFill>
                  <a:schemeClr val="lt2"/>
                </a:solidFill>
                <a:latin typeface="Libre Franklin"/>
                <a:ea typeface="Libre Franklin"/>
                <a:cs typeface="Libre Franklin"/>
                <a:sym typeface="Libre Franklin"/>
              </a:defRPr>
            </a:lvl3pPr>
            <a:lvl4pPr indent="-342900" lvl="3" marL="1828800" marR="0" rtl="0" algn="l">
              <a:lnSpc>
                <a:spcPct val="94000"/>
              </a:lnSpc>
              <a:spcBef>
                <a:spcPts val="500"/>
              </a:spcBef>
              <a:spcAft>
                <a:spcPts val="0"/>
              </a:spcAft>
              <a:buClr>
                <a:schemeClr val="lt2"/>
              </a:buClr>
              <a:buSzPts val="1800"/>
              <a:buFont typeface="Libre Franklin"/>
              <a:buChar char="–"/>
              <a:defRPr b="0" i="1" sz="1800" u="none" cap="none" strike="noStrike">
                <a:solidFill>
                  <a:schemeClr val="lt2"/>
                </a:solidFill>
                <a:latin typeface="Libre Franklin"/>
                <a:ea typeface="Libre Franklin"/>
                <a:cs typeface="Libre Franklin"/>
                <a:sym typeface="Libre Franklin"/>
              </a:defRPr>
            </a:lvl4pPr>
            <a:lvl5pPr indent="-330200" lvl="4" marL="2286000" marR="0" rtl="0" algn="l">
              <a:lnSpc>
                <a:spcPct val="94000"/>
              </a:lnSpc>
              <a:spcBef>
                <a:spcPts val="500"/>
              </a:spcBef>
              <a:spcAft>
                <a:spcPts val="0"/>
              </a:spcAft>
              <a:buClr>
                <a:schemeClr val="lt2"/>
              </a:buClr>
              <a:buSzPts val="1600"/>
              <a:buFont typeface="Libre Franklin"/>
              <a:buChar char="■"/>
              <a:defRPr b="0" i="0" sz="1600" u="none" cap="none" strike="noStrike">
                <a:solidFill>
                  <a:schemeClr val="lt2"/>
                </a:solidFill>
                <a:latin typeface="Libre Franklin"/>
                <a:ea typeface="Libre Franklin"/>
                <a:cs typeface="Libre Franklin"/>
                <a:sym typeface="Libre Franklin"/>
              </a:defRPr>
            </a:lvl5pPr>
            <a:lvl6pPr indent="-330200" lvl="5" marL="2743200" marR="0" rtl="0" algn="l">
              <a:lnSpc>
                <a:spcPct val="94000"/>
              </a:lnSpc>
              <a:spcBef>
                <a:spcPts val="500"/>
              </a:spcBef>
              <a:spcAft>
                <a:spcPts val="0"/>
              </a:spcAft>
              <a:buClr>
                <a:schemeClr val="lt2"/>
              </a:buClr>
              <a:buSzPts val="1600"/>
              <a:buFont typeface="Libre Franklin"/>
              <a:buChar char="–"/>
              <a:defRPr b="0" i="1" sz="1600" u="none" cap="none" strike="noStrike">
                <a:solidFill>
                  <a:schemeClr val="lt2"/>
                </a:solidFill>
                <a:latin typeface="Libre Franklin"/>
                <a:ea typeface="Libre Franklin"/>
                <a:cs typeface="Libre Franklin"/>
                <a:sym typeface="Libre Franklin"/>
              </a:defRPr>
            </a:lvl6pPr>
            <a:lvl7pPr indent="-317500" lvl="6" marL="3200400" marR="0" rtl="0" algn="l">
              <a:lnSpc>
                <a:spcPct val="94000"/>
              </a:lnSpc>
              <a:spcBef>
                <a:spcPts val="500"/>
              </a:spcBef>
              <a:spcAft>
                <a:spcPts val="0"/>
              </a:spcAft>
              <a:buClr>
                <a:schemeClr val="lt2"/>
              </a:buClr>
              <a:buSzPts val="1400"/>
              <a:buFont typeface="Libre Franklin"/>
              <a:buChar char="■"/>
              <a:defRPr b="0" i="0" sz="1400" u="none" cap="none" strike="noStrike">
                <a:solidFill>
                  <a:schemeClr val="lt2"/>
                </a:solidFill>
                <a:latin typeface="Libre Franklin"/>
                <a:ea typeface="Libre Franklin"/>
                <a:cs typeface="Libre Franklin"/>
                <a:sym typeface="Libre Franklin"/>
              </a:defRPr>
            </a:lvl7pPr>
            <a:lvl8pPr indent="-317500" lvl="7" marL="3657600" marR="0" rtl="0" algn="l">
              <a:lnSpc>
                <a:spcPct val="94000"/>
              </a:lnSpc>
              <a:spcBef>
                <a:spcPts val="500"/>
              </a:spcBef>
              <a:spcAft>
                <a:spcPts val="0"/>
              </a:spcAft>
              <a:buClr>
                <a:schemeClr val="lt2"/>
              </a:buClr>
              <a:buSzPts val="1400"/>
              <a:buFont typeface="Libre Franklin"/>
              <a:buChar char="–"/>
              <a:defRPr b="0" i="1" sz="1400" u="none" cap="none" strike="noStrike">
                <a:solidFill>
                  <a:schemeClr val="lt2"/>
                </a:solidFill>
                <a:latin typeface="Libre Franklin"/>
                <a:ea typeface="Libre Franklin"/>
                <a:cs typeface="Libre Franklin"/>
                <a:sym typeface="Libre Franklin"/>
              </a:defRPr>
            </a:lvl8pPr>
            <a:lvl9pPr indent="-317500" lvl="8" marL="4114800" marR="0" rtl="0" algn="l">
              <a:lnSpc>
                <a:spcPct val="94000"/>
              </a:lnSpc>
              <a:spcBef>
                <a:spcPts val="500"/>
              </a:spcBef>
              <a:spcAft>
                <a:spcPts val="200"/>
              </a:spcAft>
              <a:buClr>
                <a:schemeClr val="lt2"/>
              </a:buClr>
              <a:buSzPts val="1400"/>
              <a:buFont typeface="Libre Franklin"/>
              <a:buChar char="■"/>
              <a:defRPr b="0" i="0" sz="1400" u="none" cap="none" strike="noStrike">
                <a:solidFill>
                  <a:schemeClr val="lt2"/>
                </a:solidFill>
                <a:latin typeface="Libre Franklin"/>
                <a:ea typeface="Libre Franklin"/>
                <a:cs typeface="Libre Franklin"/>
                <a:sym typeface="Libre Franklin"/>
              </a:defRPr>
            </a:lvl9pPr>
          </a:lstStyle>
          <a:p/>
        </p:txBody>
      </p:sp>
      <p:sp>
        <p:nvSpPr>
          <p:cNvPr id="92" name="Google Shape;92;p13"/>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9pPr>
          </a:lstStyle>
          <a:p/>
        </p:txBody>
      </p:sp>
      <p:sp>
        <p:nvSpPr>
          <p:cNvPr id="93" name="Google Shape;93;p13"/>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9pPr>
          </a:lstStyle>
          <a:p/>
        </p:txBody>
      </p:sp>
      <p:sp>
        <p:nvSpPr>
          <p:cNvPr id="94" name="Google Shape;94;p13"/>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2"/>
                </a:solidFill>
                <a:latin typeface="Libre Franklin"/>
                <a:ea typeface="Libre Franklin"/>
                <a:cs typeface="Libre Franklin"/>
                <a:sym typeface="Libre Franklin"/>
              </a:defRPr>
            </a:lvl1pPr>
            <a:lvl2pPr indent="0" lvl="1" marL="0" marR="0" rtl="0" algn="r">
              <a:spcBef>
                <a:spcPts val="0"/>
              </a:spcBef>
              <a:buNone/>
              <a:defRPr b="0" sz="1200" u="none">
                <a:solidFill>
                  <a:schemeClr val="lt2"/>
                </a:solidFill>
                <a:latin typeface="Libre Franklin"/>
                <a:ea typeface="Libre Franklin"/>
                <a:cs typeface="Libre Franklin"/>
                <a:sym typeface="Libre Franklin"/>
              </a:defRPr>
            </a:lvl2pPr>
            <a:lvl3pPr indent="0" lvl="2" marL="0" marR="0" rtl="0" algn="r">
              <a:spcBef>
                <a:spcPts val="0"/>
              </a:spcBef>
              <a:buNone/>
              <a:defRPr b="0" sz="1200" u="none">
                <a:solidFill>
                  <a:schemeClr val="lt2"/>
                </a:solidFill>
                <a:latin typeface="Libre Franklin"/>
                <a:ea typeface="Libre Franklin"/>
                <a:cs typeface="Libre Franklin"/>
                <a:sym typeface="Libre Franklin"/>
              </a:defRPr>
            </a:lvl3pPr>
            <a:lvl4pPr indent="0" lvl="3" marL="0" marR="0" rtl="0" algn="r">
              <a:spcBef>
                <a:spcPts val="0"/>
              </a:spcBef>
              <a:buNone/>
              <a:defRPr b="0" sz="1200" u="none">
                <a:solidFill>
                  <a:schemeClr val="lt2"/>
                </a:solidFill>
                <a:latin typeface="Libre Franklin"/>
                <a:ea typeface="Libre Franklin"/>
                <a:cs typeface="Libre Franklin"/>
                <a:sym typeface="Libre Franklin"/>
              </a:defRPr>
            </a:lvl4pPr>
            <a:lvl5pPr indent="0" lvl="4" marL="0" marR="0" rtl="0" algn="r">
              <a:spcBef>
                <a:spcPts val="0"/>
              </a:spcBef>
              <a:buNone/>
              <a:defRPr b="0" sz="1200" u="none">
                <a:solidFill>
                  <a:schemeClr val="lt2"/>
                </a:solidFill>
                <a:latin typeface="Libre Franklin"/>
                <a:ea typeface="Libre Franklin"/>
                <a:cs typeface="Libre Franklin"/>
                <a:sym typeface="Libre Franklin"/>
              </a:defRPr>
            </a:lvl5pPr>
            <a:lvl6pPr indent="0" lvl="5" marL="0" marR="0" rtl="0" algn="r">
              <a:spcBef>
                <a:spcPts val="0"/>
              </a:spcBef>
              <a:buNone/>
              <a:defRPr b="0" sz="1200" u="none">
                <a:solidFill>
                  <a:schemeClr val="lt2"/>
                </a:solidFill>
                <a:latin typeface="Libre Franklin"/>
                <a:ea typeface="Libre Franklin"/>
                <a:cs typeface="Libre Franklin"/>
                <a:sym typeface="Libre Franklin"/>
              </a:defRPr>
            </a:lvl6pPr>
            <a:lvl7pPr indent="0" lvl="6" marL="0" marR="0" rtl="0" algn="r">
              <a:spcBef>
                <a:spcPts val="0"/>
              </a:spcBef>
              <a:buNone/>
              <a:defRPr b="0" sz="1200" u="none">
                <a:solidFill>
                  <a:schemeClr val="lt2"/>
                </a:solidFill>
                <a:latin typeface="Libre Franklin"/>
                <a:ea typeface="Libre Franklin"/>
                <a:cs typeface="Libre Franklin"/>
                <a:sym typeface="Libre Franklin"/>
              </a:defRPr>
            </a:lvl7pPr>
            <a:lvl8pPr indent="0" lvl="7" marL="0" marR="0" rtl="0" algn="r">
              <a:spcBef>
                <a:spcPts val="0"/>
              </a:spcBef>
              <a:buNone/>
              <a:defRPr b="0" sz="1200" u="none">
                <a:solidFill>
                  <a:schemeClr val="lt2"/>
                </a:solidFill>
                <a:latin typeface="Libre Franklin"/>
                <a:ea typeface="Libre Franklin"/>
                <a:cs typeface="Libre Franklin"/>
                <a:sym typeface="Libre Franklin"/>
              </a:defRPr>
            </a:lvl8pPr>
            <a:lvl9pPr indent="0" lvl="8" marL="0" marR="0" rtl="0" algn="r">
              <a:spcBef>
                <a:spcPts val="0"/>
              </a:spcBef>
              <a:buNone/>
              <a:defRPr b="0" sz="1200" u="none">
                <a:solidFill>
                  <a:schemeClr val="lt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13" title="Side bar"/>
          <p:cNvSpPr/>
          <p:nvPr/>
        </p:nvSpPr>
        <p:spPr>
          <a:xfrm>
            <a:off x="478095" y="376"/>
            <a:ext cx="2286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9.jpg"/><Relationship Id="rId4" Type="http://schemas.openxmlformats.org/officeDocument/2006/relationships/image" Target="../media/image2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9.pn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6.jpg"/><Relationship Id="rId4" Type="http://schemas.openxmlformats.org/officeDocument/2006/relationships/image" Target="../media/image3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3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ph type="ctrTitle"/>
          </p:nvPr>
        </p:nvSpPr>
        <p:spPr>
          <a:xfrm>
            <a:off x="1915127" y="1330773"/>
            <a:ext cx="8403623" cy="2108865"/>
          </a:xfrm>
          <a:prstGeom prst="rect">
            <a:avLst/>
          </a:prstGeom>
          <a:noFill/>
          <a:ln>
            <a:noFill/>
          </a:ln>
        </p:spPr>
        <p:txBody>
          <a:bodyPr anchorCtr="0" anchor="b" bIns="45700" lIns="91425" spcFirstLastPara="1" rIns="91425" wrap="square" tIns="45700">
            <a:noAutofit/>
          </a:bodyPr>
          <a:lstStyle/>
          <a:p>
            <a:pPr indent="0" lvl="0" marL="0" rtl="0" algn="ctr">
              <a:lnSpc>
                <a:spcPct val="89000"/>
              </a:lnSpc>
              <a:spcBef>
                <a:spcPts val="0"/>
              </a:spcBef>
              <a:spcAft>
                <a:spcPts val="0"/>
              </a:spcAft>
              <a:buClr>
                <a:schemeClr val="accent6"/>
              </a:buClr>
              <a:buSzPts val="7200"/>
              <a:buFont typeface="Arial Rounded"/>
              <a:buNone/>
            </a:pPr>
            <a:r>
              <a:rPr b="1" lang="en-US">
                <a:solidFill>
                  <a:schemeClr val="accent6"/>
                </a:solidFill>
                <a:latin typeface="Arial Rounded"/>
                <a:ea typeface="Arial Rounded"/>
                <a:cs typeface="Arial Rounded"/>
                <a:sym typeface="Arial Rounded"/>
              </a:rPr>
              <a:t>ENDEMIC DISEASES </a:t>
            </a:r>
            <a:endParaRPr b="1">
              <a:solidFill>
                <a:schemeClr val="accent6"/>
              </a:solidFill>
              <a:latin typeface="Arial Rounded"/>
              <a:ea typeface="Arial Rounded"/>
              <a:cs typeface="Arial Rounded"/>
              <a:sym typeface="Arial Rounded"/>
            </a:endParaRPr>
          </a:p>
        </p:txBody>
      </p:sp>
      <p:sp>
        <p:nvSpPr>
          <p:cNvPr id="114" name="Google Shape;114;p16"/>
          <p:cNvSpPr txBox="1"/>
          <p:nvPr>
            <p:ph idx="1" type="subTitle"/>
          </p:nvPr>
        </p:nvSpPr>
        <p:spPr>
          <a:xfrm>
            <a:off x="528000" y="4196400"/>
            <a:ext cx="10840200" cy="20412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rgbClr val="EDB3BD"/>
              </a:buClr>
              <a:buSzPts val="2800"/>
              <a:buNone/>
            </a:pPr>
            <a:r>
              <a:rPr lang="en-US">
                <a:solidFill>
                  <a:schemeClr val="dk1"/>
                </a:solidFill>
              </a:rPr>
              <a:t>Ansam Alzubaidi     Mona Alzoubi </a:t>
            </a:r>
            <a:r>
              <a:rPr lang="en-US">
                <a:solidFill>
                  <a:schemeClr val="dk1"/>
                </a:solidFill>
              </a:rPr>
              <a:t>   </a:t>
            </a:r>
            <a:r>
              <a:rPr lang="en-US">
                <a:solidFill>
                  <a:schemeClr val="dk1"/>
                </a:solidFill>
              </a:rPr>
              <a:t> Raghad Wasfi      </a:t>
            </a:r>
            <a:endParaRPr>
              <a:solidFill>
                <a:schemeClr val="dk1"/>
              </a:solidFill>
            </a:endParaRPr>
          </a:p>
          <a:p>
            <a:pPr indent="0" lvl="0" marL="0" rtl="0" algn="ctr">
              <a:spcBef>
                <a:spcPts val="0"/>
              </a:spcBef>
              <a:spcAft>
                <a:spcPts val="0"/>
              </a:spcAft>
              <a:buClr>
                <a:srgbClr val="EDB3BD"/>
              </a:buClr>
              <a:buSzPts val="2800"/>
              <a:buNone/>
            </a:pPr>
            <a:r>
              <a:rPr lang="en-US">
                <a:solidFill>
                  <a:schemeClr val="dk1"/>
                </a:solidFill>
              </a:rPr>
              <a:t>A</a:t>
            </a:r>
            <a:r>
              <a:rPr lang="en-US">
                <a:solidFill>
                  <a:schemeClr val="dk1"/>
                </a:solidFill>
              </a:rPr>
              <a:t>mal Abdallah</a:t>
            </a:r>
            <a:r>
              <a:rPr lang="en-US">
                <a:solidFill>
                  <a:schemeClr val="dk1"/>
                </a:solidFill>
              </a:rPr>
              <a:t>      Aseel Jamal      Mai Bani atta </a:t>
            </a:r>
            <a:endParaRPr>
              <a:solidFill>
                <a:schemeClr val="dk1"/>
              </a:solidFill>
            </a:endParaRPr>
          </a:p>
          <a:p>
            <a:pPr indent="0" lvl="0" marL="0" rtl="0" algn="l">
              <a:spcBef>
                <a:spcPts val="0"/>
              </a:spcBef>
              <a:spcAft>
                <a:spcPts val="0"/>
              </a:spcAft>
              <a:buClr>
                <a:srgbClr val="EDB3BD"/>
              </a:buClr>
              <a:buSzPts val="2800"/>
              <a:buNone/>
            </a:pPr>
            <a:r>
              <a:t/>
            </a:r>
            <a:endParaRPr>
              <a:solidFill>
                <a:srgbClr val="EDB3BD"/>
              </a:solidFill>
            </a:endParaRPr>
          </a:p>
        </p:txBody>
      </p:sp>
      <p:pic>
        <p:nvPicPr>
          <p:cNvPr id="115" name="Google Shape;115;p16"/>
          <p:cNvPicPr preferRelativeResize="0"/>
          <p:nvPr/>
        </p:nvPicPr>
        <p:blipFill rotWithShape="1">
          <a:blip r:embed="rId3">
            <a:alphaModFix/>
          </a:blip>
          <a:srcRect b="8641" l="0" r="63503" t="10112"/>
          <a:stretch/>
        </p:blipFill>
        <p:spPr>
          <a:xfrm>
            <a:off x="9340850" y="393046"/>
            <a:ext cx="1501775" cy="18754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idx="1" type="body"/>
          </p:nvPr>
        </p:nvSpPr>
        <p:spPr>
          <a:xfrm>
            <a:off x="982075" y="855025"/>
            <a:ext cx="9601200" cy="35814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0"/>
              </a:spcBef>
              <a:spcAft>
                <a:spcPts val="0"/>
              </a:spcAft>
              <a:buClr>
                <a:srgbClr val="000000"/>
              </a:buClr>
              <a:buSzPts val="2400"/>
              <a:buNone/>
            </a:pPr>
            <a:r>
              <a:rPr b="0" i="0" lang="en-US" sz="2400" u="none" strike="noStrike">
                <a:solidFill>
                  <a:srgbClr val="000000"/>
                </a:solidFill>
                <a:latin typeface="Arial"/>
                <a:ea typeface="Arial"/>
                <a:cs typeface="Arial"/>
                <a:sym typeface="Arial"/>
              </a:rPr>
              <a:t>Gram negative aerobic coccobacillus Facultative, intracellular organism </a:t>
            </a:r>
            <a:endParaRPr b="0" i="0" sz="2400" u="none" strike="noStrike">
              <a:solidFill>
                <a:srgbClr val="000000"/>
              </a:solidFill>
              <a:latin typeface="Arial"/>
              <a:ea typeface="Arial"/>
              <a:cs typeface="Arial"/>
              <a:sym typeface="Arial"/>
            </a:endParaRPr>
          </a:p>
          <a:p>
            <a:pPr indent="0" lvl="0" marL="0" rtl="0" algn="l">
              <a:lnSpc>
                <a:spcPct val="94000"/>
              </a:lnSpc>
              <a:spcBef>
                <a:spcPts val="0"/>
              </a:spcBef>
              <a:spcAft>
                <a:spcPts val="0"/>
              </a:spcAft>
              <a:buClr>
                <a:srgbClr val="000000"/>
              </a:buClr>
              <a:buSzPts val="2400"/>
              <a:buNone/>
            </a:pPr>
            <a:r>
              <a:rPr b="0" i="0" lang="en-US" sz="2400" u="none" strike="noStrike">
                <a:solidFill>
                  <a:srgbClr val="000000"/>
                </a:solidFill>
                <a:latin typeface="Arial"/>
                <a:ea typeface="Arial"/>
                <a:cs typeface="Arial"/>
                <a:sym typeface="Arial"/>
              </a:rPr>
              <a:t>•non motile  , non spores forming , urease and catalase positive </a:t>
            </a:r>
            <a:endParaRPr/>
          </a:p>
          <a:p>
            <a:pPr indent="0" lvl="0" marL="0" rtl="0" algn="l">
              <a:lnSpc>
                <a:spcPct val="94000"/>
              </a:lnSpc>
              <a:spcBef>
                <a:spcPts val="1200"/>
              </a:spcBef>
              <a:spcAft>
                <a:spcPts val="0"/>
              </a:spcAft>
              <a:buClr>
                <a:srgbClr val="000000"/>
              </a:buClr>
              <a:buSzPts val="2400"/>
              <a:buNone/>
            </a:pPr>
            <a:r>
              <a:rPr b="0" i="0" lang="en-US" sz="2400" u="none" strike="noStrike">
                <a:solidFill>
                  <a:srgbClr val="000000"/>
                </a:solidFill>
                <a:latin typeface="Arial"/>
                <a:ea typeface="Arial"/>
                <a:cs typeface="Arial"/>
                <a:sym typeface="Arial"/>
              </a:rPr>
              <a:t>Multiple species Associated with certain hosts • Environmental persistence Withstands drying Temperature, pH, humidity Frozen and dust, soil</a:t>
            </a:r>
            <a:endParaRPr sz="2400">
              <a:latin typeface="Arial"/>
              <a:ea typeface="Arial"/>
              <a:cs typeface="Arial"/>
              <a:sym typeface="Arial"/>
            </a:endParaRPr>
          </a:p>
        </p:txBody>
      </p:sp>
      <p:sp>
        <p:nvSpPr>
          <p:cNvPr id="187" name="Google Shape;187;p25"/>
          <p:cNvSpPr txBox="1"/>
          <p:nvPr>
            <p:ph type="title"/>
          </p:nvPr>
        </p:nvSpPr>
        <p:spPr>
          <a:xfrm>
            <a:off x="1485900" y="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800"/>
              <a:buFont typeface="Arial"/>
              <a:buNone/>
            </a:pPr>
            <a:r>
              <a:rPr b="1" i="0" lang="en-US" sz="4800" u="none" cap="none" strike="noStrike">
                <a:solidFill>
                  <a:schemeClr val="accent6"/>
                </a:solidFill>
                <a:latin typeface="Arial"/>
                <a:ea typeface="Arial"/>
                <a:cs typeface="Arial"/>
                <a:sym typeface="Arial"/>
              </a:rPr>
              <a:t>MICROBIOLOGY </a:t>
            </a:r>
            <a:endParaRPr b="1" sz="4800">
              <a:solidFill>
                <a:schemeClr val="accent6"/>
              </a:solidFill>
              <a:latin typeface="Arial"/>
              <a:ea typeface="Arial"/>
              <a:cs typeface="Arial"/>
              <a:sym typeface="Arial"/>
            </a:endParaRPr>
          </a:p>
        </p:txBody>
      </p:sp>
      <p:pic>
        <p:nvPicPr>
          <p:cNvPr id="188" name="Google Shape;188;p25"/>
          <p:cNvPicPr preferRelativeResize="0"/>
          <p:nvPr/>
        </p:nvPicPr>
        <p:blipFill rotWithShape="1">
          <a:blip r:embed="rId3">
            <a:alphaModFix/>
          </a:blip>
          <a:srcRect b="41798" l="9768" r="72655" t="37109"/>
          <a:stretch/>
        </p:blipFill>
        <p:spPr>
          <a:xfrm>
            <a:off x="10583265" y="200342"/>
            <a:ext cx="1303533" cy="2085658"/>
          </a:xfrm>
          <a:prstGeom prst="rect">
            <a:avLst/>
          </a:prstGeom>
          <a:noFill/>
          <a:ln>
            <a:noFill/>
          </a:ln>
        </p:spPr>
      </p:pic>
      <p:sp>
        <p:nvSpPr>
          <p:cNvPr id="189" name="Google Shape;189;p25"/>
          <p:cNvSpPr txBox="1"/>
          <p:nvPr>
            <p:ph type="title"/>
          </p:nvPr>
        </p:nvSpPr>
        <p:spPr>
          <a:xfrm>
            <a:off x="1949498" y="2956796"/>
            <a:ext cx="7990500" cy="9444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000"/>
              <a:buFont typeface="Arial"/>
              <a:buNone/>
            </a:pPr>
            <a:r>
              <a:rPr b="1" lang="en-US" sz="3600">
                <a:solidFill>
                  <a:schemeClr val="accent6"/>
                </a:solidFill>
                <a:latin typeface="Arial"/>
                <a:ea typeface="Arial"/>
                <a:cs typeface="Arial"/>
                <a:sym typeface="Arial"/>
              </a:rPr>
              <a:t>Species</a:t>
            </a:r>
            <a:endParaRPr b="1" sz="3600">
              <a:solidFill>
                <a:schemeClr val="accent6"/>
              </a:solidFill>
              <a:latin typeface="Arial"/>
              <a:ea typeface="Arial"/>
              <a:cs typeface="Arial"/>
              <a:sym typeface="Arial"/>
            </a:endParaRPr>
          </a:p>
        </p:txBody>
      </p:sp>
      <p:pic>
        <p:nvPicPr>
          <p:cNvPr id="190" name="Google Shape;190;p25"/>
          <p:cNvPicPr preferRelativeResize="0"/>
          <p:nvPr>
            <p:ph idx="1" type="body"/>
          </p:nvPr>
        </p:nvPicPr>
        <p:blipFill rotWithShape="1">
          <a:blip r:embed="rId4">
            <a:alphaModFix/>
          </a:blip>
          <a:srcRect b="0" l="0" r="0" t="0"/>
          <a:stretch/>
        </p:blipFill>
        <p:spPr>
          <a:xfrm>
            <a:off x="2766603" y="3645299"/>
            <a:ext cx="6658800" cy="321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4" name="Shape 194"/>
        <p:cNvGrpSpPr/>
        <p:nvPr/>
      </p:nvGrpSpPr>
      <p:grpSpPr>
        <a:xfrm>
          <a:off x="0" y="0"/>
          <a:ext cx="0" cy="0"/>
          <a:chOff x="0" y="0"/>
          <a:chExt cx="0" cy="0"/>
        </a:xfrm>
      </p:grpSpPr>
      <p:sp>
        <p:nvSpPr>
          <p:cNvPr id="195" name="Google Shape;195;p26"/>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96" name="Google Shape;196;p26"/>
          <p:cNvSpPr/>
          <p:nvPr/>
        </p:nvSpPr>
        <p:spPr>
          <a:xfrm>
            <a:off x="991118" y="400050"/>
            <a:ext cx="5793475" cy="1485900"/>
          </a:xfrm>
          <a:prstGeom prst="rect">
            <a:avLst/>
          </a:prstGeom>
          <a:noFill/>
          <a:ln>
            <a:noFill/>
          </a:ln>
        </p:spPr>
        <p:txBody>
          <a:bodyPr anchorCtr="0" anchor="t" bIns="45700" lIns="91425" spcFirstLastPara="1" rIns="91425" wrap="square" tIns="45700">
            <a:noAutofit/>
          </a:bodyPr>
          <a:lstStyle/>
          <a:p>
            <a:pPr indent="0" lvl="0" marL="0" marR="0" rtl="0" algn="ctr">
              <a:lnSpc>
                <a:spcPct val="89000"/>
              </a:lnSpc>
              <a:spcBef>
                <a:spcPts val="0"/>
              </a:spcBef>
              <a:spcAft>
                <a:spcPts val="0"/>
              </a:spcAft>
              <a:buClr>
                <a:schemeClr val="accent6"/>
              </a:buClr>
              <a:buSzPts val="4400"/>
              <a:buFont typeface="Arial"/>
              <a:buNone/>
            </a:pPr>
            <a:r>
              <a:rPr b="1" i="0" lang="en-US" sz="4400" u="none" cap="none" strike="noStrike">
                <a:solidFill>
                  <a:schemeClr val="accent6"/>
                </a:solidFill>
                <a:latin typeface="Arial"/>
                <a:ea typeface="Arial"/>
                <a:cs typeface="Arial"/>
                <a:sym typeface="Arial"/>
              </a:rPr>
              <a:t>Populations at Risk </a:t>
            </a:r>
            <a:endParaRPr b="1" i="0" sz="4400" u="none" cap="none" strike="noStrike">
              <a:solidFill>
                <a:schemeClr val="accent6"/>
              </a:solidFill>
              <a:latin typeface="Arial"/>
              <a:ea typeface="Arial"/>
              <a:cs typeface="Arial"/>
              <a:sym typeface="Arial"/>
            </a:endParaRPr>
          </a:p>
        </p:txBody>
      </p:sp>
      <p:sp>
        <p:nvSpPr>
          <p:cNvPr id="197" name="Google Shape;197;p26"/>
          <p:cNvSpPr txBox="1"/>
          <p:nvPr>
            <p:ph idx="1" type="body"/>
          </p:nvPr>
        </p:nvSpPr>
        <p:spPr>
          <a:xfrm>
            <a:off x="488850" y="1346050"/>
            <a:ext cx="5793600" cy="55119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Occupational disease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 Cattle ranchers/dairy farmers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 Veterinarians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 Abattoir workers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 Meat inspectors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 Lab workers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a:t>
            </a:r>
            <a:r>
              <a:rPr lang="en-US"/>
              <a:t> </a:t>
            </a:r>
            <a:r>
              <a:rPr b="0" i="0" lang="en-US" sz="2400" u="none" strike="noStrike">
                <a:latin typeface="Arial"/>
                <a:ea typeface="Arial"/>
                <a:cs typeface="Arial"/>
                <a:sym typeface="Arial"/>
              </a:rPr>
              <a:t>Hunters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a:t>
            </a:r>
            <a:r>
              <a:rPr lang="en-US"/>
              <a:t> </a:t>
            </a:r>
            <a:r>
              <a:rPr b="0" i="0" lang="en-US" sz="2400" u="none" strike="noStrike">
                <a:latin typeface="Arial"/>
                <a:ea typeface="Arial"/>
                <a:cs typeface="Arial"/>
                <a:sym typeface="Arial"/>
              </a:rPr>
              <a:t>Travelers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a:t>
            </a:r>
            <a:r>
              <a:rPr lang="en-US"/>
              <a:t> </a:t>
            </a:r>
            <a:r>
              <a:rPr b="0" i="0" lang="en-US" sz="2400" u="none" strike="noStrike">
                <a:latin typeface="Arial"/>
                <a:ea typeface="Arial"/>
                <a:cs typeface="Arial"/>
                <a:sym typeface="Arial"/>
              </a:rPr>
              <a:t>Consumers </a:t>
            </a:r>
            <a:endParaRPr b="0" i="0" sz="2400" u="none" strike="noStrike">
              <a:latin typeface="Arial"/>
              <a:ea typeface="Arial"/>
              <a:cs typeface="Arial"/>
              <a:sym typeface="Arial"/>
            </a:endParaRPr>
          </a:p>
          <a:p>
            <a:pPr indent="0" lvl="0" marL="0" rtl="0" algn="l">
              <a:lnSpc>
                <a:spcPct val="94000"/>
              </a:lnSpc>
              <a:spcBef>
                <a:spcPts val="0"/>
              </a:spcBef>
              <a:spcAft>
                <a:spcPts val="0"/>
              </a:spcAft>
              <a:buClr>
                <a:schemeClr val="dk2"/>
              </a:buClr>
              <a:buSzPts val="2400"/>
              <a:buNone/>
            </a:pPr>
            <a:r>
              <a:rPr b="0" i="0" lang="en-US" sz="2400" u="none" strike="noStrike">
                <a:latin typeface="Arial"/>
                <a:ea typeface="Arial"/>
                <a:cs typeface="Arial"/>
                <a:sym typeface="Arial"/>
              </a:rPr>
              <a:t>• Unpasteurized dairy products</a:t>
            </a:r>
            <a:endParaRPr sz="2400">
              <a:latin typeface="Arial"/>
              <a:ea typeface="Arial"/>
              <a:cs typeface="Arial"/>
              <a:sym typeface="Arial"/>
            </a:endParaRPr>
          </a:p>
        </p:txBody>
      </p:sp>
      <p:sp>
        <p:nvSpPr>
          <p:cNvPr id="198" name="Google Shape;198;p26"/>
          <p:cNvSpPr/>
          <p:nvPr/>
        </p:nvSpPr>
        <p:spPr>
          <a:xfrm>
            <a:off x="7383661" y="0"/>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26"/>
          <p:cNvPicPr preferRelativeResize="0"/>
          <p:nvPr/>
        </p:nvPicPr>
        <p:blipFill rotWithShape="1">
          <a:blip r:embed="rId3">
            <a:alphaModFix/>
          </a:blip>
          <a:srcRect b="0" l="1621" r="7831" t="0"/>
          <a:stretch/>
        </p:blipFill>
        <p:spPr>
          <a:xfrm>
            <a:off x="7612260" y="10"/>
            <a:ext cx="4579739" cy="68579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ph idx="1" type="body"/>
          </p:nvPr>
        </p:nvSpPr>
        <p:spPr>
          <a:xfrm>
            <a:off x="837275" y="829075"/>
            <a:ext cx="9601200" cy="35814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0"/>
              </a:spcBef>
              <a:spcAft>
                <a:spcPts val="0"/>
              </a:spcAft>
              <a:buClr>
                <a:schemeClr val="accent6"/>
              </a:buClr>
              <a:buSzPts val="2800"/>
              <a:buNone/>
            </a:pPr>
            <a:r>
              <a:rPr b="0" i="0" lang="en-US" sz="2800" u="none" strike="noStrike">
                <a:solidFill>
                  <a:schemeClr val="accent6"/>
                </a:solidFill>
                <a:latin typeface="Arial"/>
                <a:ea typeface="Arial"/>
                <a:cs typeface="Arial"/>
                <a:sym typeface="Arial"/>
              </a:rPr>
              <a:t>Ingestion : </a:t>
            </a:r>
            <a:endParaRPr/>
          </a:p>
          <a:p>
            <a:pPr indent="0" lvl="0" marL="0" rtl="0" algn="l">
              <a:lnSpc>
                <a:spcPct val="94000"/>
              </a:lnSpc>
              <a:spcBef>
                <a:spcPts val="1200"/>
              </a:spcBef>
              <a:spcAft>
                <a:spcPts val="0"/>
              </a:spcAft>
              <a:buClr>
                <a:srgbClr val="000000"/>
              </a:buClr>
              <a:buSzPts val="2800"/>
              <a:buNone/>
            </a:pPr>
            <a:r>
              <a:rPr b="0" i="0" lang="en-US" sz="2800" u="none" strike="noStrike">
                <a:solidFill>
                  <a:srgbClr val="000000"/>
                </a:solidFill>
                <a:latin typeface="Arial"/>
                <a:ea typeface="Arial"/>
                <a:cs typeface="Arial"/>
                <a:sym typeface="Arial"/>
              </a:rPr>
              <a:t>Raw milk, unpasteurized dairy products • Rarely through undercooked meat • </a:t>
            </a:r>
            <a:endParaRPr/>
          </a:p>
          <a:p>
            <a:pPr indent="0" lvl="0" marL="0" rtl="0" algn="l">
              <a:lnSpc>
                <a:spcPct val="94000"/>
              </a:lnSpc>
              <a:spcBef>
                <a:spcPts val="1200"/>
              </a:spcBef>
              <a:spcAft>
                <a:spcPts val="0"/>
              </a:spcAft>
              <a:buClr>
                <a:schemeClr val="accent6"/>
              </a:buClr>
              <a:buSzPts val="2800"/>
              <a:buNone/>
            </a:pPr>
            <a:r>
              <a:rPr b="0" i="0" lang="en-US" sz="2800" u="none" strike="noStrike">
                <a:solidFill>
                  <a:schemeClr val="accent6"/>
                </a:solidFill>
                <a:latin typeface="Arial"/>
                <a:ea typeface="Arial"/>
                <a:cs typeface="Arial"/>
                <a:sym typeface="Arial"/>
              </a:rPr>
              <a:t>Mucous membrane or abraded skin contact with infected tissues • </a:t>
            </a:r>
            <a:endParaRPr/>
          </a:p>
          <a:p>
            <a:pPr indent="0" lvl="0" marL="0" rtl="0" algn="l">
              <a:lnSpc>
                <a:spcPct val="94000"/>
              </a:lnSpc>
              <a:spcBef>
                <a:spcPts val="1200"/>
              </a:spcBef>
              <a:spcAft>
                <a:spcPts val="0"/>
              </a:spcAft>
              <a:buClr>
                <a:schemeClr val="accent6"/>
              </a:buClr>
              <a:buSzPts val="2800"/>
              <a:buNone/>
            </a:pPr>
            <a:r>
              <a:rPr b="0" i="0" lang="en-US" sz="2800" u="none" strike="noStrike">
                <a:solidFill>
                  <a:schemeClr val="accent6"/>
                </a:solidFill>
                <a:latin typeface="Arial"/>
                <a:ea typeface="Arial"/>
                <a:cs typeface="Arial"/>
                <a:sym typeface="Arial"/>
              </a:rPr>
              <a:t>Animal abortion products</a:t>
            </a:r>
            <a:r>
              <a:rPr b="0" i="0" lang="en-US" sz="2800" u="none" strike="noStrike">
                <a:solidFill>
                  <a:srgbClr val="000000"/>
                </a:solidFill>
                <a:latin typeface="Arial"/>
                <a:ea typeface="Arial"/>
                <a:cs typeface="Arial"/>
                <a:sym typeface="Arial"/>
              </a:rPr>
              <a:t>:</a:t>
            </a:r>
            <a:endParaRPr/>
          </a:p>
          <a:p>
            <a:pPr indent="0" lvl="0" marL="0" rtl="0" algn="l">
              <a:lnSpc>
                <a:spcPct val="94000"/>
              </a:lnSpc>
              <a:spcBef>
                <a:spcPts val="1200"/>
              </a:spcBef>
              <a:spcAft>
                <a:spcPts val="0"/>
              </a:spcAft>
              <a:buClr>
                <a:srgbClr val="000000"/>
              </a:buClr>
              <a:buSzPts val="2800"/>
              <a:buNone/>
            </a:pPr>
            <a:r>
              <a:rPr b="0" i="0" lang="en-US" sz="2800" u="none" strike="noStrike">
                <a:solidFill>
                  <a:srgbClr val="000000"/>
                </a:solidFill>
                <a:latin typeface="Arial"/>
                <a:ea typeface="Arial"/>
                <a:cs typeface="Arial"/>
                <a:sym typeface="Arial"/>
              </a:rPr>
              <a:t>Vaginal discharge, aborted fetuses, placentas</a:t>
            </a:r>
            <a:endParaRPr sz="2800">
              <a:latin typeface="Arial"/>
              <a:ea typeface="Arial"/>
              <a:cs typeface="Arial"/>
              <a:sym typeface="Arial"/>
            </a:endParaRPr>
          </a:p>
        </p:txBody>
      </p:sp>
      <p:sp>
        <p:nvSpPr>
          <p:cNvPr id="205" name="Google Shape;205;p27"/>
          <p:cNvSpPr/>
          <p:nvPr/>
        </p:nvSpPr>
        <p:spPr>
          <a:xfrm>
            <a:off x="1485900" y="0"/>
            <a:ext cx="9601200" cy="1485900"/>
          </a:xfrm>
          <a:prstGeom prst="rect">
            <a:avLst/>
          </a:prstGeom>
          <a:noFill/>
          <a:ln>
            <a:noFill/>
          </a:ln>
        </p:spPr>
        <p:txBody>
          <a:bodyPr anchorCtr="0" anchor="t" bIns="45700" lIns="91425" spcFirstLastPara="1" rIns="91425" wrap="square" tIns="45700">
            <a:noAutofit/>
          </a:bodyPr>
          <a:lstStyle/>
          <a:p>
            <a:pPr indent="0" lvl="0" marL="0" marR="0" rtl="0" algn="ctr">
              <a:lnSpc>
                <a:spcPct val="89000"/>
              </a:lnSpc>
              <a:spcBef>
                <a:spcPts val="0"/>
              </a:spcBef>
              <a:spcAft>
                <a:spcPts val="0"/>
              </a:spcAft>
              <a:buClr>
                <a:schemeClr val="accent6"/>
              </a:buClr>
              <a:buSzPts val="4400"/>
              <a:buFont typeface="Arial"/>
              <a:buNone/>
            </a:pPr>
            <a:r>
              <a:rPr b="1" i="0" lang="en-US" sz="4400" u="none" cap="none" strike="noStrike">
                <a:solidFill>
                  <a:schemeClr val="accent6"/>
                </a:solidFill>
                <a:latin typeface="Arial"/>
                <a:ea typeface="Arial"/>
                <a:cs typeface="Arial"/>
                <a:sym typeface="Arial"/>
              </a:rPr>
              <a:t>Transmission </a:t>
            </a:r>
            <a:endParaRPr b="1" i="0" sz="4400" u="none" cap="none" strike="noStrike">
              <a:solidFill>
                <a:schemeClr val="accent6"/>
              </a:solidFill>
              <a:latin typeface="Arial"/>
              <a:ea typeface="Arial"/>
              <a:cs typeface="Arial"/>
              <a:sym typeface="Arial"/>
            </a:endParaRPr>
          </a:p>
        </p:txBody>
      </p:sp>
      <p:pic>
        <p:nvPicPr>
          <p:cNvPr id="206" name="Google Shape;206;p27"/>
          <p:cNvPicPr preferRelativeResize="0"/>
          <p:nvPr/>
        </p:nvPicPr>
        <p:blipFill rotWithShape="1">
          <a:blip r:embed="rId3">
            <a:alphaModFix/>
          </a:blip>
          <a:srcRect b="45968" l="-935" r="7338" t="37380"/>
          <a:stretch/>
        </p:blipFill>
        <p:spPr>
          <a:xfrm>
            <a:off x="2466429" y="4723178"/>
            <a:ext cx="6945839" cy="16474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0" name="Shape 210"/>
        <p:cNvGrpSpPr/>
        <p:nvPr/>
      </p:nvGrpSpPr>
      <p:grpSpPr>
        <a:xfrm>
          <a:off x="0" y="0"/>
          <a:ext cx="0" cy="0"/>
          <a:chOff x="0" y="0"/>
          <a:chExt cx="0" cy="0"/>
        </a:xfrm>
      </p:grpSpPr>
      <p:grpSp>
        <p:nvGrpSpPr>
          <p:cNvPr id="211" name="Google Shape;211;p28"/>
          <p:cNvGrpSpPr/>
          <p:nvPr/>
        </p:nvGrpSpPr>
        <p:grpSpPr>
          <a:xfrm>
            <a:off x="752858" y="744469"/>
            <a:ext cx="10674117" cy="5349671"/>
            <a:chOff x="752858" y="744469"/>
            <a:chExt cx="10674117" cy="5349671"/>
          </a:xfrm>
        </p:grpSpPr>
        <p:sp>
          <p:nvSpPr>
            <p:cNvPr id="212" name="Google Shape;212;p28"/>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13" name="Google Shape;213;p28"/>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4" name="Google Shape;214;p28"/>
          <p:cNvPicPr preferRelativeResize="0"/>
          <p:nvPr>
            <p:ph idx="1" type="body"/>
          </p:nvPr>
        </p:nvPicPr>
        <p:blipFill rotWithShape="1">
          <a:blip r:embed="rId3">
            <a:alphaModFix/>
          </a:blip>
          <a:srcRect b="8036" l="0" r="0" t="483"/>
          <a:stretch/>
        </p:blipFill>
        <p:spPr>
          <a:xfrm>
            <a:off x="20" y="10"/>
            <a:ext cx="12191980" cy="6859300"/>
          </a:xfrm>
          <a:prstGeom prst="rect">
            <a:avLst/>
          </a:prstGeom>
          <a:noFill/>
          <a:ln>
            <a:noFill/>
          </a:ln>
        </p:spPr>
      </p:pic>
      <p:sp>
        <p:nvSpPr>
          <p:cNvPr id="215" name="Google Shape;215;p28"/>
          <p:cNvSpPr/>
          <p:nvPr/>
        </p:nvSpPr>
        <p:spPr>
          <a:xfrm>
            <a:off x="-258" y="0"/>
            <a:ext cx="12192000" cy="6858000"/>
          </a:xfrm>
          <a:prstGeom prst="rect">
            <a:avLst/>
          </a:prstGeom>
          <a:gradFill>
            <a:gsLst>
              <a:gs pos="0">
                <a:srgbClr val="191B0E">
                  <a:alpha val="69803"/>
                </a:srgbClr>
              </a:gs>
              <a:gs pos="20000">
                <a:srgbClr val="191B0E">
                  <a:alpha val="69803"/>
                </a:srgbClr>
              </a:gs>
              <a:gs pos="100000">
                <a:schemeClr val="dk2"/>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16" name="Google Shape;216;p28"/>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lt2"/>
          </a:solidFill>
          <a:ln>
            <a:noFill/>
          </a:ln>
        </p:spPr>
      </p:sp>
      <p:sp>
        <p:nvSpPr>
          <p:cNvPr id="218" name="Google Shape;218;p28"/>
          <p:cNvSpPr txBox="1"/>
          <p:nvPr>
            <p:ph type="title"/>
          </p:nvPr>
        </p:nvSpPr>
        <p:spPr>
          <a:xfrm>
            <a:off x="1915128" y="1788454"/>
            <a:ext cx="8361229" cy="2098226"/>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chemeClr val="accent6"/>
              </a:buClr>
              <a:buSzPts val="7200"/>
              <a:buFont typeface="Libre Franklin"/>
              <a:buNone/>
            </a:pPr>
            <a:r>
              <a:rPr b="1" i="0" lang="en-US" sz="7200" u="none" cap="none" strike="noStrike">
                <a:solidFill>
                  <a:schemeClr val="accent6"/>
                </a:solidFill>
              </a:rPr>
              <a:t>PATHOPHYSIOLOGY</a:t>
            </a:r>
            <a:endParaRPr b="1" sz="7200" cap="none">
              <a:solidFill>
                <a:schemeClr val="accent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2" name="Shape 222"/>
        <p:cNvGrpSpPr/>
        <p:nvPr/>
      </p:nvGrpSpPr>
      <p:grpSpPr>
        <a:xfrm>
          <a:off x="0" y="0"/>
          <a:ext cx="0" cy="0"/>
          <a:chOff x="0" y="0"/>
          <a:chExt cx="0" cy="0"/>
        </a:xfrm>
      </p:grpSpPr>
      <p:sp>
        <p:nvSpPr>
          <p:cNvPr id="223" name="Google Shape;223;p29"/>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9"/>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25" name="Google Shape;225;p29"/>
          <p:cNvSpPr/>
          <p:nvPr/>
        </p:nvSpPr>
        <p:spPr>
          <a:xfrm>
            <a:off x="477012" y="480060"/>
            <a:ext cx="11238000" cy="589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pic>
        <p:nvPicPr>
          <p:cNvPr id="226" name="Google Shape;226;p29"/>
          <p:cNvPicPr preferRelativeResize="0"/>
          <p:nvPr>
            <p:ph idx="1" type="body"/>
          </p:nvPr>
        </p:nvPicPr>
        <p:blipFill rotWithShape="1">
          <a:blip r:embed="rId3">
            <a:alphaModFix/>
          </a:blip>
          <a:srcRect b="0" l="0" r="0" t="0"/>
          <a:stretch/>
        </p:blipFill>
        <p:spPr>
          <a:xfrm>
            <a:off x="785091" y="800100"/>
            <a:ext cx="10621800" cy="5257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0" name="Shape 230"/>
        <p:cNvGrpSpPr/>
        <p:nvPr/>
      </p:nvGrpSpPr>
      <p:grpSpPr>
        <a:xfrm>
          <a:off x="0" y="0"/>
          <a:ext cx="0" cy="0"/>
          <a:chOff x="0" y="0"/>
          <a:chExt cx="0" cy="0"/>
        </a:xfrm>
      </p:grpSpPr>
      <p:grpSp>
        <p:nvGrpSpPr>
          <p:cNvPr id="231" name="Google Shape;231;p30"/>
          <p:cNvGrpSpPr/>
          <p:nvPr/>
        </p:nvGrpSpPr>
        <p:grpSpPr>
          <a:xfrm>
            <a:off x="752846" y="744457"/>
            <a:ext cx="10674141" cy="5349695"/>
            <a:chOff x="752846" y="744457"/>
            <a:chExt cx="10674141" cy="5349695"/>
          </a:xfrm>
        </p:grpSpPr>
        <p:sp>
          <p:nvSpPr>
            <p:cNvPr id="232" name="Google Shape;232;p30"/>
            <p:cNvSpPr/>
            <p:nvPr/>
          </p:nvSpPr>
          <p:spPr>
            <a:xfrm>
              <a:off x="8151962" y="1685652"/>
              <a:ext cx="3275025" cy="4408500"/>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33" name="Google Shape;233;p30"/>
            <p:cNvSpPr/>
            <p:nvPr/>
          </p:nvSpPr>
          <p:spPr>
            <a:xfrm rot="10800000">
              <a:off x="752846" y="744457"/>
              <a:ext cx="3275680" cy="4408500"/>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 name="Google Shape;234;p30"/>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35" name="Google Shape;235;p30"/>
          <p:cNvSpPr txBox="1"/>
          <p:nvPr>
            <p:ph type="title"/>
          </p:nvPr>
        </p:nvSpPr>
        <p:spPr>
          <a:xfrm>
            <a:off x="6452793" y="763860"/>
            <a:ext cx="5842800" cy="3732900"/>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chemeClr val="accent6"/>
              </a:buClr>
              <a:buSzPts val="4500"/>
              <a:buFont typeface="Arial"/>
              <a:buNone/>
            </a:pPr>
            <a:r>
              <a:rPr b="0" i="0" lang="en-US" sz="4500" u="none" cap="none" strike="noStrike">
                <a:solidFill>
                  <a:schemeClr val="accent6"/>
                </a:solidFill>
                <a:latin typeface="Arial"/>
                <a:ea typeface="Arial"/>
                <a:cs typeface="Arial"/>
                <a:sym typeface="Arial"/>
              </a:rPr>
              <a:t>CLINICAL MANIFESTATIONS</a:t>
            </a:r>
            <a:endParaRPr sz="4500" cap="none">
              <a:solidFill>
                <a:schemeClr val="accent6"/>
              </a:solidFill>
              <a:latin typeface="Arial"/>
              <a:ea typeface="Arial"/>
              <a:cs typeface="Arial"/>
              <a:sym typeface="Arial"/>
            </a:endParaRPr>
          </a:p>
        </p:txBody>
      </p:sp>
      <p:sp>
        <p:nvSpPr>
          <p:cNvPr id="236" name="Google Shape;236;p30"/>
          <p:cNvSpPr/>
          <p:nvPr/>
        </p:nvSpPr>
        <p:spPr>
          <a:xfrm>
            <a:off x="3027878" y="2016617"/>
            <a:ext cx="3275025" cy="4408500"/>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37" name="Google Shape;237;p30"/>
          <p:cNvSpPr/>
          <p:nvPr/>
        </p:nvSpPr>
        <p:spPr>
          <a:xfrm rot="10800000">
            <a:off x="649151" y="634016"/>
            <a:ext cx="3275680" cy="4408500"/>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30"/>
          <p:cNvPicPr preferRelativeResize="0"/>
          <p:nvPr>
            <p:ph idx="1" type="body"/>
          </p:nvPr>
        </p:nvPicPr>
        <p:blipFill rotWithShape="1">
          <a:blip r:embed="rId3">
            <a:alphaModFix/>
          </a:blip>
          <a:srcRect b="0" l="0" r="0" t="0"/>
          <a:stretch/>
        </p:blipFill>
        <p:spPr>
          <a:xfrm>
            <a:off x="1438645" y="1333221"/>
            <a:ext cx="4073100" cy="4391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2" name="Shape 242"/>
        <p:cNvGrpSpPr/>
        <p:nvPr/>
      </p:nvGrpSpPr>
      <p:grpSpPr>
        <a:xfrm>
          <a:off x="0" y="0"/>
          <a:ext cx="0" cy="0"/>
          <a:chOff x="0" y="0"/>
          <a:chExt cx="0" cy="0"/>
        </a:xfrm>
      </p:grpSpPr>
      <p:sp>
        <p:nvSpPr>
          <p:cNvPr id="243" name="Google Shape;243;p31"/>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1"/>
          <p:cNvSpPr txBox="1"/>
          <p:nvPr>
            <p:ph idx="1" type="body"/>
          </p:nvPr>
        </p:nvSpPr>
        <p:spPr>
          <a:xfrm>
            <a:off x="757425" y="760075"/>
            <a:ext cx="6023100" cy="5484300"/>
          </a:xfrm>
          <a:prstGeom prst="rect">
            <a:avLst/>
          </a:prstGeom>
          <a:noFill/>
          <a:ln>
            <a:noFill/>
          </a:ln>
        </p:spPr>
        <p:txBody>
          <a:bodyPr anchorCtr="0" anchor="t" bIns="45700" lIns="91425" spcFirstLastPara="1" rIns="91425" wrap="square" tIns="45700">
            <a:noAutofit/>
          </a:bodyPr>
          <a:lstStyle/>
          <a:p>
            <a:pPr indent="-342900" lvl="0" marL="457200" rtl="0" algn="l">
              <a:lnSpc>
                <a:spcPct val="94000"/>
              </a:lnSpc>
              <a:spcBef>
                <a:spcPts val="0"/>
              </a:spcBef>
              <a:spcAft>
                <a:spcPts val="0"/>
              </a:spcAft>
              <a:buSzPts val="1800"/>
              <a:buFont typeface="Arial"/>
              <a:buChar char="●"/>
            </a:pPr>
            <a:r>
              <a:rPr b="0" i="0" lang="en-US" u="none" strike="noStrike">
                <a:latin typeface="Arial"/>
                <a:ea typeface="Arial"/>
                <a:cs typeface="Arial"/>
                <a:sym typeface="Arial"/>
              </a:rPr>
              <a:t>Brucellosis is a systemic illness that can  be very difficult to diagnose in children without a history of animal or food exposure. </a:t>
            </a:r>
            <a:endParaRPr/>
          </a:p>
          <a:p>
            <a:pPr indent="-342900" lvl="0" marL="457200" rtl="0" algn="l">
              <a:lnSpc>
                <a:spcPct val="94000"/>
              </a:lnSpc>
              <a:spcBef>
                <a:spcPts val="0"/>
              </a:spcBef>
              <a:spcAft>
                <a:spcPts val="0"/>
              </a:spcAft>
              <a:buSzPts val="1800"/>
              <a:buFont typeface="Arial"/>
              <a:buChar char="●"/>
            </a:pPr>
            <a:r>
              <a:rPr b="0" i="0" lang="en-US" u="none" strike="noStrike">
                <a:latin typeface="Arial"/>
                <a:ea typeface="Arial"/>
                <a:cs typeface="Arial"/>
                <a:sym typeface="Arial"/>
              </a:rPr>
              <a:t>Symptoms can be acute or insidious in nature and are usually nonspecific, beginning 2–4 wk.  </a:t>
            </a:r>
            <a:endParaRPr/>
          </a:p>
          <a:p>
            <a:pPr indent="-342900" lvl="0" marL="457200" rtl="0" algn="l">
              <a:lnSpc>
                <a:spcPct val="94000"/>
              </a:lnSpc>
              <a:spcBef>
                <a:spcPts val="0"/>
              </a:spcBef>
              <a:spcAft>
                <a:spcPts val="0"/>
              </a:spcAft>
              <a:buSzPts val="1800"/>
              <a:buFont typeface="Arial"/>
              <a:buChar char="●"/>
            </a:pPr>
            <a:r>
              <a:rPr b="0" i="0" lang="en-US" u="none" strike="noStrike">
                <a:latin typeface="Arial"/>
                <a:ea typeface="Arial"/>
                <a:cs typeface="Arial"/>
                <a:sym typeface="Arial"/>
              </a:rPr>
              <a:t>Although the clinical manifestations do vary, the </a:t>
            </a:r>
            <a:r>
              <a:rPr b="1" i="0" lang="en-US" u="none" strike="noStrike">
                <a:latin typeface="Arial"/>
                <a:ea typeface="Arial"/>
                <a:cs typeface="Arial"/>
                <a:sym typeface="Arial"/>
              </a:rPr>
              <a:t>classic triad </a:t>
            </a:r>
            <a:r>
              <a:rPr b="0" i="0" lang="en-US" u="none" strike="noStrike">
                <a:latin typeface="Arial"/>
                <a:ea typeface="Arial"/>
                <a:cs typeface="Arial"/>
                <a:sym typeface="Arial"/>
              </a:rPr>
              <a:t>of </a:t>
            </a:r>
            <a:r>
              <a:rPr b="1" i="0" lang="en-US" u="none" strike="noStrike">
                <a:solidFill>
                  <a:srgbClr val="FF0000"/>
                </a:solidFill>
                <a:latin typeface="Arial"/>
                <a:ea typeface="Arial"/>
                <a:cs typeface="Arial"/>
                <a:sym typeface="Arial"/>
              </a:rPr>
              <a:t>fever</a:t>
            </a:r>
            <a:r>
              <a:rPr b="0" i="0" lang="en-US" u="none" strike="noStrike">
                <a:latin typeface="Arial"/>
                <a:ea typeface="Arial"/>
                <a:cs typeface="Arial"/>
                <a:sym typeface="Arial"/>
              </a:rPr>
              <a:t>, </a:t>
            </a:r>
            <a:r>
              <a:rPr b="1" i="0" lang="en-US" u="none" strike="noStrike">
                <a:solidFill>
                  <a:srgbClr val="FF0000"/>
                </a:solidFill>
                <a:latin typeface="Arial"/>
                <a:ea typeface="Arial"/>
                <a:cs typeface="Arial"/>
                <a:sym typeface="Arial"/>
              </a:rPr>
              <a:t>arthralgia/arthritis</a:t>
            </a:r>
            <a:r>
              <a:rPr b="0" i="0" lang="en-US" u="none" strike="noStrike">
                <a:latin typeface="Arial"/>
                <a:ea typeface="Arial"/>
                <a:cs typeface="Arial"/>
                <a:sym typeface="Arial"/>
              </a:rPr>
              <a:t>, and </a:t>
            </a:r>
            <a:r>
              <a:rPr b="1" i="0" lang="en-US" u="none" strike="noStrike">
                <a:solidFill>
                  <a:srgbClr val="FF0000"/>
                </a:solidFill>
                <a:latin typeface="Arial"/>
                <a:ea typeface="Arial"/>
                <a:cs typeface="Arial"/>
                <a:sym typeface="Arial"/>
              </a:rPr>
              <a:t>hepatosplenomegaly</a:t>
            </a:r>
            <a:r>
              <a:rPr b="0" i="0" lang="en-US" u="none" strike="noStrike">
                <a:latin typeface="Arial"/>
                <a:ea typeface="Arial"/>
                <a:cs typeface="Arial"/>
                <a:sym typeface="Arial"/>
              </a:rPr>
              <a:t> can be demonstrated in most patients. </a:t>
            </a:r>
            <a:endParaRPr/>
          </a:p>
          <a:p>
            <a:pPr indent="-342900" lvl="0" marL="457200" rtl="0" algn="l">
              <a:lnSpc>
                <a:spcPct val="94000"/>
              </a:lnSpc>
              <a:spcBef>
                <a:spcPts val="0"/>
              </a:spcBef>
              <a:spcAft>
                <a:spcPts val="0"/>
              </a:spcAft>
              <a:buSzPts val="1800"/>
              <a:buFont typeface="Arial"/>
              <a:buChar char="●"/>
            </a:pPr>
            <a:r>
              <a:rPr b="0" i="0" lang="en-US" u="none" strike="noStrike">
                <a:latin typeface="Arial"/>
                <a:ea typeface="Arial"/>
                <a:cs typeface="Arial"/>
                <a:sym typeface="Arial"/>
              </a:rPr>
              <a:t>Fever is present in &gt;75% of cases , The fever pattern can vary widely (38-40 ) comes in wave</a:t>
            </a:r>
            <a:endParaRPr>
              <a:latin typeface="Arial"/>
              <a:ea typeface="Arial"/>
              <a:cs typeface="Arial"/>
              <a:sym typeface="Arial"/>
            </a:endParaRPr>
          </a:p>
          <a:p>
            <a:pPr indent="-342900" lvl="0" marL="457200" rtl="0" algn="l">
              <a:spcBef>
                <a:spcPts val="0"/>
              </a:spcBef>
              <a:spcAft>
                <a:spcPts val="0"/>
              </a:spcAft>
              <a:buSzPts val="1800"/>
              <a:buChar char="●"/>
            </a:pPr>
            <a:r>
              <a:rPr lang="en-US" sz="2400">
                <a:solidFill>
                  <a:schemeClr val="dk1"/>
                </a:solidFill>
                <a:latin typeface="Arial"/>
                <a:ea typeface="Arial"/>
                <a:cs typeface="Arial"/>
                <a:sym typeface="Arial"/>
              </a:rPr>
              <a:t>A common symptoms in children are: </a:t>
            </a:r>
            <a:endParaRPr sz="2400">
              <a:solidFill>
                <a:schemeClr val="dk1"/>
              </a:solidFill>
              <a:latin typeface="Arial"/>
              <a:ea typeface="Arial"/>
              <a:cs typeface="Arial"/>
              <a:sym typeface="Arial"/>
            </a:endParaRPr>
          </a:p>
          <a:p>
            <a:pPr indent="0" lvl="0" marL="457200" rtl="0" algn="l">
              <a:spcBef>
                <a:spcPts val="0"/>
              </a:spcBef>
              <a:spcAft>
                <a:spcPts val="0"/>
              </a:spcAft>
              <a:buNone/>
            </a:pPr>
            <a:r>
              <a:rPr lang="en-US" sz="2400">
                <a:solidFill>
                  <a:srgbClr val="27CED7"/>
                </a:solidFill>
                <a:latin typeface="Arial"/>
                <a:ea typeface="Arial"/>
                <a:cs typeface="Arial"/>
                <a:sym typeface="Arial"/>
              </a:rPr>
              <a:t>•</a:t>
            </a:r>
            <a:r>
              <a:rPr lang="en-US" sz="2400">
                <a:solidFill>
                  <a:schemeClr val="dk1"/>
                </a:solidFill>
                <a:latin typeface="Arial"/>
                <a:ea typeface="Arial"/>
                <a:cs typeface="Arial"/>
                <a:sym typeface="Arial"/>
              </a:rPr>
              <a:t>Refusal to eat </a:t>
            </a:r>
            <a:r>
              <a:rPr lang="en-US"/>
              <a:t> </a:t>
            </a:r>
            <a:r>
              <a:rPr lang="en-US" sz="2400">
                <a:solidFill>
                  <a:srgbClr val="27CED7"/>
                </a:solidFill>
                <a:latin typeface="Arial"/>
                <a:ea typeface="Arial"/>
                <a:cs typeface="Arial"/>
                <a:sym typeface="Arial"/>
              </a:rPr>
              <a:t>•</a:t>
            </a:r>
            <a:r>
              <a:rPr lang="en-US" sz="2400">
                <a:solidFill>
                  <a:schemeClr val="dk1"/>
                </a:solidFill>
                <a:latin typeface="Arial"/>
                <a:ea typeface="Arial"/>
                <a:cs typeface="Arial"/>
                <a:sym typeface="Arial"/>
              </a:rPr>
              <a:t>Lassitude.</a:t>
            </a:r>
            <a:r>
              <a:rPr lang="en-US"/>
              <a:t> </a:t>
            </a:r>
            <a:r>
              <a:rPr lang="en-US" sz="2400">
                <a:solidFill>
                  <a:schemeClr val="accent6"/>
                </a:solidFill>
                <a:latin typeface="Arial"/>
                <a:ea typeface="Arial"/>
                <a:cs typeface="Arial"/>
                <a:sym typeface="Arial"/>
              </a:rPr>
              <a:t>•Failure to thrive</a:t>
            </a:r>
            <a:r>
              <a:rPr lang="en-US" sz="2400">
                <a:solidFill>
                  <a:srgbClr val="FF0000"/>
                </a:solidFill>
                <a:latin typeface="Arial"/>
                <a:ea typeface="Arial"/>
                <a:cs typeface="Arial"/>
                <a:sym typeface="Arial"/>
              </a:rPr>
              <a:t>.</a:t>
            </a:r>
            <a:endParaRPr sz="2400">
              <a:solidFill>
                <a:schemeClr val="dk1"/>
              </a:solidFill>
              <a:latin typeface="Arial"/>
              <a:ea typeface="Arial"/>
              <a:cs typeface="Arial"/>
              <a:sym typeface="Arial"/>
            </a:endParaRPr>
          </a:p>
          <a:p>
            <a:pPr indent="0" lvl="0" marL="0" rtl="0" algn="ctr">
              <a:lnSpc>
                <a:spcPct val="94000"/>
              </a:lnSpc>
              <a:spcBef>
                <a:spcPts val="1200"/>
              </a:spcBef>
              <a:spcAft>
                <a:spcPts val="0"/>
              </a:spcAft>
              <a:buClr>
                <a:schemeClr val="dk2"/>
              </a:buClr>
              <a:buSzPts val="2000"/>
              <a:buNone/>
            </a:pPr>
            <a:r>
              <a:t/>
            </a:r>
            <a:endParaRPr>
              <a:latin typeface="Arial"/>
              <a:ea typeface="Arial"/>
              <a:cs typeface="Arial"/>
              <a:sym typeface="Arial"/>
            </a:endParaRPr>
          </a:p>
          <a:p>
            <a:pPr indent="0" lvl="0" marL="0" rtl="0" algn="ctr">
              <a:lnSpc>
                <a:spcPct val="94000"/>
              </a:lnSpc>
              <a:spcBef>
                <a:spcPts val="1200"/>
              </a:spcBef>
              <a:spcAft>
                <a:spcPts val="0"/>
              </a:spcAft>
              <a:buClr>
                <a:schemeClr val="dk2"/>
              </a:buClr>
              <a:buSzPts val="2000"/>
              <a:buNone/>
            </a:pPr>
            <a:r>
              <a:t/>
            </a:r>
            <a:endParaRPr>
              <a:latin typeface="Arial"/>
              <a:ea typeface="Arial"/>
              <a:cs typeface="Arial"/>
              <a:sym typeface="Arial"/>
            </a:endParaRPr>
          </a:p>
        </p:txBody>
      </p:sp>
      <p:pic>
        <p:nvPicPr>
          <p:cNvPr id="245" name="Google Shape;245;p31"/>
          <p:cNvPicPr preferRelativeResize="0"/>
          <p:nvPr/>
        </p:nvPicPr>
        <p:blipFill rotWithShape="1">
          <a:blip r:embed="rId3">
            <a:alphaModFix/>
          </a:blip>
          <a:srcRect b="37694" l="6642" r="9764" t="33906"/>
          <a:stretch/>
        </p:blipFill>
        <p:spPr>
          <a:xfrm>
            <a:off x="6780474" y="1421345"/>
            <a:ext cx="5411529" cy="40153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2"/>
          <p:cNvSpPr txBox="1"/>
          <p:nvPr>
            <p:ph idx="1" type="body"/>
          </p:nvPr>
        </p:nvSpPr>
        <p:spPr>
          <a:xfrm>
            <a:off x="1546225" y="1638300"/>
            <a:ext cx="9601200" cy="358140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rgbClr val="000000"/>
              </a:buClr>
              <a:buSzPts val="2800"/>
              <a:buNone/>
            </a:pPr>
            <a:r>
              <a:rPr b="0" i="0" lang="en-US" sz="2800" u="none" strike="noStrike">
                <a:solidFill>
                  <a:srgbClr val="000000"/>
                </a:solidFill>
                <a:latin typeface="Arial"/>
                <a:ea typeface="Arial"/>
                <a:cs typeface="Arial"/>
                <a:sym typeface="Arial"/>
              </a:rPr>
              <a:t>Bones and joints frequently are involved, with the </a:t>
            </a:r>
            <a:r>
              <a:rPr b="0" i="0" lang="en-US" sz="2800" u="none" strike="noStrike">
                <a:solidFill>
                  <a:schemeClr val="accent6"/>
                </a:solidFill>
                <a:latin typeface="Arial"/>
                <a:ea typeface="Arial"/>
                <a:cs typeface="Arial"/>
                <a:sym typeface="Arial"/>
              </a:rPr>
              <a:t>sacroiliac</a:t>
            </a:r>
            <a:r>
              <a:rPr b="0" i="0" lang="en-US" sz="2800" u="none" strike="noStrike">
                <a:solidFill>
                  <a:srgbClr val="000000"/>
                </a:solidFill>
                <a:latin typeface="Arial"/>
                <a:ea typeface="Arial"/>
                <a:cs typeface="Arial"/>
                <a:sym typeface="Arial"/>
              </a:rPr>
              <a:t> joint as well as the </a:t>
            </a:r>
            <a:r>
              <a:rPr b="0" i="0" lang="en-US" sz="2800" u="none" strike="noStrike">
                <a:solidFill>
                  <a:schemeClr val="accent6"/>
                </a:solidFill>
                <a:latin typeface="Arial"/>
                <a:ea typeface="Arial"/>
                <a:cs typeface="Arial"/>
                <a:sym typeface="Arial"/>
              </a:rPr>
              <a:t>hips, knees, and ankles</a:t>
            </a:r>
            <a:r>
              <a:rPr b="0" i="0" lang="en-US" sz="2800" u="none" strike="noStrike">
                <a:solidFill>
                  <a:srgbClr val="000000"/>
                </a:solidFill>
                <a:latin typeface="Arial"/>
                <a:ea typeface="Arial"/>
                <a:cs typeface="Arial"/>
                <a:sym typeface="Arial"/>
              </a:rPr>
              <a:t> being the most common in children.</a:t>
            </a:r>
            <a:endParaRPr/>
          </a:p>
          <a:p>
            <a:pPr indent="0" lvl="0" marL="0" rtl="0" algn="ctr">
              <a:lnSpc>
                <a:spcPct val="94000"/>
              </a:lnSpc>
              <a:spcBef>
                <a:spcPts val="1200"/>
              </a:spcBef>
              <a:spcAft>
                <a:spcPts val="0"/>
              </a:spcAft>
              <a:buClr>
                <a:srgbClr val="000000"/>
              </a:buClr>
              <a:buSzPts val="2800"/>
              <a:buNone/>
            </a:pPr>
            <a:r>
              <a:rPr b="0" i="0" lang="en-US" sz="2800" u="none" strike="noStrike">
                <a:solidFill>
                  <a:srgbClr val="000000"/>
                </a:solidFill>
                <a:latin typeface="Arial"/>
                <a:ea typeface="Arial"/>
                <a:cs typeface="Arial"/>
                <a:sym typeface="Arial"/>
              </a:rPr>
              <a:t> </a:t>
            </a:r>
            <a:endParaRPr/>
          </a:p>
          <a:p>
            <a:pPr indent="0" lvl="0" marL="0" rtl="0" algn="ctr">
              <a:lnSpc>
                <a:spcPct val="94000"/>
              </a:lnSpc>
              <a:spcBef>
                <a:spcPts val="1200"/>
              </a:spcBef>
              <a:spcAft>
                <a:spcPts val="0"/>
              </a:spcAft>
              <a:buClr>
                <a:srgbClr val="27CED7"/>
              </a:buClr>
              <a:buSzPts val="2800"/>
              <a:buNone/>
            </a:pPr>
            <a:r>
              <a:rPr b="0" i="0" lang="en-US" sz="2800" u="none" strike="noStrike">
                <a:solidFill>
                  <a:srgbClr val="27CED7"/>
                </a:solidFill>
                <a:latin typeface="Arial"/>
                <a:ea typeface="Arial"/>
                <a:cs typeface="Arial"/>
                <a:sym typeface="Arial"/>
              </a:rPr>
              <a:t>•</a:t>
            </a:r>
            <a:r>
              <a:rPr b="0" i="0" lang="en-US" sz="2800" u="none" strike="noStrike">
                <a:solidFill>
                  <a:srgbClr val="000000"/>
                </a:solidFill>
                <a:latin typeface="Arial"/>
                <a:ea typeface="Arial"/>
                <a:cs typeface="Arial"/>
                <a:sym typeface="Arial"/>
              </a:rPr>
              <a:t>Although </a:t>
            </a:r>
            <a:r>
              <a:rPr b="0" i="0" lang="en-US" sz="2800" u="none" strike="noStrike">
                <a:solidFill>
                  <a:schemeClr val="accent6"/>
                </a:solidFill>
                <a:latin typeface="Arial"/>
                <a:ea typeface="Arial"/>
                <a:cs typeface="Arial"/>
                <a:sym typeface="Arial"/>
              </a:rPr>
              <a:t>headache, mental inattention</a:t>
            </a:r>
            <a:r>
              <a:rPr b="0" i="0" lang="en-US" sz="2800" u="none" strike="noStrike">
                <a:solidFill>
                  <a:srgbClr val="000000"/>
                </a:solidFill>
                <a:latin typeface="Arial"/>
                <a:ea typeface="Arial"/>
                <a:cs typeface="Arial"/>
                <a:sym typeface="Arial"/>
              </a:rPr>
              <a:t>, and depression may be demonstrated in patients with brucellosis, invasion of the nervous system occurs in only about </a:t>
            </a:r>
            <a:r>
              <a:rPr b="0" i="0" lang="en-US" sz="2800" u="none" strike="noStrike">
                <a:solidFill>
                  <a:srgbClr val="FF0000"/>
                </a:solidFill>
                <a:latin typeface="Arial"/>
                <a:ea typeface="Arial"/>
                <a:cs typeface="Arial"/>
                <a:sym typeface="Arial"/>
              </a:rPr>
              <a:t>1% </a:t>
            </a:r>
            <a:r>
              <a:rPr b="0" i="0" lang="en-US" sz="2800" u="none" strike="noStrike">
                <a:solidFill>
                  <a:srgbClr val="000000"/>
                </a:solidFill>
                <a:latin typeface="Arial"/>
                <a:ea typeface="Arial"/>
                <a:cs typeface="Arial"/>
                <a:sym typeface="Arial"/>
              </a:rPr>
              <a:t>of cases.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4" name="Shape 254"/>
        <p:cNvGrpSpPr/>
        <p:nvPr/>
      </p:nvGrpSpPr>
      <p:grpSpPr>
        <a:xfrm>
          <a:off x="0" y="0"/>
          <a:ext cx="0" cy="0"/>
          <a:chOff x="0" y="0"/>
          <a:chExt cx="0" cy="0"/>
        </a:xfrm>
      </p:grpSpPr>
      <p:sp>
        <p:nvSpPr>
          <p:cNvPr id="255" name="Google Shape;255;p33"/>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57" name="Google Shape;257;p33"/>
          <p:cNvSpPr/>
          <p:nvPr/>
        </p:nvSpPr>
        <p:spPr>
          <a:xfrm>
            <a:off x="0" y="0"/>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58" name="Google Shape;258;p33"/>
          <p:cNvSpPr/>
          <p:nvPr/>
        </p:nvSpPr>
        <p:spPr>
          <a:xfrm>
            <a:off x="11826240" y="-4668"/>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59" name="Google Shape;259;p33"/>
          <p:cNvSpPr/>
          <p:nvPr/>
        </p:nvSpPr>
        <p:spPr>
          <a:xfrm>
            <a:off x="0" y="6494325"/>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60" name="Google Shape;260;p33"/>
          <p:cNvSpPr/>
          <p:nvPr/>
        </p:nvSpPr>
        <p:spPr>
          <a:xfrm>
            <a:off x="11826240" y="6494325"/>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pic>
        <p:nvPicPr>
          <p:cNvPr id="261" name="Google Shape;261;p33"/>
          <p:cNvPicPr preferRelativeResize="0"/>
          <p:nvPr>
            <p:ph idx="1" type="body"/>
          </p:nvPr>
        </p:nvPicPr>
        <p:blipFill rotWithShape="1">
          <a:blip r:embed="rId3">
            <a:alphaModFix/>
          </a:blip>
          <a:srcRect b="8873" l="0" r="1" t="10742"/>
          <a:stretch/>
        </p:blipFill>
        <p:spPr>
          <a:xfrm>
            <a:off x="160867" y="160867"/>
            <a:ext cx="11870265" cy="65362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4"/>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400"/>
              <a:buFont typeface="Arial"/>
              <a:buNone/>
            </a:pPr>
            <a:r>
              <a:rPr b="0" i="0" lang="en-US" u="none" strike="noStrike">
                <a:solidFill>
                  <a:schemeClr val="accent6"/>
                </a:solidFill>
                <a:latin typeface="Arial"/>
                <a:ea typeface="Arial"/>
                <a:cs typeface="Arial"/>
                <a:sym typeface="Arial"/>
              </a:rPr>
              <a:t>Diagnosis</a:t>
            </a:r>
            <a:endParaRPr>
              <a:solidFill>
                <a:schemeClr val="accent6"/>
              </a:solidFill>
              <a:latin typeface="Arial"/>
              <a:ea typeface="Arial"/>
              <a:cs typeface="Arial"/>
              <a:sym typeface="Arial"/>
            </a:endParaRPr>
          </a:p>
        </p:txBody>
      </p:sp>
      <p:sp>
        <p:nvSpPr>
          <p:cNvPr id="267" name="Google Shape;267;p34"/>
          <p:cNvSpPr txBox="1"/>
          <p:nvPr>
            <p:ph idx="1" type="body"/>
          </p:nvPr>
        </p:nvSpPr>
        <p:spPr>
          <a:xfrm>
            <a:off x="1371600" y="2333625"/>
            <a:ext cx="9601200" cy="3581400"/>
          </a:xfrm>
          <a:prstGeom prst="rect">
            <a:avLst/>
          </a:prstGeom>
          <a:noFill/>
          <a:ln>
            <a:noFill/>
          </a:ln>
        </p:spPr>
        <p:txBody>
          <a:bodyPr anchorCtr="0" anchor="t" bIns="45700" lIns="91425" spcFirstLastPara="1" rIns="91425" wrap="square" tIns="45700">
            <a:normAutofit/>
          </a:bodyPr>
          <a:lstStyle/>
          <a:p>
            <a:pPr indent="-381000" lvl="0" marL="457200" rtl="0" algn="l">
              <a:lnSpc>
                <a:spcPct val="94000"/>
              </a:lnSpc>
              <a:spcBef>
                <a:spcPts val="0"/>
              </a:spcBef>
              <a:spcAft>
                <a:spcPts val="0"/>
              </a:spcAft>
              <a:buSzPts val="2400"/>
              <a:buFont typeface="Arial"/>
              <a:buAutoNum type="arabicPeriod"/>
            </a:pPr>
            <a:r>
              <a:rPr b="1" lang="en-US" sz="2400">
                <a:solidFill>
                  <a:schemeClr val="accent6"/>
                </a:solidFill>
                <a:latin typeface="Arial"/>
                <a:ea typeface="Arial"/>
                <a:cs typeface="Arial"/>
                <a:sym typeface="Arial"/>
              </a:rPr>
              <a:t>History:</a:t>
            </a:r>
            <a:r>
              <a:rPr lang="en-US" sz="2400">
                <a:latin typeface="Arial"/>
                <a:ea typeface="Arial"/>
                <a:cs typeface="Arial"/>
                <a:sym typeface="Arial"/>
              </a:rPr>
              <a:t> history of unpasteurized milk or diary products ingestion.</a:t>
            </a:r>
            <a:endParaRPr/>
          </a:p>
          <a:p>
            <a:pPr indent="-381000" lvl="0" marL="457200" rtl="0" algn="l">
              <a:lnSpc>
                <a:spcPct val="94000"/>
              </a:lnSpc>
              <a:spcBef>
                <a:spcPts val="0"/>
              </a:spcBef>
              <a:spcAft>
                <a:spcPts val="0"/>
              </a:spcAft>
              <a:buSzPts val="2400"/>
              <a:buFont typeface="Arial"/>
              <a:buAutoNum type="arabicPeriod"/>
            </a:pPr>
            <a:r>
              <a:rPr b="1" lang="en-US" sz="2400">
                <a:solidFill>
                  <a:schemeClr val="accent6"/>
                </a:solidFill>
                <a:latin typeface="Arial"/>
                <a:ea typeface="Arial"/>
                <a:cs typeface="Arial"/>
                <a:sym typeface="Arial"/>
              </a:rPr>
              <a:t>PE:</a:t>
            </a:r>
            <a:r>
              <a:rPr lang="en-US" sz="2400">
                <a:latin typeface="Arial"/>
                <a:ea typeface="Arial"/>
                <a:cs typeface="Arial"/>
                <a:sym typeface="Arial"/>
              </a:rPr>
              <a:t> </a:t>
            </a:r>
            <a:r>
              <a:rPr lang="en-US">
                <a:latin typeface="Libre Franklin SemiBold"/>
                <a:ea typeface="Libre Franklin SemiBold"/>
                <a:cs typeface="Libre Franklin SemiBold"/>
                <a:sym typeface="Libre Franklin SemiBold"/>
              </a:rPr>
              <a:t>classic triad</a:t>
            </a:r>
            <a:r>
              <a:rPr lang="en-US" sz="2400">
                <a:latin typeface="Arial"/>
                <a:ea typeface="Arial"/>
                <a:cs typeface="Arial"/>
                <a:sym typeface="Arial"/>
              </a:rPr>
              <a:t> ✔️</a:t>
            </a:r>
            <a:endParaRPr/>
          </a:p>
          <a:p>
            <a:pPr indent="-381000" lvl="0" marL="457200" rtl="0" algn="l">
              <a:lnSpc>
                <a:spcPct val="94000"/>
              </a:lnSpc>
              <a:spcBef>
                <a:spcPts val="0"/>
              </a:spcBef>
              <a:spcAft>
                <a:spcPts val="0"/>
              </a:spcAft>
              <a:buSzPts val="2400"/>
              <a:buFont typeface="Arial"/>
              <a:buAutoNum type="arabicPeriod"/>
            </a:pPr>
            <a:r>
              <a:rPr lang="en-US" sz="2400">
                <a:latin typeface="Arial"/>
                <a:ea typeface="Arial"/>
                <a:cs typeface="Arial"/>
                <a:sym typeface="Arial"/>
              </a:rPr>
              <a:t>Routinely tests as </a:t>
            </a:r>
            <a:r>
              <a:rPr b="1" lang="en-US" sz="2400">
                <a:solidFill>
                  <a:schemeClr val="accent6"/>
                </a:solidFill>
                <a:latin typeface="Arial"/>
                <a:ea typeface="Arial"/>
                <a:cs typeface="Arial"/>
                <a:sym typeface="Arial"/>
              </a:rPr>
              <a:t>CBC</a:t>
            </a:r>
            <a:r>
              <a:rPr lang="en-US" sz="2400">
                <a:latin typeface="Arial"/>
                <a:ea typeface="Arial"/>
                <a:cs typeface="Arial"/>
                <a:sym typeface="Arial"/>
              </a:rPr>
              <a:t> may show low or normal WBCs but </a:t>
            </a:r>
            <a:r>
              <a:rPr b="1" i="0" lang="en-US" sz="2400" u="none" strike="noStrike">
                <a:solidFill>
                  <a:schemeClr val="accent6"/>
                </a:solidFill>
                <a:latin typeface="Arial"/>
                <a:ea typeface="Arial"/>
                <a:cs typeface="Arial"/>
                <a:sym typeface="Arial"/>
              </a:rPr>
              <a:t>are not helpful!</a:t>
            </a:r>
            <a:endParaRPr b="1" i="0" sz="2400" u="none" strike="noStrike">
              <a:solidFill>
                <a:schemeClr val="accent6"/>
              </a:solidFill>
              <a:latin typeface="Arial"/>
              <a:ea typeface="Arial"/>
              <a:cs typeface="Arial"/>
              <a:sym typeface="Arial"/>
            </a:endParaRPr>
          </a:p>
          <a:p>
            <a:pPr indent="-381000" lvl="0" marL="457200" rtl="0" algn="l">
              <a:lnSpc>
                <a:spcPct val="100000"/>
              </a:lnSpc>
              <a:spcBef>
                <a:spcPts val="0"/>
              </a:spcBef>
              <a:spcAft>
                <a:spcPts val="0"/>
              </a:spcAft>
              <a:buSzPts val="2400"/>
              <a:buAutoNum type="arabicPeriod"/>
            </a:pPr>
            <a:r>
              <a:rPr lang="en-US" sz="2400">
                <a:solidFill>
                  <a:srgbClr val="3F3F3F"/>
                </a:solidFill>
                <a:latin typeface="Century Gothic"/>
                <a:ea typeface="Century Gothic"/>
                <a:cs typeface="Century Gothic"/>
                <a:sym typeface="Century Gothic"/>
              </a:rPr>
              <a:t>A </a:t>
            </a:r>
            <a:r>
              <a:rPr lang="en-US" sz="2400">
                <a:solidFill>
                  <a:srgbClr val="3F3F3F"/>
                </a:solidFill>
                <a:latin typeface="Arial"/>
                <a:ea typeface="Arial"/>
                <a:cs typeface="Arial"/>
                <a:sym typeface="Arial"/>
              </a:rPr>
              <a:t>definitive diagnosis is established by </a:t>
            </a:r>
            <a:r>
              <a:rPr b="1" lang="en-US" sz="2400">
                <a:solidFill>
                  <a:schemeClr val="accent6"/>
                </a:solidFill>
                <a:latin typeface="Arial"/>
                <a:ea typeface="Arial"/>
                <a:cs typeface="Arial"/>
                <a:sym typeface="Arial"/>
              </a:rPr>
              <a:t>Culture</a:t>
            </a:r>
            <a:r>
              <a:rPr lang="en-US" sz="2400">
                <a:solidFill>
                  <a:srgbClr val="3F3F3F"/>
                </a:solidFill>
                <a:latin typeface="Arial"/>
                <a:ea typeface="Arial"/>
                <a:cs typeface="Arial"/>
                <a:sym typeface="Arial"/>
              </a:rPr>
              <a:t>: </a:t>
            </a:r>
            <a:r>
              <a:rPr b="1" lang="en-US" sz="2400">
                <a:solidFill>
                  <a:schemeClr val="accent6"/>
                </a:solidFill>
                <a:latin typeface="Arial"/>
                <a:ea typeface="Arial"/>
                <a:cs typeface="Arial"/>
                <a:sym typeface="Arial"/>
              </a:rPr>
              <a:t>recovering the organisms in the blood, bone marrow</a:t>
            </a:r>
            <a:r>
              <a:rPr lang="en-US" sz="2400">
                <a:solidFill>
                  <a:srgbClr val="3F3F3F"/>
                </a:solidFill>
                <a:latin typeface="Arial"/>
                <a:ea typeface="Arial"/>
                <a:cs typeface="Arial"/>
                <a:sym typeface="Arial"/>
              </a:rPr>
              <a:t>, or other tissues</a:t>
            </a:r>
            <a:endParaRPr sz="2400">
              <a:solidFill>
                <a:schemeClr val="dk1"/>
              </a:solidFill>
              <a:latin typeface="Arial"/>
              <a:ea typeface="Arial"/>
              <a:cs typeface="Arial"/>
              <a:sym typeface="Arial"/>
            </a:endParaRPr>
          </a:p>
          <a:p>
            <a:pPr indent="0" lvl="0" marL="0" rtl="0" algn="l">
              <a:lnSpc>
                <a:spcPct val="94000"/>
              </a:lnSpc>
              <a:spcBef>
                <a:spcPts val="1200"/>
              </a:spcBef>
              <a:spcAft>
                <a:spcPts val="0"/>
              </a:spcAft>
              <a:buClr>
                <a:schemeClr val="dk2"/>
              </a:buClr>
              <a:buSzPts val="2400"/>
              <a:buNone/>
            </a:pPr>
            <a:r>
              <a:t/>
            </a:r>
            <a:endParaRPr b="1" sz="2400">
              <a:solidFill>
                <a:schemeClr val="accent6"/>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7"/>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400"/>
              <a:buFont typeface="Candara"/>
              <a:buNone/>
            </a:pPr>
            <a:r>
              <a:rPr lang="en-US">
                <a:solidFill>
                  <a:schemeClr val="accent6"/>
                </a:solidFill>
                <a:latin typeface="Candara"/>
                <a:ea typeface="Candara"/>
                <a:cs typeface="Candara"/>
                <a:sym typeface="Candara"/>
              </a:rPr>
              <a:t>What is the endemic diseases ?</a:t>
            </a:r>
            <a:endParaRPr>
              <a:solidFill>
                <a:schemeClr val="accent6"/>
              </a:solidFill>
              <a:latin typeface="Candara"/>
              <a:ea typeface="Candara"/>
              <a:cs typeface="Candara"/>
              <a:sym typeface="Candara"/>
            </a:endParaRPr>
          </a:p>
        </p:txBody>
      </p:sp>
      <p:sp>
        <p:nvSpPr>
          <p:cNvPr id="121" name="Google Shape;121;p17"/>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p>
            <a:pPr indent="0" lvl="0" marL="0" rtl="0" algn="ctr">
              <a:lnSpc>
                <a:spcPct val="94000"/>
              </a:lnSpc>
              <a:spcBef>
                <a:spcPts val="0"/>
              </a:spcBef>
              <a:spcAft>
                <a:spcPts val="0"/>
              </a:spcAft>
              <a:buClr>
                <a:srgbClr val="4D5156"/>
              </a:buClr>
              <a:buSzPts val="3200"/>
              <a:buNone/>
            </a:pPr>
            <a:r>
              <a:rPr b="0" i="0" lang="en-US" sz="3200" u="none" strike="noStrike">
                <a:solidFill>
                  <a:srgbClr val="4D5156"/>
                </a:solidFill>
                <a:latin typeface="Arial"/>
                <a:ea typeface="Arial"/>
                <a:cs typeface="Arial"/>
                <a:sym typeface="Arial"/>
              </a:rPr>
              <a:t>A disease outbreak is endemic </a:t>
            </a:r>
            <a:r>
              <a:rPr b="1" i="0" lang="en-US" sz="3200" u="none" strike="noStrike">
                <a:solidFill>
                  <a:srgbClr val="4D5156"/>
                </a:solidFill>
                <a:latin typeface="Arial"/>
                <a:ea typeface="Arial"/>
                <a:cs typeface="Arial"/>
                <a:sym typeface="Arial"/>
              </a:rPr>
              <a:t>when it is consistently present but limited to a particular region</a:t>
            </a:r>
            <a:r>
              <a:rPr b="0" i="0" lang="en-US" sz="3200" u="none" strike="noStrike">
                <a:solidFill>
                  <a:srgbClr val="4D5156"/>
                </a:solidFill>
                <a:latin typeface="Arial"/>
                <a:ea typeface="Arial"/>
                <a:cs typeface="Arial"/>
                <a:sym typeface="Arial"/>
              </a:rPr>
              <a:t>. This makes the disease spread and rates predictable</a:t>
            </a:r>
            <a:endParaRPr/>
          </a:p>
          <a:p>
            <a:pPr indent="0" lvl="0" marL="0" rtl="0" algn="ctr">
              <a:lnSpc>
                <a:spcPct val="94000"/>
              </a:lnSpc>
              <a:spcBef>
                <a:spcPts val="1200"/>
              </a:spcBef>
              <a:spcAft>
                <a:spcPts val="0"/>
              </a:spcAft>
              <a:buClr>
                <a:schemeClr val="accent6"/>
              </a:buClr>
              <a:buSzPts val="4000"/>
              <a:buNone/>
            </a:pPr>
            <a:r>
              <a:rPr lang="en-US" sz="4000">
                <a:solidFill>
                  <a:schemeClr val="accent6"/>
                </a:solidFill>
                <a:latin typeface="Candara"/>
                <a:ea typeface="Candara"/>
                <a:cs typeface="Candara"/>
                <a:sym typeface="Candara"/>
              </a:rPr>
              <a:t>“</a:t>
            </a:r>
            <a:r>
              <a:rPr b="0" i="0" lang="en-US" sz="4000" u="none" strike="noStrike">
                <a:solidFill>
                  <a:schemeClr val="accent6"/>
                </a:solidFill>
                <a:latin typeface="Candara"/>
                <a:ea typeface="Candara"/>
                <a:cs typeface="Candara"/>
                <a:sym typeface="Candara"/>
              </a:rPr>
              <a:t>constant rate of infection”</a:t>
            </a:r>
            <a:endParaRPr sz="4000">
              <a:solidFill>
                <a:schemeClr val="accent6"/>
              </a:solidFill>
              <a:latin typeface="Candara"/>
              <a:ea typeface="Candara"/>
              <a:cs typeface="Candara"/>
              <a:sym typeface="Candara"/>
            </a:endParaRPr>
          </a:p>
        </p:txBody>
      </p:sp>
      <p:pic>
        <p:nvPicPr>
          <p:cNvPr id="122" name="Google Shape;122;p17"/>
          <p:cNvPicPr preferRelativeResize="0"/>
          <p:nvPr/>
        </p:nvPicPr>
        <p:blipFill rotWithShape="1">
          <a:blip r:embed="rId3">
            <a:alphaModFix/>
          </a:blip>
          <a:srcRect b="38652" l="1" r="67592" t="11664"/>
          <a:stretch/>
        </p:blipFill>
        <p:spPr>
          <a:xfrm>
            <a:off x="10299701" y="333374"/>
            <a:ext cx="1114424" cy="15348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5"/>
          <p:cNvSpPr txBox="1"/>
          <p:nvPr/>
        </p:nvSpPr>
        <p:spPr>
          <a:xfrm>
            <a:off x="1371600" y="2333625"/>
            <a:ext cx="9601200" cy="3581400"/>
          </a:xfrm>
          <a:prstGeom prst="rect">
            <a:avLst/>
          </a:prstGeom>
          <a:noFill/>
          <a:ln>
            <a:noFill/>
          </a:ln>
        </p:spPr>
        <p:txBody>
          <a:bodyPr anchorCtr="0" anchor="t" bIns="45700" lIns="91425" spcFirstLastPara="1" rIns="91425" wrap="square" tIns="45700">
            <a:normAutofit/>
          </a:bodyPr>
          <a:lstStyle/>
          <a:p>
            <a:pPr indent="0" lvl="0" marL="0" marR="0" rtl="0" algn="l">
              <a:lnSpc>
                <a:spcPct val="94000"/>
              </a:lnSpc>
              <a:spcBef>
                <a:spcPts val="0"/>
              </a:spcBef>
              <a:spcAft>
                <a:spcPts val="0"/>
              </a:spcAft>
              <a:buClr>
                <a:schemeClr val="dk2"/>
              </a:buClr>
              <a:buSzPts val="2400"/>
              <a:buFont typeface="Libre Franklin"/>
              <a:buNone/>
            </a:pPr>
            <a:r>
              <a:t/>
            </a:r>
            <a:endParaRPr b="1" i="0" sz="2400" u="none" cap="none" strike="noStrike">
              <a:solidFill>
                <a:schemeClr val="accent6"/>
              </a:solidFill>
              <a:latin typeface="Arial"/>
              <a:ea typeface="Arial"/>
              <a:cs typeface="Arial"/>
              <a:sym typeface="Arial"/>
            </a:endParaRPr>
          </a:p>
        </p:txBody>
      </p:sp>
      <p:sp>
        <p:nvSpPr>
          <p:cNvPr id="273" name="Google Shape;273;p35"/>
          <p:cNvSpPr txBox="1"/>
          <p:nvPr/>
        </p:nvSpPr>
        <p:spPr>
          <a:xfrm>
            <a:off x="607950" y="409875"/>
            <a:ext cx="9226200" cy="584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rPr>
              <a:t>5. </a:t>
            </a:r>
            <a:r>
              <a:rPr lang="en-US" sz="2400">
                <a:solidFill>
                  <a:schemeClr val="dk1"/>
                </a:solidFill>
              </a:rPr>
              <a:t>In the absence of +ve culture go for </a:t>
            </a:r>
            <a:r>
              <a:rPr b="1" lang="en-US" sz="2400">
                <a:solidFill>
                  <a:schemeClr val="accent6"/>
                </a:solidFill>
              </a:rPr>
              <a:t>Serology: </a:t>
            </a:r>
            <a:endParaRPr b="1" sz="2400">
              <a:solidFill>
                <a:schemeClr val="accent6"/>
              </a:solidFill>
            </a:endParaRPr>
          </a:p>
          <a:p>
            <a:pPr indent="0" lvl="0" marL="457200" marR="0" rtl="0" algn="ctr">
              <a:spcBef>
                <a:spcPts val="0"/>
              </a:spcBef>
              <a:spcAft>
                <a:spcPts val="0"/>
              </a:spcAft>
              <a:buNone/>
            </a:pPr>
            <a:r>
              <a:rPr b="1" lang="en-US" sz="2400">
                <a:solidFill>
                  <a:schemeClr val="accent6"/>
                </a:solidFill>
              </a:rPr>
              <a:t>A-</a:t>
            </a:r>
            <a:r>
              <a:rPr b="1" lang="en-US" sz="2400">
                <a:solidFill>
                  <a:schemeClr val="accent6"/>
                </a:solidFill>
              </a:rPr>
              <a:t> </a:t>
            </a:r>
            <a:r>
              <a:rPr b="1" lang="en-US" sz="2400">
                <a:solidFill>
                  <a:schemeClr val="dk1"/>
                </a:solidFill>
              </a:rPr>
              <a:t>serum agglutination test,</a:t>
            </a:r>
            <a:r>
              <a:rPr b="1" lang="en-US" sz="2400">
                <a:solidFill>
                  <a:schemeClr val="accent6"/>
                </a:solidFill>
              </a:rPr>
              <a:t> </a:t>
            </a:r>
            <a:r>
              <a:rPr b="1" lang="en-US" sz="2400">
                <a:solidFill>
                  <a:schemeClr val="accent6"/>
                </a:solidFill>
              </a:rPr>
              <a:t>B-</a:t>
            </a:r>
            <a:r>
              <a:rPr b="1" lang="en-US" sz="2400">
                <a:solidFill>
                  <a:schemeClr val="accent6"/>
                </a:solidFill>
              </a:rPr>
              <a:t> </a:t>
            </a:r>
            <a:r>
              <a:rPr b="1" lang="en-US" sz="2400">
                <a:solidFill>
                  <a:schemeClr val="dk1"/>
                </a:solidFill>
              </a:rPr>
              <a:t>PCR</a:t>
            </a:r>
            <a:r>
              <a:rPr b="1" lang="en-US" sz="2400">
                <a:solidFill>
                  <a:schemeClr val="dk1"/>
                </a:solidFill>
              </a:rPr>
              <a:t>,</a:t>
            </a:r>
            <a:r>
              <a:rPr b="1" lang="en-US" sz="2400">
                <a:solidFill>
                  <a:schemeClr val="accent6"/>
                </a:solidFill>
              </a:rPr>
              <a:t> </a:t>
            </a:r>
            <a:endParaRPr b="1" sz="2400">
              <a:solidFill>
                <a:schemeClr val="accent6"/>
              </a:solidFill>
            </a:endParaRPr>
          </a:p>
          <a:p>
            <a:pPr indent="0" lvl="0" marL="457200" marR="0" rtl="0" algn="ctr">
              <a:spcBef>
                <a:spcPts val="0"/>
              </a:spcBef>
              <a:spcAft>
                <a:spcPts val="0"/>
              </a:spcAft>
              <a:buNone/>
            </a:pPr>
            <a:r>
              <a:rPr b="1" lang="en-US" sz="2400">
                <a:solidFill>
                  <a:schemeClr val="accent6"/>
                </a:solidFill>
              </a:rPr>
              <a:t>C-</a:t>
            </a:r>
            <a:r>
              <a:rPr b="1" lang="en-US" sz="2400">
                <a:solidFill>
                  <a:schemeClr val="accent6"/>
                </a:solidFill>
              </a:rPr>
              <a:t> </a:t>
            </a:r>
            <a:r>
              <a:rPr b="1" lang="en-US" sz="2400">
                <a:solidFill>
                  <a:schemeClr val="dk1"/>
                </a:solidFill>
              </a:rPr>
              <a:t>Enzyme immunoassay</a:t>
            </a:r>
            <a:endParaRPr b="1" sz="2400">
              <a:solidFill>
                <a:schemeClr val="dk1"/>
              </a:solidFill>
            </a:endParaRPr>
          </a:p>
          <a:p>
            <a:pPr indent="0" lvl="0" marL="457200" marR="0" rtl="0" algn="ctr">
              <a:spcBef>
                <a:spcPts val="0"/>
              </a:spcBef>
              <a:spcAft>
                <a:spcPts val="0"/>
              </a:spcAft>
              <a:buNone/>
            </a:pPr>
            <a:r>
              <a:t/>
            </a:r>
            <a:endParaRPr b="1" sz="2400">
              <a:solidFill>
                <a:schemeClr val="accent6"/>
              </a:solidFill>
            </a:endParaRPr>
          </a:p>
          <a:p>
            <a:pPr indent="0" lvl="0" marL="457200" marR="0" rtl="0" algn="ctr">
              <a:spcBef>
                <a:spcPts val="0"/>
              </a:spcBef>
              <a:spcAft>
                <a:spcPts val="0"/>
              </a:spcAft>
              <a:buNone/>
            </a:pPr>
            <a:r>
              <a:rPr b="1" i="0" lang="en-US" sz="2400" u="none" cap="none" strike="noStrike">
                <a:solidFill>
                  <a:schemeClr val="accent6"/>
                </a:solidFill>
                <a:latin typeface="Arial"/>
                <a:ea typeface="Arial"/>
                <a:cs typeface="Arial"/>
                <a:sym typeface="Arial"/>
              </a:rPr>
              <a:t>Serology: </a:t>
            </a:r>
            <a:endParaRPr/>
          </a:p>
          <a:p>
            <a:pPr indent="0" lvl="0" marL="0" marR="0" rtl="0" algn="ctr">
              <a:spcBef>
                <a:spcPts val="0"/>
              </a:spcBef>
              <a:spcAft>
                <a:spcPts val="0"/>
              </a:spcAft>
              <a:buNone/>
            </a:pPr>
            <a:r>
              <a:rPr b="1" lang="en-US" sz="2400">
                <a:solidFill>
                  <a:schemeClr val="accent6"/>
                </a:solidFill>
              </a:rPr>
              <a:t>A-</a:t>
            </a:r>
            <a:r>
              <a:rPr b="1" lang="en-US" sz="2400">
                <a:solidFill>
                  <a:srgbClr val="4C1130"/>
                </a:solidFill>
              </a:rPr>
              <a:t> </a:t>
            </a:r>
            <a:r>
              <a:rPr b="1" i="0" lang="en-US" sz="2400" u="none" cap="none" strike="noStrike">
                <a:solidFill>
                  <a:schemeClr val="dk1"/>
                </a:solidFill>
                <a:latin typeface="Arial"/>
                <a:ea typeface="Arial"/>
                <a:cs typeface="Arial"/>
                <a:sym typeface="Arial"/>
              </a:rPr>
              <a:t>Serum agglutination test </a:t>
            </a:r>
            <a:endParaRPr>
              <a:solidFill>
                <a:schemeClr val="dk1"/>
              </a:solidFill>
            </a:endParaRPr>
          </a:p>
          <a:p>
            <a:pPr indent="0" lvl="0" marL="0" marR="0" rtl="0" algn="l">
              <a:spcBef>
                <a:spcPts val="0"/>
              </a:spcBef>
              <a:spcAft>
                <a:spcPts val="0"/>
              </a:spcAft>
              <a:buNone/>
            </a:pPr>
            <a:r>
              <a:t/>
            </a:r>
            <a:endParaRPr/>
          </a:p>
          <a:p>
            <a:pPr indent="0" lvl="0" marL="0" marR="0" rtl="0" algn="l">
              <a:spcBef>
                <a:spcPts val="0"/>
              </a:spcBef>
              <a:spcAft>
                <a:spcPts val="0"/>
              </a:spcAft>
              <a:buNone/>
            </a:pPr>
            <a:r>
              <a:rPr b="0" i="0" lang="en-US" sz="2400" u="none" strike="noStrike">
                <a:solidFill>
                  <a:srgbClr val="9F8351"/>
                </a:solidFill>
                <a:latin typeface="Century Gothic"/>
                <a:ea typeface="Century Gothic"/>
                <a:cs typeface="Century Gothic"/>
                <a:sym typeface="Century Gothic"/>
              </a:rPr>
              <a:t>•</a:t>
            </a:r>
            <a:r>
              <a:rPr lang="en-US" sz="2400">
                <a:solidFill>
                  <a:srgbClr val="3F3F3F"/>
                </a:solidFill>
                <a:latin typeface="Century Gothic"/>
                <a:ea typeface="Century Gothic"/>
                <a:cs typeface="Century Gothic"/>
                <a:sym typeface="Century Gothic"/>
              </a:rPr>
              <a:t>This method does not detect antibodies against B. canis because this organism lacks the smooth lipopolysaccharide.</a:t>
            </a:r>
            <a:endParaRPr sz="2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0" i="0" lang="en-US" sz="2400" u="none" strike="noStrike">
                <a:solidFill>
                  <a:srgbClr val="3F3F3F"/>
                </a:solidFill>
                <a:latin typeface="Century Gothic"/>
                <a:ea typeface="Century Gothic"/>
                <a:cs typeface="Century Gothic"/>
                <a:sym typeface="Century Gothic"/>
              </a:rPr>
              <a:t> </a:t>
            </a:r>
            <a:endParaRPr b="0" i="0" sz="2400" u="none" strike="noStrike">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rPr b="0" i="0" lang="en-US" sz="2400" u="none" strike="noStrike">
                <a:solidFill>
                  <a:srgbClr val="9F8351"/>
                </a:solidFill>
                <a:latin typeface="Century Gothic"/>
                <a:ea typeface="Century Gothic"/>
                <a:cs typeface="Century Gothic"/>
                <a:sym typeface="Century Gothic"/>
              </a:rPr>
              <a:t>•</a:t>
            </a:r>
            <a:r>
              <a:rPr b="0" i="0" lang="en-US" sz="2400" u="none" strike="noStrike">
                <a:solidFill>
                  <a:srgbClr val="3F3F3F"/>
                </a:solidFill>
                <a:latin typeface="Century Gothic"/>
                <a:ea typeface="Century Gothic"/>
                <a:cs typeface="Century Gothic"/>
                <a:sym typeface="Century Gothic"/>
              </a:rPr>
              <a:t>Low titers may be found early in the course of the illness, requiring the use of acute and convalescent sera testing to confirm the diagnosis.</a:t>
            </a:r>
            <a:endParaRPr b="0" i="0" sz="2400" u="none" strike="noStrike">
              <a:solidFill>
                <a:srgbClr val="000000"/>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i="0" sz="2400" u="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sz="2400">
              <a:solidFill>
                <a:schemeClr val="accent6"/>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6"/>
          <p:cNvSpPr txBox="1"/>
          <p:nvPr>
            <p:ph idx="1" type="body"/>
          </p:nvPr>
        </p:nvSpPr>
        <p:spPr>
          <a:xfrm>
            <a:off x="958850" y="1138800"/>
            <a:ext cx="10979100" cy="4412400"/>
          </a:xfrm>
          <a:prstGeom prst="rect">
            <a:avLst/>
          </a:prstGeom>
          <a:noFill/>
          <a:ln>
            <a:noFill/>
          </a:ln>
        </p:spPr>
        <p:txBody>
          <a:bodyPr anchorCtr="0" anchor="t" bIns="45700" lIns="91425" spcFirstLastPara="1" rIns="91425" wrap="square" tIns="45700">
            <a:noAutofit/>
          </a:bodyPr>
          <a:lstStyle/>
          <a:p>
            <a:pPr indent="-381000" lvl="0" marL="457200" rtl="0" algn="ctr">
              <a:lnSpc>
                <a:spcPct val="94000"/>
              </a:lnSpc>
              <a:spcBef>
                <a:spcPts val="0"/>
              </a:spcBef>
              <a:spcAft>
                <a:spcPts val="0"/>
              </a:spcAft>
              <a:buClr>
                <a:schemeClr val="dk1"/>
              </a:buClr>
              <a:buSzPts val="2400"/>
              <a:buFont typeface="Arial"/>
              <a:buChar char="●"/>
            </a:pPr>
            <a:r>
              <a:rPr b="0" i="0" lang="en-US" sz="2400" u="none" strike="noStrike">
                <a:solidFill>
                  <a:srgbClr val="3BA90B"/>
                </a:solidFill>
                <a:latin typeface="Arial"/>
                <a:ea typeface="Arial"/>
                <a:cs typeface="Arial"/>
                <a:sym typeface="Arial"/>
              </a:rPr>
              <a:t>False-positive</a:t>
            </a:r>
            <a:r>
              <a:rPr b="0" i="0" lang="en-US" sz="2400" u="none" strike="noStrike">
                <a:solidFill>
                  <a:schemeClr val="dk1"/>
                </a:solidFill>
                <a:latin typeface="Arial"/>
                <a:ea typeface="Arial"/>
                <a:cs typeface="Arial"/>
                <a:sym typeface="Arial"/>
              </a:rPr>
              <a:t> results due to cross-reacting antibodies to other gram-negative organisms such as Yersinia enterocolitica, Francisella tularensis, and Vibrio cholerae can occur.</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Arial"/>
                <a:ea typeface="Arial"/>
                <a:cs typeface="Arial"/>
                <a:sym typeface="Arial"/>
              </a:rPr>
              <a:t> </a:t>
            </a:r>
            <a:endParaRPr/>
          </a:p>
          <a:p>
            <a:pPr indent="-381000" lvl="0" marL="457200" rtl="0" algn="ctr">
              <a:lnSpc>
                <a:spcPct val="94000"/>
              </a:lnSpc>
              <a:spcBef>
                <a:spcPts val="1200"/>
              </a:spcBef>
              <a:spcAft>
                <a:spcPts val="0"/>
              </a:spcAft>
              <a:buClr>
                <a:schemeClr val="dk1"/>
              </a:buClr>
              <a:buSzPts val="2400"/>
              <a:buFont typeface="Arial"/>
              <a:buChar char="●"/>
            </a:pPr>
            <a:r>
              <a:rPr b="0" i="0" lang="en-US" sz="2400" u="none" strike="noStrike">
                <a:solidFill>
                  <a:schemeClr val="dk1"/>
                </a:solidFill>
                <a:latin typeface="Arial"/>
                <a:ea typeface="Arial"/>
                <a:cs typeface="Arial"/>
                <a:sym typeface="Arial"/>
              </a:rPr>
              <a:t>In addition, the prozone effect can give </a:t>
            </a:r>
            <a:r>
              <a:rPr b="0" i="0" lang="en-US" sz="2400" u="none" strike="noStrike">
                <a:solidFill>
                  <a:srgbClr val="CC0000"/>
                </a:solidFill>
                <a:latin typeface="Arial"/>
                <a:ea typeface="Arial"/>
                <a:cs typeface="Arial"/>
                <a:sym typeface="Arial"/>
              </a:rPr>
              <a:t>false-negative</a:t>
            </a:r>
            <a:r>
              <a:rPr b="0" i="0" lang="en-US" sz="2400" u="none" strike="noStrike">
                <a:solidFill>
                  <a:schemeClr val="dk1"/>
                </a:solidFill>
                <a:latin typeface="Arial"/>
                <a:ea typeface="Arial"/>
                <a:cs typeface="Arial"/>
                <a:sym typeface="Arial"/>
              </a:rPr>
              <a:t> results in the presence of high titers of antibody. </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Arial"/>
                <a:ea typeface="Arial"/>
                <a:cs typeface="Arial"/>
                <a:sym typeface="Arial"/>
              </a:rPr>
              <a:t> </a:t>
            </a:r>
            <a:r>
              <a:rPr lang="en-US" sz="2400">
                <a:solidFill>
                  <a:schemeClr val="dk1"/>
                </a:solidFill>
                <a:latin typeface="Arial"/>
                <a:ea typeface="Arial"/>
                <a:cs typeface="Arial"/>
                <a:sym typeface="Arial"/>
              </a:rPr>
              <a:t>-</a:t>
            </a:r>
            <a:r>
              <a:rPr b="0" i="0" lang="en-US" sz="2400" u="none" strike="noStrike">
                <a:solidFill>
                  <a:schemeClr val="dk1"/>
                </a:solidFill>
                <a:latin typeface="Arial"/>
                <a:ea typeface="Arial"/>
                <a:cs typeface="Arial"/>
                <a:sym typeface="Arial"/>
              </a:rPr>
              <a:t>To avoid this issue, serum that is being tested should be diluted to =1:320.</a:t>
            </a:r>
            <a:endParaRPr/>
          </a:p>
          <a:p>
            <a:pPr indent="0" lvl="0" marL="0" rtl="0" algn="ctr">
              <a:lnSpc>
                <a:spcPct val="94000"/>
              </a:lnSpc>
              <a:spcBef>
                <a:spcPts val="1200"/>
              </a:spcBef>
              <a:spcAft>
                <a:spcPts val="0"/>
              </a:spcAft>
              <a:buClr>
                <a:schemeClr val="dk2"/>
              </a:buClr>
              <a:buSzPts val="2400"/>
              <a:buNone/>
            </a:pPr>
            <a:r>
              <a:t/>
            </a:r>
            <a:endParaRPr sz="2400">
              <a:solidFill>
                <a:schemeClr val="dk1"/>
              </a:solidFill>
              <a:latin typeface="Arial"/>
              <a:ea typeface="Arial"/>
              <a:cs typeface="Arial"/>
              <a:sym typeface="Arial"/>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Arial"/>
                <a:ea typeface="Arial"/>
                <a:cs typeface="Arial"/>
                <a:sym typeface="Arial"/>
              </a:rPr>
              <a:t>We may also use </a:t>
            </a:r>
            <a:r>
              <a:rPr b="1" lang="en-US" sz="2400">
                <a:solidFill>
                  <a:schemeClr val="accent6"/>
                </a:solidFill>
                <a:latin typeface="Arial"/>
                <a:ea typeface="Arial"/>
                <a:cs typeface="Arial"/>
                <a:sym typeface="Arial"/>
              </a:rPr>
              <a:t>PCR , enzyme immunoassay (most sensitive method that detect brucella AB)</a:t>
            </a:r>
            <a:endParaRPr b="0" i="0" sz="2400" u="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400"/>
              <a:buFont typeface="Arial"/>
              <a:buNone/>
            </a:pPr>
            <a:r>
              <a:rPr b="1" i="0" lang="en-US" u="none" strike="noStrike">
                <a:solidFill>
                  <a:schemeClr val="accent6"/>
                </a:solidFill>
                <a:latin typeface="Arial"/>
                <a:ea typeface="Arial"/>
                <a:cs typeface="Arial"/>
                <a:sym typeface="Arial"/>
              </a:rPr>
              <a:t>Congenital brucellosis</a:t>
            </a:r>
            <a:endParaRPr b="1">
              <a:solidFill>
                <a:schemeClr val="accent6"/>
              </a:solidFill>
              <a:latin typeface="Arial"/>
              <a:ea typeface="Arial"/>
              <a:cs typeface="Arial"/>
              <a:sym typeface="Arial"/>
            </a:endParaRPr>
          </a:p>
        </p:txBody>
      </p:sp>
      <p:sp>
        <p:nvSpPr>
          <p:cNvPr id="284" name="Google Shape;284;p37"/>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p>
            <a:pPr indent="0" lvl="0" marL="0" rtl="0" algn="ctr">
              <a:lnSpc>
                <a:spcPct val="94000"/>
              </a:lnSpc>
              <a:spcBef>
                <a:spcPts val="0"/>
              </a:spcBef>
              <a:spcAft>
                <a:spcPts val="0"/>
              </a:spcAft>
              <a:buClr>
                <a:srgbClr val="202124"/>
              </a:buClr>
              <a:buSzPts val="2400"/>
              <a:buNone/>
            </a:pPr>
            <a:r>
              <a:rPr b="0" i="0" lang="en-US" sz="2400" u="none" strike="noStrike">
                <a:solidFill>
                  <a:srgbClr val="202124"/>
                </a:solidFill>
                <a:latin typeface="Arial"/>
                <a:ea typeface="Arial"/>
                <a:cs typeface="Arial"/>
                <a:sym typeface="Arial"/>
              </a:rPr>
              <a:t>Congenital brucellosis </a:t>
            </a:r>
            <a:r>
              <a:rPr b="1" i="0" lang="en-US" sz="2400" u="none" strike="noStrike">
                <a:solidFill>
                  <a:srgbClr val="202124"/>
                </a:solidFill>
                <a:latin typeface="Arial"/>
                <a:ea typeface="Arial"/>
                <a:cs typeface="Arial"/>
                <a:sym typeface="Arial"/>
              </a:rPr>
              <a:t>occurs using </a:t>
            </a:r>
            <a:r>
              <a:rPr b="1" i="0" lang="en-US" sz="2400" u="none" strike="noStrike">
                <a:solidFill>
                  <a:schemeClr val="accent6"/>
                </a:solidFill>
                <a:latin typeface="Arial"/>
                <a:ea typeface="Arial"/>
                <a:cs typeface="Arial"/>
                <a:sym typeface="Arial"/>
              </a:rPr>
              <a:t>trans-placental</a:t>
            </a:r>
            <a:r>
              <a:rPr b="1" i="0" lang="en-US" sz="2400" u="none" strike="noStrike">
                <a:solidFill>
                  <a:srgbClr val="202124"/>
                </a:solidFill>
                <a:latin typeface="Arial"/>
                <a:ea typeface="Arial"/>
                <a:cs typeface="Arial"/>
                <a:sym typeface="Arial"/>
              </a:rPr>
              <a:t> transmission due to maternal infection during pregnancy or ingestion of the </a:t>
            </a:r>
            <a:r>
              <a:rPr b="1" i="0" lang="en-US" sz="2400" u="none" strike="noStrike">
                <a:solidFill>
                  <a:schemeClr val="accent6"/>
                </a:solidFill>
                <a:latin typeface="Arial"/>
                <a:ea typeface="Arial"/>
                <a:cs typeface="Arial"/>
                <a:sym typeface="Arial"/>
              </a:rPr>
              <a:t>contaminated maternal secretions</a:t>
            </a:r>
            <a:r>
              <a:rPr b="1" i="0" lang="en-US" sz="2400" u="none" strike="noStrike">
                <a:solidFill>
                  <a:srgbClr val="202124"/>
                </a:solidFill>
                <a:latin typeface="Arial"/>
                <a:ea typeface="Arial"/>
                <a:cs typeface="Arial"/>
                <a:sym typeface="Arial"/>
              </a:rPr>
              <a:t> during birth and </a:t>
            </a:r>
            <a:r>
              <a:rPr b="1" i="0" lang="en-US" sz="2400" u="none" strike="noStrike">
                <a:solidFill>
                  <a:schemeClr val="accent6"/>
                </a:solidFill>
                <a:latin typeface="Arial"/>
                <a:ea typeface="Arial"/>
                <a:cs typeface="Arial"/>
                <a:sym typeface="Arial"/>
              </a:rPr>
              <a:t>breastfeeding</a:t>
            </a:r>
            <a:r>
              <a:rPr b="0" i="0" lang="en-US" sz="2400" u="none" strike="noStrike">
                <a:solidFill>
                  <a:srgbClr val="202124"/>
                </a:solidFill>
                <a:latin typeface="Arial"/>
                <a:ea typeface="Arial"/>
                <a:cs typeface="Arial"/>
                <a:sym typeface="Arial"/>
              </a:rPr>
              <a:t>. The diagnosis of brucellosis is made by culture or serology.</a:t>
            </a:r>
            <a:endParaRPr/>
          </a:p>
          <a:p>
            <a:pPr indent="0" lvl="0" marL="0" rtl="0" algn="ctr">
              <a:lnSpc>
                <a:spcPct val="94000"/>
              </a:lnSpc>
              <a:spcBef>
                <a:spcPts val="1200"/>
              </a:spcBef>
              <a:spcAft>
                <a:spcPts val="0"/>
              </a:spcAft>
              <a:buClr>
                <a:schemeClr val="dk2"/>
              </a:buClr>
              <a:buSzPts val="2400"/>
              <a:buNone/>
            </a:pPr>
            <a:r>
              <a:t/>
            </a:r>
            <a:endParaRPr b="0" i="0" sz="2400" u="none" strike="noStrike">
              <a:solidFill>
                <a:srgbClr val="202124"/>
              </a:solidFill>
              <a:latin typeface="Arial"/>
              <a:ea typeface="Arial"/>
              <a:cs typeface="Arial"/>
              <a:sym typeface="Arial"/>
            </a:endParaRPr>
          </a:p>
          <a:p>
            <a:pPr indent="0" lvl="0" marL="0" rtl="0" algn="ctr">
              <a:lnSpc>
                <a:spcPct val="94000"/>
              </a:lnSpc>
              <a:spcBef>
                <a:spcPts val="1200"/>
              </a:spcBef>
              <a:spcAft>
                <a:spcPts val="0"/>
              </a:spcAft>
              <a:buClr>
                <a:srgbClr val="202124"/>
              </a:buClr>
              <a:buSzPts val="2400"/>
              <a:buNone/>
            </a:pPr>
            <a:r>
              <a:rPr lang="en-US" sz="2400">
                <a:solidFill>
                  <a:srgbClr val="202124"/>
                </a:solidFill>
                <a:latin typeface="Arial"/>
                <a:ea typeface="Arial"/>
                <a:cs typeface="Arial"/>
                <a:sym typeface="Arial"/>
              </a:rPr>
              <a:t>I</a:t>
            </a:r>
            <a:r>
              <a:rPr b="0" i="0" lang="en-US" sz="2400" u="none" strike="noStrike">
                <a:solidFill>
                  <a:srgbClr val="202124"/>
                </a:solidFill>
                <a:latin typeface="Arial"/>
                <a:ea typeface="Arial"/>
                <a:cs typeface="Arial"/>
                <a:sym typeface="Arial"/>
              </a:rPr>
              <a:t>t may lead to </a:t>
            </a:r>
            <a:r>
              <a:rPr b="1" i="0" lang="en-US" sz="2400" u="none" strike="noStrike">
                <a:solidFill>
                  <a:srgbClr val="202124"/>
                </a:solidFill>
                <a:latin typeface="Arial"/>
                <a:ea typeface="Arial"/>
                <a:cs typeface="Arial"/>
                <a:sym typeface="Arial"/>
              </a:rPr>
              <a:t>spontaneous abortion, intrauterine fetal death, or delivery of an infected neonate</a:t>
            </a:r>
            <a:r>
              <a:rPr b="0" i="0" lang="en-US" sz="2400" u="none" strike="noStrike">
                <a:solidFill>
                  <a:srgbClr val="202124"/>
                </a:solidFill>
                <a:latin typeface="Arial"/>
                <a:ea typeface="Arial"/>
                <a:cs typeface="Arial"/>
                <a:sym typeface="Arial"/>
              </a:rPr>
              <a:t>. </a:t>
            </a:r>
            <a:endParaRPr sz="240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8" name="Shape 288"/>
        <p:cNvGrpSpPr/>
        <p:nvPr/>
      </p:nvGrpSpPr>
      <p:grpSpPr>
        <a:xfrm>
          <a:off x="0" y="0"/>
          <a:ext cx="0" cy="0"/>
          <a:chOff x="0" y="0"/>
          <a:chExt cx="0" cy="0"/>
        </a:xfrm>
      </p:grpSpPr>
      <p:sp>
        <p:nvSpPr>
          <p:cNvPr id="289" name="Google Shape;289;p38"/>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8"/>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91" name="Google Shape;291;p38"/>
          <p:cNvSpPr/>
          <p:nvPr/>
        </p:nvSpPr>
        <p:spPr>
          <a:xfrm>
            <a:off x="477012" y="480060"/>
            <a:ext cx="11237976"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292" name="Google Shape;292;p38"/>
          <p:cNvPicPr preferRelativeResize="0"/>
          <p:nvPr>
            <p:ph idx="1" type="body"/>
          </p:nvPr>
        </p:nvPicPr>
        <p:blipFill rotWithShape="1">
          <a:blip r:embed="rId3">
            <a:alphaModFix/>
          </a:blip>
          <a:srcRect b="0" l="0" r="0" t="0"/>
          <a:stretch/>
        </p:blipFill>
        <p:spPr>
          <a:xfrm>
            <a:off x="783286" y="1795341"/>
            <a:ext cx="10625429" cy="32673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txBox="1"/>
          <p:nvPr>
            <p:ph type="title"/>
          </p:nvPr>
        </p:nvSpPr>
        <p:spPr>
          <a:xfrm>
            <a:off x="4117975" y="381000"/>
            <a:ext cx="96012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accent6"/>
              </a:buClr>
              <a:buSzPts val="6000"/>
              <a:buFont typeface="Arial"/>
              <a:buNone/>
            </a:pPr>
            <a:r>
              <a:rPr b="1" i="0" lang="en-US" sz="6000" u="none" strike="noStrike">
                <a:solidFill>
                  <a:schemeClr val="accent6"/>
                </a:solidFill>
                <a:latin typeface="Arial"/>
                <a:ea typeface="Arial"/>
                <a:cs typeface="Arial"/>
                <a:sym typeface="Arial"/>
              </a:rPr>
              <a:t>Treatment</a:t>
            </a:r>
            <a:endParaRPr b="1" sz="6000">
              <a:solidFill>
                <a:schemeClr val="accent6"/>
              </a:solidFill>
              <a:latin typeface="Arial"/>
              <a:ea typeface="Arial"/>
              <a:cs typeface="Arial"/>
              <a:sym typeface="Arial"/>
            </a:endParaRPr>
          </a:p>
        </p:txBody>
      </p:sp>
      <p:sp>
        <p:nvSpPr>
          <p:cNvPr id="298" name="Google Shape;298;p39"/>
          <p:cNvSpPr txBox="1"/>
          <p:nvPr>
            <p:ph idx="1" type="body"/>
          </p:nvPr>
        </p:nvSpPr>
        <p:spPr>
          <a:xfrm>
            <a:off x="1014700" y="1562100"/>
            <a:ext cx="10618800" cy="35814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1200"/>
              </a:spcBef>
              <a:spcAft>
                <a:spcPts val="0"/>
              </a:spcAft>
              <a:buClr>
                <a:srgbClr val="000000"/>
              </a:buClr>
              <a:buSzPts val="2000"/>
              <a:buNone/>
            </a:pPr>
            <a:r>
              <a:t/>
            </a:r>
            <a:endParaRPr/>
          </a:p>
          <a:p>
            <a:pPr indent="-342900" lvl="0" marL="457200" rtl="0" algn="l">
              <a:lnSpc>
                <a:spcPct val="94000"/>
              </a:lnSpc>
              <a:spcBef>
                <a:spcPts val="1200"/>
              </a:spcBef>
              <a:spcAft>
                <a:spcPts val="0"/>
              </a:spcAft>
              <a:buSzPts val="1800"/>
              <a:buChar char="●"/>
            </a:pPr>
            <a:r>
              <a:rPr lang="en-US"/>
              <a:t>IN children </a:t>
            </a:r>
            <a:r>
              <a:rPr b="1" lang="en-US">
                <a:solidFill>
                  <a:srgbClr val="741B47"/>
                </a:solidFill>
              </a:rPr>
              <a:t>above 8</a:t>
            </a:r>
            <a:r>
              <a:rPr lang="en-US"/>
              <a:t> years: </a:t>
            </a:r>
            <a:r>
              <a:rPr b="1" lang="en-US"/>
              <a:t>D</a:t>
            </a:r>
            <a:r>
              <a:rPr b="1" lang="en-US"/>
              <a:t>oxycycline</a:t>
            </a:r>
            <a:r>
              <a:rPr lang="en-US"/>
              <a:t> is used for 6 weeks (in combination with rifampin)</a:t>
            </a:r>
            <a:endParaRPr/>
          </a:p>
          <a:p>
            <a:pPr indent="0" lvl="0" marL="0" rtl="0" algn="l">
              <a:lnSpc>
                <a:spcPct val="94000"/>
              </a:lnSpc>
              <a:spcBef>
                <a:spcPts val="1200"/>
              </a:spcBef>
              <a:spcAft>
                <a:spcPts val="0"/>
              </a:spcAft>
              <a:buNone/>
            </a:pPr>
            <a:r>
              <a:t/>
            </a:r>
            <a:endParaRPr/>
          </a:p>
          <a:p>
            <a:pPr indent="-342900" lvl="0" marL="457200" rtl="0" algn="l">
              <a:lnSpc>
                <a:spcPct val="94000"/>
              </a:lnSpc>
              <a:spcBef>
                <a:spcPts val="1200"/>
              </a:spcBef>
              <a:spcAft>
                <a:spcPts val="0"/>
              </a:spcAft>
              <a:buSzPts val="1800"/>
              <a:buChar char="●"/>
            </a:pPr>
            <a:r>
              <a:rPr lang="en-US"/>
              <a:t>IN children </a:t>
            </a:r>
            <a:r>
              <a:rPr b="1" lang="en-US">
                <a:solidFill>
                  <a:srgbClr val="741B47"/>
                </a:solidFill>
              </a:rPr>
              <a:t>below 8 </a:t>
            </a:r>
            <a:r>
              <a:rPr lang="en-US"/>
              <a:t>years: </a:t>
            </a:r>
            <a:r>
              <a:rPr b="1" lang="en-US"/>
              <a:t>TMP- SMX</a:t>
            </a:r>
            <a:r>
              <a:rPr lang="en-US"/>
              <a:t> for 6 weeks (in combination with rifampin)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0"/>
          <p:cNvSpPr txBox="1"/>
          <p:nvPr>
            <p:ph type="title"/>
          </p:nvPr>
        </p:nvSpPr>
        <p:spPr>
          <a:xfrm>
            <a:off x="1435100" y="6985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800"/>
              <a:buFont typeface="Arial"/>
              <a:buNone/>
            </a:pPr>
            <a:r>
              <a:rPr lang="en-US" sz="4800">
                <a:solidFill>
                  <a:schemeClr val="accent6"/>
                </a:solidFill>
                <a:latin typeface="Arial"/>
                <a:ea typeface="Arial"/>
                <a:cs typeface="Arial"/>
                <a:sym typeface="Arial"/>
              </a:rPr>
              <a:t>How to prevent </a:t>
            </a:r>
            <a:endParaRPr sz="4800">
              <a:solidFill>
                <a:schemeClr val="accent6"/>
              </a:solidFill>
              <a:latin typeface="Arial"/>
              <a:ea typeface="Arial"/>
              <a:cs typeface="Arial"/>
              <a:sym typeface="Arial"/>
            </a:endParaRPr>
          </a:p>
        </p:txBody>
      </p:sp>
      <p:sp>
        <p:nvSpPr>
          <p:cNvPr id="304" name="Google Shape;304;p40"/>
          <p:cNvSpPr txBox="1"/>
          <p:nvPr>
            <p:ph idx="1" type="body"/>
          </p:nvPr>
        </p:nvSpPr>
        <p:spPr>
          <a:xfrm>
            <a:off x="1295400" y="1835150"/>
            <a:ext cx="9601200" cy="358140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000"/>
              <a:buNone/>
            </a:pPr>
            <a:r>
              <a:rPr b="0" i="0" lang="en-US" u="none" strike="noStrike">
                <a:solidFill>
                  <a:schemeClr val="dk1"/>
                </a:solidFill>
                <a:latin typeface="Comic Sans MS"/>
                <a:ea typeface="Comic Sans MS"/>
                <a:cs typeface="Comic Sans MS"/>
                <a:sym typeface="Comic Sans MS"/>
              </a:rPr>
              <a:t>Prevention of brucellosis is dependent on effective eradication of the organism from cattle, goats, and swineherds as well as from other animals.</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Comic Sans MS"/>
                <a:ea typeface="Comic Sans MS"/>
                <a:cs typeface="Comic Sans MS"/>
                <a:sym typeface="Comic Sans MS"/>
              </a:rPr>
              <a:t> </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Comic Sans MS"/>
                <a:ea typeface="Comic Sans MS"/>
                <a:cs typeface="Comic Sans MS"/>
                <a:sym typeface="Comic Sans MS"/>
              </a:rPr>
              <a:t>•Pasteurization of milk and diary products for human consumption is an important element of disease prevention in children. </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Comic Sans MS"/>
                <a:ea typeface="Comic Sans MS"/>
                <a:cs typeface="Comic Sans MS"/>
                <a:sym typeface="Comic Sans MS"/>
              </a:rPr>
              <a:t> </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Comic Sans MS"/>
                <a:ea typeface="Comic Sans MS"/>
                <a:cs typeface="Comic Sans MS"/>
                <a:sym typeface="Comic Sans MS"/>
              </a:rPr>
              <a:t>•In endemic areas, immunization and testing are needed in all animals. Public awareness and education play major roles in prevention of the disease. </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Comic Sans MS"/>
                <a:ea typeface="Comic Sans MS"/>
                <a:cs typeface="Comic Sans MS"/>
                <a:sym typeface="Comic Sans MS"/>
              </a:rPr>
              <a:t> </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Comic Sans MS"/>
                <a:ea typeface="Comic Sans MS"/>
                <a:cs typeface="Comic Sans MS"/>
                <a:sym typeface="Comic Sans MS"/>
              </a:rPr>
              <a:t>•Live attenuated vaccine strains are available for B abortus and B melitensis but can cause infection in humans and are not recommended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1"/>
          <p:cNvSpPr txBox="1"/>
          <p:nvPr>
            <p:ph type="ctrTitle"/>
          </p:nvPr>
        </p:nvSpPr>
        <p:spPr>
          <a:xfrm>
            <a:off x="1915128" y="1788454"/>
            <a:ext cx="8361229" cy="2098226"/>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chemeClr val="accent6"/>
              </a:buClr>
              <a:buSzPts val="7200"/>
              <a:buFont typeface="Twentieth Century"/>
              <a:buNone/>
            </a:pPr>
            <a:r>
              <a:rPr b="1" i="0" lang="en-US" u="none" cap="none" strike="noStrike">
                <a:solidFill>
                  <a:schemeClr val="accent6"/>
                </a:solidFill>
                <a:latin typeface="Twentieth Century"/>
                <a:ea typeface="Twentieth Century"/>
                <a:cs typeface="Twentieth Century"/>
                <a:sym typeface="Twentieth Century"/>
              </a:rPr>
              <a:t>TYPHOID FEVER</a:t>
            </a:r>
            <a:endParaRPr>
              <a:solidFill>
                <a:schemeClr val="accent6"/>
              </a:solidFill>
            </a:endParaRPr>
          </a:p>
        </p:txBody>
      </p:sp>
      <p:sp>
        <p:nvSpPr>
          <p:cNvPr id="310" name="Google Shape;310;p41"/>
          <p:cNvSpPr txBox="1"/>
          <p:nvPr>
            <p:ph idx="1" type="subTitle"/>
          </p:nvPr>
        </p:nvSpPr>
        <p:spPr>
          <a:xfrm>
            <a:off x="528000" y="4196400"/>
            <a:ext cx="10840200" cy="2041200"/>
          </a:xfrm>
          <a:prstGeom prst="rect">
            <a:avLst/>
          </a:prstGeom>
          <a:noFill/>
          <a:ln>
            <a:noFill/>
          </a:ln>
        </p:spPr>
        <p:txBody>
          <a:bodyPr anchorCtr="0" anchor="t" bIns="45700" lIns="91425" spcFirstLastPara="1" rIns="91425" wrap="square" tIns="45700">
            <a:normAutofit/>
          </a:bodyPr>
          <a:lstStyle/>
          <a:p>
            <a:pPr indent="0" lvl="0" marL="0" rtl="0" algn="ctr">
              <a:lnSpc>
                <a:spcPct val="112000"/>
              </a:lnSpc>
              <a:spcBef>
                <a:spcPts val="0"/>
              </a:spcBef>
              <a:spcAft>
                <a:spcPts val="0"/>
              </a:spcAft>
              <a:buClr>
                <a:srgbClr val="000000"/>
              </a:buClr>
              <a:buSzPts val="2300"/>
              <a:buNone/>
            </a:pPr>
            <a:r>
              <a:rPr b="0" i="0" lang="en-US" u="none" strike="noStrike">
                <a:solidFill>
                  <a:srgbClr val="000000"/>
                </a:solidFill>
                <a:latin typeface="Twentieth Century"/>
                <a:ea typeface="Twentieth Century"/>
                <a:cs typeface="Twentieth Century"/>
                <a:sym typeface="Twentieth Century"/>
              </a:rPr>
              <a:t>Enteric fever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2"/>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400"/>
              <a:buNone/>
            </a:pPr>
            <a:r>
              <a:rPr b="0" i="0" lang="en-US" sz="2400" u="none" strike="noStrike">
                <a:solidFill>
                  <a:schemeClr val="dk1"/>
                </a:solidFill>
                <a:latin typeface="Poppins Medium"/>
                <a:ea typeface="Poppins Medium"/>
                <a:cs typeface="Poppins Medium"/>
                <a:sym typeface="Poppins Medium"/>
              </a:rPr>
              <a:t>Typhoid fever is an acute illness associated with fever  caused by the Salmonella typhi bacteria. It can also  be caused by Salmonella paratyphi, a related  bacterium that usually causes a less severe illness.</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Poppins Medium"/>
                <a:ea typeface="Poppins Medium"/>
                <a:cs typeface="Poppins Medium"/>
                <a:sym typeface="Poppins Medium"/>
              </a:rPr>
              <a:t> </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Poppins Medium"/>
                <a:ea typeface="Poppins Medium"/>
                <a:cs typeface="Poppins Medium"/>
                <a:sym typeface="Poppins Medium"/>
              </a:rPr>
              <a:t>•Major cause morbidity and mortality.</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Poppins Medium"/>
                <a:ea typeface="Poppins Medium"/>
                <a:cs typeface="Poppins Medium"/>
                <a:sym typeface="Poppins Medium"/>
              </a:rPr>
              <a:t> </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Poppins Medium"/>
                <a:ea typeface="Poppins Medium"/>
                <a:cs typeface="Poppins Medium"/>
                <a:sym typeface="Poppins Medium"/>
              </a:rPr>
              <a:t>•Food water borne disease.</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Poppins Medium"/>
                <a:ea typeface="Poppins Medium"/>
                <a:cs typeface="Poppins Medium"/>
                <a:sym typeface="Poppins Medium"/>
              </a:rPr>
              <a:t>The bacteria are deposited in water or food by a human  carrier and then spread to other people</a:t>
            </a:r>
            <a:endParaRPr/>
          </a:p>
          <a:p>
            <a:pPr indent="0" lvl="0" marL="0" rtl="0" algn="ctr">
              <a:lnSpc>
                <a:spcPct val="94000"/>
              </a:lnSpc>
              <a:spcBef>
                <a:spcPts val="1200"/>
              </a:spcBef>
              <a:spcAft>
                <a:spcPts val="0"/>
              </a:spcAft>
              <a:buClr>
                <a:schemeClr val="dk2"/>
              </a:buClr>
              <a:buSzPts val="2400"/>
              <a:buNone/>
            </a:pPr>
            <a:r>
              <a:t/>
            </a:r>
            <a:endParaRPr sz="2400">
              <a:solidFill>
                <a:schemeClr val="dk1"/>
              </a:solidFill>
              <a:latin typeface="Poppins Medium"/>
              <a:ea typeface="Poppins Medium"/>
              <a:cs typeface="Poppins Medium"/>
              <a:sym typeface="Poppins Medium"/>
            </a:endParaRPr>
          </a:p>
        </p:txBody>
      </p:sp>
      <p:sp>
        <p:nvSpPr>
          <p:cNvPr id="316" name="Google Shape;316;p42"/>
          <p:cNvSpPr/>
          <p:nvPr/>
        </p:nvSpPr>
        <p:spPr>
          <a:xfrm>
            <a:off x="1915385" y="-461738"/>
            <a:ext cx="8361229" cy="2098226"/>
          </a:xfrm>
          <a:prstGeom prst="rect">
            <a:avLst/>
          </a:prstGeom>
          <a:noFill/>
          <a:ln>
            <a:noFill/>
          </a:ln>
        </p:spPr>
        <p:txBody>
          <a:bodyPr anchorCtr="0" anchor="b" bIns="45700" lIns="91425" spcFirstLastPara="1" rIns="91425" wrap="square" tIns="45700">
            <a:noAutofit/>
          </a:bodyPr>
          <a:lstStyle/>
          <a:p>
            <a:pPr indent="0" lvl="0" marL="0" marR="0" rtl="0" algn="ctr">
              <a:lnSpc>
                <a:spcPct val="89000"/>
              </a:lnSpc>
              <a:spcBef>
                <a:spcPts val="0"/>
              </a:spcBef>
              <a:spcAft>
                <a:spcPts val="0"/>
              </a:spcAft>
              <a:buClr>
                <a:schemeClr val="accent6"/>
              </a:buClr>
              <a:buSzPts val="7200"/>
              <a:buFont typeface="Twentieth Century"/>
              <a:buNone/>
            </a:pPr>
            <a:r>
              <a:rPr b="1" i="0" lang="en-US" sz="7200" u="none" cap="none" strike="noStrike">
                <a:solidFill>
                  <a:schemeClr val="accent6"/>
                </a:solidFill>
                <a:latin typeface="Twentieth Century"/>
                <a:ea typeface="Twentieth Century"/>
                <a:cs typeface="Twentieth Century"/>
                <a:sym typeface="Twentieth Century"/>
              </a:rPr>
              <a:t>INTRODUCTION </a:t>
            </a:r>
            <a:endParaRPr sz="7200" cap="none">
              <a:solidFill>
                <a:schemeClr val="accent6"/>
              </a:solidFill>
              <a:latin typeface="Libre Franklin"/>
              <a:ea typeface="Libre Franklin"/>
              <a:cs typeface="Libre Franklin"/>
              <a:sym typeface="Libre Frankli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3"/>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000"/>
              <a:buFont typeface="Libre Franklin"/>
              <a:buNone/>
            </a:pPr>
            <a:r>
              <a:rPr lang="en-US" sz="6000">
                <a:solidFill>
                  <a:schemeClr val="accent6"/>
                </a:solidFill>
              </a:rPr>
              <a:t>Microbiology</a:t>
            </a:r>
            <a:r>
              <a:rPr lang="en-US"/>
              <a:t> </a:t>
            </a:r>
            <a:endParaRPr/>
          </a:p>
        </p:txBody>
      </p:sp>
      <p:sp>
        <p:nvSpPr>
          <p:cNvPr id="322" name="Google Shape;322;p43"/>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p>
            <a:pPr indent="-257048" lvl="0" marL="384048" rtl="0" algn="l">
              <a:lnSpc>
                <a:spcPct val="94000"/>
              </a:lnSpc>
              <a:spcBef>
                <a:spcPts val="0"/>
              </a:spcBef>
              <a:spcAft>
                <a:spcPts val="0"/>
              </a:spcAft>
              <a:buClr>
                <a:schemeClr val="dk2"/>
              </a:buClr>
              <a:buSzPts val="2000"/>
              <a:buNone/>
            </a:pPr>
            <a:r>
              <a:t/>
            </a:r>
            <a:endParaRPr/>
          </a:p>
        </p:txBody>
      </p:sp>
      <p:pic>
        <p:nvPicPr>
          <p:cNvPr id="323" name="Google Shape;323;p43"/>
          <p:cNvPicPr preferRelativeResize="0"/>
          <p:nvPr/>
        </p:nvPicPr>
        <p:blipFill rotWithShape="1">
          <a:blip r:embed="rId3">
            <a:alphaModFix/>
          </a:blip>
          <a:srcRect b="29521" l="-1" r="236" t="36348"/>
          <a:stretch/>
        </p:blipFill>
        <p:spPr>
          <a:xfrm>
            <a:off x="1266695" y="1603372"/>
            <a:ext cx="10212995" cy="465876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7" name="Shape 327"/>
        <p:cNvGrpSpPr/>
        <p:nvPr/>
      </p:nvGrpSpPr>
      <p:grpSpPr>
        <a:xfrm>
          <a:off x="0" y="0"/>
          <a:ext cx="0" cy="0"/>
          <a:chOff x="0" y="0"/>
          <a:chExt cx="0" cy="0"/>
        </a:xfrm>
      </p:grpSpPr>
      <p:sp>
        <p:nvSpPr>
          <p:cNvPr id="328" name="Google Shape;328;p44"/>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4"/>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30" name="Google Shape;330;p44"/>
          <p:cNvSpPr/>
          <p:nvPr/>
        </p:nvSpPr>
        <p:spPr>
          <a:xfrm>
            <a:off x="0" y="0"/>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31" name="Google Shape;331;p44"/>
          <p:cNvSpPr/>
          <p:nvPr/>
        </p:nvSpPr>
        <p:spPr>
          <a:xfrm>
            <a:off x="11826240" y="-4668"/>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32" name="Google Shape;332;p44"/>
          <p:cNvSpPr/>
          <p:nvPr/>
        </p:nvSpPr>
        <p:spPr>
          <a:xfrm>
            <a:off x="0" y="6494325"/>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33" name="Google Shape;333;p44"/>
          <p:cNvSpPr/>
          <p:nvPr/>
        </p:nvSpPr>
        <p:spPr>
          <a:xfrm>
            <a:off x="11826240" y="6494325"/>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334" name="Google Shape;334;p44"/>
          <p:cNvPicPr preferRelativeResize="0"/>
          <p:nvPr>
            <p:ph idx="1" type="body"/>
          </p:nvPr>
        </p:nvPicPr>
        <p:blipFill rotWithShape="1">
          <a:blip r:embed="rId3">
            <a:alphaModFix/>
          </a:blip>
          <a:srcRect b="8628" l="0" r="1" t="8880"/>
          <a:stretch/>
        </p:blipFill>
        <p:spPr>
          <a:xfrm>
            <a:off x="160867" y="160867"/>
            <a:ext cx="11870265" cy="65362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6" name="Shape 126"/>
        <p:cNvGrpSpPr/>
        <p:nvPr/>
      </p:nvGrpSpPr>
      <p:grpSpPr>
        <a:xfrm>
          <a:off x="0" y="0"/>
          <a:ext cx="0" cy="0"/>
          <a:chOff x="0" y="0"/>
          <a:chExt cx="0" cy="0"/>
        </a:xfrm>
      </p:grpSpPr>
      <p:grpSp>
        <p:nvGrpSpPr>
          <p:cNvPr id="127" name="Google Shape;127;p18"/>
          <p:cNvGrpSpPr/>
          <p:nvPr/>
        </p:nvGrpSpPr>
        <p:grpSpPr>
          <a:xfrm>
            <a:off x="752858" y="744469"/>
            <a:ext cx="10674117" cy="5349671"/>
            <a:chOff x="752858" y="744469"/>
            <a:chExt cx="10674117" cy="5349671"/>
          </a:xfrm>
        </p:grpSpPr>
        <p:sp>
          <p:nvSpPr>
            <p:cNvPr id="128" name="Google Shape;128;p18"/>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129" name="Google Shape;129;p18"/>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 name="Google Shape;130;p18"/>
          <p:cNvPicPr preferRelativeResize="0"/>
          <p:nvPr>
            <p:ph idx="1" type="body"/>
          </p:nvPr>
        </p:nvPicPr>
        <p:blipFill rotWithShape="1">
          <a:blip r:embed="rId3">
            <a:alphaModFix/>
          </a:blip>
          <a:srcRect b="27130" l="0" r="0" t="0"/>
          <a:stretch/>
        </p:blipFill>
        <p:spPr>
          <a:xfrm>
            <a:off x="-248" y="523885"/>
            <a:ext cx="12191980" cy="6113521"/>
          </a:xfrm>
          <a:prstGeom prst="rect">
            <a:avLst/>
          </a:prstGeom>
          <a:noFill/>
          <a:ln>
            <a:noFill/>
          </a:ln>
        </p:spPr>
      </p:pic>
      <p:sp>
        <p:nvSpPr>
          <p:cNvPr id="131" name="Google Shape;131;p18"/>
          <p:cNvSpPr/>
          <p:nvPr/>
        </p:nvSpPr>
        <p:spPr>
          <a:xfrm>
            <a:off x="0" y="0"/>
            <a:ext cx="12192000" cy="6858000"/>
          </a:xfrm>
          <a:prstGeom prst="rect">
            <a:avLst/>
          </a:prstGeom>
          <a:gradFill>
            <a:gsLst>
              <a:gs pos="0">
                <a:srgbClr val="EFEDE3">
                  <a:alpha val="74901"/>
                </a:srgbClr>
              </a:gs>
              <a:gs pos="30000">
                <a:srgbClr val="EFEDE3">
                  <a:alpha val="74901"/>
                </a:srgbClr>
              </a:gs>
              <a:gs pos="100000">
                <a:schemeClr val="lt2"/>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32" name="Google Shape;132;p18"/>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134" name="Google Shape;134;p18"/>
          <p:cNvSpPr txBox="1"/>
          <p:nvPr>
            <p:ph type="title"/>
          </p:nvPr>
        </p:nvSpPr>
        <p:spPr>
          <a:xfrm>
            <a:off x="1915127" y="2531532"/>
            <a:ext cx="8361229" cy="2098226"/>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chemeClr val="accent6"/>
              </a:buClr>
              <a:buSzPts val="7200"/>
              <a:buFont typeface="Arial"/>
              <a:buNone/>
            </a:pPr>
            <a:r>
              <a:rPr b="1" lang="en-US" sz="7200" cap="none">
                <a:solidFill>
                  <a:schemeClr val="accent6"/>
                </a:solidFill>
                <a:latin typeface="Arial"/>
                <a:ea typeface="Arial"/>
                <a:cs typeface="Arial"/>
                <a:sym typeface="Arial"/>
              </a:rPr>
              <a:t>WHAT’S THE DIFFERENCE?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5"/>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400"/>
              <a:buFont typeface="Century Gothic"/>
              <a:buNone/>
            </a:pPr>
            <a:r>
              <a:rPr b="0" i="0" lang="en-US" u="none" strike="noStrike">
                <a:solidFill>
                  <a:schemeClr val="accent6"/>
                </a:solidFill>
                <a:latin typeface="Century Gothic"/>
                <a:ea typeface="Century Gothic"/>
                <a:cs typeface="Century Gothic"/>
                <a:sym typeface="Century Gothic"/>
              </a:rPr>
              <a:t>EPIDEMIOLOGY</a:t>
            </a:r>
            <a:endParaRPr>
              <a:solidFill>
                <a:schemeClr val="accent6"/>
              </a:solidFill>
            </a:endParaRPr>
          </a:p>
        </p:txBody>
      </p:sp>
      <p:sp>
        <p:nvSpPr>
          <p:cNvPr id="340" name="Google Shape;340;p45"/>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4000"/>
              </a:lnSpc>
              <a:spcBef>
                <a:spcPts val="0"/>
              </a:spcBef>
              <a:spcAft>
                <a:spcPts val="0"/>
              </a:spcAft>
              <a:buClr>
                <a:srgbClr val="000000"/>
              </a:buClr>
              <a:buSzPts val="2000"/>
              <a:buNone/>
            </a:pPr>
            <a:r>
              <a:rPr b="0" i="0" lang="en-US" u="none" strike="noStrike">
                <a:solidFill>
                  <a:srgbClr val="000000"/>
                </a:solidFill>
                <a:latin typeface="Roboto"/>
                <a:ea typeface="Roboto"/>
                <a:cs typeface="Roboto"/>
                <a:sym typeface="Roboto"/>
              </a:rPr>
              <a:t>More common in regions where sanitary conditions are poor particularly in Southeast Asia, Africa and Latin America. WHO estimates globally 16 million and 33 million cases annually, with 500 000 to 700 000 deaths • About 70% of all typhoid fever fatalities occur in Southeast Asia • In South Africa, an outbreak occurred in September 2005 in the town of Delmas leading to 3 346 cases of diarrhea, of which 596 were laboratory confirmed as being typhoid cases The last major outbreak of typhoid in South Africa before this one was in 1994 in the same town. There were 5 reported deaths</a:t>
            </a:r>
            <a:endParaRPr/>
          </a:p>
          <a:p>
            <a:pPr indent="0" lvl="0" marL="0" rtl="0" algn="ctr">
              <a:lnSpc>
                <a:spcPct val="94000"/>
              </a:lnSpc>
              <a:spcBef>
                <a:spcPts val="1200"/>
              </a:spcBef>
              <a:spcAft>
                <a:spcPts val="0"/>
              </a:spcAft>
              <a:buClr>
                <a:srgbClr val="000000"/>
              </a:buClr>
              <a:buSzPts val="2000"/>
              <a:buNone/>
            </a:pPr>
            <a:r>
              <a:rPr b="0" i="0" lang="en-US" u="none" strike="noStrike">
                <a:solidFill>
                  <a:srgbClr val="000000"/>
                </a:solidFill>
                <a:latin typeface="Comic Sans MS"/>
                <a:ea typeface="Comic Sans MS"/>
                <a:cs typeface="Comic Sans MS"/>
                <a:sym typeface="Comic Sans MS"/>
              </a:rPr>
              <a:t>Population-based studies from South Asia also indicate that the age-specific incidence of typhoid may be highest in </a:t>
            </a:r>
            <a:r>
              <a:rPr b="1" i="0" lang="en-US" u="none" strike="noStrike">
                <a:solidFill>
                  <a:schemeClr val="accent6"/>
                </a:solidFill>
                <a:latin typeface="Comic Sans MS"/>
                <a:ea typeface="Comic Sans MS"/>
                <a:cs typeface="Comic Sans MS"/>
                <a:sym typeface="Comic Sans MS"/>
              </a:rPr>
              <a:t>children &lt;5 yrs.</a:t>
            </a:r>
            <a:r>
              <a:rPr b="0" i="0" lang="en-US" u="none" strike="noStrike">
                <a:solidFill>
                  <a:srgbClr val="000000"/>
                </a:solidFill>
                <a:latin typeface="Comic Sans MS"/>
                <a:ea typeface="Comic Sans MS"/>
                <a:cs typeface="Comic Sans MS"/>
                <a:sym typeface="Comic Sans MS"/>
              </a:rPr>
              <a:t> of age, in association with comparatively higher rates of complications and</a:t>
            </a:r>
            <a:endParaRPr/>
          </a:p>
          <a:p>
            <a:pPr indent="0" lvl="0" marL="0" rtl="0" algn="ctr">
              <a:lnSpc>
                <a:spcPct val="94000"/>
              </a:lnSpc>
              <a:spcBef>
                <a:spcPts val="1200"/>
              </a:spcBef>
              <a:spcAft>
                <a:spcPts val="0"/>
              </a:spcAft>
              <a:buClr>
                <a:srgbClr val="000000"/>
              </a:buClr>
              <a:buSzPts val="2000"/>
              <a:buNone/>
            </a:pPr>
            <a:r>
              <a:rPr b="0" i="0" lang="en-US" u="none" strike="noStrike">
                <a:solidFill>
                  <a:srgbClr val="000000"/>
                </a:solidFill>
                <a:latin typeface="Comic Sans MS"/>
                <a:ea typeface="Comic Sans MS"/>
                <a:cs typeface="Comic Sans MS"/>
                <a:sym typeface="Comic Sans MS"/>
              </a:rPr>
              <a:t>hospitalization.</a:t>
            </a:r>
            <a:endParaRPr/>
          </a:p>
          <a:p>
            <a:pPr indent="0" lvl="0" marL="0" rtl="0" algn="ctr">
              <a:lnSpc>
                <a:spcPct val="94000"/>
              </a:lnSpc>
              <a:spcBef>
                <a:spcPts val="1200"/>
              </a:spcBef>
              <a:spcAft>
                <a:spcPts val="0"/>
              </a:spcAft>
              <a:buClr>
                <a:schemeClr val="dk2"/>
              </a:buClr>
              <a:buSzPts val="2000"/>
              <a:buNone/>
            </a:pPr>
            <a:r>
              <a:t/>
            </a:r>
            <a:endParaRPr>
              <a:solidFill>
                <a:srgbClr val="000000"/>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6"/>
          <p:cNvSpPr txBox="1"/>
          <p:nvPr>
            <p:ph type="title"/>
          </p:nvPr>
        </p:nvSpPr>
        <p:spPr>
          <a:xfrm>
            <a:off x="2247900" y="234950"/>
            <a:ext cx="96012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accent6"/>
              </a:buClr>
              <a:buSzPts val="4400"/>
              <a:buFont typeface="Arial"/>
              <a:buNone/>
            </a:pPr>
            <a:r>
              <a:rPr lang="en-US">
                <a:solidFill>
                  <a:schemeClr val="accent6"/>
                </a:solidFill>
                <a:latin typeface="Arial"/>
                <a:ea typeface="Arial"/>
                <a:cs typeface="Arial"/>
                <a:sym typeface="Arial"/>
              </a:rPr>
              <a:t>What about the transmission?</a:t>
            </a:r>
            <a:endParaRPr>
              <a:solidFill>
                <a:schemeClr val="accent6"/>
              </a:solidFill>
              <a:latin typeface="Arial"/>
              <a:ea typeface="Arial"/>
              <a:cs typeface="Arial"/>
              <a:sym typeface="Arial"/>
            </a:endParaRPr>
          </a:p>
        </p:txBody>
      </p:sp>
      <p:sp>
        <p:nvSpPr>
          <p:cNvPr id="346" name="Google Shape;346;p46"/>
          <p:cNvSpPr txBox="1"/>
          <p:nvPr/>
        </p:nvSpPr>
        <p:spPr>
          <a:xfrm>
            <a:off x="1462088" y="1638300"/>
            <a:ext cx="9601200" cy="3581400"/>
          </a:xfrm>
          <a:prstGeom prst="rect">
            <a:avLst/>
          </a:prstGeom>
          <a:noFill/>
          <a:ln>
            <a:noFill/>
          </a:ln>
        </p:spPr>
        <p:txBody>
          <a:bodyPr anchorCtr="0" anchor="t" bIns="45700" lIns="91425" spcFirstLastPara="1" rIns="91425" wrap="square" tIns="45700">
            <a:noAutofit/>
          </a:bodyPr>
          <a:lstStyle/>
          <a:p>
            <a:pPr indent="0" lvl="0" marL="0" marR="0" rtl="0" algn="ctr">
              <a:lnSpc>
                <a:spcPct val="94000"/>
              </a:lnSpc>
              <a:spcBef>
                <a:spcPts val="0"/>
              </a:spcBef>
              <a:spcAft>
                <a:spcPts val="0"/>
              </a:spcAft>
              <a:buClr>
                <a:srgbClr val="000000"/>
              </a:buClr>
              <a:buSzPts val="2000"/>
              <a:buFont typeface="Libre Franklin"/>
              <a:buNone/>
            </a:pPr>
            <a:r>
              <a:rPr lang="en-US" sz="2000">
                <a:solidFill>
                  <a:srgbClr val="000000"/>
                </a:solidFill>
                <a:latin typeface="Century Gothic"/>
                <a:ea typeface="Century Gothic"/>
                <a:cs typeface="Century Gothic"/>
                <a:sym typeface="Century Gothic"/>
              </a:rPr>
              <a:t>Typhoid fever is highly infectious. Transmitted through faeco-oral route. </a:t>
            </a:r>
            <a:endParaRPr/>
          </a:p>
          <a:p>
            <a:pPr indent="0" lvl="0" marL="0" marR="0" rtl="0" algn="ctr">
              <a:lnSpc>
                <a:spcPct val="94000"/>
              </a:lnSpc>
              <a:spcBef>
                <a:spcPts val="1200"/>
              </a:spcBef>
              <a:spcAft>
                <a:spcPts val="0"/>
              </a:spcAft>
              <a:buClr>
                <a:srgbClr val="000000"/>
              </a:buClr>
              <a:buSzPts val="2000"/>
              <a:buFont typeface="Libre Franklin"/>
              <a:buNone/>
            </a:pPr>
            <a:r>
              <a:rPr lang="en-US" sz="2000">
                <a:solidFill>
                  <a:srgbClr val="000000"/>
                </a:solidFill>
                <a:latin typeface="Century Gothic"/>
                <a:ea typeface="Century Gothic"/>
                <a:cs typeface="Century Gothic"/>
                <a:sym typeface="Century Gothic"/>
              </a:rPr>
              <a:t>How Do People Get Typhoid Fever?</a:t>
            </a:r>
            <a:endParaRPr/>
          </a:p>
          <a:p>
            <a:pPr indent="0" lvl="0" marL="0" marR="0" rtl="0" algn="ctr">
              <a:lnSpc>
                <a:spcPct val="94000"/>
              </a:lnSpc>
              <a:spcBef>
                <a:spcPts val="1200"/>
              </a:spcBef>
              <a:spcAft>
                <a:spcPts val="0"/>
              </a:spcAft>
              <a:buClr>
                <a:srgbClr val="000000"/>
              </a:buClr>
              <a:buSzPts val="2000"/>
              <a:buFont typeface="Libre Franklin"/>
              <a:buNone/>
            </a:pPr>
            <a:r>
              <a:rPr lang="en-US" sz="2000">
                <a:solidFill>
                  <a:srgbClr val="000000"/>
                </a:solidFill>
                <a:latin typeface="Century Gothic"/>
                <a:ea typeface="Century Gothic"/>
                <a:cs typeface="Century Gothic"/>
                <a:sym typeface="Century Gothic"/>
              </a:rPr>
              <a:t> </a:t>
            </a:r>
            <a:endParaRPr/>
          </a:p>
          <a:p>
            <a:pPr indent="0" lvl="0" marL="0" marR="0" rtl="0" algn="ctr">
              <a:lnSpc>
                <a:spcPct val="94000"/>
              </a:lnSpc>
              <a:spcBef>
                <a:spcPts val="1200"/>
              </a:spcBef>
              <a:spcAft>
                <a:spcPts val="0"/>
              </a:spcAft>
              <a:buClr>
                <a:srgbClr val="000000"/>
              </a:buClr>
              <a:buSzPts val="2000"/>
              <a:buFont typeface="Libre Franklin"/>
              <a:buNone/>
            </a:pPr>
            <a:r>
              <a:rPr lang="en-US" sz="2000">
                <a:solidFill>
                  <a:srgbClr val="000000"/>
                </a:solidFill>
                <a:latin typeface="Century Gothic"/>
                <a:ea typeface="Century Gothic"/>
                <a:cs typeface="Century Gothic"/>
                <a:sym typeface="Century Gothic"/>
              </a:rPr>
              <a:t>•Work in or travel to area where typhoid fever is endemic</a:t>
            </a:r>
            <a:endParaRPr/>
          </a:p>
          <a:p>
            <a:pPr indent="0" lvl="0" marL="0" marR="0" rtl="0" algn="ctr">
              <a:lnSpc>
                <a:spcPct val="94000"/>
              </a:lnSpc>
              <a:spcBef>
                <a:spcPts val="1200"/>
              </a:spcBef>
              <a:spcAft>
                <a:spcPts val="0"/>
              </a:spcAft>
              <a:buClr>
                <a:srgbClr val="000000"/>
              </a:buClr>
              <a:buSzPts val="2000"/>
              <a:buFont typeface="Libre Franklin"/>
              <a:buNone/>
            </a:pPr>
            <a:r>
              <a:rPr lang="en-US" sz="2000">
                <a:solidFill>
                  <a:srgbClr val="000000"/>
                </a:solidFill>
                <a:latin typeface="Century Gothic"/>
                <a:ea typeface="Century Gothic"/>
                <a:cs typeface="Century Gothic"/>
                <a:sym typeface="Century Gothic"/>
              </a:rPr>
              <a:t>•Work as a clinical microbiologist handling Salmonella typhi</a:t>
            </a:r>
            <a:endParaRPr sz="2000">
              <a:solidFill>
                <a:srgbClr val="000000"/>
              </a:solidFill>
              <a:latin typeface="Century Gothic"/>
              <a:ea typeface="Century Gothic"/>
              <a:cs typeface="Century Gothic"/>
              <a:sym typeface="Century Gothic"/>
            </a:endParaRPr>
          </a:p>
          <a:p>
            <a:pPr indent="0" lvl="0" marL="0" marR="0" rtl="0" algn="ctr">
              <a:lnSpc>
                <a:spcPct val="94000"/>
              </a:lnSpc>
              <a:spcBef>
                <a:spcPts val="1200"/>
              </a:spcBef>
              <a:spcAft>
                <a:spcPts val="0"/>
              </a:spcAft>
              <a:buClr>
                <a:srgbClr val="000000"/>
              </a:buClr>
              <a:buSzPts val="2000"/>
              <a:buFont typeface="Libre Franklin"/>
              <a:buNone/>
            </a:pPr>
            <a:r>
              <a:rPr lang="en-US" sz="2000">
                <a:solidFill>
                  <a:srgbClr val="000000"/>
                </a:solidFill>
                <a:latin typeface="Century Gothic"/>
                <a:ea typeface="Century Gothic"/>
                <a:cs typeface="Century Gothic"/>
                <a:sym typeface="Century Gothic"/>
              </a:rPr>
              <a:t>bacteria</a:t>
            </a:r>
            <a:endParaRPr/>
          </a:p>
          <a:p>
            <a:pPr indent="0" lvl="0" marL="0" marR="0" rtl="0" algn="ctr">
              <a:lnSpc>
                <a:spcPct val="94000"/>
              </a:lnSpc>
              <a:spcBef>
                <a:spcPts val="1200"/>
              </a:spcBef>
              <a:spcAft>
                <a:spcPts val="0"/>
              </a:spcAft>
              <a:buClr>
                <a:srgbClr val="000000"/>
              </a:buClr>
              <a:buSzPts val="2000"/>
              <a:buFont typeface="Libre Franklin"/>
              <a:buNone/>
            </a:pPr>
            <a:r>
              <a:rPr lang="en-US" sz="2000">
                <a:solidFill>
                  <a:srgbClr val="000000"/>
                </a:solidFill>
                <a:latin typeface="Century Gothic"/>
                <a:ea typeface="Century Gothic"/>
                <a:cs typeface="Century Gothic"/>
                <a:sym typeface="Century Gothic"/>
              </a:rPr>
              <a:t>•Have close contact with someone who is infected or has  recently been infected with typhoid fever</a:t>
            </a:r>
            <a:endParaRPr/>
          </a:p>
          <a:p>
            <a:pPr indent="0" lvl="0" marL="0" marR="0" rtl="0" algn="ctr">
              <a:lnSpc>
                <a:spcPct val="94000"/>
              </a:lnSpc>
              <a:spcBef>
                <a:spcPts val="1200"/>
              </a:spcBef>
              <a:spcAft>
                <a:spcPts val="0"/>
              </a:spcAft>
              <a:buClr>
                <a:srgbClr val="000000"/>
              </a:buClr>
              <a:buSzPts val="2000"/>
              <a:buFont typeface="Libre Franklin"/>
              <a:buNone/>
            </a:pPr>
            <a:r>
              <a:rPr lang="en-US" sz="2000">
                <a:solidFill>
                  <a:srgbClr val="000000"/>
                </a:solidFill>
                <a:latin typeface="Century Gothic"/>
                <a:ea typeface="Century Gothic"/>
                <a:cs typeface="Century Gothic"/>
                <a:sym typeface="Century Gothic"/>
              </a:rPr>
              <a:t>•Drink water contaminated by sewage that contains S. typhi</a:t>
            </a:r>
            <a:endParaRPr sz="2000">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7"/>
          <p:cNvSpPr txBox="1"/>
          <p:nvPr/>
        </p:nvSpPr>
        <p:spPr>
          <a:xfrm>
            <a:off x="1395412" y="724762"/>
            <a:ext cx="7748588"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rgbClr val="343536"/>
                </a:solidFill>
                <a:latin typeface="Arial"/>
                <a:ea typeface="Arial"/>
                <a:cs typeface="Arial"/>
                <a:sym typeface="Arial"/>
              </a:rPr>
              <a:t>What’s a long-term carrier of typhoid fever?</a:t>
            </a:r>
            <a:endParaRPr/>
          </a:p>
          <a:p>
            <a:pPr indent="0" lvl="0" marL="0" marR="0" rtl="0" algn="l">
              <a:spcBef>
                <a:spcPts val="0"/>
              </a:spcBef>
              <a:spcAft>
                <a:spcPts val="0"/>
              </a:spcAft>
              <a:buNone/>
            </a:pPr>
            <a:r>
              <a:rPr b="0" i="0" lang="en-US" sz="3200">
                <a:solidFill>
                  <a:srgbClr val="343536"/>
                </a:solidFill>
                <a:latin typeface="Arial"/>
                <a:ea typeface="Arial"/>
                <a:cs typeface="Arial"/>
                <a:sym typeface="Arial"/>
              </a:rPr>
              <a:t>Some people continue to be contagious with typhoid fever even after they’ve recovered (long-term carrier). You can spread typhoid for a year or more with no symptoms. It’s important to get tested for </a:t>
            </a:r>
            <a:r>
              <a:rPr b="0" i="1" lang="en-US" sz="3200">
                <a:solidFill>
                  <a:srgbClr val="343536"/>
                </a:solidFill>
                <a:latin typeface="Arial"/>
                <a:ea typeface="Arial"/>
                <a:cs typeface="Arial"/>
                <a:sym typeface="Arial"/>
              </a:rPr>
              <a:t>S.</a:t>
            </a:r>
            <a:r>
              <a:rPr b="0" i="0" lang="en-US" sz="3200">
                <a:solidFill>
                  <a:srgbClr val="343536"/>
                </a:solidFill>
                <a:latin typeface="Arial"/>
                <a:ea typeface="Arial"/>
                <a:cs typeface="Arial"/>
                <a:sym typeface="Arial"/>
              </a:rPr>
              <a:t> Typhi after you feel better to make sure you can’t spread it to other people.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5" name="Shape 355"/>
        <p:cNvGrpSpPr/>
        <p:nvPr/>
      </p:nvGrpSpPr>
      <p:grpSpPr>
        <a:xfrm>
          <a:off x="0" y="0"/>
          <a:ext cx="0" cy="0"/>
          <a:chOff x="0" y="0"/>
          <a:chExt cx="0" cy="0"/>
        </a:xfrm>
      </p:grpSpPr>
      <p:grpSp>
        <p:nvGrpSpPr>
          <p:cNvPr id="356" name="Google Shape;356;p48"/>
          <p:cNvGrpSpPr/>
          <p:nvPr/>
        </p:nvGrpSpPr>
        <p:grpSpPr>
          <a:xfrm>
            <a:off x="752858" y="744469"/>
            <a:ext cx="10674117" cy="5349671"/>
            <a:chOff x="752858" y="744469"/>
            <a:chExt cx="10674117" cy="5349671"/>
          </a:xfrm>
        </p:grpSpPr>
        <p:sp>
          <p:nvSpPr>
            <p:cNvPr id="357" name="Google Shape;357;p48"/>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358" name="Google Shape;358;p48"/>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48"/>
          <p:cNvSpPr/>
          <p:nvPr/>
        </p:nvSpPr>
        <p:spPr>
          <a:xfrm>
            <a:off x="-258" y="0"/>
            <a:ext cx="12192000" cy="6858000"/>
          </a:xfrm>
          <a:prstGeom prst="rect">
            <a:avLst/>
          </a:prstGeom>
          <a:gradFill>
            <a:gsLst>
              <a:gs pos="0">
                <a:srgbClr val="191B0E">
                  <a:alpha val="69803"/>
                </a:srgbClr>
              </a:gs>
              <a:gs pos="20000">
                <a:srgbClr val="191B0E">
                  <a:alpha val="69803"/>
                </a:srgbClr>
              </a:gs>
              <a:gs pos="100000">
                <a:schemeClr val="dk2"/>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60" name="Google Shape;360;p48"/>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8"/>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lt2"/>
          </a:solidFill>
          <a:ln>
            <a:noFill/>
          </a:ln>
        </p:spPr>
      </p:sp>
      <p:sp>
        <p:nvSpPr>
          <p:cNvPr id="362" name="Google Shape;362;p48"/>
          <p:cNvSpPr txBox="1"/>
          <p:nvPr>
            <p:ph type="title"/>
          </p:nvPr>
        </p:nvSpPr>
        <p:spPr>
          <a:xfrm>
            <a:off x="1915128" y="1788454"/>
            <a:ext cx="8361229" cy="2098226"/>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chemeClr val="accent6"/>
              </a:buClr>
              <a:buSzPts val="7200"/>
              <a:buFont typeface="Libre Franklin"/>
              <a:buNone/>
            </a:pPr>
            <a:r>
              <a:rPr b="1" i="0" lang="en-US" sz="7200" u="none" cap="none" strike="noStrike">
                <a:solidFill>
                  <a:schemeClr val="accent6"/>
                </a:solidFill>
              </a:rPr>
              <a:t>PATHOPHYSIOLOGY</a:t>
            </a:r>
            <a:endParaRPr b="1" sz="7200" cap="none">
              <a:solidFill>
                <a:schemeClr val="accent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49"/>
          <p:cNvPicPr preferRelativeResize="0"/>
          <p:nvPr/>
        </p:nvPicPr>
        <p:blipFill rotWithShape="1">
          <a:blip r:embed="rId3">
            <a:alphaModFix/>
          </a:blip>
          <a:srcRect b="0" l="0" r="0" t="0"/>
          <a:stretch/>
        </p:blipFill>
        <p:spPr>
          <a:xfrm>
            <a:off x="1012031" y="226218"/>
            <a:ext cx="10894218" cy="64055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1" name="Shape 371"/>
        <p:cNvGrpSpPr/>
        <p:nvPr/>
      </p:nvGrpSpPr>
      <p:grpSpPr>
        <a:xfrm>
          <a:off x="0" y="0"/>
          <a:ext cx="0" cy="0"/>
          <a:chOff x="0" y="0"/>
          <a:chExt cx="0" cy="0"/>
        </a:xfrm>
      </p:grpSpPr>
      <p:sp>
        <p:nvSpPr>
          <p:cNvPr id="372" name="Google Shape;372;p50"/>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0"/>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4" name="Google Shape;374;p50"/>
          <p:cNvSpPr/>
          <p:nvPr/>
        </p:nvSpPr>
        <p:spPr>
          <a:xfrm>
            <a:off x="0" y="0"/>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5" name="Google Shape;375;p50"/>
          <p:cNvSpPr/>
          <p:nvPr/>
        </p:nvSpPr>
        <p:spPr>
          <a:xfrm>
            <a:off x="11826240" y="-4668"/>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6" name="Google Shape;376;p50"/>
          <p:cNvSpPr/>
          <p:nvPr/>
        </p:nvSpPr>
        <p:spPr>
          <a:xfrm>
            <a:off x="0" y="6494325"/>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7" name="Google Shape;377;p50"/>
          <p:cNvSpPr/>
          <p:nvPr/>
        </p:nvSpPr>
        <p:spPr>
          <a:xfrm>
            <a:off x="11826240" y="6494325"/>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8" name="Google Shape;378;p50"/>
          <p:cNvSpPr/>
          <p:nvPr/>
        </p:nvSpPr>
        <p:spPr>
          <a:xfrm>
            <a:off x="160867" y="158782"/>
            <a:ext cx="11870265" cy="65378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379" name="Google Shape;379;p50"/>
          <p:cNvPicPr preferRelativeResize="0"/>
          <p:nvPr>
            <p:ph idx="1" type="body"/>
          </p:nvPr>
        </p:nvPicPr>
        <p:blipFill rotWithShape="1">
          <a:blip r:embed="rId3">
            <a:alphaModFix/>
          </a:blip>
          <a:srcRect b="0" l="0" r="0" t="0"/>
          <a:stretch/>
        </p:blipFill>
        <p:spPr>
          <a:xfrm>
            <a:off x="383589" y="259937"/>
            <a:ext cx="11330315" cy="633554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3" name="Shape 383"/>
        <p:cNvGrpSpPr/>
        <p:nvPr/>
      </p:nvGrpSpPr>
      <p:grpSpPr>
        <a:xfrm>
          <a:off x="0" y="0"/>
          <a:ext cx="0" cy="0"/>
          <a:chOff x="0" y="0"/>
          <a:chExt cx="0" cy="0"/>
        </a:xfrm>
      </p:grpSpPr>
      <p:grpSp>
        <p:nvGrpSpPr>
          <p:cNvPr id="384" name="Google Shape;384;p51"/>
          <p:cNvGrpSpPr/>
          <p:nvPr/>
        </p:nvGrpSpPr>
        <p:grpSpPr>
          <a:xfrm>
            <a:off x="752858" y="744469"/>
            <a:ext cx="10674117" cy="5349671"/>
            <a:chOff x="752858" y="744469"/>
            <a:chExt cx="10674117" cy="5349671"/>
          </a:xfrm>
        </p:grpSpPr>
        <p:sp>
          <p:nvSpPr>
            <p:cNvPr id="385" name="Google Shape;385;p51"/>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386" name="Google Shape;386;p51"/>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7" name="Google Shape;387;p51"/>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88" name="Google Shape;388;p51"/>
          <p:cNvSpPr txBox="1"/>
          <p:nvPr>
            <p:ph type="title"/>
          </p:nvPr>
        </p:nvSpPr>
        <p:spPr>
          <a:xfrm>
            <a:off x="752858" y="4736961"/>
            <a:ext cx="10720685" cy="936769"/>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chemeClr val="dk2"/>
              </a:buClr>
              <a:buSzPts val="4800"/>
              <a:buFont typeface="Libre Franklin"/>
              <a:buNone/>
            </a:pPr>
            <a:r>
              <a:rPr lang="en-US" sz="4800" cap="none"/>
              <a:t>ROSE SPOTS </a:t>
            </a:r>
            <a:endParaRPr/>
          </a:p>
        </p:txBody>
      </p:sp>
      <p:pic>
        <p:nvPicPr>
          <p:cNvPr id="389" name="Google Shape;389;p51"/>
          <p:cNvPicPr preferRelativeResize="0"/>
          <p:nvPr/>
        </p:nvPicPr>
        <p:blipFill rotWithShape="1">
          <a:blip r:embed="rId3">
            <a:alphaModFix/>
          </a:blip>
          <a:srcRect b="7728" l="0" r="2" t="0"/>
          <a:stretch/>
        </p:blipFill>
        <p:spPr>
          <a:xfrm>
            <a:off x="20" y="10"/>
            <a:ext cx="6050260" cy="4187119"/>
          </a:xfrm>
          <a:prstGeom prst="rect">
            <a:avLst/>
          </a:prstGeom>
          <a:noFill/>
          <a:ln>
            <a:noFill/>
          </a:ln>
        </p:spPr>
      </p:pic>
      <p:pic>
        <p:nvPicPr>
          <p:cNvPr id="390" name="Google Shape;390;p51"/>
          <p:cNvPicPr preferRelativeResize="0"/>
          <p:nvPr>
            <p:ph idx="1" type="body"/>
          </p:nvPr>
        </p:nvPicPr>
        <p:blipFill rotWithShape="1">
          <a:blip r:embed="rId4">
            <a:alphaModFix/>
          </a:blip>
          <a:srcRect b="1" l="1742" r="0" t="0"/>
          <a:stretch/>
        </p:blipFill>
        <p:spPr>
          <a:xfrm>
            <a:off x="6141720" y="10"/>
            <a:ext cx="6050280" cy="4187119"/>
          </a:xfrm>
          <a:prstGeom prst="rect">
            <a:avLst/>
          </a:prstGeom>
          <a:noFill/>
          <a:ln>
            <a:noFill/>
          </a:ln>
        </p:spPr>
      </p:pic>
      <p:sp>
        <p:nvSpPr>
          <p:cNvPr id="391" name="Google Shape;391;p51"/>
          <p:cNvSpPr/>
          <p:nvPr/>
        </p:nvSpPr>
        <p:spPr>
          <a:xfrm rot="10800000">
            <a:off x="434936" y="4446551"/>
            <a:ext cx="1957171" cy="1103687"/>
          </a:xfrm>
          <a:custGeom>
            <a:rect b="b" l="l" r="r" t="t"/>
            <a:pathLst>
              <a:path extrusionOk="0" h="1137821" w="2017702">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dk2">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1"/>
          <p:cNvSpPr/>
          <p:nvPr/>
        </p:nvSpPr>
        <p:spPr>
          <a:xfrm>
            <a:off x="9796837" y="5311230"/>
            <a:ext cx="2042265" cy="1213486"/>
          </a:xfrm>
          <a:custGeom>
            <a:rect b="b" l="l" r="r" t="t"/>
            <a:pathLst>
              <a:path extrusionOk="0" h="1251016" w="2105428">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dk2">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2"/>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600"/>
              <a:buFont typeface="Twentieth Century"/>
              <a:buNone/>
            </a:pPr>
            <a:r>
              <a:rPr b="1" i="0" lang="en-US" sz="6600" u="none" strike="noStrike">
                <a:solidFill>
                  <a:schemeClr val="accent6"/>
                </a:solidFill>
                <a:latin typeface="Twentieth Century"/>
                <a:ea typeface="Twentieth Century"/>
                <a:cs typeface="Twentieth Century"/>
                <a:sym typeface="Twentieth Century"/>
              </a:rPr>
              <a:t>Paratyphoid fever</a:t>
            </a:r>
            <a:endParaRPr sz="6600">
              <a:solidFill>
                <a:schemeClr val="accent6"/>
              </a:solidFill>
            </a:endParaRPr>
          </a:p>
        </p:txBody>
      </p:sp>
      <p:sp>
        <p:nvSpPr>
          <p:cNvPr id="398" name="Google Shape;398;p52"/>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p>
            <a:pPr indent="-384048" lvl="0" marL="384048" rtl="0" algn="ctr">
              <a:lnSpc>
                <a:spcPct val="94000"/>
              </a:lnSpc>
              <a:spcBef>
                <a:spcPts val="0"/>
              </a:spcBef>
              <a:spcAft>
                <a:spcPts val="0"/>
              </a:spcAft>
              <a:buClr>
                <a:srgbClr val="000000"/>
              </a:buClr>
              <a:buSzPts val="2800"/>
              <a:buChar char="■"/>
            </a:pPr>
            <a:r>
              <a:rPr b="0" i="0" lang="en-US" sz="2800" u="none" strike="noStrike">
                <a:solidFill>
                  <a:srgbClr val="000000"/>
                </a:solidFill>
                <a:latin typeface="Twentieth Century"/>
                <a:ea typeface="Twentieth Century"/>
                <a:cs typeface="Twentieth Century"/>
                <a:sym typeface="Twentieth Century"/>
              </a:rPr>
              <a:t>The course tends to be shorter and milder than that of typhoid fever and the  onset is often more abrupt with acute enteritis. The rash may be more abundant  and the intestinal complications less frequent.</a:t>
            </a:r>
            <a:endParaRPr sz="2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2" name="Shape 402"/>
        <p:cNvGrpSpPr/>
        <p:nvPr/>
      </p:nvGrpSpPr>
      <p:grpSpPr>
        <a:xfrm>
          <a:off x="0" y="0"/>
          <a:ext cx="0" cy="0"/>
          <a:chOff x="0" y="0"/>
          <a:chExt cx="0" cy="0"/>
        </a:xfrm>
      </p:grpSpPr>
      <p:sp>
        <p:nvSpPr>
          <p:cNvPr id="403" name="Google Shape;403;p53"/>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3"/>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5" name="Google Shape;405;p53"/>
          <p:cNvSpPr/>
          <p:nvPr/>
        </p:nvSpPr>
        <p:spPr>
          <a:xfrm>
            <a:off x="0" y="0"/>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6" name="Google Shape;406;p53"/>
          <p:cNvSpPr/>
          <p:nvPr/>
        </p:nvSpPr>
        <p:spPr>
          <a:xfrm>
            <a:off x="11826240" y="-4668"/>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7" name="Google Shape;407;p53"/>
          <p:cNvSpPr/>
          <p:nvPr/>
        </p:nvSpPr>
        <p:spPr>
          <a:xfrm>
            <a:off x="0" y="6494325"/>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8" name="Google Shape;408;p53"/>
          <p:cNvSpPr/>
          <p:nvPr/>
        </p:nvSpPr>
        <p:spPr>
          <a:xfrm>
            <a:off x="11826240" y="6494325"/>
            <a:ext cx="365760" cy="3657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409" name="Google Shape;409;p53"/>
          <p:cNvPicPr preferRelativeResize="0"/>
          <p:nvPr>
            <p:ph idx="1" type="body"/>
          </p:nvPr>
        </p:nvPicPr>
        <p:blipFill rotWithShape="1">
          <a:blip r:embed="rId3">
            <a:alphaModFix/>
          </a:blip>
          <a:srcRect b="34680" l="1355" r="1318" t="32937"/>
          <a:stretch/>
        </p:blipFill>
        <p:spPr>
          <a:xfrm>
            <a:off x="1906499" y="-4668"/>
            <a:ext cx="8719937" cy="711942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3" name="Shape 413"/>
        <p:cNvGrpSpPr/>
        <p:nvPr/>
      </p:nvGrpSpPr>
      <p:grpSpPr>
        <a:xfrm>
          <a:off x="0" y="0"/>
          <a:ext cx="0" cy="0"/>
          <a:chOff x="0" y="0"/>
          <a:chExt cx="0" cy="0"/>
        </a:xfrm>
      </p:grpSpPr>
      <p:sp>
        <p:nvSpPr>
          <p:cNvPr id="414" name="Google Shape;414;p54"/>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54"/>
          <p:cNvPicPr preferRelativeResize="0"/>
          <p:nvPr>
            <p:ph idx="1" type="body"/>
          </p:nvPr>
        </p:nvPicPr>
        <p:blipFill rotWithShape="1">
          <a:blip r:embed="rId3">
            <a:alphaModFix/>
          </a:blip>
          <a:srcRect b="7867" l="-4" r="3" t="69210"/>
          <a:stretch/>
        </p:blipFill>
        <p:spPr>
          <a:xfrm>
            <a:off x="20" y="10"/>
            <a:ext cx="12191980" cy="68579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9"/>
          <p:cNvPicPr preferRelativeResize="0"/>
          <p:nvPr>
            <p:ph idx="1" type="body"/>
          </p:nvPr>
        </p:nvPicPr>
        <p:blipFill rotWithShape="1">
          <a:blip r:embed="rId3">
            <a:alphaModFix/>
          </a:blip>
          <a:srcRect b="11347" l="0" r="1852" t="19945"/>
          <a:stretch/>
        </p:blipFill>
        <p:spPr>
          <a:xfrm>
            <a:off x="701142" y="0"/>
            <a:ext cx="11490858" cy="3270250"/>
          </a:xfrm>
          <a:prstGeom prst="rect">
            <a:avLst/>
          </a:prstGeom>
          <a:noFill/>
          <a:ln>
            <a:noFill/>
          </a:ln>
        </p:spPr>
      </p:pic>
      <p:sp>
        <p:nvSpPr>
          <p:cNvPr id="140" name="Google Shape;140;p19"/>
          <p:cNvSpPr txBox="1"/>
          <p:nvPr/>
        </p:nvSpPr>
        <p:spPr>
          <a:xfrm>
            <a:off x="1657349" y="3429000"/>
            <a:ext cx="2263775"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u="none" cap="none" strike="noStrike">
                <a:solidFill>
                  <a:schemeClr val="dk1"/>
                </a:solidFill>
                <a:latin typeface="Arial"/>
                <a:ea typeface="Arial"/>
                <a:cs typeface="Arial"/>
                <a:sym typeface="Arial"/>
              </a:rPr>
              <a:t>The disease is a presets in a community at all times but in relatedly low frequency</a:t>
            </a:r>
            <a:endParaRPr b="0" i="0" sz="2000" u="none" cap="none" strike="noStrike">
              <a:solidFill>
                <a:schemeClr val="dk1"/>
              </a:solidFill>
              <a:latin typeface="Arial"/>
              <a:ea typeface="Arial"/>
              <a:cs typeface="Arial"/>
              <a:sym typeface="Arial"/>
            </a:endParaRPr>
          </a:p>
        </p:txBody>
      </p:sp>
      <p:sp>
        <p:nvSpPr>
          <p:cNvPr id="141" name="Google Shape;141;p19"/>
          <p:cNvSpPr txBox="1"/>
          <p:nvPr/>
        </p:nvSpPr>
        <p:spPr>
          <a:xfrm>
            <a:off x="4964112" y="3429000"/>
            <a:ext cx="3306766"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u="none" cap="none" strike="noStrike">
                <a:solidFill>
                  <a:schemeClr val="dk1"/>
                </a:solidFill>
                <a:latin typeface="Arial"/>
                <a:ea typeface="Arial"/>
                <a:cs typeface="Arial"/>
                <a:sym typeface="Arial"/>
              </a:rPr>
              <a:t>The sudden and rapid spread of an infectious disease within a short period of time affecting a large number of people within a region or a group .</a:t>
            </a:r>
            <a:endParaRPr b="0" i="0" sz="2000" u="none" cap="none" strike="noStrike">
              <a:solidFill>
                <a:schemeClr val="dk1"/>
              </a:solidFill>
              <a:latin typeface="Arial"/>
              <a:ea typeface="Arial"/>
              <a:cs typeface="Arial"/>
              <a:sym typeface="Arial"/>
            </a:endParaRPr>
          </a:p>
        </p:txBody>
      </p:sp>
      <p:sp>
        <p:nvSpPr>
          <p:cNvPr id="142" name="Google Shape;142;p19"/>
          <p:cNvSpPr txBox="1"/>
          <p:nvPr/>
        </p:nvSpPr>
        <p:spPr>
          <a:xfrm>
            <a:off x="9402763" y="3429000"/>
            <a:ext cx="2263775"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u="none" cap="none" strike="noStrike">
                <a:solidFill>
                  <a:schemeClr val="dk1"/>
                </a:solidFill>
                <a:latin typeface="Arial"/>
                <a:ea typeface="Arial"/>
                <a:cs typeface="Arial"/>
                <a:sym typeface="Arial"/>
              </a:rPr>
              <a:t>The phenomenon when an epidemic becomes very widespread and affects the entire world.</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5"/>
          <p:cNvSpPr txBox="1"/>
          <p:nvPr>
            <p:ph type="title"/>
          </p:nvPr>
        </p:nvSpPr>
        <p:spPr>
          <a:xfrm>
            <a:off x="1704623" y="48782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600"/>
              <a:buFont typeface="Twentieth Century"/>
              <a:buNone/>
            </a:pPr>
            <a:r>
              <a:rPr b="0" i="0" lang="en-US" sz="6600" u="none" cap="none" strike="noStrike">
                <a:solidFill>
                  <a:schemeClr val="accent6"/>
                </a:solidFill>
                <a:latin typeface="Twentieth Century"/>
                <a:ea typeface="Twentieth Century"/>
                <a:cs typeface="Twentieth Century"/>
                <a:sym typeface="Twentieth Century"/>
              </a:rPr>
              <a:t>DIAGNOSIS &amp; INVESTIGATION</a:t>
            </a:r>
            <a:endParaRPr sz="6600">
              <a:solidFill>
                <a:schemeClr val="accent6"/>
              </a:solidFill>
            </a:endParaRPr>
          </a:p>
        </p:txBody>
      </p:sp>
      <p:sp>
        <p:nvSpPr>
          <p:cNvPr id="421" name="Google Shape;421;p55"/>
          <p:cNvSpPr txBox="1"/>
          <p:nvPr>
            <p:ph idx="1" type="body"/>
          </p:nvPr>
        </p:nvSpPr>
        <p:spPr>
          <a:xfrm>
            <a:off x="-1377243" y="1506574"/>
            <a:ext cx="11164711" cy="4164614"/>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Blood culture</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•Specific serologic test</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 Identify Salmonella antibodies / antigens</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 Fluorescent antibody study to look for</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substances that are specific to Typhoid bacteria ]</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 Widal Test and ELISA</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•Urine and Stool Culture (2nd &amp; 3rd week)</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•Marrow Culture *</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-90% sensitive unless until after 5 days  commencement of antibiotic</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•Punch-biopsy samples of rose spots Culture</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-63% sensitive</a:t>
            </a:r>
            <a:endParaRPr/>
          </a:p>
          <a:p>
            <a:pPr indent="0" lvl="0" marL="0" rtl="0" algn="ctr">
              <a:lnSpc>
                <a:spcPct val="94000"/>
              </a:lnSpc>
              <a:spcBef>
                <a:spcPts val="1200"/>
              </a:spcBef>
              <a:spcAft>
                <a:spcPts val="0"/>
              </a:spcAft>
              <a:buClr>
                <a:schemeClr val="dk1"/>
              </a:buClr>
              <a:buSzPts val="2000"/>
              <a:buNone/>
            </a:pPr>
            <a:r>
              <a:rPr b="0" i="0" lang="en-US" u="none" strike="noStrike">
                <a:solidFill>
                  <a:schemeClr val="dk1"/>
                </a:solidFill>
                <a:latin typeface="Twentieth Century"/>
                <a:ea typeface="Twentieth Century"/>
                <a:cs typeface="Twentieth Century"/>
                <a:sym typeface="Twentieth Century"/>
              </a:rPr>
              <a:t>•Clot culture</a:t>
            </a:r>
            <a:endParaRPr/>
          </a:p>
          <a:p>
            <a:pPr indent="0" lvl="0" marL="0" rtl="0" algn="ctr">
              <a:lnSpc>
                <a:spcPct val="94000"/>
              </a:lnSpc>
              <a:spcBef>
                <a:spcPts val="1200"/>
              </a:spcBef>
              <a:spcAft>
                <a:spcPts val="0"/>
              </a:spcAft>
              <a:buClr>
                <a:schemeClr val="dk2"/>
              </a:buClr>
              <a:buSzPts val="2000"/>
              <a:buNone/>
            </a:pPr>
            <a:r>
              <a:t/>
            </a:r>
            <a:endParaRPr b="0" i="0" u="none" strike="noStrike">
              <a:solidFill>
                <a:schemeClr val="dk1"/>
              </a:solidFill>
              <a:latin typeface="Twentieth Century"/>
              <a:ea typeface="Twentieth Century"/>
              <a:cs typeface="Twentieth Century"/>
              <a:sym typeface="Twentieth Century"/>
            </a:endParaRPr>
          </a:p>
        </p:txBody>
      </p:sp>
      <p:pic>
        <p:nvPicPr>
          <p:cNvPr id="422" name="Google Shape;422;p55"/>
          <p:cNvPicPr preferRelativeResize="0"/>
          <p:nvPr/>
        </p:nvPicPr>
        <p:blipFill rotWithShape="1">
          <a:blip r:embed="rId3">
            <a:alphaModFix/>
          </a:blip>
          <a:srcRect b="0" l="0" r="0" t="0"/>
          <a:stretch/>
        </p:blipFill>
        <p:spPr>
          <a:xfrm>
            <a:off x="7478890" y="1973720"/>
            <a:ext cx="3886200" cy="2590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6"/>
          <p:cNvSpPr txBox="1"/>
          <p:nvPr>
            <p:ph type="ctrTitle"/>
          </p:nvPr>
        </p:nvSpPr>
        <p:spPr>
          <a:xfrm>
            <a:off x="823508" y="3429000"/>
            <a:ext cx="10544983" cy="2098226"/>
          </a:xfrm>
          <a:prstGeom prst="rect">
            <a:avLst/>
          </a:prstGeom>
          <a:noFill/>
          <a:ln>
            <a:noFill/>
          </a:ln>
        </p:spPr>
        <p:txBody>
          <a:bodyPr anchorCtr="0" anchor="b" bIns="45700" lIns="91425" spcFirstLastPara="1" rIns="91425" wrap="square" tIns="45700">
            <a:noAutofit/>
          </a:bodyPr>
          <a:lstStyle/>
          <a:p>
            <a:pPr indent="0" lvl="0" marL="0" rtl="0" algn="ctr">
              <a:lnSpc>
                <a:spcPct val="89000"/>
              </a:lnSpc>
              <a:spcBef>
                <a:spcPts val="0"/>
              </a:spcBef>
              <a:spcAft>
                <a:spcPts val="0"/>
              </a:spcAft>
              <a:buClr>
                <a:schemeClr val="accent6"/>
              </a:buClr>
              <a:buSzPts val="4400"/>
              <a:buFont typeface="Twentieth Century"/>
              <a:buNone/>
            </a:pPr>
            <a:r>
              <a:rPr b="0" i="0" lang="en-US" sz="4400" u="none" strike="noStrike">
                <a:solidFill>
                  <a:schemeClr val="accent6"/>
                </a:solidFill>
                <a:latin typeface="Twentieth Century"/>
                <a:ea typeface="Twentieth Century"/>
                <a:cs typeface="Twentieth Century"/>
                <a:sym typeface="Twentieth Century"/>
              </a:rPr>
              <a:t>CULTURE MAY BE OBTAINED FROM CSF, PERITONEAL FLUID,  MESENTERIC LNS, RESECTED INTESTINE, GALLBLADDER,  PHARYNX, TONSILS, ABSCESS, BONE</a:t>
            </a:r>
            <a:br>
              <a:rPr b="0" i="0" lang="en-US" sz="4400" u="none" strike="noStrike">
                <a:solidFill>
                  <a:schemeClr val="accent6"/>
                </a:solidFill>
                <a:latin typeface="Twentieth Century"/>
                <a:ea typeface="Twentieth Century"/>
                <a:cs typeface="Twentieth Century"/>
                <a:sym typeface="Twentieth Century"/>
              </a:rPr>
            </a:br>
            <a:endParaRPr sz="4400">
              <a:solidFill>
                <a:schemeClr val="accent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31" name="Shape 431"/>
        <p:cNvGrpSpPr/>
        <p:nvPr/>
      </p:nvGrpSpPr>
      <p:grpSpPr>
        <a:xfrm>
          <a:off x="0" y="0"/>
          <a:ext cx="0" cy="0"/>
          <a:chOff x="0" y="0"/>
          <a:chExt cx="0" cy="0"/>
        </a:xfrm>
      </p:grpSpPr>
      <p:sp>
        <p:nvSpPr>
          <p:cNvPr id="432" name="Google Shape;432;p57"/>
          <p:cNvSpPr/>
          <p:nvPr/>
        </p:nvSpPr>
        <p:spPr>
          <a:xfrm>
            <a:off x="478095" y="376"/>
            <a:ext cx="2286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 name="Google Shape;433;p57"/>
          <p:cNvPicPr preferRelativeResize="0"/>
          <p:nvPr/>
        </p:nvPicPr>
        <p:blipFill rotWithShape="1">
          <a:blip r:embed="rId3">
            <a:alphaModFix/>
          </a:blip>
          <a:srcRect b="0" l="0" r="0" t="0"/>
          <a:stretch/>
        </p:blipFill>
        <p:spPr>
          <a:xfrm>
            <a:off x="1280383" y="509913"/>
            <a:ext cx="10022617" cy="583817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8"/>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5400"/>
              <a:buFont typeface="Twentieth Century"/>
              <a:buNone/>
            </a:pPr>
            <a:r>
              <a:rPr b="0" i="0" lang="en-US" sz="5400" u="none" cap="none" strike="noStrike">
                <a:solidFill>
                  <a:schemeClr val="accent6"/>
                </a:solidFill>
                <a:latin typeface="Twentieth Century"/>
                <a:ea typeface="Twentieth Century"/>
                <a:cs typeface="Twentieth Century"/>
                <a:sym typeface="Twentieth Century"/>
              </a:rPr>
              <a:t>OTHER NON- SPECIFIC LAB STUDIES</a:t>
            </a:r>
            <a:endParaRPr b="0" i="0" sz="5400" u="none" strike="noStrike">
              <a:solidFill>
                <a:schemeClr val="accent6"/>
              </a:solidFill>
              <a:latin typeface="Verdana"/>
              <a:ea typeface="Verdana"/>
              <a:cs typeface="Verdana"/>
              <a:sym typeface="Verdana"/>
            </a:endParaRPr>
          </a:p>
        </p:txBody>
      </p:sp>
      <p:sp>
        <p:nvSpPr>
          <p:cNvPr id="439" name="Google Shape;439;p58"/>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Moderate anemic, increased ESR, thrombocytopenia,  lymphopenia</a:t>
            </a:r>
            <a:endParaRPr/>
          </a:p>
          <a:p>
            <a:pPr indent="0" lvl="0" marL="0" rtl="0" algn="ctr">
              <a:lnSpc>
                <a:spcPct val="100000"/>
              </a:lnSpc>
              <a:spcBef>
                <a:spcPts val="120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 •Slightly elevated PT and aPTT, decreased fibrinogen level</a:t>
            </a:r>
            <a:endParaRPr/>
          </a:p>
          <a:p>
            <a:pPr indent="0" lvl="0" marL="0" rtl="0" algn="ctr">
              <a:lnSpc>
                <a:spcPct val="100000"/>
              </a:lnSpc>
              <a:spcBef>
                <a:spcPts val="120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 •Liver transaminases &amp; bilirubin – increased 2x normal</a:t>
            </a:r>
            <a:endParaRPr/>
          </a:p>
          <a:p>
            <a:pPr indent="0" lvl="0" marL="0" rtl="0" algn="ctr">
              <a:lnSpc>
                <a:spcPct val="100000"/>
              </a:lnSpc>
              <a:spcBef>
                <a:spcPts val="120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 •Mild hyponatremia &amp; hypokalemia</a:t>
            </a:r>
            <a:endParaRPr/>
          </a:p>
          <a:p>
            <a:pPr indent="0" lvl="0" marL="0" rtl="0" algn="ctr">
              <a:lnSpc>
                <a:spcPct val="100000"/>
              </a:lnSpc>
              <a:spcBef>
                <a:spcPts val="120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 •Serum ALT: LDH &gt; 9:1 = viral hepatitis</a:t>
            </a:r>
            <a:endParaRPr/>
          </a:p>
          <a:p>
            <a:pPr indent="0" lvl="0" marL="0" rtl="0" algn="ctr">
              <a:lnSpc>
                <a:spcPct val="100000"/>
              </a:lnSpc>
              <a:spcBef>
                <a:spcPts val="120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&lt; 9:1 = typhoid hepatitis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9"/>
          <p:cNvSpPr txBox="1"/>
          <p:nvPr>
            <p:ph type="title"/>
          </p:nvPr>
        </p:nvSpPr>
        <p:spPr>
          <a:xfrm>
            <a:off x="723900" y="3048764"/>
            <a:ext cx="3855720" cy="2157884"/>
          </a:xfrm>
          <a:prstGeom prst="rect">
            <a:avLst/>
          </a:prstGeom>
          <a:noFill/>
          <a:ln>
            <a:noFill/>
          </a:ln>
        </p:spPr>
        <p:txBody>
          <a:bodyPr anchorCtr="0" anchor="t" bIns="45700" lIns="91425" spcFirstLastPara="1" rIns="91425" wrap="square" tIns="45700">
            <a:noAutofit/>
          </a:bodyPr>
          <a:lstStyle/>
          <a:p>
            <a:pPr indent="0" lvl="0" marL="0" rtl="0" algn="ctr">
              <a:lnSpc>
                <a:spcPct val="84000"/>
              </a:lnSpc>
              <a:spcBef>
                <a:spcPts val="0"/>
              </a:spcBef>
              <a:spcAft>
                <a:spcPts val="0"/>
              </a:spcAft>
              <a:buClr>
                <a:schemeClr val="accent6"/>
              </a:buClr>
              <a:buSzPts val="6600"/>
              <a:buFont typeface="Twentieth Century"/>
              <a:buNone/>
            </a:pPr>
            <a:r>
              <a:rPr b="1" i="0" lang="en-US" sz="6600" u="none" cap="none" strike="noStrike">
                <a:solidFill>
                  <a:schemeClr val="accent6"/>
                </a:solidFill>
                <a:latin typeface="Twentieth Century"/>
                <a:ea typeface="Twentieth Century"/>
                <a:cs typeface="Twentieth Century"/>
                <a:sym typeface="Twentieth Century"/>
              </a:rPr>
              <a:t>TREATMENT</a:t>
            </a:r>
            <a:endParaRPr sz="6600">
              <a:solidFill>
                <a:schemeClr val="accent6"/>
              </a:solidFill>
            </a:endParaRPr>
          </a:p>
        </p:txBody>
      </p:sp>
      <p:sp>
        <p:nvSpPr>
          <p:cNvPr id="445" name="Google Shape;445;p59"/>
          <p:cNvSpPr txBox="1"/>
          <p:nvPr>
            <p:ph idx="1" type="body"/>
          </p:nvPr>
        </p:nvSpPr>
        <p:spPr>
          <a:xfrm>
            <a:off x="6256020" y="361246"/>
            <a:ext cx="5212080" cy="517525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800"/>
              <a:buNone/>
            </a:pPr>
            <a:r>
              <a:rPr b="0" i="0" lang="en-US" sz="2800" u="none" strike="noStrike">
                <a:solidFill>
                  <a:schemeClr val="dk1"/>
                </a:solidFill>
                <a:latin typeface="Twentieth Century"/>
                <a:ea typeface="Twentieth Century"/>
                <a:cs typeface="Twentieth Century"/>
                <a:sym typeface="Twentieth Century"/>
              </a:rPr>
              <a:t>Activity – rest is helpful</a:t>
            </a:r>
            <a:endParaRPr/>
          </a:p>
          <a:p>
            <a:pPr indent="0" lvl="0" marL="0" rtl="0" algn="ctr">
              <a:lnSpc>
                <a:spcPct val="94000"/>
              </a:lnSpc>
              <a:spcBef>
                <a:spcPts val="1200"/>
              </a:spcBef>
              <a:spcAft>
                <a:spcPts val="0"/>
              </a:spcAft>
              <a:buClr>
                <a:schemeClr val="dk1"/>
              </a:buClr>
              <a:buSzPts val="2800"/>
              <a:buNone/>
            </a:pPr>
            <a:r>
              <a:rPr b="0" i="0" lang="en-US" sz="2800" u="none" strike="noStrike">
                <a:solidFill>
                  <a:schemeClr val="dk1"/>
                </a:solidFill>
                <a:latin typeface="Twentieth Century"/>
                <a:ea typeface="Twentieth Century"/>
                <a:cs typeface="Twentieth Century"/>
                <a:sym typeface="Twentieth Century"/>
              </a:rPr>
              <a:t>•Medical care</a:t>
            </a:r>
            <a:endParaRPr/>
          </a:p>
          <a:p>
            <a:pPr indent="0" lvl="0" marL="0" rtl="0" algn="ctr">
              <a:lnSpc>
                <a:spcPct val="94000"/>
              </a:lnSpc>
              <a:spcBef>
                <a:spcPts val="1200"/>
              </a:spcBef>
              <a:spcAft>
                <a:spcPts val="0"/>
              </a:spcAft>
              <a:buClr>
                <a:schemeClr val="dk1"/>
              </a:buClr>
              <a:buSzPts val="2800"/>
              <a:buNone/>
            </a:pPr>
            <a:r>
              <a:rPr b="0" i="0" lang="en-US" sz="2800" u="none" strike="noStrike">
                <a:solidFill>
                  <a:schemeClr val="dk1"/>
                </a:solidFill>
                <a:latin typeface="Twentieth Century"/>
                <a:ea typeface="Twentieth Century"/>
                <a:cs typeface="Twentieth Century"/>
                <a:sym typeface="Twentieth Century"/>
              </a:rPr>
              <a:t>o Antibiotic</a:t>
            </a:r>
            <a:endParaRPr/>
          </a:p>
          <a:p>
            <a:pPr indent="0" lvl="0" marL="0" rtl="0" algn="ctr">
              <a:lnSpc>
                <a:spcPct val="94000"/>
              </a:lnSpc>
              <a:spcBef>
                <a:spcPts val="1200"/>
              </a:spcBef>
              <a:spcAft>
                <a:spcPts val="0"/>
              </a:spcAft>
              <a:buClr>
                <a:schemeClr val="dk1"/>
              </a:buClr>
              <a:buSzPts val="2800"/>
              <a:buNone/>
            </a:pPr>
            <a:r>
              <a:rPr b="0" i="0" lang="en-US" sz="2800" u="none" strike="noStrike">
                <a:solidFill>
                  <a:schemeClr val="dk1"/>
                </a:solidFill>
                <a:latin typeface="Twentieth Century"/>
                <a:ea typeface="Twentieth Century"/>
                <a:cs typeface="Twentieth Century"/>
                <a:sym typeface="Twentieth Century"/>
              </a:rPr>
              <a:t>o Corticosteroids ( for severe typhoid fever)</a:t>
            </a:r>
            <a:endParaRPr/>
          </a:p>
          <a:p>
            <a:pPr indent="0" lvl="0" marL="0" rtl="0" algn="ctr">
              <a:lnSpc>
                <a:spcPct val="94000"/>
              </a:lnSpc>
              <a:spcBef>
                <a:spcPts val="1200"/>
              </a:spcBef>
              <a:spcAft>
                <a:spcPts val="0"/>
              </a:spcAft>
              <a:buClr>
                <a:schemeClr val="dk1"/>
              </a:buClr>
              <a:buSzPts val="2800"/>
              <a:buNone/>
            </a:pPr>
            <a:r>
              <a:rPr b="0" i="0" lang="en-US" sz="2800" u="none" strike="noStrike">
                <a:solidFill>
                  <a:schemeClr val="dk1"/>
                </a:solidFill>
                <a:latin typeface="Twentieth Century"/>
                <a:ea typeface="Twentieth Century"/>
                <a:cs typeface="Twentieth Century"/>
                <a:sym typeface="Twentieth Century"/>
              </a:rPr>
              <a:t>o Antipyretics</a:t>
            </a:r>
            <a:endParaRPr/>
          </a:p>
          <a:p>
            <a:pPr indent="0" lvl="0" marL="0" rtl="0" algn="ctr">
              <a:lnSpc>
                <a:spcPct val="94000"/>
              </a:lnSpc>
              <a:spcBef>
                <a:spcPts val="1200"/>
              </a:spcBef>
              <a:spcAft>
                <a:spcPts val="0"/>
              </a:spcAft>
              <a:buClr>
                <a:schemeClr val="dk1"/>
              </a:buClr>
              <a:buSzPts val="2800"/>
              <a:buNone/>
            </a:pPr>
            <a:r>
              <a:rPr b="0" i="0" lang="en-US" sz="2800" u="none" strike="noStrike">
                <a:solidFill>
                  <a:schemeClr val="dk1"/>
                </a:solidFill>
                <a:latin typeface="Twentieth Century"/>
                <a:ea typeface="Twentieth Century"/>
                <a:cs typeface="Twentieth Century"/>
                <a:sym typeface="Twentieth Century"/>
              </a:rPr>
              <a:t>•Diet - fluid and electrolytes should be monitored.  Soft digestible diet is preferable in absence of  abdominal distension and ileus</a:t>
            </a:r>
            <a:endParaRPr/>
          </a:p>
          <a:p>
            <a:pPr indent="0" lvl="0" marL="0" rtl="0" algn="ctr">
              <a:lnSpc>
                <a:spcPct val="94000"/>
              </a:lnSpc>
              <a:spcBef>
                <a:spcPts val="1200"/>
              </a:spcBef>
              <a:spcAft>
                <a:spcPts val="0"/>
              </a:spcAft>
              <a:buClr>
                <a:schemeClr val="dk1"/>
              </a:buClr>
              <a:buSzPts val="2800"/>
              <a:buNone/>
            </a:pPr>
            <a:r>
              <a:rPr b="0" i="0" lang="en-US" sz="2800" u="none" strike="noStrike">
                <a:solidFill>
                  <a:schemeClr val="dk1"/>
                </a:solidFill>
                <a:latin typeface="Twentieth Century"/>
                <a:ea typeface="Twentieth Century"/>
                <a:cs typeface="Twentieth Century"/>
                <a:sym typeface="Twentieth Century"/>
              </a:rPr>
              <a:t>•Surgical care – in cases of intestinal perforation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0"/>
          <p:cNvSpPr txBox="1"/>
          <p:nvPr>
            <p:ph type="title"/>
          </p:nvPr>
        </p:nvSpPr>
        <p:spPr>
          <a:xfrm>
            <a:off x="417265" y="2878315"/>
            <a:ext cx="4666544" cy="2157884"/>
          </a:xfrm>
          <a:prstGeom prst="rect">
            <a:avLst/>
          </a:prstGeom>
          <a:noFill/>
          <a:ln>
            <a:noFill/>
          </a:ln>
        </p:spPr>
        <p:txBody>
          <a:bodyPr anchorCtr="0" anchor="t" bIns="45700" lIns="91425" spcFirstLastPara="1" rIns="91425" wrap="square" tIns="45700">
            <a:noAutofit/>
          </a:bodyPr>
          <a:lstStyle/>
          <a:p>
            <a:pPr indent="0" lvl="0" marL="0" rtl="0" algn="l">
              <a:lnSpc>
                <a:spcPct val="84000"/>
              </a:lnSpc>
              <a:spcBef>
                <a:spcPts val="0"/>
              </a:spcBef>
              <a:spcAft>
                <a:spcPts val="0"/>
              </a:spcAft>
              <a:buClr>
                <a:schemeClr val="accent6"/>
              </a:buClr>
              <a:buSzPts val="4800"/>
              <a:buFont typeface="Verdana"/>
              <a:buNone/>
            </a:pPr>
            <a:r>
              <a:rPr b="1" i="0" lang="en-US" u="none" cap="none" strike="noStrike">
                <a:solidFill>
                  <a:schemeClr val="accent6"/>
                </a:solidFill>
                <a:latin typeface="Verdana"/>
                <a:ea typeface="Verdana"/>
                <a:cs typeface="Verdana"/>
                <a:sym typeface="Verdana"/>
              </a:rPr>
              <a:t>ANTIBIOTIC</a:t>
            </a:r>
            <a:endParaRPr>
              <a:solidFill>
                <a:schemeClr val="accent6"/>
              </a:solidFill>
            </a:endParaRPr>
          </a:p>
        </p:txBody>
      </p:sp>
      <p:sp>
        <p:nvSpPr>
          <p:cNvPr id="451" name="Google Shape;451;p60"/>
          <p:cNvSpPr txBox="1"/>
          <p:nvPr>
            <p:ph idx="1" type="body"/>
          </p:nvPr>
        </p:nvSpPr>
        <p:spPr>
          <a:xfrm>
            <a:off x="6562655" y="290690"/>
            <a:ext cx="5212080" cy="517525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rgbClr val="000000"/>
              </a:buClr>
              <a:buSzPts val="2400"/>
              <a:buNone/>
            </a:pPr>
            <a:r>
              <a:rPr b="1" i="0" lang="en-US" sz="2400" u="none" strike="noStrike">
                <a:solidFill>
                  <a:srgbClr val="000000"/>
                </a:solidFill>
                <a:latin typeface="Twentieth Century"/>
                <a:ea typeface="Twentieth Century"/>
                <a:cs typeface="Twentieth Century"/>
                <a:sym typeface="Twentieth Century"/>
              </a:rPr>
              <a:t>Fluoroquinolone (Drug of choice) – ciprofloxacin (500mg bds)</a:t>
            </a:r>
            <a:endParaRPr/>
          </a:p>
          <a:p>
            <a:pPr indent="0" lvl="0" marL="0" rtl="0" algn="ctr">
              <a:lnSpc>
                <a:spcPct val="94000"/>
              </a:lnSpc>
              <a:spcBef>
                <a:spcPts val="1200"/>
              </a:spcBef>
              <a:spcAft>
                <a:spcPts val="0"/>
              </a:spcAft>
              <a:buClr>
                <a:srgbClr val="000000"/>
              </a:buClr>
              <a:buSzPts val="2400"/>
              <a:buNone/>
            </a:pPr>
            <a:r>
              <a:rPr b="1" i="0" lang="en-US" sz="2400" u="none" strike="noStrike">
                <a:solidFill>
                  <a:srgbClr val="000000"/>
                </a:solidFill>
                <a:latin typeface="Twentieth Century"/>
                <a:ea typeface="Twentieth Century"/>
                <a:cs typeface="Twentieth Century"/>
                <a:sym typeface="Twentieth Century"/>
              </a:rPr>
              <a:t>3rd generation cephalosporin – ceftriaxone, cefotaxime (alternative)</a:t>
            </a:r>
            <a:endParaRPr/>
          </a:p>
          <a:p>
            <a:pPr indent="0" lvl="0" marL="0" rtl="0" algn="ctr">
              <a:lnSpc>
                <a:spcPct val="94000"/>
              </a:lnSpc>
              <a:spcBef>
                <a:spcPts val="1200"/>
              </a:spcBef>
              <a:spcAft>
                <a:spcPts val="0"/>
              </a:spcAft>
              <a:buClr>
                <a:srgbClr val="000000"/>
              </a:buClr>
              <a:buSzPts val="2400"/>
              <a:buNone/>
            </a:pPr>
            <a:r>
              <a:rPr b="1" i="0" lang="en-US" sz="2400" u="none" strike="noStrike">
                <a:solidFill>
                  <a:srgbClr val="000000"/>
                </a:solidFill>
                <a:latin typeface="Twentieth Century"/>
                <a:ea typeface="Twentieth Century"/>
                <a:cs typeface="Twentieth Century"/>
                <a:sym typeface="Twentieth Century"/>
              </a:rPr>
              <a:t> Azithromycin ( 500mg once daily) alternative when fluoroquinolone</a:t>
            </a:r>
            <a:endParaRPr/>
          </a:p>
          <a:p>
            <a:pPr indent="0" lvl="0" marL="0" rtl="0" algn="ctr">
              <a:lnSpc>
                <a:spcPct val="94000"/>
              </a:lnSpc>
              <a:spcBef>
                <a:spcPts val="1200"/>
              </a:spcBef>
              <a:spcAft>
                <a:spcPts val="0"/>
              </a:spcAft>
              <a:buClr>
                <a:srgbClr val="000000"/>
              </a:buClr>
              <a:buSzPts val="2400"/>
              <a:buNone/>
            </a:pPr>
            <a:r>
              <a:rPr b="1" i="0" lang="en-US" sz="2400" u="none" strike="noStrike">
                <a:solidFill>
                  <a:srgbClr val="000000"/>
                </a:solidFill>
                <a:latin typeface="Twentieth Century"/>
                <a:ea typeface="Twentieth Century"/>
                <a:cs typeface="Twentieth Century"/>
                <a:sym typeface="Twentieth Century"/>
              </a:rPr>
              <a:t>resistant is present</a:t>
            </a:r>
            <a:endParaRPr/>
          </a:p>
          <a:p>
            <a:pPr indent="0" lvl="0" marL="0" rtl="0" algn="ctr">
              <a:lnSpc>
                <a:spcPct val="94000"/>
              </a:lnSpc>
              <a:spcBef>
                <a:spcPts val="1200"/>
              </a:spcBef>
              <a:spcAft>
                <a:spcPts val="0"/>
              </a:spcAft>
              <a:buClr>
                <a:srgbClr val="000000"/>
              </a:buClr>
              <a:buSzPts val="2400"/>
              <a:buNone/>
            </a:pPr>
            <a:r>
              <a:rPr b="1" i="0" lang="en-US" sz="2400" u="none" strike="noStrike">
                <a:solidFill>
                  <a:srgbClr val="000000"/>
                </a:solidFill>
                <a:latin typeface="Twentieth Century"/>
                <a:ea typeface="Twentieth Century"/>
                <a:cs typeface="Twentieth Century"/>
                <a:sym typeface="Twentieth Century"/>
              </a:rPr>
              <a:t> Treatment should be continued for 14 days</a:t>
            </a:r>
            <a:endParaRPr/>
          </a:p>
          <a:p>
            <a:pPr indent="0" lvl="0" marL="0" rtl="0" algn="ctr">
              <a:lnSpc>
                <a:spcPct val="94000"/>
              </a:lnSpc>
              <a:spcBef>
                <a:spcPts val="1200"/>
              </a:spcBef>
              <a:spcAft>
                <a:spcPts val="0"/>
              </a:spcAft>
              <a:buClr>
                <a:srgbClr val="000000"/>
              </a:buClr>
              <a:buSzPts val="2400"/>
              <a:buNone/>
            </a:pPr>
            <a:r>
              <a:rPr b="1" i="0" lang="en-US" sz="2400" u="none" strike="noStrike">
                <a:solidFill>
                  <a:srgbClr val="000000"/>
                </a:solidFill>
                <a:latin typeface="Twentieth Century"/>
                <a:ea typeface="Twentieth Century"/>
                <a:cs typeface="Twentieth Century"/>
                <a:sym typeface="Twentieth Century"/>
              </a:rPr>
              <a:t>Chronic carriers were formerly treated for 4 weeks with ciprofloxacin but  may require an alternative agent and duration, as guided by antimicrobial  sensitivity testing.</a:t>
            </a:r>
            <a:endParaRPr/>
          </a:p>
          <a:p>
            <a:pPr indent="0" lvl="0" marL="0" rtl="0" algn="ctr">
              <a:lnSpc>
                <a:spcPct val="94000"/>
              </a:lnSpc>
              <a:spcBef>
                <a:spcPts val="1200"/>
              </a:spcBef>
              <a:spcAft>
                <a:spcPts val="0"/>
              </a:spcAft>
              <a:buClr>
                <a:srgbClr val="000000"/>
              </a:buClr>
              <a:buSzPts val="2400"/>
              <a:buNone/>
            </a:pPr>
            <a:r>
              <a:rPr b="1" i="0" lang="en-US" sz="2400" u="none" strike="noStrike">
                <a:solidFill>
                  <a:srgbClr val="000000"/>
                </a:solidFill>
                <a:latin typeface="Twentieth Century"/>
                <a:ea typeface="Twentieth Century"/>
                <a:cs typeface="Twentieth Century"/>
                <a:sym typeface="Twentieth Century"/>
              </a:rPr>
              <a:t>•Cholecystectomy may be necessary.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1"/>
          <p:cNvSpPr txBox="1"/>
          <p:nvPr>
            <p:ph type="title"/>
          </p:nvPr>
        </p:nvSpPr>
        <p:spPr>
          <a:xfrm>
            <a:off x="723900" y="685800"/>
            <a:ext cx="3855720" cy="2157884"/>
          </a:xfrm>
          <a:prstGeom prst="rect">
            <a:avLst/>
          </a:prstGeom>
          <a:noFill/>
          <a:ln>
            <a:noFill/>
          </a:ln>
        </p:spPr>
        <p:txBody>
          <a:bodyPr anchorCtr="0" anchor="t" bIns="45700" lIns="91425" spcFirstLastPara="1" rIns="91425" wrap="square" tIns="45700">
            <a:noAutofit/>
          </a:bodyPr>
          <a:lstStyle/>
          <a:p>
            <a:pPr indent="0" lvl="0" marL="0" rtl="0" algn="ctr">
              <a:lnSpc>
                <a:spcPct val="84000"/>
              </a:lnSpc>
              <a:spcBef>
                <a:spcPts val="0"/>
              </a:spcBef>
              <a:spcAft>
                <a:spcPts val="0"/>
              </a:spcAft>
              <a:buClr>
                <a:schemeClr val="accent6"/>
              </a:buClr>
              <a:buSzPts val="6000"/>
              <a:buFont typeface="Twentieth Century"/>
              <a:buNone/>
            </a:pPr>
            <a:r>
              <a:rPr b="1" i="0" lang="en-US" sz="6000" u="none" strike="noStrike">
                <a:solidFill>
                  <a:schemeClr val="accent6"/>
                </a:solidFill>
                <a:latin typeface="Twentieth Century"/>
                <a:ea typeface="Twentieth Century"/>
                <a:cs typeface="Twentieth Century"/>
                <a:sym typeface="Twentieth Century"/>
              </a:rPr>
              <a:t>Prognosis</a:t>
            </a:r>
            <a:endParaRPr sz="6000">
              <a:solidFill>
                <a:schemeClr val="accent6"/>
              </a:solidFill>
            </a:endParaRPr>
          </a:p>
        </p:txBody>
      </p:sp>
      <p:sp>
        <p:nvSpPr>
          <p:cNvPr id="457" name="Google Shape;457;p61"/>
          <p:cNvSpPr txBox="1"/>
          <p:nvPr>
            <p:ph idx="1" type="body"/>
          </p:nvPr>
        </p:nvSpPr>
        <p:spPr>
          <a:xfrm>
            <a:off x="6256020" y="685801"/>
            <a:ext cx="5212080" cy="517525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800"/>
              <a:buNone/>
            </a:pPr>
            <a:r>
              <a:rPr b="1" i="0" lang="en-US" sz="2800" u="none" strike="noStrike">
                <a:solidFill>
                  <a:schemeClr val="dk1"/>
                </a:solidFill>
                <a:latin typeface="Calibri"/>
                <a:ea typeface="Calibri"/>
                <a:cs typeface="Calibri"/>
                <a:sym typeface="Calibri"/>
              </a:rPr>
              <a:t>Appearance of complications.</a:t>
            </a:r>
            <a:endParaRPr/>
          </a:p>
          <a:p>
            <a:pPr indent="0" lvl="0" marL="0" rtl="0" algn="ctr">
              <a:lnSpc>
                <a:spcPct val="94000"/>
              </a:lnSpc>
              <a:spcBef>
                <a:spcPts val="1200"/>
              </a:spcBef>
              <a:spcAft>
                <a:spcPts val="0"/>
              </a:spcAft>
              <a:buClr>
                <a:schemeClr val="dk1"/>
              </a:buClr>
              <a:buSzPts val="2800"/>
              <a:buNone/>
            </a:pPr>
            <a:r>
              <a:rPr b="1" i="0" lang="en-US" sz="2800" u="none" strike="noStrike">
                <a:solidFill>
                  <a:schemeClr val="dk1"/>
                </a:solidFill>
                <a:latin typeface="Calibri"/>
                <a:ea typeface="Calibri"/>
                <a:cs typeface="Calibri"/>
                <a:sym typeface="Calibri"/>
              </a:rPr>
              <a:t>● Infants and children with underlying malnutrition and those infected with multi drug-resistant isolates are at higher risk for adverse outcomes.</a:t>
            </a:r>
            <a:endParaRPr/>
          </a:p>
          <a:p>
            <a:pPr indent="0" lvl="0" marL="0" rtl="0" algn="ctr">
              <a:lnSpc>
                <a:spcPct val="94000"/>
              </a:lnSpc>
              <a:spcBef>
                <a:spcPts val="1200"/>
              </a:spcBef>
              <a:spcAft>
                <a:spcPts val="0"/>
              </a:spcAft>
              <a:buClr>
                <a:schemeClr val="dk1"/>
              </a:buClr>
              <a:buSzPts val="2800"/>
              <a:buNone/>
            </a:pPr>
            <a:r>
              <a:rPr b="1" i="0" lang="en-US" sz="2800" u="none" strike="noStrike">
                <a:solidFill>
                  <a:schemeClr val="dk1"/>
                </a:solidFill>
                <a:latin typeface="Calibri"/>
                <a:ea typeface="Calibri"/>
                <a:cs typeface="Calibri"/>
                <a:sym typeface="Calibri"/>
              </a:rPr>
              <a:t>●Despite appropriate therapy, 2–4% of infected children may relapse after initial clinical response to treatment.</a:t>
            </a:r>
            <a:endParaRPr/>
          </a:p>
          <a:p>
            <a:pPr indent="0" lvl="0" marL="0" rtl="0" algn="ctr">
              <a:lnSpc>
                <a:spcPct val="94000"/>
              </a:lnSpc>
              <a:spcBef>
                <a:spcPts val="1200"/>
              </a:spcBef>
              <a:spcAft>
                <a:spcPts val="0"/>
              </a:spcAft>
              <a:buClr>
                <a:schemeClr val="dk1"/>
              </a:buClr>
              <a:buSzPts val="2800"/>
              <a:buNone/>
            </a:pPr>
            <a:r>
              <a:rPr b="1" i="0" lang="en-US" sz="2800" u="none" strike="noStrike">
                <a:solidFill>
                  <a:schemeClr val="dk1"/>
                </a:solidFill>
                <a:latin typeface="Calibri"/>
                <a:ea typeface="Calibri"/>
                <a:cs typeface="Calibri"/>
                <a:sym typeface="Calibri"/>
              </a:rPr>
              <a:t>●Individuals who excrete </a:t>
            </a:r>
            <a:r>
              <a:rPr b="1" i="1" lang="en-US" sz="2800" u="none" strike="noStrike">
                <a:solidFill>
                  <a:schemeClr val="dk1"/>
                </a:solidFill>
                <a:latin typeface="Calibri"/>
                <a:ea typeface="Calibri"/>
                <a:cs typeface="Calibri"/>
                <a:sym typeface="Calibri"/>
              </a:rPr>
              <a:t>S.</a:t>
            </a:r>
            <a:r>
              <a:rPr b="1" i="0" lang="en-US" sz="2800" u="none" strike="noStrike">
                <a:solidFill>
                  <a:schemeClr val="dk1"/>
                </a:solidFill>
                <a:latin typeface="Calibri"/>
                <a:ea typeface="Calibri"/>
                <a:cs typeface="Calibri"/>
                <a:sym typeface="Calibri"/>
              </a:rPr>
              <a:t> Typhi for ≥3 mo after infection are regarded as chronic carriers.</a:t>
            </a:r>
            <a:endParaRPr/>
          </a:p>
        </p:txBody>
      </p:sp>
      <p:sp>
        <p:nvSpPr>
          <p:cNvPr id="458" name="Google Shape;458;p61"/>
          <p:cNvSpPr txBox="1"/>
          <p:nvPr>
            <p:ph idx="2" type="body"/>
          </p:nvPr>
        </p:nvSpPr>
        <p:spPr>
          <a:xfrm>
            <a:off x="723900" y="2316594"/>
            <a:ext cx="3855720" cy="3011056"/>
          </a:xfrm>
          <a:prstGeom prst="rect">
            <a:avLst/>
          </a:prstGeom>
          <a:noFill/>
          <a:ln>
            <a:noFill/>
          </a:ln>
        </p:spPr>
        <p:txBody>
          <a:bodyPr anchorCtr="0" anchor="t" bIns="45700" lIns="91425" spcFirstLastPara="1" rIns="91425" wrap="square" tIns="45700">
            <a:noAutofit/>
          </a:bodyPr>
          <a:lstStyle/>
          <a:p>
            <a:pPr indent="0" lvl="0" marL="0" rtl="0" algn="ctr">
              <a:lnSpc>
                <a:spcPct val="113000"/>
              </a:lnSpc>
              <a:spcBef>
                <a:spcPts val="0"/>
              </a:spcBef>
              <a:spcAft>
                <a:spcPts val="0"/>
              </a:spcAft>
              <a:buClr>
                <a:schemeClr val="lt2"/>
              </a:buClr>
              <a:buSzPts val="2000"/>
              <a:buNone/>
            </a:pPr>
            <a:r>
              <a:rPr b="1" i="0" lang="en-US" sz="2000" u="none" strike="noStrike">
                <a:solidFill>
                  <a:schemeClr val="lt2"/>
                </a:solidFill>
                <a:latin typeface="Calibri"/>
                <a:ea typeface="Calibri"/>
                <a:cs typeface="Calibri"/>
                <a:sym typeface="Calibri"/>
              </a:rPr>
              <a:t>The prognosis for a patient with enteric fever depends on :</a:t>
            </a:r>
            <a:endParaRPr/>
          </a:p>
          <a:p>
            <a:pPr indent="0" lvl="0" marL="0" rtl="0" algn="ctr">
              <a:lnSpc>
                <a:spcPct val="113000"/>
              </a:lnSpc>
              <a:spcBef>
                <a:spcPts val="1500"/>
              </a:spcBef>
              <a:spcAft>
                <a:spcPts val="0"/>
              </a:spcAft>
              <a:buClr>
                <a:schemeClr val="lt2"/>
              </a:buClr>
              <a:buSzPts val="2000"/>
              <a:buNone/>
            </a:pPr>
            <a:r>
              <a:rPr b="1" i="0" lang="en-US" sz="2000" u="none" strike="noStrike">
                <a:solidFill>
                  <a:schemeClr val="lt2"/>
                </a:solidFill>
                <a:latin typeface="Calibri"/>
                <a:ea typeface="Calibri"/>
                <a:cs typeface="Calibri"/>
                <a:sym typeface="Calibri"/>
              </a:rPr>
              <a:t>- The rapidity of diagnosis </a:t>
            </a:r>
            <a:endParaRPr/>
          </a:p>
          <a:p>
            <a:pPr indent="0" lvl="0" marL="0" rtl="0" algn="ctr">
              <a:lnSpc>
                <a:spcPct val="113000"/>
              </a:lnSpc>
              <a:spcBef>
                <a:spcPts val="1500"/>
              </a:spcBef>
              <a:spcAft>
                <a:spcPts val="0"/>
              </a:spcAft>
              <a:buClr>
                <a:schemeClr val="lt2"/>
              </a:buClr>
              <a:buSzPts val="2000"/>
              <a:buNone/>
            </a:pPr>
            <a:r>
              <a:rPr b="1" i="0" lang="en-US" sz="2000" u="none" strike="noStrike">
                <a:solidFill>
                  <a:schemeClr val="lt2"/>
                </a:solidFill>
                <a:latin typeface="Calibri"/>
                <a:ea typeface="Calibri"/>
                <a:cs typeface="Calibri"/>
                <a:sym typeface="Calibri"/>
              </a:rPr>
              <a:t>- Institution of appropriate antibiotic therapy.</a:t>
            </a:r>
            <a:endParaRPr/>
          </a:p>
          <a:p>
            <a:pPr indent="0" lvl="0" marL="0" rtl="0" algn="ctr">
              <a:lnSpc>
                <a:spcPct val="113000"/>
              </a:lnSpc>
              <a:spcBef>
                <a:spcPts val="1500"/>
              </a:spcBef>
              <a:spcAft>
                <a:spcPts val="0"/>
              </a:spcAft>
              <a:buClr>
                <a:schemeClr val="lt2"/>
              </a:buClr>
              <a:buSzPts val="2000"/>
              <a:buNone/>
            </a:pPr>
            <a:r>
              <a:rPr b="1" i="0" lang="en-US" sz="2000" u="none" strike="noStrike">
                <a:solidFill>
                  <a:schemeClr val="lt2"/>
                </a:solidFill>
                <a:latin typeface="Calibri"/>
                <a:ea typeface="Calibri"/>
                <a:cs typeface="Calibri"/>
                <a:sym typeface="Calibri"/>
              </a:rPr>
              <a:t>- General state of health and nutrition,</a:t>
            </a:r>
            <a:endParaRPr/>
          </a:p>
          <a:p>
            <a:pPr indent="0" lvl="0" marL="0" rtl="0" algn="ctr">
              <a:lnSpc>
                <a:spcPct val="113000"/>
              </a:lnSpc>
              <a:spcBef>
                <a:spcPts val="1500"/>
              </a:spcBef>
              <a:spcAft>
                <a:spcPts val="0"/>
              </a:spcAft>
              <a:buClr>
                <a:schemeClr val="lt2"/>
              </a:buClr>
              <a:buSzPts val="2000"/>
              <a:buNone/>
            </a:pPr>
            <a:r>
              <a:rPr b="1" i="0" lang="en-US" sz="2000" u="none" strike="noStrike">
                <a:solidFill>
                  <a:schemeClr val="lt2"/>
                </a:solidFill>
                <a:latin typeface="Calibri"/>
                <a:ea typeface="Calibri"/>
                <a:cs typeface="Calibri"/>
                <a:sym typeface="Calibri"/>
              </a:rPr>
              <a:t>- Causative </a:t>
            </a:r>
            <a:r>
              <a:rPr b="1" i="1" lang="en-US" sz="2000" u="none" strike="noStrike">
                <a:solidFill>
                  <a:schemeClr val="lt2"/>
                </a:solidFill>
                <a:latin typeface="Calibri"/>
                <a:ea typeface="Calibri"/>
                <a:cs typeface="Calibri"/>
                <a:sym typeface="Calibri"/>
              </a:rPr>
              <a:t>Salmonella</a:t>
            </a:r>
            <a:r>
              <a:rPr b="1" i="0" lang="en-US" sz="2000" u="none" strike="noStrike">
                <a:solidFill>
                  <a:schemeClr val="lt2"/>
                </a:solidFill>
                <a:latin typeface="Calibri"/>
                <a:ea typeface="Calibri"/>
                <a:cs typeface="Calibri"/>
                <a:sym typeface="Calibri"/>
              </a:rPr>
              <a:t> serotype, </a:t>
            </a:r>
            <a:endParaRPr/>
          </a:p>
          <a:p>
            <a:pPr indent="0" lvl="0" marL="0" rtl="0" algn="ctr">
              <a:lnSpc>
                <a:spcPct val="113000"/>
              </a:lnSpc>
              <a:spcBef>
                <a:spcPts val="1500"/>
              </a:spcBef>
              <a:spcAft>
                <a:spcPts val="0"/>
              </a:spcAft>
              <a:buClr>
                <a:schemeClr val="lt2"/>
              </a:buClr>
              <a:buSzPts val="2000"/>
              <a:buNone/>
            </a:pPr>
            <a:br>
              <a:rPr b="1" lang="en-US" sz="2000">
                <a:solidFill>
                  <a:schemeClr val="lt2"/>
                </a:solidFill>
              </a:rPr>
            </a:br>
            <a:endParaRPr b="1" sz="2000">
              <a:solidFill>
                <a:schemeClr val="lt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2"/>
          <p:cNvSpPr txBox="1"/>
          <p:nvPr>
            <p:ph type="ctrTitle"/>
          </p:nvPr>
        </p:nvSpPr>
        <p:spPr>
          <a:xfrm>
            <a:off x="1830860" y="2935287"/>
            <a:ext cx="8361300" cy="2098200"/>
          </a:xfrm>
          <a:prstGeom prst="rect">
            <a:avLst/>
          </a:prstGeom>
          <a:noFill/>
          <a:ln>
            <a:noFill/>
          </a:ln>
        </p:spPr>
        <p:txBody>
          <a:bodyPr anchorCtr="0" anchor="b" bIns="45700" lIns="91425" spcFirstLastPara="1" rIns="91425" wrap="square" tIns="45700">
            <a:noAutofit/>
          </a:bodyPr>
          <a:lstStyle/>
          <a:p>
            <a:pPr indent="0" lvl="0" marL="0" rtl="0" algn="ctr">
              <a:lnSpc>
                <a:spcPct val="89000"/>
              </a:lnSpc>
              <a:spcBef>
                <a:spcPts val="0"/>
              </a:spcBef>
              <a:spcAft>
                <a:spcPts val="0"/>
              </a:spcAft>
              <a:buClr>
                <a:schemeClr val="accent6"/>
              </a:buClr>
              <a:buSzPts val="6000"/>
              <a:buFont typeface="Twentieth Century"/>
              <a:buNone/>
            </a:pPr>
            <a:r>
              <a:rPr b="1" i="0" lang="en-US" sz="6000" u="none" cap="none" strike="noStrike">
                <a:solidFill>
                  <a:schemeClr val="accent6"/>
                </a:solidFill>
                <a:latin typeface="Twentieth Century"/>
                <a:ea typeface="Twentieth Century"/>
                <a:cs typeface="Twentieth Century"/>
                <a:sym typeface="Twentieth Century"/>
              </a:rPr>
              <a:t>INFECTIOUS MONONUCLEOSIS</a:t>
            </a:r>
            <a:br>
              <a:rPr b="1" i="0" lang="en-US" sz="6000" u="none" cap="none" strike="noStrike">
                <a:solidFill>
                  <a:schemeClr val="accent6"/>
                </a:solidFill>
                <a:latin typeface="Twentieth Century"/>
                <a:ea typeface="Twentieth Century"/>
                <a:cs typeface="Twentieth Century"/>
                <a:sym typeface="Twentieth Century"/>
              </a:rPr>
            </a:br>
            <a:r>
              <a:rPr b="1" i="0" lang="en-US" sz="6000" u="none" cap="none" strike="noStrike">
                <a:solidFill>
                  <a:schemeClr val="accent6"/>
                </a:solidFill>
                <a:latin typeface="Twentieth Century"/>
                <a:ea typeface="Twentieth Century"/>
                <a:cs typeface="Twentieth Century"/>
                <a:sym typeface="Twentieth Century"/>
              </a:rPr>
              <a:t>(GLANDULAR FEVER) </a:t>
            </a:r>
            <a:br>
              <a:rPr b="1" i="0" lang="en-US" sz="6000" u="none" cap="none" strike="noStrike">
                <a:solidFill>
                  <a:schemeClr val="accent6"/>
                </a:solidFill>
                <a:latin typeface="Twentieth Century"/>
                <a:ea typeface="Twentieth Century"/>
                <a:cs typeface="Twentieth Century"/>
                <a:sym typeface="Twentieth Century"/>
              </a:rPr>
            </a:br>
            <a:r>
              <a:rPr b="1" i="0" lang="en-US" sz="6000" u="none" cap="none" strike="noStrike">
                <a:solidFill>
                  <a:schemeClr val="accent6"/>
                </a:solidFill>
                <a:latin typeface="Twentieth Century"/>
                <a:ea typeface="Twentieth Century"/>
                <a:cs typeface="Twentieth Century"/>
                <a:sym typeface="Twentieth Century"/>
              </a:rPr>
              <a:t>(KISSING DISEASE)</a:t>
            </a:r>
            <a:endParaRPr sz="6000">
              <a:solidFill>
                <a:schemeClr val="accent6"/>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3"/>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7200"/>
              <a:buFont typeface="Twentieth Century"/>
              <a:buNone/>
            </a:pPr>
            <a:r>
              <a:rPr b="1" i="0" lang="en-US" sz="7200" u="none" cap="none" strike="noStrike">
                <a:solidFill>
                  <a:schemeClr val="accent6"/>
                </a:solidFill>
                <a:latin typeface="Twentieth Century"/>
                <a:ea typeface="Twentieth Century"/>
                <a:cs typeface="Twentieth Century"/>
                <a:sym typeface="Twentieth Century"/>
              </a:rPr>
              <a:t>OVERVIEW</a:t>
            </a:r>
            <a:endParaRPr sz="7200">
              <a:solidFill>
                <a:schemeClr val="accent6"/>
              </a:solidFill>
            </a:endParaRPr>
          </a:p>
        </p:txBody>
      </p:sp>
      <p:sp>
        <p:nvSpPr>
          <p:cNvPr id="469" name="Google Shape;469;p63"/>
          <p:cNvSpPr txBox="1"/>
          <p:nvPr>
            <p:ph idx="1" type="body"/>
          </p:nvPr>
        </p:nvSpPr>
        <p:spPr>
          <a:xfrm>
            <a:off x="1295400" y="1778800"/>
            <a:ext cx="9601200" cy="3581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100"/>
              </a:spcBef>
              <a:spcAft>
                <a:spcPts val="0"/>
              </a:spcAft>
              <a:buClr>
                <a:schemeClr val="dk1"/>
              </a:buClr>
              <a:buSzPts val="1100"/>
              <a:buFont typeface="Arial"/>
              <a:buNone/>
            </a:pPr>
            <a:r>
              <a:rPr lang="en-US">
                <a:solidFill>
                  <a:srgbClr val="343536"/>
                </a:solidFill>
                <a:latin typeface="Twentieth Century"/>
                <a:ea typeface="Twentieth Century"/>
                <a:cs typeface="Twentieth Century"/>
                <a:sym typeface="Twentieth Century"/>
              </a:rPr>
              <a:t>Mononucleosis is an illness that commonly affects teenagers and young adults, but can affect children as well. Viruses, most commonly Epstein-Barr Virus (EBV), and certain infections cause the illness. Mono is sometimes called “the kissing disease” because it spreads easily through bodily fluids like saliva.</a:t>
            </a:r>
            <a:endParaRPr>
              <a:solidFill>
                <a:srgbClr val="343536"/>
              </a:solidFill>
              <a:latin typeface="Twentieth Century"/>
              <a:ea typeface="Twentieth Century"/>
              <a:cs typeface="Twentieth Century"/>
              <a:sym typeface="Twentieth Century"/>
            </a:endParaRPr>
          </a:p>
          <a:p>
            <a:pPr indent="0" lvl="0" marL="0" rtl="0" algn="l">
              <a:spcBef>
                <a:spcPts val="1200"/>
              </a:spcBef>
              <a:spcAft>
                <a:spcPts val="0"/>
              </a:spcAft>
              <a:buClr>
                <a:schemeClr val="dk2"/>
              </a:buClr>
              <a:buSzPts val="2000"/>
              <a:buFont typeface="Arial"/>
              <a:buNone/>
            </a:pPr>
            <a:r>
              <a:rPr lang="en-US">
                <a:latin typeface="Twentieth Century"/>
                <a:ea typeface="Twentieth Century"/>
                <a:cs typeface="Twentieth Century"/>
                <a:sym typeface="Twentieth Century"/>
              </a:rPr>
              <a:t>The EBV virus, a DNA virus of the herpes virus family, is transmitted in oral secretions by close intimate contact</a:t>
            </a:r>
            <a:endParaRPr>
              <a:solidFill>
                <a:srgbClr val="343536"/>
              </a:solidFill>
              <a:latin typeface="Twentieth Century"/>
              <a:ea typeface="Twentieth Century"/>
              <a:cs typeface="Twentieth Century"/>
              <a:sym typeface="Twentieth Century"/>
            </a:endParaRPr>
          </a:p>
          <a:p>
            <a:pPr indent="0" lvl="0" marL="0" rtl="0" algn="l">
              <a:lnSpc>
                <a:spcPct val="115000"/>
              </a:lnSpc>
              <a:spcBef>
                <a:spcPts val="1100"/>
              </a:spcBef>
              <a:spcAft>
                <a:spcPts val="0"/>
              </a:spcAft>
              <a:buClr>
                <a:schemeClr val="dk1"/>
              </a:buClr>
              <a:buSzPts val="1100"/>
              <a:buNone/>
            </a:pPr>
            <a:r>
              <a:rPr lang="en-US">
                <a:solidFill>
                  <a:srgbClr val="343536"/>
                </a:solidFill>
                <a:latin typeface="Twentieth Century"/>
                <a:ea typeface="Twentieth Century"/>
                <a:cs typeface="Twentieth Century"/>
                <a:sym typeface="Twentieth Century"/>
              </a:rPr>
              <a:t>For most people, mono isn’t serious, and it improves without treatment. Still, extreme fatigue, body aches and other symptoms can interfere with school, work and daily life. With mono, you might feel sick for about a month.</a:t>
            </a:r>
            <a:endParaRPr>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000"/>
              <a:buNone/>
            </a:pPr>
            <a:r>
              <a:rPr i="0" lang="en-US" u="none" strike="noStrike">
                <a:solidFill>
                  <a:schemeClr val="dk1"/>
                </a:solidFill>
                <a:latin typeface="Twentieth Century"/>
                <a:ea typeface="Twentieth Century"/>
                <a:cs typeface="Twentieth Century"/>
                <a:sym typeface="Twentieth Century"/>
              </a:rPr>
              <a:t>Originally described as glandular fever, it derives its name from the mononuclear lymphocytosis with atypical-appearing lymphocytes that accompany the illness.</a:t>
            </a:r>
            <a:endParaRPr>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2"/>
              </a:buClr>
              <a:buSzPts val="2000"/>
              <a:buNone/>
            </a:pPr>
            <a:r>
              <a:t/>
            </a:r>
            <a:endParaRPr>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1100"/>
              <a:buFont typeface="Arial"/>
              <a:buNone/>
            </a:pPr>
            <a:r>
              <a:t/>
            </a:r>
            <a:endParaRPr>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2"/>
              </a:buClr>
              <a:buSzPts val="2000"/>
              <a:buNone/>
            </a:pPr>
            <a:r>
              <a:t/>
            </a:r>
            <a:endParaRPr>
              <a:latin typeface="Twentieth Century"/>
              <a:ea typeface="Twentieth Century"/>
              <a:cs typeface="Twentieth Century"/>
              <a:sym typeface="Twentieth Century"/>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4"/>
          <p:cNvSpPr txBox="1"/>
          <p:nvPr>
            <p:ph type="title"/>
          </p:nvPr>
        </p:nvSpPr>
        <p:spPr>
          <a:xfrm>
            <a:off x="736450" y="347125"/>
            <a:ext cx="11123400" cy="1485900"/>
          </a:xfrm>
          <a:prstGeom prst="rect">
            <a:avLst/>
          </a:prstGeom>
          <a:noFill/>
          <a:ln>
            <a:noFill/>
          </a:ln>
        </p:spPr>
        <p:txBody>
          <a:bodyPr anchorCtr="0" anchor="t" bIns="45700" lIns="91425" spcFirstLastPara="1" rIns="91425" wrap="square" tIns="45700">
            <a:noAutofit/>
          </a:bodyPr>
          <a:lstStyle/>
          <a:p>
            <a:pPr indent="0" lvl="0" marL="0" rtl="0" algn="ctr">
              <a:lnSpc>
                <a:spcPct val="89000"/>
              </a:lnSpc>
              <a:spcBef>
                <a:spcPts val="0"/>
              </a:spcBef>
              <a:spcAft>
                <a:spcPts val="0"/>
              </a:spcAft>
              <a:buClr>
                <a:schemeClr val="accent6"/>
              </a:buClr>
              <a:buSzPts val="6600"/>
              <a:buFont typeface="Libre Franklin"/>
              <a:buNone/>
            </a:pPr>
            <a:r>
              <a:rPr b="1" lang="en-US" sz="5000">
                <a:solidFill>
                  <a:schemeClr val="accent6"/>
                </a:solidFill>
              </a:rPr>
              <a:t>Epidemiology and transmission</a:t>
            </a:r>
            <a:endParaRPr b="1" sz="5000"/>
          </a:p>
        </p:txBody>
      </p:sp>
      <p:sp>
        <p:nvSpPr>
          <p:cNvPr id="475" name="Google Shape;475;p64"/>
          <p:cNvSpPr txBox="1"/>
          <p:nvPr>
            <p:ph idx="1" type="body"/>
          </p:nvPr>
        </p:nvSpPr>
        <p:spPr>
          <a:xfrm>
            <a:off x="1371600" y="1366500"/>
            <a:ext cx="9601200" cy="35814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Clr>
                <a:schemeClr val="dk1"/>
              </a:buClr>
              <a:buSzPts val="2400"/>
              <a:buNone/>
            </a:pPr>
            <a:r>
              <a:rPr i="0" lang="en-US" u="none" strike="noStrike">
                <a:solidFill>
                  <a:schemeClr val="dk1"/>
                </a:solidFill>
                <a:latin typeface="Twentieth Century"/>
                <a:ea typeface="Twentieth Century"/>
                <a:cs typeface="Twentieth Century"/>
                <a:sym typeface="Twentieth Century"/>
              </a:rPr>
              <a:t>EBV infects &gt;95% of the world's population.</a:t>
            </a:r>
            <a:endParaRPr>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u="none" strike="noStrike">
                <a:solidFill>
                  <a:schemeClr val="dk1"/>
                </a:solidFill>
                <a:latin typeface="Twentieth Century"/>
                <a:ea typeface="Twentieth Century"/>
                <a:cs typeface="Twentieth Century"/>
                <a:sym typeface="Twentieth Century"/>
              </a:rPr>
              <a:t>The epidemiology is related to the age of primary acquisition of EB</a:t>
            </a:r>
            <a:r>
              <a:rPr lang="en-US">
                <a:solidFill>
                  <a:schemeClr val="dk1"/>
                </a:solidFill>
                <a:latin typeface="Twentieth Century"/>
                <a:ea typeface="Twentieth Century"/>
                <a:cs typeface="Twentieth Century"/>
                <a:sym typeface="Twentieth Century"/>
              </a:rPr>
              <a:t>V</a:t>
            </a:r>
            <a:r>
              <a:rPr i="0" lang="en-US" u="none" strike="noStrike">
                <a:solidFill>
                  <a:schemeClr val="dk1"/>
                </a:solidFill>
                <a:latin typeface="Twentieth Century"/>
                <a:ea typeface="Twentieth Century"/>
                <a:cs typeface="Twentieth Century"/>
                <a:sym typeface="Twentieth Century"/>
              </a:rPr>
              <a:t> infection. In developing countries, most of EB</a:t>
            </a:r>
            <a:r>
              <a:rPr lang="en-US">
                <a:solidFill>
                  <a:schemeClr val="dk1"/>
                </a:solidFill>
                <a:latin typeface="Twentieth Century"/>
                <a:ea typeface="Twentieth Century"/>
                <a:cs typeface="Twentieth Century"/>
                <a:sym typeface="Twentieth Century"/>
              </a:rPr>
              <a:t>V</a:t>
            </a:r>
            <a:r>
              <a:rPr i="0" lang="en-US" u="none" strike="noStrike">
                <a:solidFill>
                  <a:schemeClr val="dk1"/>
                </a:solidFill>
                <a:latin typeface="Twentieth Century"/>
                <a:ea typeface="Twentieth Century"/>
                <a:cs typeface="Twentieth Century"/>
                <a:sym typeface="Twentieth Century"/>
              </a:rPr>
              <a:t> infection occurs in infancy and early childhood, when it is either asymptomatic or similar to other childhood infections. In developed countries, the age of acquisition of EB</a:t>
            </a:r>
            <a:r>
              <a:rPr lang="en-US">
                <a:solidFill>
                  <a:schemeClr val="dk1"/>
                </a:solidFill>
                <a:latin typeface="Twentieth Century"/>
                <a:ea typeface="Twentieth Century"/>
                <a:cs typeface="Twentieth Century"/>
                <a:sym typeface="Twentieth Century"/>
              </a:rPr>
              <a:t>V</a:t>
            </a:r>
            <a:r>
              <a:rPr i="0" lang="en-US" u="none" strike="noStrike">
                <a:solidFill>
                  <a:schemeClr val="dk1"/>
                </a:solidFill>
                <a:latin typeface="Twentieth Century"/>
                <a:ea typeface="Twentieth Century"/>
                <a:cs typeface="Twentieth Century"/>
                <a:sym typeface="Twentieth Century"/>
              </a:rPr>
              <a:t> infection shifts upwards and thus the illness is seen more commonly.  </a:t>
            </a:r>
            <a:endParaRPr i="0" u="none" strike="noStrike">
              <a:solidFill>
                <a:schemeClr val="dk1"/>
              </a:solidFill>
              <a:latin typeface="Twentieth Century"/>
              <a:ea typeface="Twentieth Century"/>
              <a:cs typeface="Twentieth Century"/>
              <a:sym typeface="Twentieth Century"/>
            </a:endParaRPr>
          </a:p>
          <a:p>
            <a:pPr indent="0" lvl="0" marL="0" rtl="0" algn="l">
              <a:spcBef>
                <a:spcPts val="1200"/>
              </a:spcBef>
              <a:spcAft>
                <a:spcPts val="0"/>
              </a:spcAft>
              <a:buClr>
                <a:schemeClr val="dk1"/>
              </a:buClr>
              <a:buSzPts val="1100"/>
              <a:buNone/>
            </a:pPr>
            <a:r>
              <a:rPr lang="en-US">
                <a:latin typeface="Twentieth Century"/>
                <a:ea typeface="Twentieth Century"/>
                <a:cs typeface="Twentieth Century"/>
                <a:sym typeface="Twentieth Century"/>
              </a:rPr>
              <a:t>Mono is contagious. It spreads from person to person through contact with saliva (spit). It's nicknamed "the kissing disease" because it can spread through kissing. It also spreads through coughing and sneezing, or when people share something with spit on it (like a straw, drinking glass, eating utensil, or toothbrush).</a:t>
            </a:r>
            <a:endParaRPr>
              <a:latin typeface="Twentieth Century"/>
              <a:ea typeface="Twentieth Century"/>
              <a:cs typeface="Twentieth Century"/>
              <a:sym typeface="Twentieth Century"/>
            </a:endParaRPr>
          </a:p>
          <a:p>
            <a:pPr indent="0" lvl="0" marL="0" rtl="0" algn="l">
              <a:spcBef>
                <a:spcPts val="1200"/>
              </a:spcBef>
              <a:spcAft>
                <a:spcPts val="0"/>
              </a:spcAft>
              <a:buClr>
                <a:schemeClr val="dk1"/>
              </a:buClr>
              <a:buSzPts val="1100"/>
              <a:buNone/>
            </a:pPr>
            <a:r>
              <a:rPr lang="en-US">
                <a:latin typeface="Twentieth Century"/>
                <a:ea typeface="Twentieth Century"/>
                <a:cs typeface="Twentieth Century"/>
                <a:sym typeface="Twentieth Century"/>
              </a:rPr>
              <a:t>Mono can also spread through sex or blood transfusions, but this is much less common. </a:t>
            </a:r>
            <a:r>
              <a:rPr i="0" lang="en-US" u="none" strike="noStrike">
                <a:solidFill>
                  <a:schemeClr val="dk1"/>
                </a:solidFill>
                <a:latin typeface="Twentieth Century"/>
                <a:ea typeface="Twentieth Century"/>
                <a:cs typeface="Twentieth Century"/>
                <a:sym typeface="Twentieth Century"/>
              </a:rPr>
              <a:t>Among children, transmission occur by exchange of saliva from child to child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6" name="Shape 146"/>
        <p:cNvGrpSpPr/>
        <p:nvPr/>
      </p:nvGrpSpPr>
      <p:grpSpPr>
        <a:xfrm>
          <a:off x="0" y="0"/>
          <a:ext cx="0" cy="0"/>
          <a:chOff x="0" y="0"/>
          <a:chExt cx="0" cy="0"/>
        </a:xfrm>
      </p:grpSpPr>
      <p:grpSp>
        <p:nvGrpSpPr>
          <p:cNvPr id="147" name="Google Shape;147;p20"/>
          <p:cNvGrpSpPr/>
          <p:nvPr/>
        </p:nvGrpSpPr>
        <p:grpSpPr>
          <a:xfrm>
            <a:off x="752858" y="744469"/>
            <a:ext cx="10674117" cy="5349671"/>
            <a:chOff x="752858" y="744469"/>
            <a:chExt cx="10674117" cy="5349671"/>
          </a:xfrm>
        </p:grpSpPr>
        <p:sp>
          <p:nvSpPr>
            <p:cNvPr id="148" name="Google Shape;148;p20"/>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149" name="Google Shape;149;p20"/>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0" name="Google Shape;150;p20"/>
          <p:cNvPicPr preferRelativeResize="0"/>
          <p:nvPr/>
        </p:nvPicPr>
        <p:blipFill rotWithShape="1">
          <a:blip r:embed="rId3">
            <a:alphaModFix/>
          </a:blip>
          <a:srcRect b="-1" l="5351" r="0" t="0"/>
          <a:stretch/>
        </p:blipFill>
        <p:spPr>
          <a:xfrm>
            <a:off x="20" y="10"/>
            <a:ext cx="12191980" cy="6859300"/>
          </a:xfrm>
          <a:prstGeom prst="rect">
            <a:avLst/>
          </a:prstGeom>
          <a:noFill/>
          <a:ln>
            <a:noFill/>
          </a:ln>
        </p:spPr>
      </p:pic>
      <p:sp>
        <p:nvSpPr>
          <p:cNvPr id="151" name="Google Shape;151;p20"/>
          <p:cNvSpPr/>
          <p:nvPr/>
        </p:nvSpPr>
        <p:spPr>
          <a:xfrm>
            <a:off x="1155560" y="1137137"/>
            <a:ext cx="9867482" cy="4570327"/>
          </a:xfrm>
          <a:prstGeom prst="rect">
            <a:avLst/>
          </a:prstGeom>
          <a:solidFill>
            <a:schemeClr val="lt2">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52" name="Google Shape;152;p20"/>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0"/>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154" name="Google Shape;154;p20"/>
          <p:cNvSpPr txBox="1"/>
          <p:nvPr>
            <p:ph type="title"/>
          </p:nvPr>
        </p:nvSpPr>
        <p:spPr>
          <a:xfrm>
            <a:off x="1915128" y="1788454"/>
            <a:ext cx="8361229" cy="2098226"/>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9000"/>
              </a:lnSpc>
              <a:spcBef>
                <a:spcPts val="0"/>
              </a:spcBef>
              <a:spcAft>
                <a:spcPts val="0"/>
              </a:spcAft>
              <a:buClr>
                <a:schemeClr val="accent6"/>
              </a:buClr>
              <a:buSzPct val="100000"/>
              <a:buFont typeface="Arial"/>
              <a:buNone/>
            </a:pPr>
            <a:r>
              <a:rPr b="1" lang="en-US" sz="7200" cap="none">
                <a:solidFill>
                  <a:schemeClr val="accent6"/>
                </a:solidFill>
                <a:latin typeface="Arial"/>
                <a:ea typeface="Arial"/>
                <a:cs typeface="Arial"/>
                <a:sym typeface="Arial"/>
              </a:rPr>
              <a:t>WHAT ABOUT OUR COUNTRIES?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5"/>
          <p:cNvSpPr txBox="1"/>
          <p:nvPr>
            <p:ph idx="1" type="body"/>
          </p:nvPr>
        </p:nvSpPr>
        <p:spPr>
          <a:xfrm>
            <a:off x="1295400" y="495300"/>
            <a:ext cx="9601200" cy="35814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Primary infection with EBV during childhood is usually asymptomatic or mild and indistinguishable from other childhood infections.</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Primary EBV infection in adolescents and adults</a:t>
            </a:r>
            <a:r>
              <a:rPr lang="en-US" sz="2400">
                <a:solidFill>
                  <a:schemeClr val="dk1"/>
                </a:solidFill>
                <a:latin typeface="Twentieth Century"/>
                <a:ea typeface="Twentieth Century"/>
                <a:cs typeface="Twentieth Century"/>
                <a:sym typeface="Twentieth Century"/>
              </a:rPr>
              <a:t> </a:t>
            </a:r>
            <a:r>
              <a:rPr i="0" lang="en-US" sz="2400" u="none" strike="noStrike">
                <a:solidFill>
                  <a:schemeClr val="dk1"/>
                </a:solidFill>
                <a:latin typeface="Twentieth Century"/>
                <a:ea typeface="Twentieth Century"/>
                <a:cs typeface="Twentieth Century"/>
                <a:sym typeface="Twentieth Century"/>
              </a:rPr>
              <a:t>manifests in 30–50% of cases as the classic triad of fatigue, pharyngitis, and generalized lymphadenopathy , which constitute the major clinical manifestations of infectious mononucleosis. </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So this syndrome may be seen at all ages but is rarely apparent in children younger than 4 yr of age, when most EBV infections are asymptomatic, or in adults older than 40 yr of age, when most individuals have already been infected by EBV .</a:t>
            </a:r>
            <a:endParaRPr sz="2400">
              <a:latin typeface="Twentieth Century"/>
              <a:ea typeface="Twentieth Century"/>
              <a:cs typeface="Twentieth Century"/>
              <a:sym typeface="Twentieth Century"/>
            </a:endParaRPr>
          </a:p>
          <a:p>
            <a:pPr indent="0" lvl="0" marL="0" rtl="0" algn="l">
              <a:spcBef>
                <a:spcPts val="1200"/>
              </a:spcBef>
              <a:spcAft>
                <a:spcPts val="0"/>
              </a:spcAft>
              <a:buClr>
                <a:schemeClr val="dk1"/>
              </a:buClr>
              <a:buSzPts val="1100"/>
              <a:buFont typeface="Arial"/>
              <a:buNone/>
            </a:pPr>
            <a:r>
              <a:rPr lang="en-US" sz="2400">
                <a:latin typeface="Twentieth Century"/>
                <a:ea typeface="Twentieth Century"/>
                <a:cs typeface="Twentieth Century"/>
                <a:sym typeface="Twentieth Century"/>
              </a:rPr>
              <a:t>People who've been infected carry the virus for life, even after symptoms stop and even if they had no symptoms. The virus is then "dormant," or inactive. Sometimes the dormant virus "wakes up" and finds its way into a person's saliva. This means that they can be contagious from time to time, even when they have no symptoms.</a:t>
            </a:r>
            <a:endParaRPr sz="2400">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2"/>
              </a:buClr>
              <a:buSzPts val="2400"/>
              <a:buNone/>
            </a:pPr>
            <a:r>
              <a:t/>
            </a:r>
            <a:endParaRPr sz="24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6"/>
          <p:cNvSpPr txBox="1"/>
          <p:nvPr>
            <p:ph type="ctrTitle"/>
          </p:nvPr>
        </p:nvSpPr>
        <p:spPr>
          <a:xfrm>
            <a:off x="1915385" y="1660220"/>
            <a:ext cx="8361229" cy="2098226"/>
          </a:xfrm>
          <a:prstGeom prst="rect">
            <a:avLst/>
          </a:prstGeom>
          <a:noFill/>
          <a:ln>
            <a:noFill/>
          </a:ln>
        </p:spPr>
        <p:txBody>
          <a:bodyPr anchorCtr="0" anchor="b" bIns="45700" lIns="91425" spcFirstLastPara="1" rIns="91425" wrap="square" tIns="45700">
            <a:noAutofit/>
          </a:bodyPr>
          <a:lstStyle/>
          <a:p>
            <a:pPr indent="0" lvl="0" marL="0" rtl="0" algn="ctr">
              <a:lnSpc>
                <a:spcPct val="89000"/>
              </a:lnSpc>
              <a:spcBef>
                <a:spcPts val="0"/>
              </a:spcBef>
              <a:spcAft>
                <a:spcPts val="0"/>
              </a:spcAft>
              <a:buClr>
                <a:schemeClr val="accent6"/>
              </a:buClr>
              <a:buSzPts val="6000"/>
              <a:buFont typeface="Twentieth Century"/>
              <a:buNone/>
            </a:pPr>
            <a:r>
              <a:rPr b="1" i="0" lang="en-US" sz="6000" u="none" cap="none" strike="noStrike">
                <a:solidFill>
                  <a:schemeClr val="accent6"/>
                </a:solidFill>
                <a:latin typeface="Twentieth Century"/>
                <a:ea typeface="Twentieth Century"/>
                <a:cs typeface="Twentieth Century"/>
                <a:sym typeface="Twentieth Century"/>
              </a:rPr>
              <a:t>PATH</a:t>
            </a:r>
            <a:r>
              <a:rPr b="1" lang="en-US" sz="6000">
                <a:solidFill>
                  <a:schemeClr val="accent6"/>
                </a:solidFill>
                <a:latin typeface="Twentieth Century"/>
                <a:ea typeface="Twentieth Century"/>
                <a:cs typeface="Twentieth Century"/>
                <a:sym typeface="Twentieth Century"/>
              </a:rPr>
              <a:t>OPHYSIOLOGY</a:t>
            </a:r>
            <a:endParaRPr b="1" sz="6000">
              <a:solidFill>
                <a:schemeClr val="accent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7"/>
          <p:cNvSpPr txBox="1"/>
          <p:nvPr>
            <p:ph idx="1" type="body"/>
          </p:nvPr>
        </p:nvSpPr>
        <p:spPr>
          <a:xfrm>
            <a:off x="1226255" y="578556"/>
            <a:ext cx="5444067" cy="358140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2"/>
              </a:buClr>
              <a:buSzPts val="2000"/>
              <a:buNone/>
            </a:pPr>
            <a:r>
              <a:t/>
            </a:r>
            <a:endParaRPr b="1" i="0" u="none" cap="none" strike="noStrike">
              <a:solidFill>
                <a:schemeClr val="dk1"/>
              </a:solidFill>
              <a:latin typeface="Georgia"/>
              <a:ea typeface="Georgia"/>
              <a:cs typeface="Georgia"/>
              <a:sym typeface="Georgia"/>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a:t>
            </a:r>
            <a:r>
              <a:rPr b="1" i="0" lang="en-US" u="none" strike="noStrike">
                <a:solidFill>
                  <a:schemeClr val="dk1"/>
                </a:solidFill>
                <a:latin typeface="Calibri"/>
                <a:ea typeface="Calibri"/>
                <a:cs typeface="Calibri"/>
                <a:sym typeface="Calibri"/>
              </a:rPr>
              <a:t>After transmission by saliva to the oral cavity, EBV infects both oral epithelial cells and tonsillar B- lymphocytes </a:t>
            </a: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a:t>
            </a:r>
            <a:r>
              <a:rPr b="1" i="0" lang="en-US" u="none" strike="noStrike">
                <a:solidFill>
                  <a:schemeClr val="dk1"/>
                </a:solidFill>
                <a:latin typeface="Calibri"/>
                <a:ea typeface="Calibri"/>
                <a:cs typeface="Calibri"/>
                <a:sym typeface="Calibri"/>
              </a:rPr>
              <a:t>The virus has an incubation period 2-6 weeks.</a:t>
            </a: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a:t>
            </a:r>
            <a:r>
              <a:rPr b="1" i="0" lang="en-US" u="none" strike="noStrike">
                <a:solidFill>
                  <a:schemeClr val="dk1"/>
                </a:solidFill>
                <a:latin typeface="Calibri"/>
                <a:ea typeface="Calibri"/>
                <a:cs typeface="Calibri"/>
                <a:sym typeface="Calibri"/>
              </a:rPr>
              <a:t>The virus starts its replication at the IP and continue, and sheds in the pharyngeal secretions.</a:t>
            </a: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a:t>
            </a:r>
            <a:r>
              <a:rPr b="1" i="0" lang="en-US" u="none" strike="noStrike">
                <a:solidFill>
                  <a:schemeClr val="dk1"/>
                </a:solidFill>
                <a:latin typeface="Calibri"/>
                <a:ea typeface="Calibri"/>
                <a:cs typeface="Calibri"/>
                <a:sym typeface="Calibri"/>
              </a:rPr>
              <a:t>Ongoing viral replication leads to viremia and dissemination of infected B-lymphocyte into the blood and lymphoreticular system.</a:t>
            </a: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a:t>
            </a:r>
            <a:r>
              <a:rPr b="1" i="0" lang="en-US" u="none" strike="noStrike">
                <a:solidFill>
                  <a:schemeClr val="dk1"/>
                </a:solidFill>
                <a:latin typeface="Calibri"/>
                <a:ea typeface="Calibri"/>
                <a:cs typeface="Calibri"/>
                <a:sym typeface="Calibri"/>
              </a:rPr>
              <a:t>The infected B-cells produce antibodies called heterophile which can be used in diagnosis.</a:t>
            </a: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Calibri"/>
                <a:ea typeface="Calibri"/>
                <a:cs typeface="Calibri"/>
                <a:sym typeface="Calibri"/>
              </a:rPr>
              <a:t>●The infected B-cells will also stimulate CD8+ cytotoxic T-cell, which have the major role in  supression of the primary EBV infection.</a:t>
            </a:r>
            <a:endParaRPr/>
          </a:p>
          <a:p>
            <a:pPr indent="0" lvl="0" marL="0" rtl="0" algn="ctr">
              <a:lnSpc>
                <a:spcPct val="94000"/>
              </a:lnSpc>
              <a:spcBef>
                <a:spcPts val="1200"/>
              </a:spcBef>
              <a:spcAft>
                <a:spcPts val="0"/>
              </a:spcAft>
              <a:buClr>
                <a:schemeClr val="dk2"/>
              </a:buClr>
              <a:buSzPts val="2000"/>
              <a:buNone/>
            </a:pPr>
            <a:r>
              <a:t/>
            </a:r>
            <a:endParaRPr b="1">
              <a:solidFill>
                <a:schemeClr val="dk1"/>
              </a:solidFill>
            </a:endParaRPr>
          </a:p>
        </p:txBody>
      </p:sp>
      <p:pic>
        <p:nvPicPr>
          <p:cNvPr id="491" name="Google Shape;491;p67"/>
          <p:cNvPicPr preferRelativeResize="0"/>
          <p:nvPr/>
        </p:nvPicPr>
        <p:blipFill rotWithShape="1">
          <a:blip r:embed="rId3">
            <a:alphaModFix/>
          </a:blip>
          <a:srcRect b="0" l="0" r="0" t="0"/>
          <a:stretch/>
        </p:blipFill>
        <p:spPr>
          <a:xfrm>
            <a:off x="6670322" y="1357489"/>
            <a:ext cx="5257800" cy="3581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8"/>
          <p:cNvSpPr txBox="1"/>
          <p:nvPr>
            <p:ph idx="1" type="body"/>
          </p:nvPr>
        </p:nvSpPr>
        <p:spPr>
          <a:xfrm>
            <a:off x="1308100" y="762000"/>
            <a:ext cx="5629275" cy="35814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4000"/>
              </a:lnSpc>
              <a:spcBef>
                <a:spcPts val="0"/>
              </a:spcBef>
              <a:spcAft>
                <a:spcPts val="0"/>
              </a:spcAft>
              <a:buClr>
                <a:schemeClr val="dk2"/>
              </a:buClr>
              <a:buSzPct val="100000"/>
              <a:buNone/>
            </a:pPr>
            <a:r>
              <a:t/>
            </a:r>
            <a:endParaRPr b="0"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ct val="100000"/>
              <a:buNone/>
            </a:pPr>
            <a:r>
              <a:rPr b="0" i="0" lang="en-US" u="none" strike="noStrike">
                <a:solidFill>
                  <a:schemeClr val="dk1"/>
                </a:solidFill>
                <a:latin typeface="Twentieth Century"/>
                <a:ea typeface="Twentieth Century"/>
                <a:cs typeface="Twentieth Century"/>
                <a:sym typeface="Twentieth Century"/>
              </a:rPr>
              <a:t>The CD8 lymphocytes proliferate to check this replication of virus in the B lymphocytes and represent the atypical lymphocytes seen in EBV infection. Like other herpes viruses, EBV establishes lifelong latent infection after the primary infection with frequent asymptomatic reactivations.</a:t>
            </a:r>
            <a:endParaRPr/>
          </a:p>
          <a:p>
            <a:pPr indent="0" lvl="0" marL="0" rtl="0" algn="ctr">
              <a:lnSpc>
                <a:spcPct val="94000"/>
              </a:lnSpc>
              <a:spcBef>
                <a:spcPts val="1200"/>
              </a:spcBef>
              <a:spcAft>
                <a:spcPts val="0"/>
              </a:spcAft>
              <a:buClr>
                <a:schemeClr val="dk1"/>
              </a:buClr>
              <a:buSzPct val="100000"/>
              <a:buNone/>
            </a:pPr>
            <a:r>
              <a:rPr b="0" i="0" lang="en-US" u="none" strike="noStrike">
                <a:solidFill>
                  <a:schemeClr val="dk1"/>
                </a:solidFill>
                <a:latin typeface="Twentieth Century"/>
                <a:ea typeface="Twentieth Century"/>
                <a:cs typeface="Twentieth Century"/>
                <a:sym typeface="Twentieth Century"/>
              </a:rPr>
              <a:t> </a:t>
            </a:r>
            <a:endParaRPr/>
          </a:p>
          <a:p>
            <a:pPr indent="0" lvl="0" marL="0" rtl="0" algn="ctr">
              <a:lnSpc>
                <a:spcPct val="94000"/>
              </a:lnSpc>
              <a:spcBef>
                <a:spcPts val="1200"/>
              </a:spcBef>
              <a:spcAft>
                <a:spcPts val="0"/>
              </a:spcAft>
              <a:buClr>
                <a:schemeClr val="dk1"/>
              </a:buClr>
              <a:buSzPct val="100000"/>
              <a:buNone/>
            </a:pPr>
            <a:br>
              <a:rPr b="0" i="0" lang="en-US" u="none" strike="noStrike">
                <a:solidFill>
                  <a:schemeClr val="dk1"/>
                </a:solidFill>
                <a:latin typeface="Calibri"/>
                <a:ea typeface="Calibri"/>
                <a:cs typeface="Calibri"/>
                <a:sym typeface="Calibri"/>
              </a:rPr>
            </a:br>
            <a:r>
              <a:rPr b="0" i="0" lang="en-US" u="none" strike="noStrike">
                <a:solidFill>
                  <a:schemeClr val="dk1"/>
                </a:solidFill>
                <a:latin typeface="Calibri"/>
                <a:ea typeface="Calibri"/>
                <a:cs typeface="Calibri"/>
                <a:sym typeface="Calibri"/>
              </a:rPr>
              <a:t>The infected B-cells will also stimulate CD8+ cytotoxic T-cell, which have the major role in  supression of the primary EBV infection.</a:t>
            </a:r>
            <a:endParaRPr/>
          </a:p>
          <a:p>
            <a:pPr indent="0" lvl="0" marL="0" rtl="0" algn="ctr">
              <a:lnSpc>
                <a:spcPct val="94000"/>
              </a:lnSpc>
              <a:spcBef>
                <a:spcPts val="1200"/>
              </a:spcBef>
              <a:spcAft>
                <a:spcPts val="0"/>
              </a:spcAft>
              <a:buClr>
                <a:schemeClr val="dk2"/>
              </a:buClr>
              <a:buSzPct val="100000"/>
              <a:buNone/>
            </a:pPr>
            <a:r>
              <a:t/>
            </a:r>
            <a:endParaRPr>
              <a:solidFill>
                <a:schemeClr val="dk1"/>
              </a:solidFill>
            </a:endParaRPr>
          </a:p>
        </p:txBody>
      </p:sp>
      <p:pic>
        <p:nvPicPr>
          <p:cNvPr id="497" name="Google Shape;497;p68"/>
          <p:cNvPicPr preferRelativeResize="0"/>
          <p:nvPr/>
        </p:nvPicPr>
        <p:blipFill rotWithShape="1">
          <a:blip r:embed="rId3">
            <a:alphaModFix/>
          </a:blip>
          <a:srcRect b="0" l="0" r="0" t="0"/>
          <a:stretch/>
        </p:blipFill>
        <p:spPr>
          <a:xfrm>
            <a:off x="6998459" y="762000"/>
            <a:ext cx="4885566" cy="2667000"/>
          </a:xfrm>
          <a:prstGeom prst="rect">
            <a:avLst/>
          </a:prstGeom>
          <a:noFill/>
          <a:ln>
            <a:noFill/>
          </a:ln>
        </p:spPr>
      </p:pic>
      <p:pic>
        <p:nvPicPr>
          <p:cNvPr id="498" name="Google Shape;498;p68"/>
          <p:cNvPicPr preferRelativeResize="0"/>
          <p:nvPr/>
        </p:nvPicPr>
        <p:blipFill rotWithShape="1">
          <a:blip r:embed="rId4">
            <a:alphaModFix/>
          </a:blip>
          <a:srcRect b="0" l="0" r="0" t="0"/>
          <a:stretch/>
        </p:blipFill>
        <p:spPr>
          <a:xfrm>
            <a:off x="6998459" y="3428999"/>
            <a:ext cx="4885566" cy="31432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9"/>
          <p:cNvSpPr txBox="1"/>
          <p:nvPr>
            <p:ph idx="1" type="body"/>
          </p:nvPr>
        </p:nvSpPr>
        <p:spPr>
          <a:xfrm>
            <a:off x="1127124" y="142875"/>
            <a:ext cx="5667375" cy="358140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000"/>
              <a:buNone/>
            </a:pPr>
            <a:r>
              <a:rPr b="1" i="0" lang="en-US" u="none" strike="noStrike">
                <a:solidFill>
                  <a:schemeClr val="dk1"/>
                </a:solidFill>
                <a:latin typeface="Calibri"/>
                <a:ea typeface="Calibri"/>
                <a:cs typeface="Calibri"/>
                <a:sym typeface="Calibri"/>
              </a:rPr>
              <a:t>Polyclonal CD8 T activation occurs early during the incubation period following infection, while expansion of EBV-specific CD8 T lymphocytes is detected closer to the time of symptom onset. </a:t>
            </a:r>
            <a:br>
              <a:rPr b="1" i="0" lang="en-US" u="none" strike="noStrike">
                <a:solidFill>
                  <a:schemeClr val="dk1"/>
                </a:solidFill>
                <a:latin typeface="Twentieth Century"/>
                <a:ea typeface="Twentieth Century"/>
                <a:cs typeface="Twentieth Century"/>
                <a:sym typeface="Twentieth Century"/>
              </a:rPr>
            </a:b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a:t>
            </a:r>
            <a:r>
              <a:rPr b="1" i="0" lang="en-US" u="none" strike="noStrike">
                <a:solidFill>
                  <a:schemeClr val="dk1"/>
                </a:solidFill>
                <a:latin typeface="Calibri"/>
                <a:ea typeface="Calibri"/>
                <a:cs typeface="Calibri"/>
                <a:sym typeface="Calibri"/>
              </a:rPr>
              <a:t>It will also stimulate CD4+ Helper T-cells, which in turn wil</a:t>
            </a:r>
            <a:r>
              <a:rPr b="1" lang="en-US">
                <a:solidFill>
                  <a:schemeClr val="dk1"/>
                </a:solidFill>
                <a:latin typeface="Calibri"/>
                <a:ea typeface="Calibri"/>
                <a:cs typeface="Calibri"/>
                <a:sym typeface="Calibri"/>
              </a:rPr>
              <a:t>l </a:t>
            </a:r>
            <a:r>
              <a:rPr b="1" i="0" lang="en-US" u="none" strike="noStrike">
                <a:solidFill>
                  <a:schemeClr val="dk1"/>
                </a:solidFill>
                <a:latin typeface="Calibri"/>
                <a:ea typeface="Calibri"/>
                <a:cs typeface="Calibri"/>
                <a:sym typeface="Calibri"/>
              </a:rPr>
              <a:t>introduce the virus and stimulate normal B-cell transformation to plasma cell, and so making long term memory for the virus.</a:t>
            </a: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a:t>
            </a:r>
            <a:r>
              <a:rPr b="1" i="0" lang="en-US" u="none" strike="noStrike">
                <a:solidFill>
                  <a:schemeClr val="dk1"/>
                </a:solidFill>
                <a:latin typeface="Calibri"/>
                <a:ea typeface="Calibri"/>
                <a:cs typeface="Calibri"/>
                <a:sym typeface="Calibri"/>
              </a:rPr>
              <a:t>CD4+ will initially secrete viral capsid IgM which remains in the blood for 4 months. Then the viral capsid IgG will appear, after that the nuclear igG will appear and will indicate resolution of the disease. </a:t>
            </a: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a:t>
            </a:r>
            <a:r>
              <a:rPr b="1" i="0" lang="en-US" u="none" strike="noStrike">
                <a:solidFill>
                  <a:schemeClr val="dk1"/>
                </a:solidFill>
                <a:latin typeface="Calibri"/>
                <a:ea typeface="Calibri"/>
                <a:cs typeface="Calibri"/>
                <a:sym typeface="Calibri"/>
              </a:rPr>
              <a:t>The primary infection can be asymptomatic and undistinguishable, but it can be with clinical manifestation which start after 6 weeks and induced by the host immune response .</a:t>
            </a:r>
            <a:endParaRPr b="1" i="0" u="none" strike="noStrike">
              <a:solidFill>
                <a:schemeClr val="dk1"/>
              </a:solidFill>
              <a:latin typeface="Twentieth Century"/>
              <a:ea typeface="Twentieth Century"/>
              <a:cs typeface="Twentieth Century"/>
              <a:sym typeface="Twentieth Century"/>
            </a:endParaRPr>
          </a:p>
        </p:txBody>
      </p:sp>
      <p:pic>
        <p:nvPicPr>
          <p:cNvPr id="504" name="Google Shape;504;p69"/>
          <p:cNvPicPr preferRelativeResize="0"/>
          <p:nvPr/>
        </p:nvPicPr>
        <p:blipFill>
          <a:blip r:embed="rId3">
            <a:alphaModFix/>
          </a:blip>
          <a:stretch>
            <a:fillRect/>
          </a:stretch>
        </p:blipFill>
        <p:spPr>
          <a:xfrm>
            <a:off x="6973300" y="1694275"/>
            <a:ext cx="4875725" cy="3581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0"/>
          <p:cNvSpPr txBox="1"/>
          <p:nvPr>
            <p:ph idx="1" type="body"/>
          </p:nvPr>
        </p:nvSpPr>
        <p:spPr>
          <a:xfrm>
            <a:off x="1295400" y="1016000"/>
            <a:ext cx="9601200" cy="35814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●The host immune response is effective in rapidly reducing the</a:t>
            </a:r>
            <a:br>
              <a:rPr i="0" lang="en-US" sz="2400" u="none" strike="noStrike">
                <a:solidFill>
                  <a:schemeClr val="dk1"/>
                </a:solidFill>
                <a:latin typeface="Twentieth Century"/>
                <a:ea typeface="Twentieth Century"/>
                <a:cs typeface="Twentieth Century"/>
                <a:sym typeface="Twentieth Century"/>
              </a:rPr>
            </a:br>
            <a:r>
              <a:rPr i="0" lang="en-US" sz="2400" u="none" strike="noStrike">
                <a:solidFill>
                  <a:schemeClr val="dk1"/>
                </a:solidFill>
                <a:latin typeface="Twentieth Century"/>
                <a:ea typeface="Twentieth Century"/>
                <a:cs typeface="Twentieth Century"/>
                <a:sym typeface="Twentieth Century"/>
              </a:rPr>
              <a:t>EBV viral load, although persistent shedding of high levels of virus can be detected in the oropharynx for up to 6 mo. Intermittent shedding from the oropharynx occurs for many years following primary infection. </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●The virus persists in lifelong latent infection primarily in memory B</a:t>
            </a:r>
            <a:r>
              <a:rPr lang="en-US" sz="2400">
                <a:solidFill>
                  <a:schemeClr val="dk1"/>
                </a:solidFill>
                <a:latin typeface="Twentieth Century"/>
                <a:ea typeface="Twentieth Century"/>
                <a:cs typeface="Twentieth Century"/>
                <a:sym typeface="Twentieth Century"/>
              </a:rPr>
              <a:t> </a:t>
            </a:r>
            <a:r>
              <a:rPr i="0" lang="en-US" sz="2400" u="none" strike="noStrike">
                <a:solidFill>
                  <a:schemeClr val="dk1"/>
                </a:solidFill>
                <a:latin typeface="Twentieth Century"/>
                <a:ea typeface="Twentieth Century"/>
                <a:cs typeface="Twentieth Century"/>
                <a:sym typeface="Twentieth Century"/>
              </a:rPr>
              <a:t>lymphocytes</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●Only a few viral proteins, including the EBV-determined nuclear antigens (EBNAs), are produced during latency. These proteins are important in maintaining the viral episome during the latent state.</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●Reactivation and new viral replication occurs at a low rate in populations of latently infected cells and is responsible for intermittent viral shedding in oropharyngeal secretions of infected individuals. Reactivation is unlikely to be accompanied by distinctive clinical symptoms. </a:t>
            </a:r>
            <a:endParaRPr sz="2400">
              <a:latin typeface="Twentieth Century"/>
              <a:ea typeface="Twentieth Century"/>
              <a:cs typeface="Twentieth Century"/>
              <a:sym typeface="Twentieth Century"/>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1"/>
          <p:cNvSpPr txBox="1"/>
          <p:nvPr>
            <p:ph idx="1" type="body"/>
          </p:nvPr>
        </p:nvSpPr>
        <p:spPr>
          <a:xfrm>
            <a:off x="1371600" y="2000250"/>
            <a:ext cx="9601200" cy="35814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●The incubation period of infectious mononucleosis in adolescents is 30-50 days. In children, it may be shorter. The majority of cases of primary EBV infection in infants and young children are clinically silent. In older patients, the onset of illness is usually insidious and vague.</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●The disease usually include a triad </a:t>
            </a:r>
            <a:r>
              <a:rPr b="1" i="0" lang="en-US" sz="2400" u="none" strike="noStrike">
                <a:solidFill>
                  <a:schemeClr val="dk1"/>
                </a:solidFill>
                <a:latin typeface="Twentieth Century"/>
                <a:ea typeface="Twentieth Century"/>
                <a:cs typeface="Twentieth Century"/>
                <a:sym typeface="Twentieth Century"/>
              </a:rPr>
              <a:t>of fatigue &lt;acute or prolonged (&gt;1 wk) &gt;,, lymphoadenopathy, and pharyngitis. </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●Additionally there’s fever, headache, nausea, and abdominal pain.</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●The prodromal period may last 1-2 wk .</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●Splenic enlargement may be rapid enough to cause left upper quadrant abdominal discomfort and tenderness, which may be the presenting complaint. </a:t>
            </a:r>
            <a:br>
              <a:rPr i="0" lang="en-US" sz="2400" u="none" strike="noStrike">
                <a:solidFill>
                  <a:schemeClr val="dk1"/>
                </a:solidFill>
                <a:latin typeface="Twentieth Century"/>
                <a:ea typeface="Twentieth Century"/>
                <a:cs typeface="Twentieth Century"/>
                <a:sym typeface="Twentieth Century"/>
              </a:rPr>
            </a:b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000"/>
              <a:buNone/>
            </a:pPr>
            <a:br>
              <a:rPr lang="en-US" sz="2400">
                <a:solidFill>
                  <a:schemeClr val="dk1"/>
                </a:solidFill>
                <a:latin typeface="Twentieth Century"/>
                <a:ea typeface="Twentieth Century"/>
                <a:cs typeface="Twentieth Century"/>
                <a:sym typeface="Twentieth Century"/>
              </a:rPr>
            </a:br>
            <a:endParaRPr sz="2400">
              <a:solidFill>
                <a:schemeClr val="dk1"/>
              </a:solidFill>
              <a:latin typeface="Twentieth Century"/>
              <a:ea typeface="Twentieth Century"/>
              <a:cs typeface="Twentieth Century"/>
              <a:sym typeface="Twentieth Century"/>
            </a:endParaRPr>
          </a:p>
        </p:txBody>
      </p:sp>
      <p:sp>
        <p:nvSpPr>
          <p:cNvPr id="515" name="Google Shape;515;p71"/>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600"/>
              <a:buFont typeface="Libre Franklin"/>
              <a:buNone/>
            </a:pPr>
            <a:r>
              <a:rPr lang="en-US" sz="6600">
                <a:solidFill>
                  <a:schemeClr val="accent6"/>
                </a:solidFill>
              </a:rPr>
              <a:t>Clinical features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2"/>
          <p:cNvSpPr txBox="1"/>
          <p:nvPr>
            <p:ph type="title"/>
          </p:nvPr>
        </p:nvSpPr>
        <p:spPr>
          <a:xfrm>
            <a:off x="1371600" y="15825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600"/>
              <a:buFont typeface="Libre Franklin"/>
              <a:buNone/>
            </a:pPr>
            <a:r>
              <a:rPr lang="en-US" sz="6600">
                <a:solidFill>
                  <a:schemeClr val="accent6"/>
                </a:solidFill>
              </a:rPr>
              <a:t>Clinical features </a:t>
            </a:r>
            <a:endParaRPr/>
          </a:p>
        </p:txBody>
      </p:sp>
      <p:sp>
        <p:nvSpPr>
          <p:cNvPr id="521" name="Google Shape;521;p72"/>
          <p:cNvSpPr txBox="1"/>
          <p:nvPr/>
        </p:nvSpPr>
        <p:spPr>
          <a:xfrm>
            <a:off x="813075" y="1234550"/>
            <a:ext cx="4342200" cy="2809500"/>
          </a:xfrm>
          <a:prstGeom prst="rect">
            <a:avLst/>
          </a:prstGeom>
          <a:noFill/>
          <a:ln>
            <a:noFill/>
          </a:ln>
        </p:spPr>
        <p:txBody>
          <a:bodyPr anchorCtr="0" anchor="t" bIns="91425" lIns="91425" spcFirstLastPara="1" rIns="91425" wrap="square" tIns="91425">
            <a:noAutofit/>
          </a:bodyPr>
          <a:lstStyle/>
          <a:p>
            <a:pPr indent="0" lvl="0" marL="0" rtl="0" algn="l">
              <a:lnSpc>
                <a:spcPct val="94000"/>
              </a:lnSpc>
              <a:spcBef>
                <a:spcPts val="0"/>
              </a:spcBef>
              <a:spcAft>
                <a:spcPts val="0"/>
              </a:spcAft>
              <a:buNone/>
            </a:pPr>
            <a:r>
              <a:rPr lang="en-US" sz="2400">
                <a:solidFill>
                  <a:schemeClr val="dk1"/>
                </a:solidFill>
                <a:latin typeface="Twentieth Century"/>
                <a:ea typeface="Twentieth Century"/>
                <a:cs typeface="Twentieth Century"/>
                <a:sym typeface="Twentieth Century"/>
              </a:rPr>
              <a:t>Symptomatic EBV infections in older children and adults are characterized by insidious onset of:(on the photo) </a:t>
            </a:r>
            <a:endParaRPr sz="2400">
              <a:solidFill>
                <a:schemeClr val="dk1"/>
              </a:solidFill>
              <a:latin typeface="Twentieth Century"/>
              <a:ea typeface="Twentieth Century"/>
              <a:cs typeface="Twentieth Century"/>
              <a:sym typeface="Twentieth Century"/>
            </a:endParaRPr>
          </a:p>
          <a:p>
            <a:pPr indent="0" lvl="0" marL="0" rtl="0" algn="l">
              <a:lnSpc>
                <a:spcPct val="94000"/>
              </a:lnSpc>
              <a:spcBef>
                <a:spcPts val="0"/>
              </a:spcBef>
              <a:spcAft>
                <a:spcPts val="0"/>
              </a:spcAft>
              <a:buNone/>
            </a:pPr>
            <a:r>
              <a:t/>
            </a:r>
            <a:endParaRPr sz="2400">
              <a:solidFill>
                <a:schemeClr val="dk1"/>
              </a:solidFill>
              <a:latin typeface="Twentieth Century"/>
              <a:ea typeface="Twentieth Century"/>
              <a:cs typeface="Twentieth Century"/>
              <a:sym typeface="Twentieth Century"/>
            </a:endParaRPr>
          </a:p>
          <a:p>
            <a:pPr indent="0" lvl="0" marL="0" rtl="0" algn="l">
              <a:lnSpc>
                <a:spcPct val="94000"/>
              </a:lnSpc>
              <a:spcBef>
                <a:spcPts val="0"/>
              </a:spcBef>
              <a:spcAft>
                <a:spcPts val="0"/>
              </a:spcAft>
              <a:buNone/>
            </a:pPr>
            <a:r>
              <a:rPr lang="en-US" sz="2400">
                <a:solidFill>
                  <a:schemeClr val="dk1"/>
                </a:solidFill>
                <a:latin typeface="Twentieth Century"/>
                <a:ea typeface="Twentieth Century"/>
                <a:cs typeface="Twentieth Century"/>
                <a:sym typeface="Twentieth Century"/>
              </a:rPr>
              <a:t>COMPLICATIONS:</a:t>
            </a:r>
            <a:endParaRPr sz="2400">
              <a:solidFill>
                <a:schemeClr val="dk1"/>
              </a:solidFill>
              <a:latin typeface="Twentieth Century"/>
              <a:ea typeface="Twentieth Century"/>
              <a:cs typeface="Twentieth Century"/>
              <a:sym typeface="Twentieth Century"/>
            </a:endParaRPr>
          </a:p>
          <a:p>
            <a:pPr indent="0" lvl="0" marL="0" rtl="0" algn="l">
              <a:lnSpc>
                <a:spcPct val="94000"/>
              </a:lnSpc>
              <a:spcBef>
                <a:spcPts val="0"/>
              </a:spcBef>
              <a:spcAft>
                <a:spcPts val="0"/>
              </a:spcAft>
              <a:buNone/>
            </a:pPr>
            <a:r>
              <a:rPr lang="en-US" sz="2400">
                <a:solidFill>
                  <a:schemeClr val="dk1"/>
                </a:solidFill>
                <a:latin typeface="Twentieth Century"/>
                <a:ea typeface="Twentieth Century"/>
                <a:cs typeface="Twentieth Century"/>
                <a:sym typeface="Twentieth Century"/>
              </a:rPr>
              <a:t> airway obstruction due to enlargement of oropharyngeal lymphoid tissue, menin­gitis, seizures, ataxia, myocarditis, hemolytic anemia, thrombocytopenia, neutropenia, aplastic anemia, inter­stitial pneumonitis and pancreatitis.</a:t>
            </a:r>
            <a:endParaRPr sz="2400">
              <a:solidFill>
                <a:schemeClr val="dk2"/>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None/>
            </a:pPr>
            <a:r>
              <a:rPr lang="en-US" sz="2400">
                <a:solidFill>
                  <a:schemeClr val="dk1"/>
                </a:solidFill>
                <a:latin typeface="Twentieth Century"/>
                <a:ea typeface="Twentieth Century"/>
                <a:cs typeface="Twentieth Century"/>
                <a:sym typeface="Twentieth Century"/>
              </a:rPr>
              <a:t> </a:t>
            </a:r>
            <a:endParaRPr sz="2400">
              <a:solidFill>
                <a:schemeClr val="dk2"/>
              </a:solidFill>
              <a:latin typeface="Twentieth Century"/>
              <a:ea typeface="Twentieth Century"/>
              <a:cs typeface="Twentieth Century"/>
              <a:sym typeface="Twentieth Century"/>
            </a:endParaRPr>
          </a:p>
          <a:p>
            <a:pPr indent="0" lvl="0" marL="0" rtl="0" algn="l">
              <a:lnSpc>
                <a:spcPct val="94000"/>
              </a:lnSpc>
              <a:spcBef>
                <a:spcPts val="0"/>
              </a:spcBef>
              <a:spcAft>
                <a:spcPts val="0"/>
              </a:spcAft>
              <a:buNone/>
            </a:pPr>
            <a:r>
              <a:t/>
            </a:r>
            <a:endParaRPr sz="2400">
              <a:solidFill>
                <a:schemeClr val="dk1"/>
              </a:solidFill>
              <a:latin typeface="Twentieth Century"/>
              <a:ea typeface="Twentieth Century"/>
              <a:cs typeface="Twentieth Century"/>
              <a:sym typeface="Twentieth Century"/>
            </a:endParaRPr>
          </a:p>
        </p:txBody>
      </p:sp>
      <p:pic>
        <p:nvPicPr>
          <p:cNvPr id="522" name="Google Shape;522;p72"/>
          <p:cNvPicPr preferRelativeResize="0"/>
          <p:nvPr/>
        </p:nvPicPr>
        <p:blipFill>
          <a:blip r:embed="rId3">
            <a:alphaModFix/>
          </a:blip>
          <a:stretch>
            <a:fillRect/>
          </a:stretch>
        </p:blipFill>
        <p:spPr>
          <a:xfrm>
            <a:off x="5270150" y="1464425"/>
            <a:ext cx="6411001" cy="47252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3"/>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800"/>
              <a:buFont typeface="Twentieth Century"/>
              <a:buNone/>
            </a:pPr>
            <a:r>
              <a:rPr b="1" i="0" lang="en-US" sz="4800" u="none" cap="none" strike="noStrike">
                <a:solidFill>
                  <a:schemeClr val="accent6"/>
                </a:solidFill>
                <a:latin typeface="Twentieth Century"/>
                <a:ea typeface="Twentieth Century"/>
                <a:cs typeface="Twentieth Century"/>
                <a:sym typeface="Twentieth Century"/>
              </a:rPr>
              <a:t>ON PHYSICAL EXAMINATION</a:t>
            </a:r>
            <a:br>
              <a:rPr b="1" i="0" lang="en-US" sz="4800" u="none" strike="noStrike">
                <a:solidFill>
                  <a:schemeClr val="accent6"/>
                </a:solidFill>
                <a:latin typeface="Twentieth Century"/>
                <a:ea typeface="Twentieth Century"/>
                <a:cs typeface="Twentieth Century"/>
                <a:sym typeface="Twentieth Century"/>
              </a:rPr>
            </a:br>
            <a:r>
              <a:rPr b="1" lang="en-US" sz="4800">
                <a:solidFill>
                  <a:schemeClr val="accent6"/>
                </a:solidFill>
              </a:rPr>
              <a:t> </a:t>
            </a:r>
            <a:endParaRPr b="1" sz="4800">
              <a:solidFill>
                <a:schemeClr val="accent6"/>
              </a:solidFill>
            </a:endParaRPr>
          </a:p>
        </p:txBody>
      </p:sp>
      <p:sp>
        <p:nvSpPr>
          <p:cNvPr id="528" name="Google Shape;528;p73"/>
          <p:cNvSpPr txBox="1"/>
          <p:nvPr>
            <p:ph idx="1" type="body"/>
          </p:nvPr>
        </p:nvSpPr>
        <p:spPr>
          <a:xfrm>
            <a:off x="1371600" y="968375"/>
            <a:ext cx="9601200" cy="358140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2"/>
              </a:buClr>
              <a:buSzPts val="2000"/>
              <a:buNone/>
            </a:pPr>
            <a:r>
              <a:t/>
            </a:r>
            <a:endParaRPr b="1" i="0" sz="200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sz="2000" u="none" strike="noStrike">
                <a:solidFill>
                  <a:schemeClr val="dk1"/>
                </a:solidFill>
                <a:latin typeface="Century Schoolbook"/>
                <a:ea typeface="Century Schoolbook"/>
                <a:cs typeface="Century Schoolbook"/>
                <a:sym typeface="Century Schoolbook"/>
              </a:rPr>
              <a:t>●</a:t>
            </a:r>
            <a:r>
              <a:rPr b="1" i="0" lang="en-US" sz="2000" u="none" strike="noStrike">
                <a:solidFill>
                  <a:schemeClr val="dk1"/>
                </a:solidFill>
                <a:latin typeface="Twentieth Century"/>
                <a:ea typeface="Twentieth Century"/>
                <a:cs typeface="Twentieth Century"/>
                <a:sym typeface="Twentieth Century"/>
              </a:rPr>
              <a:t>The classic physical examination findings are generalized lymphadenopathy(90% of cases), splenomegaly (50% of cases), and hepatomegaly (10% of cases). </a:t>
            </a:r>
            <a:endParaRPr b="1" i="0" sz="20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sz="2000" u="none" strike="noStrike">
                <a:solidFill>
                  <a:schemeClr val="dk1"/>
                </a:solidFill>
                <a:latin typeface="Century Schoolbook"/>
                <a:ea typeface="Century Schoolbook"/>
                <a:cs typeface="Century Schoolbook"/>
                <a:sym typeface="Century Schoolbook"/>
              </a:rPr>
              <a:t>●</a:t>
            </a:r>
            <a:r>
              <a:rPr b="1" i="0" lang="en-US" sz="2000" u="none" strike="noStrike">
                <a:solidFill>
                  <a:schemeClr val="dk1"/>
                </a:solidFill>
                <a:latin typeface="Twentieth Century"/>
                <a:ea typeface="Twentieth Century"/>
                <a:cs typeface="Twentieth Century"/>
                <a:sym typeface="Twentieth Century"/>
              </a:rPr>
              <a:t>Lymphadenopathy occurs most commonly in the anterior and posterior cervical nodes and the submandibular lymph nodes and less commonly in the axillary and inguinal lymph nodes.</a:t>
            </a:r>
            <a:endParaRPr b="1" i="0" sz="20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sz="2000" u="none" strike="noStrike">
                <a:solidFill>
                  <a:schemeClr val="dk1"/>
                </a:solidFill>
                <a:latin typeface="Century Schoolbook"/>
                <a:ea typeface="Century Schoolbook"/>
                <a:cs typeface="Century Schoolbook"/>
                <a:sym typeface="Century Schoolbook"/>
              </a:rPr>
              <a:t>●</a:t>
            </a:r>
            <a:r>
              <a:rPr b="1" i="0" lang="en-US" sz="2000" u="none" strike="noStrike">
                <a:solidFill>
                  <a:schemeClr val="dk1"/>
                </a:solidFill>
                <a:latin typeface="Twentieth Century"/>
                <a:ea typeface="Twentieth Century"/>
                <a:cs typeface="Twentieth Century"/>
                <a:sym typeface="Twentieth Century"/>
              </a:rPr>
              <a:t>Although liver enzymes are often elevated, symptomatic hepatitis or jaundice is uncommon. </a:t>
            </a:r>
            <a:endParaRPr b="1" i="0" sz="20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sz="2000" u="none" strike="noStrike">
                <a:solidFill>
                  <a:schemeClr val="dk1"/>
                </a:solidFill>
                <a:latin typeface="Century Schoolbook"/>
                <a:ea typeface="Century Schoolbook"/>
                <a:cs typeface="Century Schoolbook"/>
                <a:sym typeface="Century Schoolbook"/>
              </a:rPr>
              <a:t>●</a:t>
            </a:r>
            <a:r>
              <a:rPr b="1" i="0" lang="en-US" sz="2000" u="none" strike="noStrike">
                <a:solidFill>
                  <a:schemeClr val="dk1"/>
                </a:solidFill>
                <a:latin typeface="Twentieth Century"/>
                <a:ea typeface="Twentieth Century"/>
                <a:cs typeface="Twentieth Century"/>
                <a:sym typeface="Twentieth Century"/>
              </a:rPr>
              <a:t> Splenomegaly to 2-3 cm below the costal margin is typical (15–65% of cases); massive enlargement is uncommon. </a:t>
            </a:r>
            <a:endParaRPr b="1" i="0" sz="20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sz="2000" u="none" strike="noStrike">
                <a:solidFill>
                  <a:schemeClr val="dk1"/>
                </a:solidFill>
                <a:latin typeface="Century Schoolbook"/>
                <a:ea typeface="Century Schoolbook"/>
                <a:cs typeface="Century Schoolbook"/>
                <a:sym typeface="Century Schoolbook"/>
              </a:rPr>
              <a:t>●</a:t>
            </a:r>
            <a:r>
              <a:rPr b="1" i="0" lang="en-US" sz="2000" u="none" strike="noStrike">
                <a:solidFill>
                  <a:schemeClr val="dk1"/>
                </a:solidFill>
                <a:latin typeface="Twentieth Century"/>
                <a:ea typeface="Twentieth Century"/>
                <a:cs typeface="Twentieth Century"/>
                <a:sym typeface="Twentieth Century"/>
              </a:rPr>
              <a:t>The sore throat is often accompanied by moderate to severe pharyngitis with marked tonsillar enlargement, occasionally with exudates.</a:t>
            </a:r>
            <a:endParaRPr b="1" i="0" sz="20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sz="2000" u="none" strike="noStrike">
                <a:solidFill>
                  <a:schemeClr val="dk1"/>
                </a:solidFill>
                <a:latin typeface="Century Schoolbook"/>
                <a:ea typeface="Century Schoolbook"/>
                <a:cs typeface="Century Schoolbook"/>
                <a:sym typeface="Century Schoolbook"/>
              </a:rPr>
              <a:t>●</a:t>
            </a:r>
            <a:r>
              <a:rPr b="1" i="0" lang="en-US" sz="2000" u="none" strike="noStrike">
                <a:solidFill>
                  <a:schemeClr val="dk1"/>
                </a:solidFill>
                <a:latin typeface="Twentieth Century"/>
                <a:ea typeface="Twentieth Century"/>
                <a:cs typeface="Twentieth Century"/>
                <a:sym typeface="Twentieth Century"/>
              </a:rPr>
              <a:t>Other clinical findings may include rashes and edema of the eyelids.</a:t>
            </a:r>
            <a:endParaRPr b="1" i="0" sz="20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sz="2000" u="none" strike="noStrike">
                <a:solidFill>
                  <a:schemeClr val="dk1"/>
                </a:solidFill>
                <a:latin typeface="Twentieth Century"/>
                <a:ea typeface="Twentieth Century"/>
                <a:cs typeface="Twentieth Century"/>
                <a:sym typeface="Twentieth Century"/>
              </a:rPr>
              <a:t>● Patients with infectious mononucleosis who are treated with ampicillin or amoxicillin may experience an ampicillin rash, which may also occur with other β-lactam antibiotics.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2" name="Shape 532"/>
        <p:cNvGrpSpPr/>
        <p:nvPr/>
      </p:nvGrpSpPr>
      <p:grpSpPr>
        <a:xfrm>
          <a:off x="0" y="0"/>
          <a:ext cx="0" cy="0"/>
          <a:chOff x="0" y="0"/>
          <a:chExt cx="0" cy="0"/>
        </a:xfrm>
      </p:grpSpPr>
      <p:grpSp>
        <p:nvGrpSpPr>
          <p:cNvPr id="533" name="Google Shape;533;p74"/>
          <p:cNvGrpSpPr/>
          <p:nvPr/>
        </p:nvGrpSpPr>
        <p:grpSpPr>
          <a:xfrm>
            <a:off x="752858" y="744469"/>
            <a:ext cx="10674117" cy="5349671"/>
            <a:chOff x="752858" y="744469"/>
            <a:chExt cx="10674117" cy="5349671"/>
          </a:xfrm>
        </p:grpSpPr>
        <p:sp>
          <p:nvSpPr>
            <p:cNvPr id="534" name="Google Shape;534;p74"/>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535" name="Google Shape;535;p74"/>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6" name="Google Shape;536;p74"/>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537" name="Google Shape;537;p74"/>
          <p:cNvSpPr txBox="1"/>
          <p:nvPr>
            <p:ph type="title"/>
          </p:nvPr>
        </p:nvSpPr>
        <p:spPr>
          <a:xfrm>
            <a:off x="752858" y="4736961"/>
            <a:ext cx="10720685" cy="936769"/>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chemeClr val="accent6"/>
              </a:buClr>
              <a:buSzPts val="2800"/>
              <a:buFont typeface="Twentieth Century"/>
              <a:buNone/>
            </a:pPr>
            <a:r>
              <a:rPr b="1" i="0" lang="en-US" sz="2800" u="none" strike="noStrike">
                <a:solidFill>
                  <a:schemeClr val="accent6"/>
                </a:solidFill>
                <a:latin typeface="Twentieth Century"/>
                <a:ea typeface="Twentieth Century"/>
                <a:cs typeface="Twentieth Century"/>
                <a:sym typeface="Twentieth Century"/>
              </a:rPr>
              <a:t>Examination shows pharyngeal inflammation with exudates and petechiae at the junction of soft and hard palate</a:t>
            </a:r>
            <a:endParaRPr b="1" sz="2800" cap="none">
              <a:solidFill>
                <a:schemeClr val="accent6"/>
              </a:solidFill>
            </a:endParaRPr>
          </a:p>
        </p:txBody>
      </p:sp>
      <p:pic>
        <p:nvPicPr>
          <p:cNvPr id="538" name="Google Shape;538;p74"/>
          <p:cNvPicPr preferRelativeResize="0"/>
          <p:nvPr>
            <p:ph idx="1" type="body"/>
          </p:nvPr>
        </p:nvPicPr>
        <p:blipFill rotWithShape="1">
          <a:blip r:embed="rId3">
            <a:alphaModFix/>
          </a:blip>
          <a:srcRect b="15091" l="0" r="0" t="21240"/>
          <a:stretch/>
        </p:blipFill>
        <p:spPr>
          <a:xfrm>
            <a:off x="20" y="10"/>
            <a:ext cx="6050260" cy="4187119"/>
          </a:xfrm>
          <a:prstGeom prst="rect">
            <a:avLst/>
          </a:prstGeom>
          <a:noFill/>
          <a:ln>
            <a:noFill/>
          </a:ln>
        </p:spPr>
      </p:pic>
      <p:pic>
        <p:nvPicPr>
          <p:cNvPr id="539" name="Google Shape;539;p74"/>
          <p:cNvPicPr preferRelativeResize="0"/>
          <p:nvPr/>
        </p:nvPicPr>
        <p:blipFill rotWithShape="1">
          <a:blip r:embed="rId4">
            <a:alphaModFix/>
          </a:blip>
          <a:srcRect b="2" l="0" r="3051" t="0"/>
          <a:stretch/>
        </p:blipFill>
        <p:spPr>
          <a:xfrm>
            <a:off x="6141720" y="10"/>
            <a:ext cx="6050280" cy="4187119"/>
          </a:xfrm>
          <a:prstGeom prst="rect">
            <a:avLst/>
          </a:prstGeom>
          <a:noFill/>
          <a:ln>
            <a:noFill/>
          </a:ln>
        </p:spPr>
      </p:pic>
      <p:sp>
        <p:nvSpPr>
          <p:cNvPr id="540" name="Google Shape;540;p74"/>
          <p:cNvSpPr/>
          <p:nvPr/>
        </p:nvSpPr>
        <p:spPr>
          <a:xfrm rot="10800000">
            <a:off x="434936" y="4446551"/>
            <a:ext cx="1957171" cy="1103687"/>
          </a:xfrm>
          <a:custGeom>
            <a:rect b="b" l="l" r="r" t="t"/>
            <a:pathLst>
              <a:path extrusionOk="0" h="1137821" w="2017702">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dk2">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74"/>
          <p:cNvSpPr/>
          <p:nvPr/>
        </p:nvSpPr>
        <p:spPr>
          <a:xfrm>
            <a:off x="9796837" y="5311230"/>
            <a:ext cx="2042265" cy="1213486"/>
          </a:xfrm>
          <a:custGeom>
            <a:rect b="b" l="l" r="r" t="t"/>
            <a:pathLst>
              <a:path extrusionOk="0" h="1251016" w="2105428">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dk2">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graphicFrame>
        <p:nvGraphicFramePr>
          <p:cNvPr id="159" name="Google Shape;159;p21"/>
          <p:cNvGraphicFramePr/>
          <p:nvPr/>
        </p:nvGraphicFramePr>
        <p:xfrm>
          <a:off x="1530349" y="1598084"/>
          <a:ext cx="3000000" cy="3000000"/>
        </p:xfrm>
        <a:graphic>
          <a:graphicData uri="http://schemas.openxmlformats.org/drawingml/2006/table">
            <a:tbl>
              <a:tblPr bandRow="1" firstRow="1">
                <a:noFill/>
                <a:tableStyleId>{AB4ED200-7FD9-4FD0-9CBF-9C1B8C284EB2}</a:tableStyleId>
              </a:tblPr>
              <a:tblGrid>
                <a:gridCol w="4800600"/>
                <a:gridCol w="4800600"/>
              </a:tblGrid>
              <a:tr h="915450">
                <a:tc>
                  <a:txBody>
                    <a:bodyPr/>
                    <a:lstStyle/>
                    <a:p>
                      <a:pPr indent="0" lvl="0" marL="0" marR="0" rtl="0" algn="ctr">
                        <a:spcBef>
                          <a:spcPts val="0"/>
                        </a:spcBef>
                        <a:spcAft>
                          <a:spcPts val="0"/>
                        </a:spcAft>
                        <a:buNone/>
                      </a:pPr>
                      <a:r>
                        <a:rPr lang="en-US" sz="2400" u="none" cap="none" strike="noStrike"/>
                        <a:t>Brucellosis </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Bacterial</a:t>
                      </a:r>
                      <a:r>
                        <a:rPr lang="en-US" sz="2000" u="none" cap="none" strike="noStrike"/>
                        <a:t> </a:t>
                      </a:r>
                      <a:endParaRPr sz="2000" u="none" cap="none" strike="noStrike"/>
                    </a:p>
                  </a:txBody>
                  <a:tcPr marT="45725" marB="45725" marR="91450" marL="91450"/>
                </a:tc>
              </a:tr>
              <a:tr h="915450">
                <a:tc>
                  <a:txBody>
                    <a:bodyPr/>
                    <a:lstStyle/>
                    <a:p>
                      <a:pPr indent="0" lvl="0" marL="0" marR="0" rtl="0" algn="ctr">
                        <a:spcBef>
                          <a:spcPts val="0"/>
                        </a:spcBef>
                        <a:spcAft>
                          <a:spcPts val="0"/>
                        </a:spcAft>
                        <a:buNone/>
                      </a:pPr>
                      <a:r>
                        <a:rPr lang="en-US" sz="2400" u="none" cap="none" strike="noStrike"/>
                        <a:t>Typhoid fever </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Bacterial </a:t>
                      </a:r>
                      <a:endParaRPr sz="2400" u="none" cap="none" strike="noStrike"/>
                    </a:p>
                  </a:txBody>
                  <a:tcPr marT="45725" marB="45725" marR="91450" marL="91450"/>
                </a:tc>
              </a:tr>
              <a:tr h="915450">
                <a:tc>
                  <a:txBody>
                    <a:bodyPr/>
                    <a:lstStyle/>
                    <a:p>
                      <a:pPr indent="0" lvl="0" marL="0" marR="0" rtl="0" algn="ctr">
                        <a:spcBef>
                          <a:spcPts val="0"/>
                        </a:spcBef>
                        <a:spcAft>
                          <a:spcPts val="0"/>
                        </a:spcAft>
                        <a:buNone/>
                      </a:pPr>
                      <a:r>
                        <a:rPr b="0" i="0" lang="en-US" sz="2400" u="none" cap="none" strike="noStrike">
                          <a:solidFill>
                            <a:schemeClr val="dk1"/>
                          </a:solidFill>
                          <a:latin typeface="Libre Franklin"/>
                          <a:ea typeface="Libre Franklin"/>
                          <a:cs typeface="Libre Franklin"/>
                          <a:sym typeface="Libre Franklin"/>
                        </a:rPr>
                        <a:t>INFECTIOUS MONONUCLEOSIS</a:t>
                      </a:r>
                      <a:endParaRPr b="0" sz="2400" u="none" cap="none" strike="noStrike">
                        <a:solidFill>
                          <a:schemeClr val="dk1"/>
                        </a:solidFill>
                        <a:latin typeface="Libre Franklin"/>
                        <a:ea typeface="Libre Franklin"/>
                        <a:cs typeface="Libre Franklin"/>
                        <a:sym typeface="Libre Franklin"/>
                      </a:endParaRPr>
                    </a:p>
                  </a:txBody>
                  <a:tcPr marT="45725" marB="45725" marR="91450" marL="91450"/>
                </a:tc>
                <a:tc>
                  <a:txBody>
                    <a:bodyPr/>
                    <a:lstStyle/>
                    <a:p>
                      <a:pPr indent="0" lvl="0" marL="0" marR="0" rtl="0" algn="ctr">
                        <a:spcBef>
                          <a:spcPts val="0"/>
                        </a:spcBef>
                        <a:spcAft>
                          <a:spcPts val="0"/>
                        </a:spcAft>
                        <a:buNone/>
                      </a:pPr>
                      <a:r>
                        <a:rPr lang="en-US" sz="2400" u="none" cap="none" strike="noStrike"/>
                        <a:t>Viral </a:t>
                      </a:r>
                      <a:endParaRPr sz="2400" u="none" cap="none" strike="noStrike"/>
                    </a:p>
                  </a:txBody>
                  <a:tcPr marT="45725" marB="45725" marR="91450" marL="91450"/>
                </a:tc>
              </a:tr>
              <a:tr h="915450">
                <a:tc>
                  <a:txBody>
                    <a:bodyPr/>
                    <a:lstStyle/>
                    <a:p>
                      <a:pPr indent="0" lvl="0" marL="0" marR="0" rtl="0" algn="ctr">
                        <a:spcBef>
                          <a:spcPts val="0"/>
                        </a:spcBef>
                        <a:spcAft>
                          <a:spcPts val="0"/>
                        </a:spcAft>
                        <a:buNone/>
                      </a:pPr>
                      <a:r>
                        <a:rPr b="0" i="0" lang="en-US" sz="2400" u="none" cap="none" strike="noStrike">
                          <a:solidFill>
                            <a:srgbClr val="000000"/>
                          </a:solidFill>
                          <a:latin typeface="Libre Franklin"/>
                          <a:ea typeface="Libre Franklin"/>
                          <a:cs typeface="Libre Franklin"/>
                          <a:sym typeface="Libre Franklin"/>
                        </a:rPr>
                        <a:t>leishmaniasis</a:t>
                      </a:r>
                      <a:endParaRPr b="0" sz="2400" u="none" cap="none" strike="noStrike">
                        <a:latin typeface="Libre Franklin"/>
                        <a:ea typeface="Libre Franklin"/>
                        <a:cs typeface="Libre Franklin"/>
                        <a:sym typeface="Libre Franklin"/>
                      </a:endParaRPr>
                    </a:p>
                  </a:txBody>
                  <a:tcPr marT="45725" marB="45725" marR="91450" marL="91450"/>
                </a:tc>
                <a:tc>
                  <a:txBody>
                    <a:bodyPr/>
                    <a:lstStyle/>
                    <a:p>
                      <a:pPr indent="0" lvl="0" marL="0" marR="0" rtl="0" algn="ctr">
                        <a:spcBef>
                          <a:spcPts val="0"/>
                        </a:spcBef>
                        <a:spcAft>
                          <a:spcPts val="0"/>
                        </a:spcAft>
                        <a:buNone/>
                      </a:pPr>
                      <a:r>
                        <a:rPr b="0" i="0" lang="en-US" sz="2400" u="none" cap="none" strike="noStrike">
                          <a:solidFill>
                            <a:srgbClr val="4D5156"/>
                          </a:solidFill>
                          <a:latin typeface="Roboto"/>
                          <a:ea typeface="Roboto"/>
                          <a:cs typeface="Roboto"/>
                          <a:sym typeface="Roboto"/>
                        </a:rPr>
                        <a:t>parasitic</a:t>
                      </a:r>
                      <a:endParaRPr b="0" sz="2400" u="none" cap="none" strike="noStrike"/>
                    </a:p>
                  </a:txBody>
                  <a:tcPr marT="45725" marB="45725" marR="91450" marL="91450"/>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5" name="Shape 545"/>
        <p:cNvGrpSpPr/>
        <p:nvPr/>
      </p:nvGrpSpPr>
      <p:grpSpPr>
        <a:xfrm>
          <a:off x="0" y="0"/>
          <a:ext cx="0" cy="0"/>
          <a:chOff x="0" y="0"/>
          <a:chExt cx="0" cy="0"/>
        </a:xfrm>
      </p:grpSpPr>
      <p:sp>
        <p:nvSpPr>
          <p:cNvPr id="546" name="Google Shape;546;p75"/>
          <p:cNvSpPr/>
          <p:nvPr/>
        </p:nvSpPr>
        <p:spPr>
          <a:xfrm>
            <a:off x="6531450" y="4060725"/>
            <a:ext cx="5290500" cy="2699400"/>
          </a:xfrm>
          <a:prstGeom prst="rect">
            <a:avLst/>
          </a:prstGeom>
          <a:solidFill>
            <a:schemeClr val="lt2"/>
          </a:solidFill>
          <a:ln>
            <a:noFill/>
          </a:ln>
        </p:spPr>
        <p:txBody>
          <a:bodyPr anchorCtr="0" anchor="ctr" bIns="45700" lIns="91425" spcFirstLastPara="1" rIns="91425" wrap="square" tIns="45700">
            <a:noAutofit/>
          </a:bodyPr>
          <a:lstStyle/>
          <a:p>
            <a:pPr indent="0" lvl="0" marL="0" rtl="0" algn="ctr">
              <a:lnSpc>
                <a:spcPct val="89000"/>
              </a:lnSpc>
              <a:spcBef>
                <a:spcPts val="0"/>
              </a:spcBef>
              <a:spcAft>
                <a:spcPts val="0"/>
              </a:spcAft>
              <a:buClr>
                <a:schemeClr val="accent6"/>
              </a:buClr>
              <a:buSzPts val="3200"/>
              <a:buFont typeface="Twentieth Century"/>
              <a:buNone/>
            </a:pPr>
            <a:r>
              <a:rPr b="1" lang="en-US" sz="3000">
                <a:solidFill>
                  <a:schemeClr val="accent6"/>
                </a:solidFill>
                <a:latin typeface="Twentieth Century"/>
                <a:ea typeface="Twentieth Century"/>
                <a:cs typeface="Twentieth Century"/>
                <a:sym typeface="Twentieth Century"/>
              </a:rPr>
              <a:t>Amoxicillin-induced rash in Epstein-Barr virus infection. Morbilliform maculopapular rash on the leg.</a:t>
            </a:r>
            <a:endParaRPr sz="3000">
              <a:solidFill>
                <a:schemeClr val="accent6"/>
              </a:solidFill>
              <a:latin typeface="Libre Franklin"/>
              <a:ea typeface="Libre Franklin"/>
              <a:cs typeface="Libre Franklin"/>
              <a:sym typeface="Libre Franklin"/>
            </a:endParaRPr>
          </a:p>
        </p:txBody>
      </p:sp>
      <p:sp>
        <p:nvSpPr>
          <p:cNvPr id="547" name="Google Shape;547;p75"/>
          <p:cNvSpPr txBox="1"/>
          <p:nvPr>
            <p:ph type="title"/>
          </p:nvPr>
        </p:nvSpPr>
        <p:spPr>
          <a:xfrm>
            <a:off x="-164537" y="5621550"/>
            <a:ext cx="6596700" cy="491700"/>
          </a:xfrm>
          <a:prstGeom prst="rect">
            <a:avLst/>
          </a:prstGeom>
          <a:noFill/>
          <a:ln>
            <a:noFill/>
          </a:ln>
        </p:spPr>
        <p:txBody>
          <a:bodyPr anchorCtr="0" anchor="b" bIns="45700" lIns="91425" spcFirstLastPara="1" rIns="91425" wrap="square" tIns="45700">
            <a:noAutofit/>
          </a:bodyPr>
          <a:lstStyle/>
          <a:p>
            <a:pPr indent="0" lvl="0" marL="0" rtl="0" algn="ctr">
              <a:lnSpc>
                <a:spcPct val="89000"/>
              </a:lnSpc>
              <a:spcBef>
                <a:spcPts val="0"/>
              </a:spcBef>
              <a:spcAft>
                <a:spcPts val="0"/>
              </a:spcAft>
              <a:buClr>
                <a:schemeClr val="accent6"/>
              </a:buClr>
              <a:buSzPts val="3600"/>
              <a:buFont typeface="Twentieth Century"/>
              <a:buNone/>
            </a:pPr>
            <a:r>
              <a:rPr b="1" i="0" lang="en-US" sz="2700" u="none" cap="none" strike="noStrike">
                <a:solidFill>
                  <a:schemeClr val="accent6"/>
                </a:solidFill>
                <a:latin typeface="Calibri"/>
                <a:ea typeface="Calibri"/>
                <a:cs typeface="Calibri"/>
                <a:sym typeface="Calibri"/>
              </a:rPr>
              <a:t>MACULOPAPULAR  RASHES ARE SEEN IN 3-15% CASES AND IN 80% OF THOSE WHO HAVE RECEIVED AMPICILLIN OR AMOXICILLIN.</a:t>
            </a:r>
            <a:endParaRPr b="1" sz="2700">
              <a:solidFill>
                <a:schemeClr val="accent6"/>
              </a:solidFill>
              <a:latin typeface="Calibri"/>
              <a:ea typeface="Calibri"/>
              <a:cs typeface="Calibri"/>
              <a:sym typeface="Calibri"/>
            </a:endParaRPr>
          </a:p>
        </p:txBody>
      </p:sp>
      <p:pic>
        <p:nvPicPr>
          <p:cNvPr id="548" name="Google Shape;548;p75"/>
          <p:cNvPicPr preferRelativeResize="0"/>
          <p:nvPr/>
        </p:nvPicPr>
        <p:blipFill rotWithShape="1">
          <a:blip r:embed="rId3">
            <a:alphaModFix/>
          </a:blip>
          <a:srcRect b="0" l="0" r="0" t="0"/>
          <a:stretch/>
        </p:blipFill>
        <p:spPr>
          <a:xfrm>
            <a:off x="258725" y="371125"/>
            <a:ext cx="5456276" cy="3601150"/>
          </a:xfrm>
          <a:prstGeom prst="rect">
            <a:avLst/>
          </a:prstGeom>
          <a:noFill/>
          <a:ln>
            <a:noFill/>
          </a:ln>
        </p:spPr>
      </p:pic>
      <p:pic>
        <p:nvPicPr>
          <p:cNvPr id="549" name="Google Shape;549;p75"/>
          <p:cNvPicPr preferRelativeResize="0"/>
          <p:nvPr>
            <p:ph idx="1" type="body"/>
          </p:nvPr>
        </p:nvPicPr>
        <p:blipFill rotWithShape="1">
          <a:blip r:embed="rId4">
            <a:alphaModFix/>
          </a:blip>
          <a:srcRect b="0" l="0" r="0" t="0"/>
          <a:stretch/>
        </p:blipFill>
        <p:spPr>
          <a:xfrm>
            <a:off x="6448500" y="239850"/>
            <a:ext cx="5456400" cy="4092300"/>
          </a:xfrm>
          <a:prstGeom prst="rect">
            <a:avLst/>
          </a:prstGeom>
          <a:noFill/>
          <a:ln>
            <a:noFill/>
          </a:ln>
        </p:spPr>
      </p:pic>
      <p:sp>
        <p:nvSpPr>
          <p:cNvPr id="550" name="Google Shape;550;p75"/>
          <p:cNvSpPr txBox="1"/>
          <p:nvPr/>
        </p:nvSpPr>
        <p:spPr>
          <a:xfrm>
            <a:off x="-1208325" y="1632850"/>
            <a:ext cx="940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ibre Franklin"/>
              <a:ea typeface="Libre Franklin"/>
              <a:cs typeface="Libre Franklin"/>
              <a:sym typeface="Libre Franklin"/>
            </a:endParaRPr>
          </a:p>
        </p:txBody>
      </p:sp>
      <p:sp>
        <p:nvSpPr>
          <p:cNvPr id="551" name="Google Shape;551;p75"/>
          <p:cNvSpPr txBox="1"/>
          <p:nvPr/>
        </p:nvSpPr>
        <p:spPr>
          <a:xfrm>
            <a:off x="-555175" y="1861450"/>
            <a:ext cx="940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ibre Franklin"/>
              <a:ea typeface="Libre Franklin"/>
              <a:cs typeface="Libre Franklin"/>
              <a:sym typeface="Libre Franklin"/>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6"/>
          <p:cNvSpPr txBox="1"/>
          <p:nvPr>
            <p:ph type="title"/>
          </p:nvPr>
        </p:nvSpPr>
        <p:spPr>
          <a:xfrm>
            <a:off x="1295400" y="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400"/>
              <a:buFont typeface="Twentieth Century"/>
              <a:buNone/>
            </a:pPr>
            <a:r>
              <a:rPr b="1" i="0" lang="en-US" u="none" cap="none" strike="noStrike">
                <a:solidFill>
                  <a:schemeClr val="accent6"/>
                </a:solidFill>
                <a:latin typeface="Twentieth Century"/>
                <a:ea typeface="Twentieth Century"/>
                <a:cs typeface="Twentieth Century"/>
                <a:sym typeface="Twentieth Century"/>
              </a:rPr>
              <a:t>DIAGNOSIS AND INVESTIGATIONS</a:t>
            </a:r>
            <a:endParaRPr>
              <a:solidFill>
                <a:schemeClr val="accent6"/>
              </a:solidFill>
            </a:endParaRPr>
          </a:p>
        </p:txBody>
      </p:sp>
      <p:sp>
        <p:nvSpPr>
          <p:cNvPr id="557" name="Google Shape;557;p76"/>
          <p:cNvSpPr txBox="1"/>
          <p:nvPr>
            <p:ph idx="1" type="body"/>
          </p:nvPr>
        </p:nvSpPr>
        <p:spPr>
          <a:xfrm>
            <a:off x="1371600" y="990600"/>
            <a:ext cx="10385100" cy="385890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000"/>
              <a:buNone/>
            </a:pPr>
            <a:r>
              <a:rPr i="0" lang="en-US" u="none" strike="noStrike">
                <a:solidFill>
                  <a:schemeClr val="dk1"/>
                </a:solidFill>
                <a:latin typeface="Twentieth Century"/>
                <a:ea typeface="Twentieth Century"/>
                <a:cs typeface="Twentieth Century"/>
                <a:sym typeface="Twentieth Century"/>
              </a:rPr>
              <a:t>Diagnosis can be made by the presence of classical clinical symptoms with atypical lymphocytosis in the peripheral blood. The diagnosis is usually confirmed by </a:t>
            </a:r>
            <a:r>
              <a:rPr b="1" i="0" lang="en-US" u="sng" strike="noStrike">
                <a:solidFill>
                  <a:schemeClr val="dk1"/>
                </a:solidFill>
                <a:latin typeface="Twentieth Century"/>
                <a:ea typeface="Twentieth Century"/>
                <a:cs typeface="Twentieth Century"/>
                <a:sym typeface="Twentieth Century"/>
              </a:rPr>
              <a:t>serologic testing.</a:t>
            </a:r>
            <a:endParaRPr b="1" i="0" u="sng" strike="noStrike">
              <a:solidFill>
                <a:schemeClr val="dk1"/>
              </a:solidFill>
              <a:latin typeface="Arial"/>
              <a:ea typeface="Arial"/>
              <a:cs typeface="Arial"/>
              <a:sym typeface="Arial"/>
            </a:endParaRPr>
          </a:p>
          <a:p>
            <a:pPr indent="0" lvl="0" marL="0" rtl="0" algn="l">
              <a:lnSpc>
                <a:spcPct val="94000"/>
              </a:lnSpc>
              <a:spcBef>
                <a:spcPts val="1200"/>
              </a:spcBef>
              <a:spcAft>
                <a:spcPts val="0"/>
              </a:spcAft>
              <a:buClr>
                <a:schemeClr val="dk1"/>
              </a:buClr>
              <a:buSzPts val="2000"/>
              <a:buNone/>
            </a:pPr>
            <a:r>
              <a:rPr i="0" lang="en-US" u="none" strike="noStrike">
                <a:solidFill>
                  <a:schemeClr val="dk1"/>
                </a:solidFill>
                <a:latin typeface="Arial"/>
                <a:ea typeface="Arial"/>
                <a:cs typeface="Arial"/>
                <a:sym typeface="Arial"/>
              </a:rPr>
              <a:t>●</a:t>
            </a:r>
            <a:r>
              <a:rPr i="0" lang="en-US" u="none" strike="noStrike">
                <a:solidFill>
                  <a:schemeClr val="dk1"/>
                </a:solidFill>
                <a:latin typeface="Twentieth Century"/>
                <a:ea typeface="Twentieth Century"/>
                <a:cs typeface="Twentieth Century"/>
                <a:sym typeface="Twentieth Century"/>
              </a:rPr>
              <a:t>Clinical manifestation as mentioned.</a:t>
            </a:r>
            <a:endParaRPr i="0" u="none" strike="noStrike">
              <a:solidFill>
                <a:schemeClr val="dk1"/>
              </a:solidFill>
              <a:latin typeface="Arial"/>
              <a:ea typeface="Arial"/>
              <a:cs typeface="Arial"/>
              <a:sym typeface="Arial"/>
            </a:endParaRPr>
          </a:p>
          <a:p>
            <a:pPr indent="0" lvl="0" marL="0" rtl="0" algn="l">
              <a:lnSpc>
                <a:spcPct val="94000"/>
              </a:lnSpc>
              <a:spcBef>
                <a:spcPts val="1200"/>
              </a:spcBef>
              <a:spcAft>
                <a:spcPts val="0"/>
              </a:spcAft>
              <a:buClr>
                <a:schemeClr val="dk1"/>
              </a:buClr>
              <a:buSzPts val="2000"/>
              <a:buNone/>
            </a:pPr>
            <a:r>
              <a:rPr b="1" i="0" lang="en-US" u="sng" strike="noStrike">
                <a:solidFill>
                  <a:schemeClr val="dk1"/>
                </a:solidFill>
                <a:latin typeface="Arial"/>
                <a:ea typeface="Arial"/>
                <a:cs typeface="Arial"/>
                <a:sym typeface="Arial"/>
              </a:rPr>
              <a:t>●</a:t>
            </a:r>
            <a:r>
              <a:rPr b="1" i="0" lang="en-US" u="sng" strike="noStrike">
                <a:solidFill>
                  <a:schemeClr val="dk1"/>
                </a:solidFill>
                <a:latin typeface="Twentieth Century"/>
                <a:ea typeface="Twentieth Century"/>
                <a:cs typeface="Twentieth Century"/>
                <a:sym typeface="Twentieth Century"/>
              </a:rPr>
              <a:t>CBC</a:t>
            </a:r>
            <a:r>
              <a:rPr i="0" lang="en-US" u="none" strike="noStrike">
                <a:solidFill>
                  <a:schemeClr val="dk1"/>
                </a:solidFill>
                <a:latin typeface="Twentieth Century"/>
                <a:ea typeface="Twentieth Century"/>
                <a:cs typeface="Twentieth Century"/>
                <a:sym typeface="Twentieth Century"/>
              </a:rPr>
              <a:t>: *Heterophile </a:t>
            </a:r>
            <a:r>
              <a:rPr b="1" i="0" lang="en-US" u="none" strike="noStrike">
                <a:solidFill>
                  <a:schemeClr val="dk1"/>
                </a:solidFill>
                <a:latin typeface="Twentieth Century"/>
                <a:ea typeface="Twentieth Century"/>
                <a:cs typeface="Twentieth Century"/>
                <a:sym typeface="Twentieth Century"/>
              </a:rPr>
              <a:t>antibodies </a:t>
            </a:r>
            <a:r>
              <a:rPr lang="en-US">
                <a:solidFill>
                  <a:schemeClr val="dk1"/>
                </a:solidFill>
                <a:latin typeface="Twentieth Century"/>
                <a:ea typeface="Twentieth Century"/>
                <a:cs typeface="Twentieth Century"/>
                <a:sym typeface="Twentieth Century"/>
              </a:rPr>
              <a:t>or specific EBV antibodies</a:t>
            </a:r>
            <a:r>
              <a:rPr lang="en-US">
                <a:solidFill>
                  <a:schemeClr val="dk1"/>
                </a:solidFill>
                <a:latin typeface="Twentieth Century"/>
                <a:ea typeface="Twentieth Century"/>
                <a:cs typeface="Twentieth Century"/>
                <a:sym typeface="Twentieth Century"/>
              </a:rPr>
              <a:t>*viral capsid IgM  *viral capsid IgG</a:t>
            </a:r>
            <a:r>
              <a:rPr lang="en-US">
                <a:solidFill>
                  <a:schemeClr val="dk1"/>
                </a:solidFill>
                <a:latin typeface="Twentieth Century"/>
                <a:ea typeface="Twentieth Century"/>
                <a:cs typeface="Twentieth Century"/>
                <a:sym typeface="Twentieth Century"/>
              </a:rPr>
              <a:t> </a:t>
            </a:r>
            <a:r>
              <a:rPr i="0" lang="en-US" u="none" strike="noStrike">
                <a:solidFill>
                  <a:schemeClr val="dk1"/>
                </a:solidFill>
                <a:latin typeface="Twentieth Century"/>
                <a:ea typeface="Twentieth Century"/>
                <a:cs typeface="Twentieth Century"/>
                <a:sym typeface="Twentieth Century"/>
              </a:rPr>
              <a:t>(monospot test),,,, </a:t>
            </a:r>
            <a:endParaRPr i="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000"/>
              <a:buNone/>
            </a:pPr>
            <a:r>
              <a:rPr i="0" lang="en-US" u="none" strike="noStrike">
                <a:solidFill>
                  <a:schemeClr val="dk1"/>
                </a:solidFill>
                <a:latin typeface="Twentieth Century"/>
                <a:ea typeface="Twentieth Century"/>
                <a:cs typeface="Twentieth Century"/>
                <a:sym typeface="Twentieth Century"/>
              </a:rPr>
              <a:t>     *</a:t>
            </a:r>
            <a:r>
              <a:rPr b="1" i="0" lang="en-US" u="none" strike="noStrike">
                <a:solidFill>
                  <a:schemeClr val="dk1"/>
                </a:solidFill>
                <a:latin typeface="Twentieth Century"/>
                <a:ea typeface="Twentieth Century"/>
                <a:cs typeface="Twentieth Century"/>
                <a:sym typeface="Twentieth Century"/>
              </a:rPr>
              <a:t>leukocytosis</a:t>
            </a:r>
            <a:r>
              <a:rPr i="0" lang="en-US" u="none" strike="noStrike">
                <a:solidFill>
                  <a:schemeClr val="dk1"/>
                </a:solidFill>
                <a:latin typeface="Twentieth Century"/>
                <a:ea typeface="Twentieth Century"/>
                <a:cs typeface="Twentieth Century"/>
                <a:sym typeface="Twentieth Century"/>
              </a:rPr>
              <a:t> of 10,000–20,000 cells/mm3, of which at least ⅔ are </a:t>
            </a:r>
            <a:r>
              <a:rPr b="1" i="0" lang="en-US" u="none" strike="noStrike">
                <a:solidFill>
                  <a:schemeClr val="dk1"/>
                </a:solidFill>
                <a:latin typeface="Twentieth Century"/>
                <a:ea typeface="Twentieth Century"/>
                <a:cs typeface="Twentieth Century"/>
                <a:sym typeface="Twentieth Century"/>
              </a:rPr>
              <a:t>lymphocytes</a:t>
            </a:r>
            <a:r>
              <a:rPr i="0" lang="en-US" u="none" strike="noStrike">
                <a:solidFill>
                  <a:schemeClr val="dk1"/>
                </a:solidFill>
                <a:latin typeface="Twentieth Century"/>
                <a:ea typeface="Twentieth Century"/>
                <a:cs typeface="Twentieth Century"/>
                <a:sym typeface="Twentieth Century"/>
              </a:rPr>
              <a:t>; atypical lymphocytes usually account for 20–40% of the total number.</a:t>
            </a:r>
            <a:endParaRPr i="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000"/>
              <a:buNone/>
            </a:pPr>
            <a:r>
              <a:rPr i="0" lang="en-US" u="none" strike="noStrike">
                <a:solidFill>
                  <a:schemeClr val="dk1"/>
                </a:solidFill>
                <a:latin typeface="Twentieth Century"/>
                <a:ea typeface="Twentieth Century"/>
                <a:cs typeface="Twentieth Century"/>
                <a:sym typeface="Twentieth Century"/>
              </a:rPr>
              <a:t> The atypical cells are mature </a:t>
            </a:r>
            <a:r>
              <a:rPr b="1" i="0" lang="en-US" u="none" strike="noStrike">
                <a:solidFill>
                  <a:schemeClr val="dk1"/>
                </a:solidFill>
                <a:latin typeface="Twentieth Century"/>
                <a:ea typeface="Twentieth Century"/>
                <a:cs typeface="Twentieth Century"/>
                <a:sym typeface="Twentieth Century"/>
              </a:rPr>
              <a:t>T lymphocytes(CD8+) </a:t>
            </a:r>
            <a:r>
              <a:rPr i="0" lang="en-US" u="none" strike="noStrike">
                <a:solidFill>
                  <a:schemeClr val="dk1"/>
                </a:solidFill>
                <a:latin typeface="Twentieth Century"/>
                <a:ea typeface="Twentieth Century"/>
                <a:cs typeface="Twentieth Century"/>
                <a:sym typeface="Twentieth Century"/>
              </a:rPr>
              <a:t>that have been antigenically activated When compared with regular lymphocytes </a:t>
            </a:r>
            <a:r>
              <a:rPr lang="en-US">
                <a:solidFill>
                  <a:schemeClr val="dk1"/>
                </a:solidFill>
                <a:latin typeface="Twentieth Century"/>
                <a:ea typeface="Twentieth Century"/>
                <a:cs typeface="Twentieth Century"/>
                <a:sym typeface="Twentieth Century"/>
              </a:rPr>
              <a:t>*</a:t>
            </a:r>
            <a:r>
              <a:rPr i="0" lang="en-US" u="none" strike="noStrike">
                <a:solidFill>
                  <a:schemeClr val="dk1"/>
                </a:solidFill>
                <a:latin typeface="Twentieth Century"/>
                <a:ea typeface="Twentieth Century"/>
                <a:cs typeface="Twentieth Century"/>
                <a:sym typeface="Twentieth Century"/>
              </a:rPr>
              <a:t>microscopically, the cells are </a:t>
            </a:r>
            <a:r>
              <a:rPr b="1" i="0" lang="en-US" strike="noStrike">
                <a:solidFill>
                  <a:schemeClr val="dk1"/>
                </a:solidFill>
                <a:latin typeface="Twentieth Century"/>
                <a:ea typeface="Twentieth Century"/>
                <a:cs typeface="Twentieth Century"/>
                <a:sym typeface="Twentieth Century"/>
              </a:rPr>
              <a:t>larger </a:t>
            </a:r>
            <a:r>
              <a:rPr i="0" lang="en-US" u="none" strike="noStrike">
                <a:solidFill>
                  <a:schemeClr val="dk1"/>
                </a:solidFill>
                <a:latin typeface="Twentieth Century"/>
                <a:ea typeface="Twentieth Century"/>
                <a:cs typeface="Twentieth Century"/>
                <a:sym typeface="Twentieth Century"/>
              </a:rPr>
              <a:t>overall, with larger, eccentrically placed indented and folded nuclei with a</a:t>
            </a:r>
            <a:r>
              <a:rPr b="1" i="0" lang="en-US" u="none" strike="noStrike">
                <a:solidFill>
                  <a:schemeClr val="dk1"/>
                </a:solidFill>
                <a:latin typeface="Twentieth Century"/>
                <a:ea typeface="Twentieth Century"/>
                <a:cs typeface="Twentieth Century"/>
                <a:sym typeface="Twentieth Century"/>
              </a:rPr>
              <a:t> lower nucleus-to-cytoplasm rati</a:t>
            </a:r>
            <a:r>
              <a:rPr i="0" lang="en-US" u="none" strike="noStrike">
                <a:solidFill>
                  <a:schemeClr val="dk1"/>
                </a:solidFill>
                <a:latin typeface="Twentieth Century"/>
                <a:ea typeface="Twentieth Century"/>
                <a:cs typeface="Twentieth Century"/>
                <a:sym typeface="Twentieth Century"/>
              </a:rPr>
              <a:t>o.</a:t>
            </a:r>
            <a:endParaRPr i="0" u="none" strike="noStrike">
              <a:solidFill>
                <a:schemeClr val="dk1"/>
              </a:solidFill>
              <a:latin typeface="Arial"/>
              <a:ea typeface="Arial"/>
              <a:cs typeface="Arial"/>
              <a:sym typeface="Arial"/>
            </a:endParaRPr>
          </a:p>
          <a:p>
            <a:pPr indent="0" lvl="0" marL="0" rtl="0" algn="l">
              <a:lnSpc>
                <a:spcPct val="94000"/>
              </a:lnSpc>
              <a:spcBef>
                <a:spcPts val="1200"/>
              </a:spcBef>
              <a:spcAft>
                <a:spcPts val="0"/>
              </a:spcAft>
              <a:buClr>
                <a:schemeClr val="dk1"/>
              </a:buClr>
              <a:buSzPts val="2000"/>
              <a:buNone/>
            </a:pPr>
            <a:r>
              <a:rPr i="0" lang="en-US" u="none" strike="noStrike">
                <a:solidFill>
                  <a:schemeClr val="dk1"/>
                </a:solidFill>
                <a:latin typeface="Arial"/>
                <a:ea typeface="Arial"/>
                <a:cs typeface="Arial"/>
                <a:sym typeface="Arial"/>
              </a:rPr>
              <a:t>●</a:t>
            </a:r>
            <a:r>
              <a:rPr i="0" lang="en-US" u="none" strike="noStrike">
                <a:solidFill>
                  <a:schemeClr val="dk1"/>
                </a:solidFill>
                <a:latin typeface="Twentieth Century"/>
                <a:ea typeface="Twentieth Century"/>
                <a:cs typeface="Twentieth Century"/>
                <a:sym typeface="Twentieth Century"/>
              </a:rPr>
              <a:t>Mild elevation of hepatic transaminases occurs in approximately 50% of uncomplicated cases but is usually asymptomatic </a:t>
            </a:r>
            <a:r>
              <a:rPr b="1" i="0" lang="en-US" u="none" strike="noStrike">
                <a:solidFill>
                  <a:schemeClr val="dk1"/>
                </a:solidFill>
                <a:latin typeface="Twentieth Century"/>
                <a:ea typeface="Twentieth Century"/>
                <a:cs typeface="Twentieth Century"/>
                <a:sym typeface="Twentieth Century"/>
              </a:rPr>
              <a:t>without </a:t>
            </a:r>
            <a:r>
              <a:rPr i="0" lang="en-US" u="none" strike="noStrike">
                <a:solidFill>
                  <a:schemeClr val="dk1"/>
                </a:solidFill>
                <a:latin typeface="Twentieth Century"/>
                <a:ea typeface="Twentieth Century"/>
                <a:cs typeface="Twentieth Century"/>
                <a:sym typeface="Twentieth Century"/>
              </a:rPr>
              <a:t>jaundice.</a:t>
            </a:r>
            <a:endParaRPr i="0" u="none" strike="noStrike">
              <a:solidFill>
                <a:schemeClr val="dk1"/>
              </a:solidFill>
              <a:latin typeface="Arial"/>
              <a:ea typeface="Arial"/>
              <a:cs typeface="Arial"/>
              <a:sym typeface="Arial"/>
            </a:endParaRPr>
          </a:p>
          <a:p>
            <a:pPr indent="0" lvl="0" marL="0" rtl="0" algn="ctr">
              <a:lnSpc>
                <a:spcPct val="94000"/>
              </a:lnSpc>
              <a:spcBef>
                <a:spcPts val="1200"/>
              </a:spcBef>
              <a:spcAft>
                <a:spcPts val="0"/>
              </a:spcAft>
              <a:buClr>
                <a:schemeClr val="dk1"/>
              </a:buClr>
              <a:buSzPts val="2000"/>
              <a:buNone/>
            </a:pPr>
            <a:r>
              <a:rPr i="0" lang="en-US" u="none" strike="noStrike">
                <a:solidFill>
                  <a:schemeClr val="dk1"/>
                </a:solidFill>
                <a:latin typeface="Arial"/>
                <a:ea typeface="Arial"/>
                <a:cs typeface="Arial"/>
                <a:sym typeface="Arial"/>
              </a:rPr>
              <a:t>●</a:t>
            </a:r>
            <a:r>
              <a:rPr i="0" lang="en-US" u="none" strike="noStrike">
                <a:solidFill>
                  <a:schemeClr val="dk1"/>
                </a:solidFill>
                <a:latin typeface="Twentieth Century"/>
                <a:ea typeface="Twentieth Century"/>
                <a:cs typeface="Twentieth Century"/>
                <a:sym typeface="Twentieth Century"/>
              </a:rPr>
              <a:t> PCR for DNA </a:t>
            </a:r>
            <a:r>
              <a:rPr lang="en-US">
                <a:solidFill>
                  <a:schemeClr val="dk1"/>
                </a:solidFill>
                <a:latin typeface="Twentieth Century"/>
                <a:ea typeface="Twentieth Century"/>
                <a:cs typeface="Twentieth Century"/>
                <a:sym typeface="Twentieth Century"/>
              </a:rPr>
              <a:t>detection</a:t>
            </a:r>
            <a:r>
              <a:rPr i="0" lang="en-US" u="none" strike="noStrike">
                <a:solidFill>
                  <a:schemeClr val="dk1"/>
                </a:solidFill>
                <a:latin typeface="Twentieth Century"/>
                <a:ea typeface="Twentieth Century"/>
                <a:cs typeface="Twentieth Century"/>
                <a:sym typeface="Twentieth Century"/>
              </a:rPr>
              <a:t> , and CSF lumbar puncture. </a:t>
            </a:r>
            <a:endParaRPr i="0" u="none" strike="noStrike">
              <a:solidFill>
                <a:schemeClr val="dk1"/>
              </a:solidFill>
              <a:latin typeface="Arial"/>
              <a:ea typeface="Arial"/>
              <a:cs typeface="Arial"/>
              <a:sym typeface="Arial"/>
            </a:endParaRPr>
          </a:p>
          <a:p>
            <a:pPr indent="0" lvl="0" marL="0" rtl="0" algn="ctr">
              <a:lnSpc>
                <a:spcPct val="94000"/>
              </a:lnSpc>
              <a:spcBef>
                <a:spcPts val="1200"/>
              </a:spcBef>
              <a:spcAft>
                <a:spcPts val="0"/>
              </a:spcAft>
              <a:buClr>
                <a:schemeClr val="dk1"/>
              </a:buClr>
              <a:buSzPts val="2000"/>
              <a:buNone/>
            </a:pPr>
            <a:r>
              <a:rPr i="0" lang="en-US" u="none" strike="noStrike">
                <a:solidFill>
                  <a:schemeClr val="dk1"/>
                </a:solidFill>
                <a:latin typeface="Arial"/>
                <a:ea typeface="Arial"/>
                <a:cs typeface="Arial"/>
                <a:sym typeface="Arial"/>
              </a:rPr>
              <a:t>●</a:t>
            </a:r>
            <a:r>
              <a:rPr i="0" lang="en-US" u="none" strike="noStrike">
                <a:solidFill>
                  <a:schemeClr val="dk1"/>
                </a:solidFill>
                <a:latin typeface="Twentieth Century"/>
                <a:ea typeface="Twentieth Century"/>
                <a:cs typeface="Twentieth Century"/>
                <a:sym typeface="Twentieth Century"/>
              </a:rPr>
              <a:t>Throat swab culture to rue out bacterial cause(Group A streptococcus)</a:t>
            </a:r>
            <a:endParaRPr i="0" u="none" strike="noStrike">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7"/>
          <p:cNvSpPr txBox="1"/>
          <p:nvPr>
            <p:ph type="title"/>
          </p:nvPr>
        </p:nvSpPr>
        <p:spPr>
          <a:xfrm>
            <a:off x="440850" y="2286000"/>
            <a:ext cx="4800600" cy="2531100"/>
          </a:xfrm>
          <a:prstGeom prst="rect">
            <a:avLst/>
          </a:prstGeom>
          <a:noFill/>
          <a:ln>
            <a:noFill/>
          </a:ln>
        </p:spPr>
        <p:txBody>
          <a:bodyPr anchorCtr="0" anchor="t" bIns="45700" lIns="91425" spcFirstLastPara="1" rIns="91425" wrap="square" tIns="45700">
            <a:noAutofit/>
          </a:bodyPr>
          <a:lstStyle/>
          <a:p>
            <a:pPr indent="0" lvl="0" marL="0" rtl="0" algn="ctr">
              <a:lnSpc>
                <a:spcPct val="84000"/>
              </a:lnSpc>
              <a:spcBef>
                <a:spcPts val="0"/>
              </a:spcBef>
              <a:spcAft>
                <a:spcPts val="0"/>
              </a:spcAft>
              <a:buClr>
                <a:schemeClr val="accent6"/>
              </a:buClr>
              <a:buSzPts val="6000"/>
              <a:buFont typeface="Twentieth Century"/>
              <a:buNone/>
            </a:pPr>
            <a:r>
              <a:rPr b="1" i="0" lang="en-US" sz="6000" u="none" cap="none" strike="noStrike">
                <a:solidFill>
                  <a:schemeClr val="accent6"/>
                </a:solidFill>
                <a:latin typeface="Twentieth Century"/>
                <a:ea typeface="Twentieth Century"/>
                <a:cs typeface="Twentieth Century"/>
                <a:sym typeface="Twentieth Century"/>
              </a:rPr>
              <a:t>DIFFERENTIAL DIAGNOSIS</a:t>
            </a:r>
            <a:endParaRPr b="1" sz="6000">
              <a:solidFill>
                <a:schemeClr val="accent6"/>
              </a:solidFill>
            </a:endParaRPr>
          </a:p>
        </p:txBody>
      </p:sp>
      <p:sp>
        <p:nvSpPr>
          <p:cNvPr id="563" name="Google Shape;563;p77"/>
          <p:cNvSpPr txBox="1"/>
          <p:nvPr>
            <p:ph idx="1" type="body"/>
          </p:nvPr>
        </p:nvSpPr>
        <p:spPr>
          <a:xfrm>
            <a:off x="6256020" y="685801"/>
            <a:ext cx="5212080" cy="517525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400"/>
              <a:buNone/>
            </a:pPr>
            <a:r>
              <a:rPr b="1" i="0" lang="en-US" sz="2400" u="none" strike="noStrike">
                <a:solidFill>
                  <a:schemeClr val="dk1"/>
                </a:solidFill>
                <a:latin typeface="Twentieth Century"/>
                <a:ea typeface="Twentieth Century"/>
                <a:cs typeface="Twentieth Century"/>
                <a:sym typeface="Twentieth Century"/>
              </a:rPr>
              <a:t>Infectious mononucleosis-like illnesses</a:t>
            </a:r>
            <a:r>
              <a:rPr b="0" i="0" lang="en-US" sz="2400" u="none" strike="noStrike">
                <a:solidFill>
                  <a:schemeClr val="dk1"/>
                </a:solidFill>
                <a:latin typeface="Twentieth Century"/>
                <a:ea typeface="Twentieth Century"/>
                <a:cs typeface="Twentieth Century"/>
                <a:sym typeface="Twentieth Century"/>
              </a:rPr>
              <a:t> may be caused by primary infection with</a:t>
            </a:r>
            <a:r>
              <a:rPr b="0" i="0" lang="en-US" sz="2400" u="sng" strike="noStrike">
                <a:solidFill>
                  <a:schemeClr val="dk1"/>
                </a:solidFill>
                <a:latin typeface="Twentieth Century"/>
                <a:ea typeface="Twentieth Century"/>
                <a:cs typeface="Twentieth Century"/>
                <a:sym typeface="Twentieth Century"/>
              </a:rPr>
              <a:t> cytomegalovirus,</a:t>
            </a:r>
            <a:r>
              <a:rPr b="0" i="0" lang="en-US" sz="2400" u="none" strike="noStrike">
                <a:solidFill>
                  <a:schemeClr val="dk1"/>
                </a:solidFill>
                <a:latin typeface="Twentieth Century"/>
                <a:ea typeface="Twentieth Century"/>
                <a:cs typeface="Twentieth Century"/>
                <a:sym typeface="Twentieth Century"/>
              </a:rPr>
              <a:t> </a:t>
            </a:r>
            <a:r>
              <a:rPr b="0" i="1" lang="en-US" sz="2400" u="none" strike="noStrike">
                <a:solidFill>
                  <a:schemeClr val="dk1"/>
                </a:solidFill>
                <a:latin typeface="Twentieth Century"/>
                <a:ea typeface="Twentieth Century"/>
                <a:cs typeface="Twentieth Century"/>
                <a:sym typeface="Twentieth Century"/>
              </a:rPr>
              <a:t>T. gondii,</a:t>
            </a:r>
            <a:r>
              <a:rPr b="0" i="0" lang="en-US" sz="2400" u="none" strike="noStrike">
                <a:solidFill>
                  <a:schemeClr val="dk1"/>
                </a:solidFill>
                <a:latin typeface="Twentieth Century"/>
                <a:ea typeface="Twentieth Century"/>
                <a:cs typeface="Twentieth Century"/>
                <a:sym typeface="Twentieth Century"/>
              </a:rPr>
              <a:t> adenovirus, viral hepatitis, HIV, or possibly rubella virus.</a:t>
            </a:r>
            <a:endParaRPr b="0" i="0" sz="24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 </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Century Schoolbook"/>
                <a:ea typeface="Century Schoolbook"/>
                <a:cs typeface="Century Schoolbook"/>
                <a:sym typeface="Century Schoolbook"/>
              </a:rPr>
              <a:t>•</a:t>
            </a:r>
            <a:r>
              <a:rPr b="1" i="0" lang="en-US" sz="2400" u="none" strike="noStrike">
                <a:solidFill>
                  <a:schemeClr val="dk1"/>
                </a:solidFill>
                <a:latin typeface="Twentieth Century"/>
                <a:ea typeface="Twentieth Century"/>
                <a:cs typeface="Twentieth Century"/>
                <a:sym typeface="Twentieth Century"/>
              </a:rPr>
              <a:t>CMV infection </a:t>
            </a:r>
            <a:r>
              <a:rPr b="0" i="0" lang="en-US" sz="2400" u="none" strike="noStrike">
                <a:solidFill>
                  <a:schemeClr val="dk1"/>
                </a:solidFill>
                <a:latin typeface="Twentieth Century"/>
                <a:ea typeface="Twentieth Century"/>
                <a:cs typeface="Twentieth Century"/>
                <a:sym typeface="Twentieth Century"/>
              </a:rPr>
              <a:t>is a particularly common cause in adults.</a:t>
            </a:r>
            <a:endParaRPr b="0" i="0" sz="24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 </a:t>
            </a:r>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Century Schoolbook"/>
                <a:ea typeface="Century Schoolbook"/>
                <a:cs typeface="Century Schoolbook"/>
                <a:sym typeface="Century Schoolbook"/>
              </a:rPr>
              <a:t>•</a:t>
            </a:r>
            <a:r>
              <a:rPr b="1" i="0" lang="en-US" sz="2400" u="none" strike="noStrike">
                <a:solidFill>
                  <a:schemeClr val="dk1"/>
                </a:solidFill>
                <a:latin typeface="Twentieth Century"/>
                <a:ea typeface="Twentieth Century"/>
                <a:cs typeface="Twentieth Century"/>
                <a:sym typeface="Twentieth Century"/>
              </a:rPr>
              <a:t>Streptococcal pharyngitis </a:t>
            </a:r>
            <a:r>
              <a:rPr b="0" i="0" lang="en-US" sz="2400" u="none" strike="noStrike">
                <a:solidFill>
                  <a:schemeClr val="dk1"/>
                </a:solidFill>
                <a:latin typeface="Twentieth Century"/>
                <a:ea typeface="Twentieth Century"/>
                <a:cs typeface="Twentieth Century"/>
                <a:sym typeface="Twentieth Century"/>
              </a:rPr>
              <a:t>may cause sore throat and cervical lymphadenopathy indistinguishable from that of infectious mononucleosis but is </a:t>
            </a:r>
            <a:r>
              <a:rPr b="1" i="0" lang="en-US" sz="2400" u="none" strike="noStrike">
                <a:solidFill>
                  <a:schemeClr val="dk1"/>
                </a:solidFill>
                <a:latin typeface="Twentieth Century"/>
                <a:ea typeface="Twentieth Century"/>
                <a:cs typeface="Twentieth Century"/>
                <a:sym typeface="Twentieth Century"/>
              </a:rPr>
              <a:t>not</a:t>
            </a:r>
            <a:r>
              <a:rPr b="0" i="0" lang="en-US" sz="2400" u="none" strike="noStrike">
                <a:solidFill>
                  <a:schemeClr val="dk1"/>
                </a:solidFill>
                <a:latin typeface="Twentieth Century"/>
                <a:ea typeface="Twentieth Century"/>
                <a:cs typeface="Twentieth Century"/>
                <a:sym typeface="Twentieth Century"/>
              </a:rPr>
              <a:t> associated with hepatosplenomegaly</a:t>
            </a:r>
            <a:endParaRPr b="0" i="0" sz="240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400"/>
              <a:buNone/>
            </a:pPr>
            <a:r>
              <a:rPr b="0" i="0" lang="en-US" sz="2400" u="none" strike="noStrike">
                <a:solidFill>
                  <a:schemeClr val="dk1"/>
                </a:solidFill>
                <a:latin typeface="Twentieth Century"/>
                <a:ea typeface="Twentieth Century"/>
                <a:cs typeface="Twentieth Century"/>
                <a:sym typeface="Twentieth Century"/>
              </a:rPr>
              <a:t> </a:t>
            </a:r>
            <a:endParaRPr/>
          </a:p>
          <a:p>
            <a:pPr indent="0" lvl="0" marL="0" rtl="0" algn="ctr">
              <a:lnSpc>
                <a:spcPct val="94000"/>
              </a:lnSpc>
              <a:spcBef>
                <a:spcPts val="1200"/>
              </a:spcBef>
              <a:spcAft>
                <a:spcPts val="0"/>
              </a:spcAft>
              <a:buClr>
                <a:schemeClr val="dk2"/>
              </a:buClr>
              <a:buSzPts val="2400"/>
              <a:buNone/>
            </a:pPr>
            <a:r>
              <a:t/>
            </a:r>
            <a:endParaRPr sz="24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8"/>
          <p:cNvSpPr txBox="1"/>
          <p:nvPr>
            <p:ph type="title"/>
          </p:nvPr>
        </p:nvSpPr>
        <p:spPr>
          <a:xfrm>
            <a:off x="130625" y="2530925"/>
            <a:ext cx="5212200" cy="2580000"/>
          </a:xfrm>
          <a:prstGeom prst="rect">
            <a:avLst/>
          </a:prstGeom>
          <a:noFill/>
          <a:ln>
            <a:noFill/>
          </a:ln>
        </p:spPr>
        <p:txBody>
          <a:bodyPr anchorCtr="0" anchor="t" bIns="45700" lIns="91425" spcFirstLastPara="1" rIns="91425" wrap="square" tIns="45700">
            <a:noAutofit/>
          </a:bodyPr>
          <a:lstStyle/>
          <a:p>
            <a:pPr indent="0" lvl="0" marL="0" rtl="0" algn="l">
              <a:lnSpc>
                <a:spcPct val="84000"/>
              </a:lnSpc>
              <a:spcBef>
                <a:spcPts val="0"/>
              </a:spcBef>
              <a:spcAft>
                <a:spcPts val="0"/>
              </a:spcAft>
              <a:buClr>
                <a:schemeClr val="accent6"/>
              </a:buClr>
              <a:buSzPts val="6000"/>
              <a:buFont typeface="Twentieth Century"/>
              <a:buNone/>
            </a:pPr>
            <a:r>
              <a:rPr b="1" i="0" lang="en-US" sz="5400" u="none" cap="none" strike="noStrike">
                <a:solidFill>
                  <a:schemeClr val="accent6"/>
                </a:solidFill>
                <a:latin typeface="Twentieth Century"/>
                <a:ea typeface="Twentieth Century"/>
                <a:cs typeface="Twentieth Century"/>
                <a:sym typeface="Twentieth Century"/>
              </a:rPr>
              <a:t>COMPLICATIONS</a:t>
            </a:r>
            <a:endParaRPr b="1" sz="5400">
              <a:solidFill>
                <a:schemeClr val="accent6"/>
              </a:solidFill>
            </a:endParaRPr>
          </a:p>
        </p:txBody>
      </p:sp>
      <p:sp>
        <p:nvSpPr>
          <p:cNvPr id="569" name="Google Shape;569;p78"/>
          <p:cNvSpPr txBox="1"/>
          <p:nvPr>
            <p:ph idx="1" type="body"/>
          </p:nvPr>
        </p:nvSpPr>
        <p:spPr>
          <a:xfrm>
            <a:off x="6224270" y="225426"/>
            <a:ext cx="5212080" cy="5175250"/>
          </a:xfrm>
          <a:prstGeom prst="rect">
            <a:avLst/>
          </a:prstGeom>
          <a:noFill/>
          <a:ln>
            <a:noFill/>
          </a:ln>
        </p:spPr>
        <p:txBody>
          <a:bodyPr anchorCtr="0" anchor="t" bIns="45700" lIns="91425" spcFirstLastPara="1" rIns="91425" wrap="square" tIns="45700">
            <a:noAutofit/>
          </a:bodyPr>
          <a:lstStyle/>
          <a:p>
            <a:pPr indent="0" lvl="0" marL="0" rtl="0" algn="ctr">
              <a:lnSpc>
                <a:spcPct val="94000"/>
              </a:lnSpc>
              <a:spcBef>
                <a:spcPts val="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Severe complications are unusual in patients with infectious mononucleosis </a:t>
            </a:r>
            <a:endParaRPr b="1" i="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Century Schoolbook"/>
                <a:ea typeface="Century Schoolbook"/>
                <a:cs typeface="Century Schoolbook"/>
                <a:sym typeface="Century Schoolbook"/>
              </a:rPr>
              <a:t>●</a:t>
            </a:r>
            <a:r>
              <a:rPr b="1" i="0" lang="en-US" u="none" strike="noStrike">
                <a:solidFill>
                  <a:schemeClr val="dk1"/>
                </a:solidFill>
                <a:latin typeface="Twentieth Century"/>
                <a:ea typeface="Twentieth Century"/>
                <a:cs typeface="Twentieth Century"/>
                <a:sym typeface="Twentieth Century"/>
              </a:rPr>
              <a:t>The most feared complication is:</a:t>
            </a:r>
            <a:endParaRPr b="1" i="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Century Schoolbook"/>
                <a:ea typeface="Century Schoolbook"/>
                <a:cs typeface="Century Schoolbook"/>
                <a:sym typeface="Century Schoolbook"/>
              </a:rPr>
              <a:t>•</a:t>
            </a:r>
            <a:r>
              <a:rPr b="1" i="0" lang="en-US" u="none" strike="noStrike">
                <a:solidFill>
                  <a:schemeClr val="dk1"/>
                </a:solidFill>
                <a:latin typeface="Twentieth Century"/>
                <a:ea typeface="Twentieth Century"/>
                <a:cs typeface="Twentieth Century"/>
                <a:sym typeface="Twentieth Century"/>
              </a:rPr>
              <a:t>subcapsular splenic hemorrhage </a:t>
            </a:r>
            <a:endParaRPr b="1" i="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Century Schoolbook"/>
                <a:ea typeface="Century Schoolbook"/>
                <a:cs typeface="Century Schoolbook"/>
                <a:sym typeface="Century Schoolbook"/>
              </a:rPr>
              <a:t>•</a:t>
            </a:r>
            <a:r>
              <a:rPr b="1" i="0" lang="en-US" u="none" strike="noStrike">
                <a:solidFill>
                  <a:schemeClr val="dk1"/>
                </a:solidFill>
                <a:latin typeface="Twentieth Century"/>
                <a:ea typeface="Twentieth Century"/>
                <a:cs typeface="Twentieth Century"/>
                <a:sym typeface="Twentieth Century"/>
              </a:rPr>
              <a:t>splenic rupture, commonly related to trauma</a:t>
            </a:r>
            <a:endParaRPr b="1" i="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Century Schoolbook"/>
                <a:ea typeface="Century Schoolbook"/>
                <a:cs typeface="Century Schoolbook"/>
                <a:sym typeface="Century Schoolbook"/>
              </a:rPr>
              <a:t>•</a:t>
            </a:r>
            <a:r>
              <a:rPr b="1" i="0" lang="en-US" u="none" strike="noStrike">
                <a:solidFill>
                  <a:schemeClr val="dk1"/>
                </a:solidFill>
                <a:latin typeface="Twentieth Century"/>
                <a:ea typeface="Twentieth Century"/>
                <a:cs typeface="Twentieth Century"/>
                <a:sym typeface="Twentieth Century"/>
              </a:rPr>
              <a:t>Airway obstruction &gt;Swelling of the tonsils and oropharyngeal lymphoid tissue. </a:t>
            </a:r>
            <a:endParaRPr b="1" i="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Century Schoolbook"/>
                <a:ea typeface="Century Schoolbook"/>
                <a:cs typeface="Century Schoolbook"/>
                <a:sym typeface="Century Schoolbook"/>
              </a:rPr>
              <a:t>•</a:t>
            </a:r>
            <a:r>
              <a:rPr b="1" i="0" lang="en-US" u="none" strike="noStrike">
                <a:solidFill>
                  <a:schemeClr val="dk1"/>
                </a:solidFill>
                <a:latin typeface="Twentieth Century"/>
                <a:ea typeface="Twentieth Century"/>
                <a:cs typeface="Twentieth Century"/>
                <a:sym typeface="Twentieth Century"/>
              </a:rPr>
              <a:t>variety of neurologic manifestations, such as headache, more    severly seizures and ataxia. </a:t>
            </a:r>
            <a:endParaRPr b="1" i="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Century Schoolbook"/>
                <a:ea typeface="Century Schoolbook"/>
                <a:cs typeface="Century Schoolbook"/>
                <a:sym typeface="Century Schoolbook"/>
              </a:rPr>
              <a:t>•</a:t>
            </a:r>
            <a:r>
              <a:rPr b="1" i="0" lang="en-US" u="none" strike="noStrike">
                <a:solidFill>
                  <a:schemeClr val="dk1"/>
                </a:solidFill>
                <a:latin typeface="Twentieth Century"/>
                <a:ea typeface="Twentieth Century"/>
                <a:cs typeface="Twentieth Century"/>
                <a:sym typeface="Twentieth Century"/>
              </a:rPr>
              <a:t>Guillain-Barré syndrome or Reye syndrome may follow acute illness. </a:t>
            </a:r>
            <a:endParaRPr b="1" i="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Century Schoolbook"/>
                <a:ea typeface="Century Schoolbook"/>
                <a:cs typeface="Century Schoolbook"/>
                <a:sym typeface="Century Schoolbook"/>
              </a:rPr>
              <a:t>•</a:t>
            </a:r>
            <a:r>
              <a:rPr b="1" i="0" lang="en-US" u="none" strike="noStrike">
                <a:solidFill>
                  <a:schemeClr val="dk1"/>
                </a:solidFill>
                <a:latin typeface="Twentieth Century"/>
                <a:ea typeface="Twentieth Century"/>
                <a:cs typeface="Twentieth Century"/>
                <a:sym typeface="Twentieth Century"/>
              </a:rPr>
              <a:t>Myocarditis, Interstitial pneumonia, Hemolytic anemia</a:t>
            </a:r>
            <a:endParaRPr b="1" i="0" u="none" strike="noStrike">
              <a:solidFill>
                <a:schemeClr val="dk1"/>
              </a:solidFill>
              <a:latin typeface="Century Schoolbook"/>
              <a:ea typeface="Century Schoolbook"/>
              <a:cs typeface="Century Schoolbook"/>
              <a:sym typeface="Century Schoolbook"/>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 Perceptual distortions of sizes, shapes, and spatial relationships, known as the Alice in Wonderland syndrome (metamorphopsia), may be a presenting symptom.</a:t>
            </a:r>
            <a:br>
              <a:rPr b="1" i="0" lang="en-US" u="none" strike="noStrike">
                <a:solidFill>
                  <a:schemeClr val="dk1"/>
                </a:solidFill>
                <a:latin typeface="Twentieth Century"/>
                <a:ea typeface="Twentieth Century"/>
                <a:cs typeface="Twentieth Century"/>
                <a:sym typeface="Twentieth Century"/>
              </a:rPr>
            </a:br>
            <a:endParaRPr b="1" i="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000"/>
              <a:buNone/>
            </a:pPr>
            <a:r>
              <a:rPr b="1" i="0" lang="en-US" u="none" strike="noStrike">
                <a:solidFill>
                  <a:schemeClr val="dk1"/>
                </a:solidFill>
                <a:latin typeface="Twentieth Century"/>
                <a:ea typeface="Twentieth Century"/>
                <a:cs typeface="Twentieth Century"/>
                <a:sym typeface="Twentieth Century"/>
              </a:rPr>
              <a:t>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9"/>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000"/>
              <a:buFont typeface="Libre Franklin"/>
              <a:buNone/>
            </a:pPr>
            <a:r>
              <a:rPr b="1" lang="en-US" sz="6000">
                <a:solidFill>
                  <a:schemeClr val="accent6"/>
                </a:solidFill>
              </a:rPr>
              <a:t>Treatment</a:t>
            </a:r>
            <a:r>
              <a:rPr lang="en-US"/>
              <a:t> </a:t>
            </a:r>
            <a:endParaRPr/>
          </a:p>
        </p:txBody>
      </p:sp>
      <p:sp>
        <p:nvSpPr>
          <p:cNvPr id="575" name="Google Shape;575;p79"/>
          <p:cNvSpPr txBox="1"/>
          <p:nvPr>
            <p:ph idx="1" type="body"/>
          </p:nvPr>
        </p:nvSpPr>
        <p:spPr>
          <a:xfrm>
            <a:off x="1110350" y="1714500"/>
            <a:ext cx="10907400" cy="47190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4000"/>
              </a:lnSpc>
              <a:spcBef>
                <a:spcPts val="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There is no specific treatment for infectious mononucleosis. </a:t>
            </a:r>
            <a:endParaRPr i="0" sz="2400" u="none" strike="noStrike">
              <a:solidFill>
                <a:schemeClr val="dk1"/>
              </a:solidFill>
              <a:latin typeface="Century Schoolbook"/>
              <a:ea typeface="Century Schoolbook"/>
              <a:cs typeface="Century Schoolbook"/>
              <a:sym typeface="Century Schoolbook"/>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Century Schoolbook"/>
                <a:ea typeface="Century Schoolbook"/>
                <a:cs typeface="Century Schoolbook"/>
                <a:sym typeface="Century Schoolbook"/>
              </a:rPr>
              <a:t>●</a:t>
            </a:r>
            <a:r>
              <a:rPr i="0" lang="en-US" sz="2400" u="none" strike="noStrike">
                <a:solidFill>
                  <a:schemeClr val="dk1"/>
                </a:solidFill>
                <a:latin typeface="Twentieth Century"/>
                <a:ea typeface="Twentieth Century"/>
                <a:cs typeface="Twentieth Century"/>
                <a:sym typeface="Twentieth Century"/>
              </a:rPr>
              <a:t>The mainstays of management are rest, adequate fluid and nutrition .  symptomatic treatment to manage fever, throat discomfort, and malaise</a:t>
            </a:r>
            <a:endParaRPr i="0" sz="2400" u="none" strike="noStrike">
              <a:solidFill>
                <a:schemeClr val="dk1"/>
              </a:solidFill>
              <a:latin typeface="Century Schoolbook"/>
              <a:ea typeface="Century Schoolbook"/>
              <a:cs typeface="Century Schoolbook"/>
              <a:sym typeface="Century Schoolbook"/>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Century Schoolbook"/>
                <a:ea typeface="Century Schoolbook"/>
                <a:cs typeface="Century Schoolbook"/>
                <a:sym typeface="Century Schoolbook"/>
              </a:rPr>
              <a:t>●</a:t>
            </a:r>
            <a:r>
              <a:rPr i="0" lang="en-US" sz="2400" u="none" strike="noStrike">
                <a:solidFill>
                  <a:schemeClr val="dk1"/>
                </a:solidFill>
                <a:latin typeface="Twentieth Century"/>
                <a:ea typeface="Twentieth Century"/>
                <a:cs typeface="Twentieth Century"/>
                <a:sym typeface="Twentieth Century"/>
              </a:rPr>
              <a:t> As soon as there is definite symptomatic improvement, the patient should be encouraged to resume normal activities.</a:t>
            </a:r>
            <a:endParaRPr i="0" sz="2400" u="none" strike="noStrike">
              <a:solidFill>
                <a:schemeClr val="dk1"/>
              </a:solidFill>
              <a:latin typeface="Century Schoolbook"/>
              <a:ea typeface="Century Schoolbook"/>
              <a:cs typeface="Century Schoolbook"/>
              <a:sym typeface="Century Schoolbook"/>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Century Schoolbook"/>
                <a:ea typeface="Century Schoolbook"/>
                <a:cs typeface="Century Schoolbook"/>
                <a:sym typeface="Century Schoolbook"/>
              </a:rPr>
              <a:t>●</a:t>
            </a:r>
            <a:r>
              <a:rPr i="0" lang="en-US" sz="2400" u="none" strike="noStrike">
                <a:solidFill>
                  <a:schemeClr val="dk1"/>
                </a:solidFill>
                <a:latin typeface="Twentieth Century"/>
                <a:ea typeface="Twentieth Century"/>
                <a:cs typeface="Twentieth Century"/>
                <a:sym typeface="Twentieth Century"/>
              </a:rPr>
              <a:t> Because blunt abdominal trauma may predispose patients to splenic rupture, it is customary to advise against participation in   </a:t>
            </a:r>
            <a:r>
              <a:rPr i="1" lang="en-US" sz="2400" u="none" strike="noStrike">
                <a:solidFill>
                  <a:schemeClr val="dk1"/>
                </a:solidFill>
                <a:latin typeface="Twentieth Century"/>
                <a:ea typeface="Twentieth Century"/>
                <a:cs typeface="Twentieth Century"/>
                <a:sym typeface="Twentieth Century"/>
              </a:rPr>
              <a:t>contact sports   </a:t>
            </a:r>
            <a:r>
              <a:rPr i="0" lang="en-US" sz="2400" u="none" strike="noStrike">
                <a:solidFill>
                  <a:schemeClr val="dk1"/>
                </a:solidFill>
                <a:latin typeface="Twentieth Century"/>
                <a:ea typeface="Twentieth Century"/>
                <a:cs typeface="Twentieth Century"/>
                <a:sym typeface="Twentieth Century"/>
              </a:rPr>
              <a:t>and strenuous athletic activities during the first 2-3 wk of illness or while splenomegaly is present.</a:t>
            </a:r>
            <a:endParaRPr i="0" sz="2400" u="none" strike="noStrike">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t/>
            </a:r>
            <a:endParaRPr sz="2400">
              <a:solidFill>
                <a:schemeClr val="dk1"/>
              </a:solidFill>
              <a:latin typeface="Twentieth Century"/>
              <a:ea typeface="Twentieth Century"/>
              <a:cs typeface="Twentieth Century"/>
              <a:sym typeface="Twentieth Century"/>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Twentieth Century"/>
                <a:ea typeface="Twentieth Century"/>
                <a:cs typeface="Twentieth Century"/>
                <a:sym typeface="Twentieth Century"/>
              </a:rPr>
              <a:t>●</a:t>
            </a:r>
            <a:r>
              <a:rPr i="0" lang="en-US" sz="2400" u="none" strike="noStrike">
                <a:solidFill>
                  <a:schemeClr val="dk1"/>
                </a:solidFill>
                <a:latin typeface="Century Schoolbook"/>
                <a:ea typeface="Century Schoolbook"/>
                <a:cs typeface="Century Schoolbook"/>
                <a:sym typeface="Century Schoolbook"/>
              </a:rPr>
              <a:t>Treatment with IV corticosteroid for </a:t>
            </a:r>
            <a:r>
              <a:rPr lang="en-US" sz="2400">
                <a:solidFill>
                  <a:schemeClr val="dk1"/>
                </a:solidFill>
                <a:latin typeface="Century Schoolbook"/>
                <a:ea typeface="Century Schoolbook"/>
                <a:cs typeface="Century Schoolbook"/>
                <a:sym typeface="Century Schoolbook"/>
              </a:rPr>
              <a:t>airway obstruction ,thrombocytopenia and hemolytic anemia.</a:t>
            </a:r>
            <a:r>
              <a:rPr i="0" lang="en-US" sz="2400" u="none" strike="noStrike">
                <a:solidFill>
                  <a:schemeClr val="dk1"/>
                </a:solidFill>
                <a:latin typeface="Century Schoolbook"/>
                <a:ea typeface="Century Schoolbook"/>
                <a:cs typeface="Century Schoolbook"/>
                <a:sym typeface="Century Schoolbook"/>
              </a:rPr>
              <a:t>  </a:t>
            </a:r>
            <a:endParaRPr i="0" sz="2400" u="none" strike="noStrike">
              <a:solidFill>
                <a:schemeClr val="dk1"/>
              </a:solidFill>
              <a:latin typeface="Century Schoolbook"/>
              <a:ea typeface="Century Schoolbook"/>
              <a:cs typeface="Century Schoolbook"/>
              <a:sym typeface="Century Schoolbook"/>
            </a:endParaRPr>
          </a:p>
          <a:p>
            <a:pPr indent="0" lvl="0" marL="0" rtl="0" algn="l">
              <a:lnSpc>
                <a:spcPct val="94000"/>
              </a:lnSpc>
              <a:spcBef>
                <a:spcPts val="1200"/>
              </a:spcBef>
              <a:spcAft>
                <a:spcPts val="0"/>
              </a:spcAft>
              <a:buClr>
                <a:schemeClr val="dk1"/>
              </a:buClr>
              <a:buSzPts val="2400"/>
              <a:buNone/>
            </a:pPr>
            <a:r>
              <a:rPr i="0" lang="en-US" sz="2400" u="none" strike="noStrike">
                <a:solidFill>
                  <a:schemeClr val="dk1"/>
                </a:solidFill>
                <a:latin typeface="Century Schoolbook"/>
                <a:ea typeface="Century Schoolbook"/>
                <a:cs typeface="Century Schoolbook"/>
                <a:sym typeface="Century Schoolbook"/>
              </a:rPr>
              <a:t>predniso</a:t>
            </a:r>
            <a:r>
              <a:rPr lang="en-US" sz="2400">
                <a:solidFill>
                  <a:schemeClr val="dk1"/>
                </a:solidFill>
                <a:latin typeface="Century Schoolbook"/>
                <a:ea typeface="Century Schoolbook"/>
                <a:cs typeface="Century Schoolbook"/>
                <a:sym typeface="Century Schoolbook"/>
              </a:rPr>
              <a:t>ne</a:t>
            </a:r>
            <a:r>
              <a:rPr i="0" lang="en-US" sz="2400" u="none" strike="noStrike">
                <a:solidFill>
                  <a:schemeClr val="dk1"/>
                </a:solidFill>
                <a:latin typeface="Century Schoolbook"/>
                <a:ea typeface="Century Schoolbook"/>
                <a:cs typeface="Century Schoolbook"/>
                <a:sym typeface="Century Schoolbook"/>
              </a:rPr>
              <a:t> (1 mg/kg/ day for 7 days) is advised for tonsils </a:t>
            </a:r>
            <a:r>
              <a:rPr lang="en-US" sz="2400">
                <a:solidFill>
                  <a:schemeClr val="dk1"/>
                </a:solidFill>
                <a:latin typeface="Century Schoolbook"/>
                <a:ea typeface="Century Schoolbook"/>
                <a:cs typeface="Century Schoolbook"/>
                <a:sym typeface="Century Schoolbook"/>
              </a:rPr>
              <a:t>enlargement</a:t>
            </a:r>
            <a:r>
              <a:rPr i="0" lang="en-US" sz="2400" u="none" strike="noStrike">
                <a:solidFill>
                  <a:schemeClr val="dk1"/>
                </a:solidFill>
                <a:latin typeface="Century Schoolbook"/>
                <a:ea typeface="Century Schoolbook"/>
                <a:cs typeface="Century Schoolbook"/>
                <a:sym typeface="Century Schoolbook"/>
              </a:rPr>
              <a:t> </a:t>
            </a:r>
            <a:endParaRPr i="0" sz="2400" u="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p80"/>
          <p:cNvPicPr preferRelativeResize="0"/>
          <p:nvPr/>
        </p:nvPicPr>
        <p:blipFill rotWithShape="1">
          <a:blip r:embed="rId3">
            <a:alphaModFix/>
          </a:blip>
          <a:srcRect b="0" l="0" r="0" t="0"/>
          <a:stretch/>
        </p:blipFill>
        <p:spPr>
          <a:xfrm>
            <a:off x="1014625" y="195475"/>
            <a:ext cx="6512824" cy="622065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1"/>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000"/>
              <a:buFont typeface="Georgia"/>
              <a:buNone/>
            </a:pPr>
            <a:r>
              <a:rPr b="1" i="0" lang="en-US" sz="6000" u="none" cap="none" strike="noStrike">
                <a:solidFill>
                  <a:schemeClr val="accent6"/>
                </a:solidFill>
                <a:latin typeface="Georgia"/>
                <a:ea typeface="Georgia"/>
                <a:cs typeface="Georgia"/>
                <a:sym typeface="Georgia"/>
              </a:rPr>
              <a:t>PROGNOSIS</a:t>
            </a:r>
            <a:endParaRPr b="1" sz="6000">
              <a:solidFill>
                <a:schemeClr val="accent6"/>
              </a:solidFill>
            </a:endParaRPr>
          </a:p>
        </p:txBody>
      </p:sp>
      <p:sp>
        <p:nvSpPr>
          <p:cNvPr id="586" name="Google Shape;586;p81"/>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p>
            <a:pPr indent="0" lvl="0" marL="0" rtl="0" algn="ctr">
              <a:lnSpc>
                <a:spcPct val="94000"/>
              </a:lnSpc>
              <a:spcBef>
                <a:spcPts val="0"/>
              </a:spcBef>
              <a:spcAft>
                <a:spcPts val="0"/>
              </a:spcAft>
              <a:buClr>
                <a:schemeClr val="dk1"/>
              </a:buClr>
              <a:buSzPts val="2400"/>
              <a:buNone/>
            </a:pPr>
            <a:r>
              <a:rPr b="1" i="0" lang="en-US" sz="2400" u="none" strike="noStrike">
                <a:solidFill>
                  <a:schemeClr val="dk1"/>
                </a:solidFill>
                <a:latin typeface="Calibri"/>
                <a:ea typeface="Calibri"/>
                <a:cs typeface="Calibri"/>
                <a:sym typeface="Calibri"/>
              </a:rPr>
              <a:t>The prognosis for complete recovery is excellent. The major symptoms typically last 2-4 wk, followed by gradual recovery within 2 mo of symptom onset. </a:t>
            </a:r>
            <a:endParaRPr b="1" i="0" sz="2400" u="none" strike="noStrike">
              <a:solidFill>
                <a:schemeClr val="dk1"/>
              </a:solidFill>
              <a:latin typeface="Twentieth Century"/>
              <a:ea typeface="Twentieth Century"/>
              <a:cs typeface="Twentieth Century"/>
              <a:sym typeface="Twentieth Century"/>
            </a:endParaRPr>
          </a:p>
          <a:p>
            <a:pPr indent="0" lvl="0" marL="0" rtl="0" algn="ctr">
              <a:lnSpc>
                <a:spcPct val="94000"/>
              </a:lnSpc>
              <a:spcBef>
                <a:spcPts val="1200"/>
              </a:spcBef>
              <a:spcAft>
                <a:spcPts val="0"/>
              </a:spcAft>
              <a:buClr>
                <a:schemeClr val="dk1"/>
              </a:buClr>
              <a:buSzPts val="2400"/>
              <a:buNone/>
            </a:pPr>
            <a:r>
              <a:rPr b="1" i="0" lang="en-US" sz="2400" u="none" strike="noStrike">
                <a:solidFill>
                  <a:schemeClr val="dk1"/>
                </a:solidFill>
                <a:latin typeface="Calibri"/>
                <a:ea typeface="Calibri"/>
                <a:cs typeface="Calibri"/>
                <a:sym typeface="Calibri"/>
              </a:rPr>
              <a:t>●Prolonged and debilitating fatigue and malaise may wax and wane for several weeks to 6 mo and are common complaints even in otherwise unremarkable cases. Occasional persistence of fatigue for a few years after infectious mononucleosis is well recognized.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3" name="Shape 163"/>
        <p:cNvGrpSpPr/>
        <p:nvPr/>
      </p:nvGrpSpPr>
      <p:grpSpPr>
        <a:xfrm>
          <a:off x="0" y="0"/>
          <a:ext cx="0" cy="0"/>
          <a:chOff x="0" y="0"/>
          <a:chExt cx="0" cy="0"/>
        </a:xfrm>
      </p:grpSpPr>
      <p:pic>
        <p:nvPicPr>
          <p:cNvPr id="164" name="Google Shape;164;p22"/>
          <p:cNvPicPr preferRelativeResize="0"/>
          <p:nvPr/>
        </p:nvPicPr>
        <p:blipFill rotWithShape="1">
          <a:blip r:embed="rId3">
            <a:alphaModFix/>
          </a:blip>
          <a:srcRect b="20487" l="0" r="0" t="8745"/>
          <a:stretch/>
        </p:blipFill>
        <p:spPr>
          <a:xfrm>
            <a:off x="20" y="10"/>
            <a:ext cx="12191980" cy="6857990"/>
          </a:xfrm>
          <a:prstGeom prst="rect">
            <a:avLst/>
          </a:prstGeom>
          <a:noFill/>
          <a:ln>
            <a:noFill/>
          </a:ln>
        </p:spPr>
      </p:pic>
      <p:sp>
        <p:nvSpPr>
          <p:cNvPr id="165" name="Google Shape;165;p22"/>
          <p:cNvSpPr/>
          <p:nvPr/>
        </p:nvSpPr>
        <p:spPr>
          <a:xfrm>
            <a:off x="1155560" y="1137137"/>
            <a:ext cx="9867482" cy="4570327"/>
          </a:xfrm>
          <a:prstGeom prst="rect">
            <a:avLst/>
          </a:prstGeom>
          <a:solidFill>
            <a:schemeClr val="lt2">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66" name="Google Shape;166;p22"/>
          <p:cNvSpPr/>
          <p:nvPr/>
        </p:nvSpPr>
        <p:spPr>
          <a:xfrm rot="10800000">
            <a:off x="752858" y="744469"/>
            <a:ext cx="3275668" cy="4408488"/>
          </a:xfrm>
          <a:custGeom>
            <a:rect b="b" l="l" r="r" t="t"/>
            <a:pathLst>
              <a:path extrusionOk="0" h="10000" w="10002">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2"/>
          <p:cNvSpPr/>
          <p:nvPr/>
        </p:nvSpPr>
        <p:spPr>
          <a:xfrm>
            <a:off x="8151962" y="1685652"/>
            <a:ext cx="3275013" cy="4408488"/>
          </a:xfrm>
          <a:custGeom>
            <a:rect b="b" l="l" r="r" t="t"/>
            <a:pathLst>
              <a:path extrusionOk="0" h="10000" w="1000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168" name="Google Shape;168;p22"/>
          <p:cNvSpPr txBox="1"/>
          <p:nvPr>
            <p:ph type="ctrTitle"/>
          </p:nvPr>
        </p:nvSpPr>
        <p:spPr>
          <a:xfrm>
            <a:off x="1915128" y="1788454"/>
            <a:ext cx="8361229" cy="2098226"/>
          </a:xfrm>
          <a:prstGeom prst="rect">
            <a:avLst/>
          </a:prstGeom>
          <a:noFill/>
          <a:ln>
            <a:noFill/>
          </a:ln>
        </p:spPr>
        <p:txBody>
          <a:bodyPr anchorCtr="0" anchor="b" bIns="45700" lIns="91425" spcFirstLastPara="1" rIns="91425" wrap="square" tIns="45700">
            <a:normAutofit/>
          </a:bodyPr>
          <a:lstStyle/>
          <a:p>
            <a:pPr indent="0" lvl="0" marL="0" rtl="0" algn="ctr">
              <a:lnSpc>
                <a:spcPct val="89000"/>
              </a:lnSpc>
              <a:spcBef>
                <a:spcPts val="0"/>
              </a:spcBef>
              <a:spcAft>
                <a:spcPts val="0"/>
              </a:spcAft>
              <a:buClr>
                <a:schemeClr val="accent6"/>
              </a:buClr>
              <a:buSzPts val="7200"/>
              <a:buFont typeface="Candara"/>
              <a:buNone/>
            </a:pPr>
            <a:r>
              <a:rPr b="0" i="0" lang="en-US" u="none" cap="none" strike="noStrike">
                <a:solidFill>
                  <a:schemeClr val="accent6"/>
                </a:solidFill>
                <a:latin typeface="Candara"/>
                <a:ea typeface="Candara"/>
                <a:cs typeface="Candara"/>
                <a:sym typeface="Candara"/>
              </a:rPr>
              <a:t>BRUCELLOSIS</a:t>
            </a:r>
            <a:endParaRPr cap="none">
              <a:solidFill>
                <a:schemeClr val="accent6"/>
              </a:solidFill>
              <a:latin typeface="Candara"/>
              <a:ea typeface="Candara"/>
              <a:cs typeface="Candara"/>
              <a:sym typeface="Candara"/>
            </a:endParaRPr>
          </a:p>
        </p:txBody>
      </p:sp>
      <p:sp>
        <p:nvSpPr>
          <p:cNvPr id="169" name="Google Shape;169;p22"/>
          <p:cNvSpPr txBox="1"/>
          <p:nvPr>
            <p:ph idx="1" type="subTitle"/>
          </p:nvPr>
        </p:nvSpPr>
        <p:spPr>
          <a:xfrm>
            <a:off x="1155550" y="4196400"/>
            <a:ext cx="9584100" cy="2041200"/>
          </a:xfrm>
          <a:prstGeom prst="rect">
            <a:avLst/>
          </a:prstGeom>
          <a:noFill/>
          <a:ln>
            <a:noFill/>
          </a:ln>
        </p:spPr>
        <p:txBody>
          <a:bodyPr anchorCtr="0" anchor="t" bIns="45700" lIns="91425" spcFirstLastPara="1" rIns="91425" wrap="square" tIns="45700">
            <a:normAutofit/>
          </a:bodyPr>
          <a:lstStyle/>
          <a:p>
            <a:pPr indent="0" lvl="0" marL="0" rtl="0" algn="ctr">
              <a:lnSpc>
                <a:spcPct val="112000"/>
              </a:lnSpc>
              <a:spcBef>
                <a:spcPts val="0"/>
              </a:spcBef>
              <a:spcAft>
                <a:spcPts val="0"/>
              </a:spcAft>
              <a:buClr>
                <a:srgbClr val="202124"/>
              </a:buClr>
              <a:buSzPts val="1800"/>
              <a:buNone/>
            </a:pPr>
            <a:r>
              <a:rPr b="1" i="0" lang="en-US" sz="1800" u="none" strike="noStrike">
                <a:solidFill>
                  <a:srgbClr val="202124"/>
                </a:solidFill>
                <a:latin typeface="Arial"/>
                <a:ea typeface="Arial"/>
                <a:cs typeface="Arial"/>
                <a:sym typeface="Arial"/>
              </a:rPr>
              <a:t>Gibraltar or rock fever, Mediterranean fever, Maltese or Malta fever, undulant fever or Cyprus fever</a:t>
            </a:r>
            <a:endParaRPr sz="1800">
              <a:solidFill>
                <a:srgbClr val="191B0E"/>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3"/>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6000"/>
              <a:buFont typeface="Arial"/>
              <a:buNone/>
            </a:pPr>
            <a:r>
              <a:rPr b="1" lang="en-US" sz="6000">
                <a:solidFill>
                  <a:schemeClr val="accent6"/>
                </a:solidFill>
                <a:latin typeface="Arial"/>
                <a:ea typeface="Arial"/>
                <a:cs typeface="Arial"/>
                <a:sym typeface="Arial"/>
              </a:rPr>
              <a:t>What’s brucellosis?</a:t>
            </a:r>
            <a:endParaRPr b="1" sz="6000">
              <a:solidFill>
                <a:schemeClr val="accent6"/>
              </a:solidFill>
              <a:latin typeface="Arial"/>
              <a:ea typeface="Arial"/>
              <a:cs typeface="Arial"/>
              <a:sym typeface="Arial"/>
            </a:endParaRPr>
          </a:p>
        </p:txBody>
      </p:sp>
      <p:sp>
        <p:nvSpPr>
          <p:cNvPr id="175" name="Google Shape;175;p23"/>
          <p:cNvSpPr txBox="1"/>
          <p:nvPr>
            <p:ph idx="1" type="body"/>
          </p:nvPr>
        </p:nvSpPr>
        <p:spPr>
          <a:xfrm>
            <a:off x="1079175" y="1729000"/>
            <a:ext cx="10774500" cy="49200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0"/>
              </a:spcBef>
              <a:spcAft>
                <a:spcPts val="0"/>
              </a:spcAft>
              <a:buClr>
                <a:srgbClr val="000000"/>
              </a:buClr>
              <a:buSzPts val="2800"/>
              <a:buNone/>
            </a:pPr>
            <a:r>
              <a:rPr b="0" i="0" lang="en-US" sz="2800" u="none" strike="noStrike">
                <a:solidFill>
                  <a:srgbClr val="000000"/>
                </a:solidFill>
                <a:latin typeface="Arial"/>
                <a:ea typeface="Arial"/>
                <a:cs typeface="Arial"/>
                <a:sym typeface="Arial"/>
              </a:rPr>
              <a:t>Bacterial disease, infectious </a:t>
            </a:r>
            <a:endParaRPr b="0" i="0" sz="2800" u="none" strike="noStrike">
              <a:solidFill>
                <a:srgbClr val="000000"/>
              </a:solidFill>
              <a:latin typeface="Arial"/>
              <a:ea typeface="Arial"/>
              <a:cs typeface="Arial"/>
              <a:sym typeface="Arial"/>
            </a:endParaRPr>
          </a:p>
          <a:p>
            <a:pPr indent="0" lvl="0" marL="0" rtl="0" algn="l">
              <a:lnSpc>
                <a:spcPct val="94000"/>
              </a:lnSpc>
              <a:spcBef>
                <a:spcPts val="0"/>
              </a:spcBef>
              <a:spcAft>
                <a:spcPts val="0"/>
              </a:spcAft>
              <a:buClr>
                <a:srgbClr val="000000"/>
              </a:buClr>
              <a:buSzPts val="2800"/>
              <a:buNone/>
            </a:pPr>
            <a:r>
              <a:rPr b="0" i="0" lang="en-US" sz="2800" u="none" strike="noStrike">
                <a:solidFill>
                  <a:srgbClr val="000000"/>
                </a:solidFill>
                <a:latin typeface="Arial"/>
                <a:ea typeface="Arial"/>
                <a:cs typeface="Arial"/>
                <a:sym typeface="Arial"/>
              </a:rPr>
              <a:t>• Highly contagious zoonotic </a:t>
            </a:r>
            <a:endParaRPr b="0" i="0" sz="2800" u="none" strike="noStrike">
              <a:solidFill>
                <a:srgbClr val="000000"/>
              </a:solidFill>
              <a:latin typeface="Arial"/>
              <a:ea typeface="Arial"/>
              <a:cs typeface="Arial"/>
              <a:sym typeface="Arial"/>
            </a:endParaRPr>
          </a:p>
          <a:p>
            <a:pPr indent="0" lvl="0" marL="0" rtl="0" algn="l">
              <a:lnSpc>
                <a:spcPct val="94000"/>
              </a:lnSpc>
              <a:spcBef>
                <a:spcPts val="0"/>
              </a:spcBef>
              <a:spcAft>
                <a:spcPts val="0"/>
              </a:spcAft>
              <a:buClr>
                <a:srgbClr val="000000"/>
              </a:buClr>
              <a:buSzPts val="2800"/>
              <a:buNone/>
            </a:pPr>
            <a:r>
              <a:rPr b="0" i="0" lang="en-US" sz="2800" u="none" strike="noStrike">
                <a:solidFill>
                  <a:srgbClr val="000000"/>
                </a:solidFill>
                <a:latin typeface="Arial"/>
                <a:ea typeface="Arial"/>
                <a:cs typeface="Arial"/>
                <a:sym typeface="Arial"/>
              </a:rPr>
              <a:t>• Caused by ingestion of </a:t>
            </a:r>
            <a:r>
              <a:rPr b="0" i="0" lang="en-US" sz="2800" u="none" strike="noStrike">
                <a:solidFill>
                  <a:srgbClr val="000000"/>
                </a:solidFill>
                <a:latin typeface="Arial"/>
                <a:ea typeface="Arial"/>
                <a:cs typeface="Arial"/>
                <a:sym typeface="Arial"/>
              </a:rPr>
              <a:t>unpasteurized</a:t>
            </a:r>
            <a:r>
              <a:rPr b="0" i="0" lang="en-US" sz="2800" u="none" strike="noStrike">
                <a:solidFill>
                  <a:srgbClr val="000000"/>
                </a:solidFill>
                <a:latin typeface="Arial"/>
                <a:ea typeface="Arial"/>
                <a:cs typeface="Arial"/>
                <a:sym typeface="Arial"/>
              </a:rPr>
              <a:t> milk </a:t>
            </a:r>
            <a:endParaRPr b="0" i="0" sz="2800" u="none" strike="noStrike">
              <a:solidFill>
                <a:srgbClr val="000000"/>
              </a:solidFill>
              <a:latin typeface="Arial"/>
              <a:ea typeface="Arial"/>
              <a:cs typeface="Arial"/>
              <a:sym typeface="Arial"/>
            </a:endParaRPr>
          </a:p>
          <a:p>
            <a:pPr indent="0" lvl="0" marL="0" rtl="0" algn="l">
              <a:lnSpc>
                <a:spcPct val="94000"/>
              </a:lnSpc>
              <a:spcBef>
                <a:spcPts val="0"/>
              </a:spcBef>
              <a:spcAft>
                <a:spcPts val="0"/>
              </a:spcAft>
              <a:buClr>
                <a:srgbClr val="000000"/>
              </a:buClr>
              <a:buSzPts val="2800"/>
              <a:buNone/>
            </a:pPr>
            <a:r>
              <a:rPr b="0" i="0" lang="en-US" sz="2800" u="none" strike="noStrike">
                <a:solidFill>
                  <a:srgbClr val="000000"/>
                </a:solidFill>
                <a:latin typeface="Arial"/>
                <a:ea typeface="Arial"/>
                <a:cs typeface="Arial"/>
                <a:sym typeface="Arial"/>
              </a:rPr>
              <a:t>• Undercooked meat from infected animals </a:t>
            </a:r>
            <a:endParaRPr b="0" i="0" sz="2800" u="none" strike="noStrike">
              <a:solidFill>
                <a:srgbClr val="000000"/>
              </a:solidFill>
              <a:latin typeface="Arial"/>
              <a:ea typeface="Arial"/>
              <a:cs typeface="Arial"/>
              <a:sym typeface="Arial"/>
            </a:endParaRPr>
          </a:p>
          <a:p>
            <a:pPr indent="0" lvl="0" marL="0" rtl="0" algn="l">
              <a:lnSpc>
                <a:spcPct val="94000"/>
              </a:lnSpc>
              <a:spcBef>
                <a:spcPts val="0"/>
              </a:spcBef>
              <a:spcAft>
                <a:spcPts val="0"/>
              </a:spcAft>
              <a:buClr>
                <a:srgbClr val="000000"/>
              </a:buClr>
              <a:buSzPts val="2800"/>
              <a:buNone/>
            </a:pPr>
            <a:r>
              <a:rPr b="0" i="0" lang="en-US" sz="2800" u="none" strike="noStrike">
                <a:solidFill>
                  <a:srgbClr val="000000"/>
                </a:solidFill>
                <a:latin typeface="Arial"/>
                <a:ea typeface="Arial"/>
                <a:cs typeface="Arial"/>
                <a:sym typeface="Arial"/>
              </a:rPr>
              <a:t>• Or also with close contact with infected animal</a:t>
            </a:r>
            <a:endParaRPr/>
          </a:p>
          <a:p>
            <a:pPr indent="0" lvl="0" marL="0" rtl="0" algn="l">
              <a:lnSpc>
                <a:spcPct val="94000"/>
              </a:lnSpc>
              <a:spcBef>
                <a:spcPts val="1200"/>
              </a:spcBef>
              <a:spcAft>
                <a:spcPts val="0"/>
              </a:spcAft>
              <a:buClr>
                <a:schemeClr val="accent6"/>
              </a:buClr>
              <a:buSzPts val="2800"/>
              <a:buNone/>
            </a:pPr>
            <a:r>
              <a:rPr lang="en-US" sz="2800">
                <a:solidFill>
                  <a:schemeClr val="accent6"/>
                </a:solidFill>
                <a:latin typeface="Arial"/>
                <a:ea typeface="Arial"/>
                <a:cs typeface="Arial"/>
                <a:sym typeface="Arial"/>
              </a:rPr>
              <a:t>“Human is a dead end host (accidental)”</a:t>
            </a:r>
            <a:endParaRPr/>
          </a:p>
          <a:p>
            <a:pPr indent="0" lvl="0" marL="0" rtl="0" algn="l">
              <a:lnSpc>
                <a:spcPct val="94000"/>
              </a:lnSpc>
              <a:spcBef>
                <a:spcPts val="1200"/>
              </a:spcBef>
              <a:spcAft>
                <a:spcPts val="0"/>
              </a:spcAft>
              <a:buClr>
                <a:schemeClr val="accent6"/>
              </a:buClr>
              <a:buSzPts val="2800"/>
              <a:buNone/>
            </a:pPr>
            <a:r>
              <a:rPr lang="en-US" sz="2800">
                <a:solidFill>
                  <a:schemeClr val="accent6"/>
                </a:solidFill>
                <a:latin typeface="Arial"/>
                <a:ea typeface="Arial"/>
                <a:cs typeface="Arial"/>
                <a:sym typeface="Arial"/>
              </a:rPr>
              <a:t>“</a:t>
            </a:r>
            <a:r>
              <a:rPr b="0" i="0" lang="en-US" sz="2400" u="none" strike="noStrike">
                <a:solidFill>
                  <a:schemeClr val="accent6"/>
                </a:solidFill>
                <a:latin typeface="Arial"/>
                <a:ea typeface="Arial"/>
                <a:cs typeface="Arial"/>
                <a:sym typeface="Arial"/>
              </a:rPr>
              <a:t>Much of the brucellosis in children is food-borne and is associated with consumption of </a:t>
            </a:r>
            <a:r>
              <a:rPr b="1" i="0" lang="en-US" sz="2400" u="none" strike="noStrike">
                <a:solidFill>
                  <a:schemeClr val="accent6"/>
                </a:solidFill>
                <a:latin typeface="Arial"/>
                <a:ea typeface="Arial"/>
                <a:cs typeface="Arial"/>
                <a:sym typeface="Arial"/>
              </a:rPr>
              <a:t>unpasteurized milk”</a:t>
            </a:r>
            <a:endParaRPr sz="2800">
              <a:solidFill>
                <a:schemeClr val="accent6"/>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4"/>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rmAutofit/>
          </a:bodyPr>
          <a:lstStyle/>
          <a:p>
            <a:pPr indent="0" lvl="0" marL="0" rtl="0" algn="ctr">
              <a:lnSpc>
                <a:spcPct val="89000"/>
              </a:lnSpc>
              <a:spcBef>
                <a:spcPts val="0"/>
              </a:spcBef>
              <a:spcAft>
                <a:spcPts val="0"/>
              </a:spcAft>
              <a:buClr>
                <a:schemeClr val="accent6"/>
              </a:buClr>
              <a:buSzPts val="4800"/>
              <a:buFont typeface="Arial"/>
              <a:buNone/>
            </a:pPr>
            <a:r>
              <a:rPr b="1" i="0" lang="en-US" sz="4800" u="none" cap="none" strike="noStrike">
                <a:solidFill>
                  <a:schemeClr val="accent6"/>
                </a:solidFill>
                <a:latin typeface="Arial"/>
                <a:ea typeface="Arial"/>
                <a:cs typeface="Arial"/>
                <a:sym typeface="Arial"/>
              </a:rPr>
              <a:t>EPIDEMIOLOGY</a:t>
            </a:r>
            <a:endParaRPr b="1" sz="4800">
              <a:solidFill>
                <a:schemeClr val="accent6"/>
              </a:solidFill>
              <a:latin typeface="Arial"/>
              <a:ea typeface="Arial"/>
              <a:cs typeface="Arial"/>
              <a:sym typeface="Arial"/>
            </a:endParaRPr>
          </a:p>
        </p:txBody>
      </p:sp>
      <p:sp>
        <p:nvSpPr>
          <p:cNvPr id="181" name="Google Shape;181;p24"/>
          <p:cNvSpPr txBox="1"/>
          <p:nvPr>
            <p:ph idx="1" type="body"/>
          </p:nvPr>
        </p:nvSpPr>
        <p:spPr>
          <a:xfrm>
            <a:off x="1295400" y="1798625"/>
            <a:ext cx="9601200" cy="3581400"/>
          </a:xfrm>
          <a:prstGeom prst="rect">
            <a:avLst/>
          </a:prstGeom>
          <a:noFill/>
          <a:ln>
            <a:noFill/>
          </a:ln>
        </p:spPr>
        <p:txBody>
          <a:bodyPr anchorCtr="0" anchor="t" bIns="45700" lIns="91425" spcFirstLastPara="1" rIns="91425" wrap="square" tIns="45700">
            <a:normAutofit/>
          </a:bodyPr>
          <a:lstStyle/>
          <a:p>
            <a:pPr indent="0" lvl="0" marL="0" rtl="0" algn="l">
              <a:lnSpc>
                <a:spcPct val="94000"/>
              </a:lnSpc>
              <a:spcBef>
                <a:spcPts val="0"/>
              </a:spcBef>
              <a:spcAft>
                <a:spcPts val="0"/>
              </a:spcAft>
              <a:buClr>
                <a:srgbClr val="000000"/>
              </a:buClr>
              <a:buSzPts val="2400"/>
              <a:buNone/>
            </a:pPr>
            <a:r>
              <a:rPr b="0" i="0" lang="en-US" sz="2400" u="none" strike="noStrike">
                <a:solidFill>
                  <a:srgbClr val="000000"/>
                </a:solidFill>
                <a:latin typeface="Arial"/>
                <a:ea typeface="Arial"/>
                <a:cs typeface="Arial"/>
                <a:sym typeface="Arial"/>
              </a:rPr>
              <a:t>Brucellosis is endemic in many parts of the world </a:t>
            </a:r>
            <a:endParaRPr/>
          </a:p>
          <a:p>
            <a:pPr indent="0" lvl="0" marL="0" rtl="0" algn="l">
              <a:lnSpc>
                <a:spcPct val="94000"/>
              </a:lnSpc>
              <a:spcBef>
                <a:spcPts val="1200"/>
              </a:spcBef>
              <a:spcAft>
                <a:spcPts val="0"/>
              </a:spcAft>
              <a:buClr>
                <a:srgbClr val="000000"/>
              </a:buClr>
              <a:buSzPts val="2400"/>
              <a:buNone/>
            </a:pPr>
            <a:r>
              <a:rPr b="0" i="0" lang="en-US" sz="2400" u="none" strike="noStrike">
                <a:solidFill>
                  <a:srgbClr val="000000"/>
                </a:solidFill>
                <a:latin typeface="Arial"/>
                <a:ea typeface="Arial"/>
                <a:cs typeface="Arial"/>
                <a:sym typeface="Arial"/>
              </a:rPr>
              <a:t>Because of improved sanitation and animal vaccination, brucellosis has become rare in industrialized countries.</a:t>
            </a:r>
            <a:endParaRPr/>
          </a:p>
          <a:p>
            <a:pPr indent="0" lvl="0" marL="0" rtl="0" algn="l">
              <a:lnSpc>
                <a:spcPct val="94000"/>
              </a:lnSpc>
              <a:spcBef>
                <a:spcPts val="1200"/>
              </a:spcBef>
              <a:spcAft>
                <a:spcPts val="0"/>
              </a:spcAft>
              <a:buClr>
                <a:srgbClr val="27CED7"/>
              </a:buClr>
              <a:buSzPts val="2400"/>
              <a:buNone/>
            </a:pPr>
            <a:r>
              <a:rPr b="0" i="0" lang="en-US" sz="2400" u="none" strike="noStrike">
                <a:solidFill>
                  <a:srgbClr val="27CED7"/>
                </a:solidFill>
                <a:latin typeface="Arial"/>
                <a:ea typeface="Arial"/>
                <a:cs typeface="Arial"/>
                <a:sym typeface="Arial"/>
              </a:rPr>
              <a:t>•</a:t>
            </a:r>
            <a:r>
              <a:rPr b="0" i="0" lang="en-US" sz="2400" u="none" strike="noStrike">
                <a:solidFill>
                  <a:srgbClr val="000000"/>
                </a:solidFill>
                <a:latin typeface="Arial"/>
                <a:ea typeface="Arial"/>
                <a:cs typeface="Arial"/>
                <a:sym typeface="Arial"/>
              </a:rPr>
              <a:t> All age-groups can be infected by </a:t>
            </a:r>
            <a:r>
              <a:rPr b="0" i="1" lang="en-US" sz="2400" u="none" strike="noStrike">
                <a:solidFill>
                  <a:srgbClr val="000000"/>
                </a:solidFill>
                <a:latin typeface="Arial"/>
                <a:ea typeface="Arial"/>
                <a:cs typeface="Arial"/>
                <a:sym typeface="Arial"/>
              </a:rPr>
              <a:t>Brucella, </a:t>
            </a:r>
            <a:r>
              <a:rPr b="0" i="0" lang="en-US" sz="2400" u="none" strike="noStrike">
                <a:solidFill>
                  <a:srgbClr val="000000"/>
                </a:solidFill>
                <a:latin typeface="Arial"/>
                <a:ea typeface="Arial"/>
                <a:cs typeface="Arial"/>
                <a:sym typeface="Arial"/>
              </a:rPr>
              <a:t>and infections are more common in males, likely because of more frequent occupational and environmental exposures.</a:t>
            </a:r>
            <a:endParaRPr b="0" i="0" sz="2400" u="none" strike="noStrike">
              <a:solidFill>
                <a:srgbClr val="000000"/>
              </a:solidFill>
              <a:latin typeface="Arial"/>
              <a:ea typeface="Arial"/>
              <a:cs typeface="Arial"/>
              <a:sym typeface="Arial"/>
            </a:endParaRPr>
          </a:p>
          <a:p>
            <a:pPr indent="0" lvl="0" marL="0" rtl="0" algn="l">
              <a:lnSpc>
                <a:spcPct val="94000"/>
              </a:lnSpc>
              <a:spcBef>
                <a:spcPts val="1200"/>
              </a:spcBef>
              <a:spcAft>
                <a:spcPts val="0"/>
              </a:spcAft>
              <a:buClr>
                <a:srgbClr val="27CED7"/>
              </a:buClr>
              <a:buSzPts val="2400"/>
              <a:buNone/>
            </a:pPr>
            <a:r>
              <a:t/>
            </a:r>
            <a:endParaRPr sz="2400">
              <a:solidFill>
                <a:srgbClr val="000000"/>
              </a:solidFill>
              <a:latin typeface="Arial"/>
              <a:ea typeface="Arial"/>
              <a:cs typeface="Arial"/>
              <a:sym typeface="Arial"/>
            </a:endParaRPr>
          </a:p>
          <a:p>
            <a:pPr indent="0" lvl="0" marL="0" rtl="0" algn="l">
              <a:lnSpc>
                <a:spcPct val="89000"/>
              </a:lnSpc>
              <a:spcBef>
                <a:spcPts val="0"/>
              </a:spcBef>
              <a:spcAft>
                <a:spcPts val="0"/>
              </a:spcAft>
              <a:buClr>
                <a:schemeClr val="accent6"/>
              </a:buClr>
              <a:buSzPts val="4400"/>
              <a:buFont typeface="Arial"/>
              <a:buNone/>
            </a:pPr>
            <a:r>
              <a:rPr b="1" lang="en-US" sz="2291">
                <a:solidFill>
                  <a:schemeClr val="accent6"/>
                </a:solidFill>
                <a:latin typeface="Arial"/>
                <a:ea typeface="Arial"/>
                <a:cs typeface="Arial"/>
                <a:sym typeface="Arial"/>
              </a:rPr>
              <a:t>•CHILDHOOD BRUCELLOSIS ACCOUNTS FOR 10–30% OF CASE!</a:t>
            </a:r>
            <a:br>
              <a:rPr b="1" lang="en-US" sz="2291">
                <a:solidFill>
                  <a:schemeClr val="accent6"/>
                </a:solidFill>
                <a:latin typeface="Arial"/>
                <a:ea typeface="Arial"/>
                <a:cs typeface="Arial"/>
                <a:sym typeface="Arial"/>
              </a:rPr>
            </a:br>
            <a:endParaRPr sz="291">
              <a:solidFill>
                <a:srgbClr val="000000"/>
              </a:solidFill>
              <a:latin typeface="Arial"/>
              <a:ea typeface="Arial"/>
              <a:cs typeface="Arial"/>
              <a:sym typeface="Arial"/>
            </a:endParaRPr>
          </a:p>
          <a:p>
            <a:pPr indent="0" lvl="0" marL="0" rtl="0" algn="l">
              <a:lnSpc>
                <a:spcPct val="94000"/>
              </a:lnSpc>
              <a:spcBef>
                <a:spcPts val="1200"/>
              </a:spcBef>
              <a:spcAft>
                <a:spcPts val="0"/>
              </a:spcAft>
              <a:buClr>
                <a:schemeClr val="dk2"/>
              </a:buClr>
              <a:buSzPts val="2400"/>
              <a:buNone/>
            </a:pPr>
            <a:r>
              <a:t/>
            </a:r>
            <a:endParaRPr sz="291">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