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1120" r:id="rId5"/>
    <p:sldId id="256" r:id="rId6"/>
    <p:sldId id="258" r:id="rId7"/>
    <p:sldId id="257" r:id="rId8"/>
    <p:sldId id="260" r:id="rId9"/>
    <p:sldId id="259" r:id="rId10"/>
    <p:sldId id="261" r:id="rId11"/>
    <p:sldId id="262" r:id="rId12"/>
    <p:sldId id="263" r:id="rId13"/>
    <p:sldId id="266" r:id="rId14"/>
    <p:sldId id="267" r:id="rId15"/>
    <p:sldId id="264" r:id="rId16"/>
    <p:sldId id="265" r:id="rId17"/>
    <p:sldId id="268" r:id="rId18"/>
    <p:sldId id="269" r:id="rId19"/>
    <p:sldId id="270" r:id="rId20"/>
    <p:sldId id="1121" r:id="rId21"/>
    <p:sldId id="273" r:id="rId22"/>
    <p:sldId id="271" r:id="rId23"/>
    <p:sldId id="276" r:id="rId24"/>
    <p:sldId id="272" r:id="rId25"/>
    <p:sldId id="274" r:id="rId26"/>
    <p:sldId id="11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AEDB-D268-44F9-A322-770A7374356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C999B-A1F9-4CF1-9C14-C5EBDA644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1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5AB2-DBFE-4981-84B7-EBD53E3BE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24C9F-CA0A-41C3-B463-CB9A481DB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C242-4FEF-401A-AF22-1975A1F2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47A50-E313-4F4F-8C68-B57434C8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1BAD-67A0-4DC7-8A05-9D9D6A94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BAAD-C840-4D48-BB9A-08533DE6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65F6B-A28A-4710-9859-3B760BBD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860E3-2E88-4335-93FB-C08FCD3C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B22FD-80FF-482A-9AFA-3E70CA45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E26CA-D8D9-4DFF-B4CF-577652D2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03FE4-027E-46E9-9970-07F5904E1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216C-155A-4C85-8ED5-F7FF6512D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E7C3-661F-4509-A200-BA010849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1EE3-C91C-4261-B732-3C6AD2C0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F3DCA-7545-4F32-8297-65BA5708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4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AFBA-7CCD-45A0-ACD3-755F39B8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C718-9CE8-4E23-8338-EE82D3900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22C3F-7520-4D37-B83A-4FDCC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98B5B-06B1-4AFD-BAE6-B4DA2048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FB76-5C16-493D-B6FE-CDC09C8D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202D-AF31-40E4-BDAD-788D3A96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1B6BA-D111-4607-9A69-A6D740190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2246D-7D5D-47E6-BD8E-B9D9709E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537C-F348-4579-889C-BC49CD48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BD43-FF2C-4E87-B574-DCCC03CE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1360-579E-491E-94B7-042A7889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7AAB-5F57-402E-8DAA-82C23903B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FBDE6-178B-48B9-9757-B8A86AC59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F5167-EFB2-496E-9C6F-99A01CD2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BDBF9-2C88-4843-8684-6011B8BD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29977-8D75-460E-BFF8-66B061FE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2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215A-67C0-44A3-B55A-ED3700F7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BF1F-DFEC-4613-8BC1-62440F9FE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2FEEC-4424-498A-B49A-40E5F0215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18E8F-301D-4313-8A81-02A38E8EC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AEE49-3295-44A0-8DE3-990D362FC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32B7C-8A62-4F9D-82DE-207F394D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2E532-9A09-426C-9268-562A4315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78CB9-82DA-4EF4-A915-00A4BA5C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9FA3-1228-4D59-B192-381F78AB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EAD59-7369-45E1-94C0-B12144CD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921B2-F13D-493F-B408-B1D05631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7DD5B-1EF2-4F67-8A7E-2B6D126C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6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77F44-377F-45B8-A933-0179D132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B6EB1-6FC8-4506-A01F-C71D5FF8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75923-5917-4C1D-98F8-A897E730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0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ADB7-AB29-47E6-AF50-CCEF67EA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A000-86EB-4419-93BC-83F7055F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89618-5097-42ED-A47F-4F4928BA1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4B3F0-3987-4630-9B01-17437C47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5005A-FF0B-40AB-8D20-3F6F3653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8FA7F-D9C0-41DF-AC64-94D3B407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C139-C1E2-4487-8B01-07351178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0DFD2-06F0-4509-980D-24E1CE7E7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60F9B-0858-49EF-8407-9A3F8762D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0863-1732-40FC-8B66-1DCCEEAA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C98E9-826A-42E0-85B1-F5A5C9ED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6244C-E2AB-4682-8FED-BA11FA2E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6B03A-DC7D-4C7B-ABBC-D4A82B48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217DA-FF81-442D-B279-56C3107C8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03C5-F4B9-4A84-9130-85A9D3E4D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1102-CEF1-4335-945E-0EFA94E13E8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39A0A-FBC2-4B50-8055-DE2383273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D1BC-C725-421E-8CAE-7A1FA363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8BCA-F1FA-446A-B472-9409809E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90601"/>
            <a:ext cx="80772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PERIPHERAL NERVOUS 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LAB 2 Anatomy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Mutah</a:t>
            </a:r>
            <a:endParaRPr lang="ar-IQ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6200" y="5349876"/>
            <a:ext cx="46482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Thursday 10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356351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FF79DB-3E08-4F4B-8FD2-7654C5C3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40" t="28125" r="15666" b="15625"/>
          <a:stretch>
            <a:fillRect/>
          </a:stretch>
        </p:blipFill>
        <p:spPr bwMode="auto">
          <a:xfrm>
            <a:off x="174821" y="1089012"/>
            <a:ext cx="7095937" cy="421077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3" name="Picture 4" descr="http://pocketdentistry.com/wp-content/uploads/285/B9781455705542000101_f010-003-97814557055421.jpg">
            <a:extLst>
              <a:ext uri="{FF2B5EF4-FFF2-40B4-BE49-F238E27FC236}">
                <a16:creationId xmlns:a16="http://schemas.microsoft.com/office/drawing/2014/main" id="{494B8E74-EBAA-47C8-9A33-AEF2F51A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575" y="332370"/>
            <a:ext cx="4405604" cy="603421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28856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76E9D-7FEA-40F3-B6A1-345D48A8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625" t="16667" r="12738" b="14583"/>
          <a:stretch>
            <a:fillRect/>
          </a:stretch>
        </p:blipFill>
        <p:spPr bwMode="auto">
          <a:xfrm>
            <a:off x="1381708" y="223639"/>
            <a:ext cx="9428584" cy="655038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597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6F64230-7B0F-4D37-B687-0656C1A2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6896" t="30208" r="34992" b="36458"/>
          <a:stretch>
            <a:fillRect/>
          </a:stretch>
        </p:blipFill>
        <p:spPr bwMode="auto">
          <a:xfrm>
            <a:off x="1272850" y="429208"/>
            <a:ext cx="9475238" cy="631682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938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3.bp.blogspot.com/-5m5UCMsTj4w/TedaUirgpRI/AAAAAAAAAC8/opHp_-ahvfI/s1600/Anatomy-of-the-lacrimal-drains.gif">
            <a:extLst>
              <a:ext uri="{FF2B5EF4-FFF2-40B4-BE49-F238E27FC236}">
                <a16:creationId xmlns:a16="http://schemas.microsoft.com/office/drawing/2014/main" id="{5ADFCB3C-3619-4F89-A12C-5CE864F41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143" y="401216"/>
            <a:ext cx="7233035" cy="605556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73006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C85CAB-3A87-48FE-861E-FD3B6570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8829" t="30208" r="29502" b="42709"/>
          <a:stretch>
            <a:fillRect/>
          </a:stretch>
        </p:blipFill>
        <p:spPr bwMode="auto">
          <a:xfrm>
            <a:off x="2761862" y="473780"/>
            <a:ext cx="8798648" cy="618283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473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lasses.midlandstech.edu/carterp/Courses/bio110/chap09/Slide6.JPG">
            <a:extLst>
              <a:ext uri="{FF2B5EF4-FFF2-40B4-BE49-F238E27FC236}">
                <a16:creationId xmlns:a16="http://schemas.microsoft.com/office/drawing/2014/main" id="{CB646F41-2CB3-4AC0-B395-1B8A465A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074" y="140874"/>
            <a:ext cx="9032032" cy="653404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26915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B121CE-0FB9-494D-ABA7-38885C55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3426" t="16667" r="25037" b="20834"/>
          <a:stretch>
            <a:fillRect/>
          </a:stretch>
        </p:blipFill>
        <p:spPr bwMode="auto">
          <a:xfrm>
            <a:off x="1324947" y="307911"/>
            <a:ext cx="8858483" cy="603987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11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facialnerve-130327044553-phpapp02/95/facial-nerve-8-638.jpg?cb=1364359833">
            <a:extLst>
              <a:ext uri="{FF2B5EF4-FFF2-40B4-BE49-F238E27FC236}">
                <a16:creationId xmlns:a16="http://schemas.microsoft.com/office/drawing/2014/main" id="{EFDA5689-DD72-4380-BF8C-CA5C5F9C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16" t="4802" r="3448"/>
          <a:stretch>
            <a:fillRect/>
          </a:stretch>
        </p:blipFill>
        <p:spPr bwMode="auto">
          <a:xfrm>
            <a:off x="2819399" y="298580"/>
            <a:ext cx="8010301" cy="6254619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48400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F28450F1-B842-4E17-AC09-93B1D9545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3426" t="30208" r="27379" b="12500"/>
          <a:stretch>
            <a:fillRect/>
          </a:stretch>
        </p:blipFill>
        <p:spPr bwMode="auto">
          <a:xfrm>
            <a:off x="1418253" y="225711"/>
            <a:ext cx="9871788" cy="646367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26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Facial Nerve (CN VII) - Course - Functions - TeachMeAnatomy">
            <a:extLst>
              <a:ext uri="{FF2B5EF4-FFF2-40B4-BE49-F238E27FC236}">
                <a16:creationId xmlns:a16="http://schemas.microsoft.com/office/drawing/2014/main" id="{EF0A35F9-AA27-473C-A962-5E82C852D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20" y="224235"/>
            <a:ext cx="6164424" cy="640953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classconnection.s3.amazonaws.com/33/flashcards/602033/jpg/cn_vii_-_facial_nerve_branches_(edit)1316907832783.jpg">
            <a:extLst>
              <a:ext uri="{FF2B5EF4-FFF2-40B4-BE49-F238E27FC236}">
                <a16:creationId xmlns:a16="http://schemas.microsoft.com/office/drawing/2014/main" id="{F17E3728-BF88-459B-980A-17EBBEB8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71" y="979714"/>
            <a:ext cx="5410594" cy="409864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0581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ÙØªÙØ¬Ø© Ø¨Ø­Ø« Ø§ÙØµÙØ± Ø¹Ù âªThe choroidâ¬â">
            <a:extLst>
              <a:ext uri="{FF2B5EF4-FFF2-40B4-BE49-F238E27FC236}">
                <a16:creationId xmlns:a16="http://schemas.microsoft.com/office/drawing/2014/main" id="{B4BA1BC6-BEEC-4F2D-BFA4-91A7007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45" y="302208"/>
            <a:ext cx="8832979" cy="641116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89747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Facial Nerve (CN VII) - Course - Functions - TeachMeAnatomy">
            <a:extLst>
              <a:ext uri="{FF2B5EF4-FFF2-40B4-BE49-F238E27FC236}">
                <a16:creationId xmlns:a16="http://schemas.microsoft.com/office/drawing/2014/main" id="{1E60BFEB-31F2-46FE-A041-D4983D84C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41" y="121162"/>
            <a:ext cx="9859348" cy="6586204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7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470DE-5F05-4A04-B813-0758F3FA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0587"/>
            <a:ext cx="8247696" cy="6316825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680534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C94A4B-F6F8-4499-9F78-31CE1773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227" t="17708" r="29722" b="9375"/>
          <a:stretch>
            <a:fillRect/>
          </a:stretch>
        </p:blipFill>
        <p:spPr bwMode="auto">
          <a:xfrm>
            <a:off x="2547772" y="177280"/>
            <a:ext cx="8639631" cy="643376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081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94D9F-EF27-493A-B168-AC74D3AB6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3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995E-5973-4413-A0B8-C5D638BD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6940" t="30208" r="23280" b="28125"/>
          <a:stretch>
            <a:fillRect/>
          </a:stretch>
        </p:blipFill>
        <p:spPr bwMode="auto">
          <a:xfrm>
            <a:off x="253801" y="401217"/>
            <a:ext cx="11488259" cy="540624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50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ision and the eye&amp;amp;#39;s anatomy | HealthEngine Blog">
            <a:extLst>
              <a:ext uri="{FF2B5EF4-FFF2-40B4-BE49-F238E27FC236}">
                <a16:creationId xmlns:a16="http://schemas.microsoft.com/office/drawing/2014/main" id="{FCF1588A-C6C8-475C-A849-14E011E6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8" y="270824"/>
            <a:ext cx="7980950" cy="6316352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ÙØªÙØ¬Ø© Ø¨Ø­Ø« Ø§ÙØµÙØ± Ø¹Ù âªanatomy of eyeball imagesâ¬â">
            <a:extLst>
              <a:ext uri="{FF2B5EF4-FFF2-40B4-BE49-F238E27FC236}">
                <a16:creationId xmlns:a16="http://schemas.microsoft.com/office/drawing/2014/main" id="{6FAF8741-539A-454F-B63B-B9992BD0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922" y="205870"/>
            <a:ext cx="9619862" cy="654150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78853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">
            <a:extLst>
              <a:ext uri="{FF2B5EF4-FFF2-40B4-BE49-F238E27FC236}">
                <a16:creationId xmlns:a16="http://schemas.microsoft.com/office/drawing/2014/main" id="{216BD0F8-589B-455A-9F00-D6C373759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2755" r="37129" b="6950"/>
          <a:stretch/>
        </p:blipFill>
        <p:spPr bwMode="auto">
          <a:xfrm>
            <a:off x="1576873" y="354976"/>
            <a:ext cx="9582539" cy="5882576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9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assconnection.s3.amazonaws.com/815/flashcards/80815/jpg/labeled_orbit_(eye_socket)1316049066673.jpg">
            <a:extLst>
              <a:ext uri="{FF2B5EF4-FFF2-40B4-BE49-F238E27FC236}">
                <a16:creationId xmlns:a16="http://schemas.microsoft.com/office/drawing/2014/main" id="{77C93833-A503-4F3A-819E-521905CE3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67" y="373225"/>
            <a:ext cx="11264866" cy="61869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73075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connection.s3.amazonaws.com/33/flashcards/602033/jpg/cn_iii_-_ciliary_ganglion_(edit)1315978373461.jpg">
            <a:extLst>
              <a:ext uri="{FF2B5EF4-FFF2-40B4-BE49-F238E27FC236}">
                <a16:creationId xmlns:a16="http://schemas.microsoft.com/office/drawing/2014/main" id="{2EAA6920-8943-4216-8144-BF579F85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184" y="224574"/>
            <a:ext cx="7974563" cy="633740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85928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tinareference.com/anatomy/arterial.jpg">
            <a:extLst>
              <a:ext uri="{FF2B5EF4-FFF2-40B4-BE49-F238E27FC236}">
                <a16:creationId xmlns:a16="http://schemas.microsoft.com/office/drawing/2014/main" id="{6B971B1F-8D16-4D2C-B25B-1971AF2C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433" y="231988"/>
            <a:ext cx="10590244" cy="629889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77713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DA0A8AA65748AF39C6EE0B55E26F" ma:contentTypeVersion="2" ma:contentTypeDescription="Create a new document." ma:contentTypeScope="" ma:versionID="6335f2826179c461b930a5bc9a57e83d">
  <xsd:schema xmlns:xsd="http://www.w3.org/2001/XMLSchema" xmlns:xs="http://www.w3.org/2001/XMLSchema" xmlns:p="http://schemas.microsoft.com/office/2006/metadata/properties" xmlns:ns2="f82c8722-5a2a-4863-8044-224719d25890" targetNamespace="http://schemas.microsoft.com/office/2006/metadata/properties" ma:root="true" ma:fieldsID="2bcef14d1f273e49fb246cc1929ff1d1" ns2:_="">
    <xsd:import namespace="f82c8722-5a2a-4863-8044-224719d25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8722-5a2a-4863-8044-224719d2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7FCD0-DCED-4D09-B900-F1C14469E47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CDEB494F-0811-4123-A779-E6FB9F744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0B349E-115E-41AD-AEE7-B65039EF416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2c8722-5a2a-4863-8044-224719d258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</Words>
  <Application>Microsoft Office PowerPoint</Application>
  <PresentationFormat>Widescreen</PresentationFormat>
  <Paragraphs>11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aiman afar</dc:creator>
  <cp:lastModifiedBy>Sanabil Hassanat</cp:lastModifiedBy>
  <cp:revision>5</cp:revision>
  <dcterms:created xsi:type="dcterms:W3CDTF">2022-03-09T13:08:08Z</dcterms:created>
  <dcterms:modified xsi:type="dcterms:W3CDTF">2022-03-10T05:33:59Z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0x010100DC9FDA0A8AA65748AF39C6EE0B55E26F</vt:lpwstr>
  </property>
</Properties>
</file>