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5" r:id="rId2"/>
    <p:sldMasterId id="2147483698" r:id="rId3"/>
  </p:sldMasterIdLst>
  <p:notesMasterIdLst>
    <p:notesMasterId r:id="rId49"/>
  </p:notesMasterIdLst>
  <p:sldIdLst>
    <p:sldId id="256" r:id="rId4"/>
    <p:sldId id="397" r:id="rId5"/>
    <p:sldId id="257" r:id="rId6"/>
    <p:sldId id="403" r:id="rId7"/>
    <p:sldId id="258" r:id="rId8"/>
    <p:sldId id="259" r:id="rId9"/>
    <p:sldId id="260" r:id="rId10"/>
    <p:sldId id="292" r:id="rId11"/>
    <p:sldId id="261" r:id="rId12"/>
    <p:sldId id="400" r:id="rId13"/>
    <p:sldId id="264" r:id="rId14"/>
    <p:sldId id="262" r:id="rId15"/>
    <p:sldId id="263" r:id="rId16"/>
    <p:sldId id="265" r:id="rId17"/>
    <p:sldId id="383" r:id="rId18"/>
    <p:sldId id="384" r:id="rId19"/>
    <p:sldId id="267" r:id="rId20"/>
    <p:sldId id="266" r:id="rId21"/>
    <p:sldId id="268" r:id="rId22"/>
    <p:sldId id="270" r:id="rId23"/>
    <p:sldId id="269" r:id="rId24"/>
    <p:sldId id="271" r:id="rId25"/>
    <p:sldId id="272" r:id="rId26"/>
    <p:sldId id="273" r:id="rId27"/>
    <p:sldId id="274" r:id="rId28"/>
    <p:sldId id="275" r:id="rId29"/>
    <p:sldId id="276" r:id="rId30"/>
    <p:sldId id="393" r:id="rId31"/>
    <p:sldId id="277" r:id="rId32"/>
    <p:sldId id="278" r:id="rId33"/>
    <p:sldId id="279" r:id="rId34"/>
    <p:sldId id="282" r:id="rId35"/>
    <p:sldId id="283" r:id="rId36"/>
    <p:sldId id="280" r:id="rId37"/>
    <p:sldId id="281" r:id="rId38"/>
    <p:sldId id="286" r:id="rId39"/>
    <p:sldId id="285" r:id="rId40"/>
    <p:sldId id="287" r:id="rId41"/>
    <p:sldId id="288" r:id="rId42"/>
    <p:sldId id="289" r:id="rId43"/>
    <p:sldId id="399" r:id="rId44"/>
    <p:sldId id="398" r:id="rId45"/>
    <p:sldId id="290" r:id="rId46"/>
    <p:sldId id="401" r:id="rId47"/>
    <p:sldId id="402" r:id="rId4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9" Type="http://schemas.openxmlformats.org/officeDocument/2006/relationships/slide" Target="slides/slide36.xml" /><Relationship Id="rId3" Type="http://schemas.openxmlformats.org/officeDocument/2006/relationships/slideMaster" Target="slideMasters/slideMaster3.xml" /><Relationship Id="rId21" Type="http://schemas.openxmlformats.org/officeDocument/2006/relationships/slide" Target="slides/slide18.xml" /><Relationship Id="rId34" Type="http://schemas.openxmlformats.org/officeDocument/2006/relationships/slide" Target="slides/slide31.xml" /><Relationship Id="rId42" Type="http://schemas.openxmlformats.org/officeDocument/2006/relationships/slide" Target="slides/slide39.xml" /><Relationship Id="rId47" Type="http://schemas.openxmlformats.org/officeDocument/2006/relationships/slide" Target="slides/slide44.xml" /><Relationship Id="rId50" Type="http://schemas.openxmlformats.org/officeDocument/2006/relationships/presProps" Target="presProps.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slide" Target="slides/slide30.xml" /><Relationship Id="rId38" Type="http://schemas.openxmlformats.org/officeDocument/2006/relationships/slide" Target="slides/slide35.xml" /><Relationship Id="rId46" Type="http://schemas.openxmlformats.org/officeDocument/2006/relationships/slide" Target="slides/slide43.xml" /><Relationship Id="rId2" Type="http://schemas.openxmlformats.org/officeDocument/2006/relationships/slideMaster" Target="slideMasters/slideMaster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slide" Target="slides/slide26.xml" /><Relationship Id="rId41" Type="http://schemas.openxmlformats.org/officeDocument/2006/relationships/slide" Target="slides/slide38.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slide" Target="slides/slide29.xml" /><Relationship Id="rId37" Type="http://schemas.openxmlformats.org/officeDocument/2006/relationships/slide" Target="slides/slide34.xml" /><Relationship Id="rId40" Type="http://schemas.openxmlformats.org/officeDocument/2006/relationships/slide" Target="slides/slide37.xml" /><Relationship Id="rId45" Type="http://schemas.openxmlformats.org/officeDocument/2006/relationships/slide" Target="slides/slide42.xml" /><Relationship Id="rId53" Type="http://schemas.openxmlformats.org/officeDocument/2006/relationships/tableStyles" Target="tableStyles.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36" Type="http://schemas.openxmlformats.org/officeDocument/2006/relationships/slide" Target="slides/slide33.xml" /><Relationship Id="rId49" Type="http://schemas.openxmlformats.org/officeDocument/2006/relationships/notesMaster" Target="notesMasters/notesMaster1.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slide" Target="slides/slide28.xml" /><Relationship Id="rId44" Type="http://schemas.openxmlformats.org/officeDocument/2006/relationships/slide" Target="slides/slide41.xml" /><Relationship Id="rId52" Type="http://schemas.openxmlformats.org/officeDocument/2006/relationships/theme" Target="theme/theme1.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slide" Target="slides/slide32.xml" /><Relationship Id="rId43" Type="http://schemas.openxmlformats.org/officeDocument/2006/relationships/slide" Target="slides/slide40.xml" /><Relationship Id="rId48" Type="http://schemas.openxmlformats.org/officeDocument/2006/relationships/slide" Target="slides/slide45.xml" /><Relationship Id="rId8" Type="http://schemas.openxmlformats.org/officeDocument/2006/relationships/slide" Target="slides/slide5.xml" /><Relationship Id="rId51"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82C36-787A-44AD-82A4-1EAE20297601}" type="datetimeFigureOut">
              <a:rPr lang="en-US" smtClean="0"/>
              <a:t>8/13/2024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D748B4-7C44-4551-9DE5-85864EC022F9}" type="slidenum">
              <a:rPr lang="en-US" smtClean="0"/>
              <a:t>‹#›</a:t>
            </a:fld>
            <a:endParaRPr lang="en-US"/>
          </a:p>
        </p:txBody>
      </p:sp>
    </p:spTree>
    <p:extLst>
      <p:ext uri="{BB962C8B-B14F-4D97-AF65-F5344CB8AC3E}">
        <p14:creationId xmlns:p14="http://schemas.microsoft.com/office/powerpoint/2010/main" val="2889350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AA2B380-824C-4E65-976A-6D31A0B676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2EE54B38-C76D-48E9-8FAD-6F3E797399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Dartos&gt;&gt;corrugates scrotum</a:t>
            </a:r>
          </a:p>
          <a:p>
            <a:r>
              <a:rPr lang="en-US" altLang="en-US"/>
              <a:t>Colles&gt;&gt;bind muscle o</a:t>
            </a:r>
          </a:p>
        </p:txBody>
      </p:sp>
      <p:sp>
        <p:nvSpPr>
          <p:cNvPr id="69636" name="Slide Number Placeholder 3">
            <a:extLst>
              <a:ext uri="{FF2B5EF4-FFF2-40B4-BE49-F238E27FC236}">
                <a16:creationId xmlns:a16="http://schemas.microsoft.com/office/drawing/2014/main" id="{960E7495-8BEE-451B-8F71-08FE661A86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BAE52F96-16F7-4705-8D42-0B1E1A8CA1F8}" type="slidenum">
              <a:rPr lang="ar-SA" altLang="en-US" sz="1200"/>
              <a:pPr/>
              <a:t>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bit.ly/3A1uf1Q" TargetMode="External" /><Relationship Id="rId2" Type="http://schemas.openxmlformats.org/officeDocument/2006/relationships/image" Target="../media/image1.png" /><Relationship Id="rId1" Type="http://schemas.openxmlformats.org/officeDocument/2006/relationships/slideMaster" Target="../slideMasters/slideMaster1.xml" /><Relationship Id="rId5" Type="http://schemas.openxmlformats.org/officeDocument/2006/relationships/hyperlink" Target="http://bit.ly/2TtBDfr" TargetMode="External" /><Relationship Id="rId4" Type="http://schemas.openxmlformats.org/officeDocument/2006/relationships/hyperlink" Target="http://bit.ly/2TyoMsr" TargetMode="External" /></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11000"/>
          </a:blip>
          <a:stretch>
            <a:fillRect/>
          </a:stretch>
        </p:blipFill>
        <p:spPr>
          <a:xfrm>
            <a:off x="1" y="1"/>
            <a:ext cx="12192004" cy="6858001"/>
          </a:xfrm>
          <a:prstGeom prst="rect">
            <a:avLst/>
          </a:prstGeom>
          <a:noFill/>
          <a:ln>
            <a:noFill/>
          </a:ln>
        </p:spPr>
      </p:pic>
      <p:grpSp>
        <p:nvGrpSpPr>
          <p:cNvPr id="10" name="Google Shape;10;p2"/>
          <p:cNvGrpSpPr/>
          <p:nvPr/>
        </p:nvGrpSpPr>
        <p:grpSpPr>
          <a:xfrm>
            <a:off x="-1075733" y="-835466"/>
            <a:ext cx="13013167" cy="8586233"/>
            <a:chOff x="-806800" y="-626600"/>
            <a:chExt cx="9759875" cy="6439675"/>
          </a:xfrm>
        </p:grpSpPr>
        <p:grpSp>
          <p:nvGrpSpPr>
            <p:cNvPr id="11" name="Google Shape;11;p2"/>
            <p:cNvGrpSpPr/>
            <p:nvPr/>
          </p:nvGrpSpPr>
          <p:grpSpPr>
            <a:xfrm>
              <a:off x="-806800" y="-626600"/>
              <a:ext cx="9759875" cy="6439675"/>
              <a:chOff x="-806800" y="-626600"/>
              <a:chExt cx="9759875" cy="6439675"/>
            </a:xfrm>
          </p:grpSpPr>
          <p:sp>
            <p:nvSpPr>
              <p:cNvPr id="12" name="Google Shape;12;p2"/>
              <p:cNvSpPr/>
              <p:nvPr/>
            </p:nvSpPr>
            <p:spPr>
              <a:xfrm>
                <a:off x="7029475" y="134275"/>
                <a:ext cx="1923600" cy="1923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572000" y="-626600"/>
                <a:ext cx="1161600" cy="1161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25600" y="4766675"/>
                <a:ext cx="1046400" cy="1046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6800" y="-107525"/>
                <a:ext cx="1521900" cy="15219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6" name="Google Shape;16;p2"/>
              <p:cNvCxnSpPr>
                <a:stCxn id="13" idx="7"/>
                <a:endCxn id="12" idx="2"/>
              </p:cNvCxnSpPr>
              <p:nvPr/>
            </p:nvCxnSpPr>
            <p:spPr>
              <a:xfrm>
                <a:off x="5563488" y="-456488"/>
                <a:ext cx="1466100" cy="1552500"/>
              </a:xfrm>
              <a:prstGeom prst="straightConnector1">
                <a:avLst/>
              </a:prstGeom>
              <a:noFill/>
              <a:ln w="19050" cap="flat" cmpd="sng">
                <a:solidFill>
                  <a:schemeClr val="lt1"/>
                </a:solidFill>
                <a:prstDash val="solid"/>
                <a:round/>
                <a:headEnd type="none" w="med" len="med"/>
                <a:tailEnd type="none" w="med" len="med"/>
              </a:ln>
            </p:spPr>
          </p:cxnSp>
          <p:cxnSp>
            <p:nvCxnSpPr>
              <p:cNvPr id="17" name="Google Shape;17;p2"/>
              <p:cNvCxnSpPr>
                <a:stCxn id="12" idx="5"/>
                <a:endCxn id="14" idx="7"/>
              </p:cNvCxnSpPr>
              <p:nvPr/>
            </p:nvCxnSpPr>
            <p:spPr>
              <a:xfrm flipH="1">
                <a:off x="4418870" y="1776170"/>
                <a:ext cx="4252500" cy="3143700"/>
              </a:xfrm>
              <a:prstGeom prst="straightConnector1">
                <a:avLst/>
              </a:prstGeom>
              <a:noFill/>
              <a:ln w="19050" cap="flat" cmpd="sng">
                <a:solidFill>
                  <a:schemeClr val="lt1"/>
                </a:solidFill>
                <a:prstDash val="solid"/>
                <a:round/>
                <a:headEnd type="none" w="med" len="med"/>
                <a:tailEnd type="none" w="med" len="med"/>
              </a:ln>
            </p:spPr>
          </p:cxnSp>
        </p:grpSp>
        <p:cxnSp>
          <p:nvCxnSpPr>
            <p:cNvPr id="18" name="Google Shape;18;p2"/>
            <p:cNvCxnSpPr>
              <a:stCxn id="15" idx="6"/>
              <a:endCxn id="13" idx="2"/>
            </p:cNvCxnSpPr>
            <p:nvPr/>
          </p:nvCxnSpPr>
          <p:spPr>
            <a:xfrm rot="10800000" flipH="1">
              <a:off x="715100" y="-45875"/>
              <a:ext cx="3856800" cy="699300"/>
            </a:xfrm>
            <a:prstGeom prst="straightConnector1">
              <a:avLst/>
            </a:prstGeom>
            <a:noFill/>
            <a:ln w="19050" cap="flat" cmpd="sng">
              <a:solidFill>
                <a:schemeClr val="lt1"/>
              </a:solidFill>
              <a:prstDash val="solid"/>
              <a:round/>
              <a:headEnd type="none" w="med" len="med"/>
              <a:tailEnd type="none" w="med" len="med"/>
            </a:ln>
          </p:spPr>
        </p:cxnSp>
      </p:grpSp>
      <p:sp>
        <p:nvSpPr>
          <p:cNvPr id="19" name="Google Shape;19;p2"/>
          <p:cNvSpPr txBox="1">
            <a:spLocks noGrp="1"/>
          </p:cNvSpPr>
          <p:nvPr>
            <p:ph type="ctrTitle"/>
          </p:nvPr>
        </p:nvSpPr>
        <p:spPr>
          <a:xfrm>
            <a:off x="4683500" y="3724913"/>
            <a:ext cx="4902800" cy="6492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3933" i="1"/>
            </a:lvl1pPr>
            <a:lvl2pPr lvl="1" algn="ctr">
              <a:spcBef>
                <a:spcPts val="267"/>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r>
              <a:rPr lang="en-US"/>
              <a:t>Click to edit Master title style</a:t>
            </a:r>
            <a:endParaRPr/>
          </a:p>
        </p:txBody>
      </p:sp>
      <p:sp>
        <p:nvSpPr>
          <p:cNvPr id="20" name="Google Shape;20;p2"/>
          <p:cNvSpPr txBox="1">
            <a:spLocks noGrp="1"/>
          </p:cNvSpPr>
          <p:nvPr>
            <p:ph type="subTitle" idx="1"/>
          </p:nvPr>
        </p:nvSpPr>
        <p:spPr>
          <a:xfrm>
            <a:off x="953467" y="5046300"/>
            <a:ext cx="5625200" cy="6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r>
              <a:rPr lang="en-US"/>
              <a:t>Click to edit Master subtitle style</a:t>
            </a:r>
            <a:endParaRPr/>
          </a:p>
        </p:txBody>
      </p:sp>
      <p:sp>
        <p:nvSpPr>
          <p:cNvPr id="21" name="Google Shape;21;p2"/>
          <p:cNvSpPr>
            <a:spLocks noGrp="1"/>
          </p:cNvSpPr>
          <p:nvPr>
            <p:ph type="pic" idx="2"/>
          </p:nvPr>
        </p:nvSpPr>
        <p:spPr>
          <a:xfrm>
            <a:off x="6837733" y="1295400"/>
            <a:ext cx="4400800" cy="4400800"/>
          </a:xfrm>
          <a:prstGeom prst="ellipse">
            <a:avLst/>
          </a:prstGeom>
          <a:noFill/>
          <a:ln>
            <a:noFill/>
          </a:ln>
        </p:spPr>
      </p:sp>
      <p:sp>
        <p:nvSpPr>
          <p:cNvPr id="22" name="Google Shape;22;p2"/>
          <p:cNvSpPr txBox="1"/>
          <p:nvPr/>
        </p:nvSpPr>
        <p:spPr>
          <a:xfrm>
            <a:off x="4683500" y="4008200"/>
            <a:ext cx="4467200" cy="64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i="1">
              <a:solidFill>
                <a:schemeClr val="lt1"/>
              </a:solidFill>
              <a:latin typeface="Alata"/>
              <a:ea typeface="Alata"/>
              <a:cs typeface="Alata"/>
              <a:sym typeface="Alata"/>
            </a:endParaRPr>
          </a:p>
        </p:txBody>
      </p:sp>
      <p:sp>
        <p:nvSpPr>
          <p:cNvPr id="23" name="Google Shape;23;p2"/>
          <p:cNvSpPr>
            <a:spLocks noGrp="1"/>
          </p:cNvSpPr>
          <p:nvPr>
            <p:ph type="pic" idx="3"/>
          </p:nvPr>
        </p:nvSpPr>
        <p:spPr>
          <a:xfrm>
            <a:off x="9545904" y="375133"/>
            <a:ext cx="2208400" cy="2208400"/>
          </a:xfrm>
          <a:prstGeom prst="ellipse">
            <a:avLst/>
          </a:prstGeom>
          <a:noFill/>
          <a:ln>
            <a:noFill/>
          </a:ln>
        </p:spPr>
      </p:sp>
      <p:sp>
        <p:nvSpPr>
          <p:cNvPr id="24" name="Google Shape;24;p2"/>
          <p:cNvSpPr txBox="1">
            <a:spLocks noGrp="1"/>
          </p:cNvSpPr>
          <p:nvPr>
            <p:ph type="title" idx="4"/>
          </p:nvPr>
        </p:nvSpPr>
        <p:spPr>
          <a:xfrm>
            <a:off x="953467" y="2355200"/>
            <a:ext cx="6305600" cy="2302400"/>
          </a:xfrm>
          <a:prstGeom prst="rect">
            <a:avLst/>
          </a:prstGeom>
        </p:spPr>
        <p:txBody>
          <a:bodyPr spcFirstLastPara="1" wrap="square" lIns="91425" tIns="91425" rIns="91425" bIns="91425" anchor="t" anchorCtr="0">
            <a:noAutofit/>
          </a:bodyPr>
          <a:lstStyle>
            <a:lvl1pPr lvl="0">
              <a:spcBef>
                <a:spcPts val="0"/>
              </a:spcBef>
              <a:spcAft>
                <a:spcPts val="0"/>
              </a:spcAft>
              <a:buSzPts val="5050"/>
              <a:buNone/>
              <a:defRPr sz="6733" i="1"/>
            </a:lvl1pPr>
            <a:lvl2pPr lvl="1">
              <a:spcBef>
                <a:spcPts val="267"/>
              </a:spcBef>
              <a:spcAft>
                <a:spcPts val="0"/>
              </a:spcAft>
              <a:buSzPts val="3500"/>
              <a:buNone/>
              <a:defRPr>
                <a:latin typeface="Arial"/>
                <a:ea typeface="Arial"/>
                <a:cs typeface="Arial"/>
                <a:sym typeface="Arial"/>
              </a:defRPr>
            </a:lvl2pPr>
            <a:lvl3pPr lvl="2">
              <a:spcBef>
                <a:spcPts val="0"/>
              </a:spcBef>
              <a:spcAft>
                <a:spcPts val="0"/>
              </a:spcAft>
              <a:buSzPts val="3500"/>
              <a:buNone/>
              <a:defRPr>
                <a:latin typeface="Arial"/>
                <a:ea typeface="Arial"/>
                <a:cs typeface="Arial"/>
                <a:sym typeface="Arial"/>
              </a:defRPr>
            </a:lvl3pPr>
            <a:lvl4pPr lvl="3">
              <a:spcBef>
                <a:spcPts val="0"/>
              </a:spcBef>
              <a:spcAft>
                <a:spcPts val="0"/>
              </a:spcAft>
              <a:buSzPts val="3500"/>
              <a:buNone/>
              <a:defRPr>
                <a:latin typeface="Arial"/>
                <a:ea typeface="Arial"/>
                <a:cs typeface="Arial"/>
                <a:sym typeface="Arial"/>
              </a:defRPr>
            </a:lvl4pPr>
            <a:lvl5pPr lvl="4">
              <a:spcBef>
                <a:spcPts val="0"/>
              </a:spcBef>
              <a:spcAft>
                <a:spcPts val="0"/>
              </a:spcAft>
              <a:buSzPts val="3500"/>
              <a:buNone/>
              <a:defRPr>
                <a:latin typeface="Arial"/>
                <a:ea typeface="Arial"/>
                <a:cs typeface="Arial"/>
                <a:sym typeface="Arial"/>
              </a:defRPr>
            </a:lvl5pPr>
            <a:lvl6pPr lvl="5">
              <a:spcBef>
                <a:spcPts val="0"/>
              </a:spcBef>
              <a:spcAft>
                <a:spcPts val="0"/>
              </a:spcAft>
              <a:buSzPts val="3500"/>
              <a:buNone/>
              <a:defRPr>
                <a:latin typeface="Arial"/>
                <a:ea typeface="Arial"/>
                <a:cs typeface="Arial"/>
                <a:sym typeface="Arial"/>
              </a:defRPr>
            </a:lvl6pPr>
            <a:lvl7pPr lvl="6">
              <a:spcBef>
                <a:spcPts val="0"/>
              </a:spcBef>
              <a:spcAft>
                <a:spcPts val="0"/>
              </a:spcAft>
              <a:buSzPts val="3500"/>
              <a:buNone/>
              <a:defRPr>
                <a:latin typeface="Arial"/>
                <a:ea typeface="Arial"/>
                <a:cs typeface="Arial"/>
                <a:sym typeface="Arial"/>
              </a:defRPr>
            </a:lvl7pPr>
            <a:lvl8pPr lvl="7">
              <a:spcBef>
                <a:spcPts val="0"/>
              </a:spcBef>
              <a:spcAft>
                <a:spcPts val="0"/>
              </a:spcAft>
              <a:buSzPts val="3500"/>
              <a:buNone/>
              <a:defRPr>
                <a:latin typeface="Arial"/>
                <a:ea typeface="Arial"/>
                <a:cs typeface="Arial"/>
                <a:sym typeface="Arial"/>
              </a:defRPr>
            </a:lvl8pPr>
            <a:lvl9pPr lvl="8">
              <a:spcBef>
                <a:spcPts val="0"/>
              </a:spcBef>
              <a:spcAft>
                <a:spcPts val="0"/>
              </a:spcAft>
              <a:buSzPts val="3500"/>
              <a:buNone/>
              <a:defRPr>
                <a:latin typeface="Arial"/>
                <a:ea typeface="Arial"/>
                <a:cs typeface="Arial"/>
                <a:sym typeface="Arial"/>
              </a:defRPr>
            </a:lvl9pPr>
          </a:lstStyle>
          <a:p>
            <a:r>
              <a:rPr lang="en-US"/>
              <a:t>Click to edit Master title style</a:t>
            </a:r>
            <a:endParaRPr/>
          </a:p>
        </p:txBody>
      </p:sp>
    </p:spTree>
    <p:extLst>
      <p:ext uri="{BB962C8B-B14F-4D97-AF65-F5344CB8AC3E}">
        <p14:creationId xmlns:p14="http://schemas.microsoft.com/office/powerpoint/2010/main" val="510846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5"/>
        <p:cNvGrpSpPr/>
        <p:nvPr/>
      </p:nvGrpSpPr>
      <p:grpSpPr>
        <a:xfrm>
          <a:off x="0" y="0"/>
          <a:ext cx="0" cy="0"/>
          <a:chOff x="0" y="0"/>
          <a:chExt cx="0" cy="0"/>
        </a:xfrm>
      </p:grpSpPr>
      <p:sp>
        <p:nvSpPr>
          <p:cNvPr id="126" name="Google Shape;126;p11"/>
          <p:cNvSpPr/>
          <p:nvPr/>
        </p:nvSpPr>
        <p:spPr>
          <a:xfrm rot="10800000">
            <a:off x="412775" y="1081283"/>
            <a:ext cx="4854400" cy="4854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1"/>
          <p:cNvSpPr/>
          <p:nvPr/>
        </p:nvSpPr>
        <p:spPr>
          <a:xfrm rot="10800000">
            <a:off x="4973587" y="5804400"/>
            <a:ext cx="930400" cy="930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1"/>
          <p:cNvSpPr/>
          <p:nvPr/>
        </p:nvSpPr>
        <p:spPr>
          <a:xfrm rot="10800000">
            <a:off x="619692" y="-835433"/>
            <a:ext cx="1395200" cy="13952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11"/>
          <p:cNvSpPr/>
          <p:nvPr/>
        </p:nvSpPr>
        <p:spPr>
          <a:xfrm rot="10800000">
            <a:off x="9750025" y="5131100"/>
            <a:ext cx="2029200" cy="20292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130" name="Google Shape;130;p11"/>
          <p:cNvCxnSpPr>
            <a:stCxn id="127" idx="7"/>
            <a:endCxn id="126" idx="2"/>
          </p:cNvCxnSpPr>
          <p:nvPr/>
        </p:nvCxnSpPr>
        <p:spPr>
          <a:xfrm rot="10800000" flipH="1">
            <a:off x="5109840" y="3508547"/>
            <a:ext cx="157200" cy="3090000"/>
          </a:xfrm>
          <a:prstGeom prst="straightConnector1">
            <a:avLst/>
          </a:prstGeom>
          <a:noFill/>
          <a:ln w="19050" cap="flat" cmpd="sng">
            <a:solidFill>
              <a:schemeClr val="lt1"/>
            </a:solidFill>
            <a:prstDash val="solid"/>
            <a:round/>
            <a:headEnd type="none" w="med" len="med"/>
            <a:tailEnd type="none" w="med" len="med"/>
          </a:ln>
        </p:spPr>
      </p:cxnSp>
      <p:cxnSp>
        <p:nvCxnSpPr>
          <p:cNvPr id="131" name="Google Shape;131;p11"/>
          <p:cNvCxnSpPr>
            <a:stCxn id="126" idx="5"/>
            <a:endCxn id="128" idx="7"/>
          </p:cNvCxnSpPr>
          <p:nvPr/>
        </p:nvCxnSpPr>
        <p:spPr>
          <a:xfrm rot="10800000">
            <a:off x="824084" y="355393"/>
            <a:ext cx="299600" cy="1436800"/>
          </a:xfrm>
          <a:prstGeom prst="straightConnector1">
            <a:avLst/>
          </a:prstGeom>
          <a:noFill/>
          <a:ln w="19050" cap="flat" cmpd="sng">
            <a:solidFill>
              <a:schemeClr val="lt1"/>
            </a:solidFill>
            <a:prstDash val="solid"/>
            <a:round/>
            <a:headEnd type="none" w="med" len="med"/>
            <a:tailEnd type="none" w="med" len="med"/>
          </a:ln>
        </p:spPr>
      </p:cxnSp>
      <p:cxnSp>
        <p:nvCxnSpPr>
          <p:cNvPr id="132" name="Google Shape;132;p11"/>
          <p:cNvCxnSpPr>
            <a:stCxn id="129" idx="6"/>
            <a:endCxn id="127" idx="2"/>
          </p:cNvCxnSpPr>
          <p:nvPr/>
        </p:nvCxnSpPr>
        <p:spPr>
          <a:xfrm flipH="1">
            <a:off x="5904025" y="6145700"/>
            <a:ext cx="3846000" cy="124000"/>
          </a:xfrm>
          <a:prstGeom prst="straightConnector1">
            <a:avLst/>
          </a:prstGeom>
          <a:noFill/>
          <a:ln w="19050" cap="flat" cmpd="sng">
            <a:solidFill>
              <a:schemeClr val="lt1"/>
            </a:solidFill>
            <a:prstDash val="solid"/>
            <a:round/>
            <a:headEnd type="none" w="med" len="med"/>
            <a:tailEnd type="none" w="med" len="med"/>
          </a:ln>
        </p:spPr>
      </p:cxnSp>
      <p:pic>
        <p:nvPicPr>
          <p:cNvPr id="133" name="Google Shape;133;p11"/>
          <p:cNvPicPr preferRelativeResize="0"/>
          <p:nvPr/>
        </p:nvPicPr>
        <p:blipFill>
          <a:blip r:embed="rId2">
            <a:alphaModFix amt="11000"/>
          </a:blip>
          <a:stretch>
            <a:fillRect/>
          </a:stretch>
        </p:blipFill>
        <p:spPr>
          <a:xfrm>
            <a:off x="1" y="1"/>
            <a:ext cx="12192004" cy="6858001"/>
          </a:xfrm>
          <a:prstGeom prst="rect">
            <a:avLst/>
          </a:prstGeom>
          <a:noFill/>
          <a:ln>
            <a:noFill/>
          </a:ln>
        </p:spPr>
      </p:pic>
      <p:sp>
        <p:nvSpPr>
          <p:cNvPr id="134" name="Google Shape;134;p11"/>
          <p:cNvSpPr txBox="1">
            <a:spLocks noGrp="1"/>
          </p:cNvSpPr>
          <p:nvPr>
            <p:ph type="title" hasCustomPrompt="1"/>
          </p:nvPr>
        </p:nvSpPr>
        <p:spPr>
          <a:xfrm>
            <a:off x="5613333" y="1574433"/>
            <a:ext cx="5625200" cy="208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5466"/>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35" name="Google Shape;135;p11"/>
          <p:cNvSpPr txBox="1">
            <a:spLocks noGrp="1"/>
          </p:cNvSpPr>
          <p:nvPr>
            <p:ph type="subTitle" idx="1"/>
          </p:nvPr>
        </p:nvSpPr>
        <p:spPr>
          <a:xfrm>
            <a:off x="5613333" y="3869668"/>
            <a:ext cx="5625200" cy="133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n-US"/>
              <a:t>Click to edit Master subtitle style</a:t>
            </a:r>
            <a:endParaRPr/>
          </a:p>
        </p:txBody>
      </p:sp>
      <p:sp>
        <p:nvSpPr>
          <p:cNvPr id="136" name="Google Shape;136;p11"/>
          <p:cNvSpPr>
            <a:spLocks noGrp="1"/>
          </p:cNvSpPr>
          <p:nvPr>
            <p:ph type="pic" idx="2"/>
          </p:nvPr>
        </p:nvSpPr>
        <p:spPr>
          <a:xfrm>
            <a:off x="706375" y="1374883"/>
            <a:ext cx="4267200" cy="4267200"/>
          </a:xfrm>
          <a:prstGeom prst="ellipse">
            <a:avLst/>
          </a:prstGeom>
          <a:noFill/>
          <a:ln>
            <a:noFill/>
          </a:ln>
        </p:spPr>
      </p:sp>
    </p:spTree>
    <p:extLst>
      <p:ext uri="{BB962C8B-B14F-4D97-AF65-F5344CB8AC3E}">
        <p14:creationId xmlns:p14="http://schemas.microsoft.com/office/powerpoint/2010/main" val="3011766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137"/>
        <p:cNvGrpSpPr/>
        <p:nvPr/>
      </p:nvGrpSpPr>
      <p:grpSpPr>
        <a:xfrm>
          <a:off x="0" y="0"/>
          <a:ext cx="0" cy="0"/>
          <a:chOff x="0" y="0"/>
          <a:chExt cx="0" cy="0"/>
        </a:xfrm>
      </p:grpSpPr>
    </p:spTree>
    <p:extLst>
      <p:ext uri="{BB962C8B-B14F-4D97-AF65-F5344CB8AC3E}">
        <p14:creationId xmlns:p14="http://schemas.microsoft.com/office/powerpoint/2010/main" val="454421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8"/>
        <p:cNvGrpSpPr/>
        <p:nvPr/>
      </p:nvGrpSpPr>
      <p:grpSpPr>
        <a:xfrm>
          <a:off x="0" y="0"/>
          <a:ext cx="0" cy="0"/>
          <a:chOff x="0" y="0"/>
          <a:chExt cx="0" cy="0"/>
        </a:xfrm>
      </p:grpSpPr>
      <p:grpSp>
        <p:nvGrpSpPr>
          <p:cNvPr id="139" name="Google Shape;139;p13"/>
          <p:cNvGrpSpPr/>
          <p:nvPr/>
        </p:nvGrpSpPr>
        <p:grpSpPr>
          <a:xfrm rot="10800000">
            <a:off x="-193833" y="448133"/>
            <a:ext cx="13052800" cy="7369000"/>
            <a:chOff x="359425" y="-755475"/>
            <a:chExt cx="9789600" cy="5526750"/>
          </a:xfrm>
        </p:grpSpPr>
        <p:grpSp>
          <p:nvGrpSpPr>
            <p:cNvPr id="140" name="Google Shape;140;p13"/>
            <p:cNvGrpSpPr/>
            <p:nvPr/>
          </p:nvGrpSpPr>
          <p:grpSpPr>
            <a:xfrm>
              <a:off x="359425" y="-755475"/>
              <a:ext cx="9789600" cy="5526750"/>
              <a:chOff x="359425" y="-755475"/>
              <a:chExt cx="9789600" cy="5526750"/>
            </a:xfrm>
          </p:grpSpPr>
          <p:sp>
            <p:nvSpPr>
              <p:cNvPr id="141" name="Google Shape;141;p13"/>
              <p:cNvSpPr/>
              <p:nvPr/>
            </p:nvSpPr>
            <p:spPr>
              <a:xfrm>
                <a:off x="9479425" y="59125"/>
                <a:ext cx="669600" cy="669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13"/>
              <p:cNvSpPr/>
              <p:nvPr/>
            </p:nvSpPr>
            <p:spPr>
              <a:xfrm>
                <a:off x="5627825" y="-329025"/>
                <a:ext cx="723000" cy="7230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13"/>
              <p:cNvSpPr/>
              <p:nvPr/>
            </p:nvSpPr>
            <p:spPr>
              <a:xfrm flipH="1">
                <a:off x="9416425" y="4373475"/>
                <a:ext cx="397800" cy="397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13"/>
              <p:cNvSpPr/>
              <p:nvPr/>
            </p:nvSpPr>
            <p:spPr>
              <a:xfrm>
                <a:off x="359425" y="-755475"/>
                <a:ext cx="1585800" cy="15759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45" name="Google Shape;145;p13"/>
              <p:cNvCxnSpPr>
                <a:stCxn id="142" idx="5"/>
                <a:endCxn id="141" idx="2"/>
              </p:cNvCxnSpPr>
              <p:nvPr/>
            </p:nvCxnSpPr>
            <p:spPr>
              <a:xfrm>
                <a:off x="6244944" y="288094"/>
                <a:ext cx="3234600" cy="105900"/>
              </a:xfrm>
              <a:prstGeom prst="straightConnector1">
                <a:avLst/>
              </a:prstGeom>
              <a:noFill/>
              <a:ln w="19050" cap="flat" cmpd="sng">
                <a:solidFill>
                  <a:schemeClr val="lt1"/>
                </a:solidFill>
                <a:prstDash val="solid"/>
                <a:round/>
                <a:headEnd type="none" w="med" len="med"/>
                <a:tailEnd type="none" w="med" len="med"/>
              </a:ln>
            </p:spPr>
          </p:cxnSp>
          <p:cxnSp>
            <p:nvCxnSpPr>
              <p:cNvPr id="146" name="Google Shape;146;p13"/>
              <p:cNvCxnSpPr>
                <a:stCxn id="141" idx="4"/>
                <a:endCxn id="143" idx="0"/>
              </p:cNvCxnSpPr>
              <p:nvPr/>
            </p:nvCxnSpPr>
            <p:spPr>
              <a:xfrm flipH="1">
                <a:off x="9615325" y="728725"/>
                <a:ext cx="198900" cy="3644700"/>
              </a:xfrm>
              <a:prstGeom prst="straightConnector1">
                <a:avLst/>
              </a:prstGeom>
              <a:noFill/>
              <a:ln w="19050" cap="flat" cmpd="sng">
                <a:solidFill>
                  <a:schemeClr val="lt1"/>
                </a:solidFill>
                <a:prstDash val="solid"/>
                <a:round/>
                <a:headEnd type="none" w="med" len="med"/>
                <a:tailEnd type="none" w="med" len="med"/>
              </a:ln>
            </p:spPr>
          </p:cxnSp>
        </p:grpSp>
        <p:cxnSp>
          <p:nvCxnSpPr>
            <p:cNvPr id="147" name="Google Shape;147;p13"/>
            <p:cNvCxnSpPr>
              <a:stCxn id="144" idx="6"/>
              <a:endCxn id="142" idx="2"/>
            </p:cNvCxnSpPr>
            <p:nvPr/>
          </p:nvCxnSpPr>
          <p:spPr>
            <a:xfrm>
              <a:off x="1945225" y="32475"/>
              <a:ext cx="3682500" cy="0"/>
            </a:xfrm>
            <a:prstGeom prst="straightConnector1">
              <a:avLst/>
            </a:prstGeom>
            <a:noFill/>
            <a:ln w="19050" cap="flat" cmpd="sng">
              <a:solidFill>
                <a:schemeClr val="lt1"/>
              </a:solidFill>
              <a:prstDash val="solid"/>
              <a:round/>
              <a:headEnd type="none" w="med" len="med"/>
              <a:tailEnd type="none" w="med" len="med"/>
            </a:ln>
          </p:spPr>
        </p:cxnSp>
      </p:grpSp>
      <p:pic>
        <p:nvPicPr>
          <p:cNvPr id="148" name="Google Shape;148;p13"/>
          <p:cNvPicPr preferRelativeResize="0"/>
          <p:nvPr/>
        </p:nvPicPr>
        <p:blipFill>
          <a:blip r:embed="rId2">
            <a:alphaModFix amt="11000"/>
          </a:blip>
          <a:stretch>
            <a:fillRect/>
          </a:stretch>
        </p:blipFill>
        <p:spPr>
          <a:xfrm>
            <a:off x="1" y="1"/>
            <a:ext cx="12192004" cy="6858001"/>
          </a:xfrm>
          <a:prstGeom prst="rect">
            <a:avLst/>
          </a:prstGeom>
          <a:noFill/>
          <a:ln>
            <a:noFill/>
          </a:ln>
        </p:spPr>
      </p:pic>
      <p:sp>
        <p:nvSpPr>
          <p:cNvPr id="149" name="Google Shape;149;p1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150" name="Google Shape;150;p13"/>
          <p:cNvSpPr txBox="1">
            <a:spLocks noGrp="1"/>
          </p:cNvSpPr>
          <p:nvPr>
            <p:ph type="title" idx="2" hasCustomPrompt="1"/>
          </p:nvPr>
        </p:nvSpPr>
        <p:spPr>
          <a:xfrm>
            <a:off x="960000" y="1887100"/>
            <a:ext cx="724000" cy="58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800">
                <a:solidFill>
                  <a:schemeClr val="dk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51" name="Google Shape;151;p13"/>
          <p:cNvSpPr txBox="1">
            <a:spLocks noGrp="1"/>
          </p:cNvSpPr>
          <p:nvPr>
            <p:ph type="subTitle" idx="1"/>
          </p:nvPr>
        </p:nvSpPr>
        <p:spPr>
          <a:xfrm>
            <a:off x="960000" y="2920900"/>
            <a:ext cx="4214000" cy="79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52" name="Google Shape;152;p13"/>
          <p:cNvSpPr txBox="1">
            <a:spLocks noGrp="1"/>
          </p:cNvSpPr>
          <p:nvPr>
            <p:ph type="title" idx="3" hasCustomPrompt="1"/>
          </p:nvPr>
        </p:nvSpPr>
        <p:spPr>
          <a:xfrm>
            <a:off x="6638700" y="1887100"/>
            <a:ext cx="724000" cy="58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800">
                <a:solidFill>
                  <a:schemeClr val="dk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53" name="Google Shape;153;p13"/>
          <p:cNvSpPr txBox="1">
            <a:spLocks noGrp="1"/>
          </p:cNvSpPr>
          <p:nvPr>
            <p:ph type="subTitle" idx="4"/>
          </p:nvPr>
        </p:nvSpPr>
        <p:spPr>
          <a:xfrm>
            <a:off x="6537104" y="2912117"/>
            <a:ext cx="4214000" cy="79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54" name="Google Shape;154;p13"/>
          <p:cNvSpPr txBox="1">
            <a:spLocks noGrp="1"/>
          </p:cNvSpPr>
          <p:nvPr>
            <p:ph type="title" idx="5" hasCustomPrompt="1"/>
          </p:nvPr>
        </p:nvSpPr>
        <p:spPr>
          <a:xfrm>
            <a:off x="953467" y="4324117"/>
            <a:ext cx="724000" cy="58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800">
                <a:solidFill>
                  <a:schemeClr val="dk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55" name="Google Shape;155;p13"/>
          <p:cNvSpPr txBox="1">
            <a:spLocks noGrp="1"/>
          </p:cNvSpPr>
          <p:nvPr>
            <p:ph type="subTitle" idx="6"/>
          </p:nvPr>
        </p:nvSpPr>
        <p:spPr>
          <a:xfrm>
            <a:off x="953467" y="5353467"/>
            <a:ext cx="4214000" cy="79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56" name="Google Shape;156;p13"/>
          <p:cNvSpPr txBox="1">
            <a:spLocks noGrp="1"/>
          </p:cNvSpPr>
          <p:nvPr>
            <p:ph type="title" idx="7" hasCustomPrompt="1"/>
          </p:nvPr>
        </p:nvSpPr>
        <p:spPr>
          <a:xfrm>
            <a:off x="6632167" y="4324117"/>
            <a:ext cx="724000" cy="58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800">
                <a:solidFill>
                  <a:schemeClr val="dk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57" name="Google Shape;157;p13"/>
          <p:cNvSpPr txBox="1">
            <a:spLocks noGrp="1"/>
          </p:cNvSpPr>
          <p:nvPr>
            <p:ph type="subTitle" idx="8"/>
          </p:nvPr>
        </p:nvSpPr>
        <p:spPr>
          <a:xfrm>
            <a:off x="6530571" y="5353467"/>
            <a:ext cx="4214000" cy="79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58" name="Google Shape;158;p13"/>
          <p:cNvSpPr txBox="1">
            <a:spLocks noGrp="1"/>
          </p:cNvSpPr>
          <p:nvPr>
            <p:ph type="subTitle" idx="9"/>
          </p:nvPr>
        </p:nvSpPr>
        <p:spPr>
          <a:xfrm>
            <a:off x="960000" y="2550300"/>
            <a:ext cx="4214000" cy="621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lt1"/>
                </a:solidFill>
                <a:latin typeface="Alata"/>
                <a:ea typeface="Alata"/>
                <a:cs typeface="Alata"/>
                <a:sym typeface="Alata"/>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en-US"/>
              <a:t>Click to edit Master subtitle style</a:t>
            </a:r>
            <a:endParaRPr/>
          </a:p>
        </p:txBody>
      </p:sp>
      <p:sp>
        <p:nvSpPr>
          <p:cNvPr id="159" name="Google Shape;159;p13"/>
          <p:cNvSpPr txBox="1">
            <a:spLocks noGrp="1"/>
          </p:cNvSpPr>
          <p:nvPr>
            <p:ph type="subTitle" idx="13"/>
          </p:nvPr>
        </p:nvSpPr>
        <p:spPr>
          <a:xfrm>
            <a:off x="6537104" y="2541516"/>
            <a:ext cx="4214000" cy="621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lt1"/>
                </a:solidFill>
                <a:latin typeface="Alata"/>
                <a:ea typeface="Alata"/>
                <a:cs typeface="Alata"/>
                <a:sym typeface="Alata"/>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en-US"/>
              <a:t>Click to edit Master subtitle style</a:t>
            </a:r>
            <a:endParaRPr/>
          </a:p>
        </p:txBody>
      </p:sp>
      <p:sp>
        <p:nvSpPr>
          <p:cNvPr id="160" name="Google Shape;160;p13"/>
          <p:cNvSpPr txBox="1">
            <a:spLocks noGrp="1"/>
          </p:cNvSpPr>
          <p:nvPr>
            <p:ph type="subTitle" idx="14"/>
          </p:nvPr>
        </p:nvSpPr>
        <p:spPr>
          <a:xfrm>
            <a:off x="953467" y="4978533"/>
            <a:ext cx="4214000" cy="621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lt1"/>
                </a:solidFill>
                <a:latin typeface="Alata"/>
                <a:ea typeface="Alata"/>
                <a:cs typeface="Alata"/>
                <a:sym typeface="Alata"/>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en-US"/>
              <a:t>Click to edit Master subtitle style</a:t>
            </a:r>
            <a:endParaRPr/>
          </a:p>
        </p:txBody>
      </p:sp>
      <p:sp>
        <p:nvSpPr>
          <p:cNvPr id="161" name="Google Shape;161;p13"/>
          <p:cNvSpPr txBox="1">
            <a:spLocks noGrp="1"/>
          </p:cNvSpPr>
          <p:nvPr>
            <p:ph type="subTitle" idx="15"/>
          </p:nvPr>
        </p:nvSpPr>
        <p:spPr>
          <a:xfrm>
            <a:off x="6530571" y="4978533"/>
            <a:ext cx="4214000" cy="621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lt1"/>
                </a:solidFill>
                <a:latin typeface="Alata"/>
                <a:ea typeface="Alata"/>
                <a:cs typeface="Alata"/>
                <a:sym typeface="Alata"/>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en-US"/>
              <a:t>Click to edit Master subtitle style</a:t>
            </a:r>
            <a:endParaRPr/>
          </a:p>
        </p:txBody>
      </p:sp>
    </p:spTree>
    <p:extLst>
      <p:ext uri="{BB962C8B-B14F-4D97-AF65-F5344CB8AC3E}">
        <p14:creationId xmlns:p14="http://schemas.microsoft.com/office/powerpoint/2010/main" val="4075079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62"/>
        <p:cNvGrpSpPr/>
        <p:nvPr/>
      </p:nvGrpSpPr>
      <p:grpSpPr>
        <a:xfrm>
          <a:off x="0" y="0"/>
          <a:ext cx="0" cy="0"/>
          <a:chOff x="0" y="0"/>
          <a:chExt cx="0" cy="0"/>
        </a:xfrm>
      </p:grpSpPr>
      <p:grpSp>
        <p:nvGrpSpPr>
          <p:cNvPr id="163" name="Google Shape;163;p14"/>
          <p:cNvGrpSpPr/>
          <p:nvPr/>
        </p:nvGrpSpPr>
        <p:grpSpPr>
          <a:xfrm>
            <a:off x="-1075733" y="-143367"/>
            <a:ext cx="12477567" cy="6560467"/>
            <a:chOff x="-806800" y="-107525"/>
            <a:chExt cx="9358175" cy="4920350"/>
          </a:xfrm>
        </p:grpSpPr>
        <p:grpSp>
          <p:nvGrpSpPr>
            <p:cNvPr id="164" name="Google Shape;164;p14"/>
            <p:cNvGrpSpPr/>
            <p:nvPr/>
          </p:nvGrpSpPr>
          <p:grpSpPr>
            <a:xfrm>
              <a:off x="-806800" y="-107525"/>
              <a:ext cx="9358175" cy="4920350"/>
              <a:chOff x="-806800" y="-107525"/>
              <a:chExt cx="9358175" cy="4920350"/>
            </a:xfrm>
          </p:grpSpPr>
          <p:sp>
            <p:nvSpPr>
              <p:cNvPr id="165" name="Google Shape;165;p14"/>
              <p:cNvSpPr/>
              <p:nvPr/>
            </p:nvSpPr>
            <p:spPr>
              <a:xfrm>
                <a:off x="7029475" y="535975"/>
                <a:ext cx="1521900" cy="15219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4"/>
              <p:cNvSpPr/>
              <p:nvPr/>
            </p:nvSpPr>
            <p:spPr>
              <a:xfrm>
                <a:off x="3733800" y="457675"/>
                <a:ext cx="838200" cy="8382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4"/>
              <p:cNvSpPr/>
              <p:nvPr/>
            </p:nvSpPr>
            <p:spPr>
              <a:xfrm>
                <a:off x="4811475" y="4156425"/>
                <a:ext cx="656400" cy="656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4"/>
              <p:cNvSpPr/>
              <p:nvPr/>
            </p:nvSpPr>
            <p:spPr>
              <a:xfrm>
                <a:off x="-806800" y="-107525"/>
                <a:ext cx="1521900" cy="15219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69" name="Google Shape;169;p14"/>
              <p:cNvCxnSpPr>
                <a:stCxn id="166" idx="6"/>
                <a:endCxn id="165" idx="1"/>
              </p:cNvCxnSpPr>
              <p:nvPr/>
            </p:nvCxnSpPr>
            <p:spPr>
              <a:xfrm rot="10800000" flipH="1">
                <a:off x="4572000" y="758875"/>
                <a:ext cx="2680500" cy="117900"/>
              </a:xfrm>
              <a:prstGeom prst="straightConnector1">
                <a:avLst/>
              </a:prstGeom>
              <a:noFill/>
              <a:ln w="19050" cap="flat" cmpd="sng">
                <a:solidFill>
                  <a:schemeClr val="lt1"/>
                </a:solidFill>
                <a:prstDash val="solid"/>
                <a:round/>
                <a:headEnd type="none" w="med" len="med"/>
                <a:tailEnd type="none" w="med" len="med"/>
              </a:ln>
            </p:spPr>
          </p:cxnSp>
          <p:cxnSp>
            <p:nvCxnSpPr>
              <p:cNvPr id="170" name="Google Shape;170;p14"/>
              <p:cNvCxnSpPr>
                <a:stCxn id="165" idx="5"/>
                <a:endCxn id="167" idx="7"/>
              </p:cNvCxnSpPr>
              <p:nvPr/>
            </p:nvCxnSpPr>
            <p:spPr>
              <a:xfrm flipH="1">
                <a:off x="5371698" y="1834998"/>
                <a:ext cx="2956800" cy="2417700"/>
              </a:xfrm>
              <a:prstGeom prst="straightConnector1">
                <a:avLst/>
              </a:prstGeom>
              <a:noFill/>
              <a:ln w="19050" cap="flat" cmpd="sng">
                <a:solidFill>
                  <a:schemeClr val="lt1"/>
                </a:solidFill>
                <a:prstDash val="solid"/>
                <a:round/>
                <a:headEnd type="none" w="med" len="med"/>
                <a:tailEnd type="none" w="med" len="med"/>
              </a:ln>
            </p:spPr>
          </p:cxnSp>
        </p:grpSp>
        <p:cxnSp>
          <p:nvCxnSpPr>
            <p:cNvPr id="171" name="Google Shape;171;p14"/>
            <p:cNvCxnSpPr>
              <a:stCxn id="168" idx="6"/>
              <a:endCxn id="166" idx="2"/>
            </p:cNvCxnSpPr>
            <p:nvPr/>
          </p:nvCxnSpPr>
          <p:spPr>
            <a:xfrm>
              <a:off x="715100" y="653425"/>
              <a:ext cx="3018600" cy="223500"/>
            </a:xfrm>
            <a:prstGeom prst="straightConnector1">
              <a:avLst/>
            </a:prstGeom>
            <a:noFill/>
            <a:ln w="19050" cap="flat" cmpd="sng">
              <a:solidFill>
                <a:schemeClr val="lt1"/>
              </a:solidFill>
              <a:prstDash val="solid"/>
              <a:round/>
              <a:headEnd type="none" w="med" len="med"/>
              <a:tailEnd type="none" w="med" len="med"/>
            </a:ln>
          </p:spPr>
        </p:cxnSp>
      </p:grpSp>
      <p:pic>
        <p:nvPicPr>
          <p:cNvPr id="172" name="Google Shape;172;p14"/>
          <p:cNvPicPr preferRelativeResize="0"/>
          <p:nvPr/>
        </p:nvPicPr>
        <p:blipFill>
          <a:blip r:embed="rId2">
            <a:alphaModFix amt="11000"/>
          </a:blip>
          <a:stretch>
            <a:fillRect/>
          </a:stretch>
        </p:blipFill>
        <p:spPr>
          <a:xfrm>
            <a:off x="1" y="1"/>
            <a:ext cx="12192004" cy="6858001"/>
          </a:xfrm>
          <a:prstGeom prst="rect">
            <a:avLst/>
          </a:prstGeom>
          <a:noFill/>
          <a:ln>
            <a:noFill/>
          </a:ln>
        </p:spPr>
      </p:pic>
      <p:sp>
        <p:nvSpPr>
          <p:cNvPr id="173" name="Google Shape;173;p14"/>
          <p:cNvSpPr txBox="1">
            <a:spLocks noGrp="1"/>
          </p:cNvSpPr>
          <p:nvPr>
            <p:ph type="title"/>
          </p:nvPr>
        </p:nvSpPr>
        <p:spPr>
          <a:xfrm>
            <a:off x="1081467" y="3564633"/>
            <a:ext cx="6209200" cy="9456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6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r>
              <a:rPr lang="en-US"/>
              <a:t>Click to edit Master title style</a:t>
            </a:r>
            <a:endParaRPr/>
          </a:p>
        </p:txBody>
      </p:sp>
      <p:sp>
        <p:nvSpPr>
          <p:cNvPr id="174" name="Google Shape;174;p14"/>
          <p:cNvSpPr txBox="1">
            <a:spLocks noGrp="1"/>
          </p:cNvSpPr>
          <p:nvPr>
            <p:ph type="title" idx="2" hasCustomPrompt="1"/>
          </p:nvPr>
        </p:nvSpPr>
        <p:spPr>
          <a:xfrm>
            <a:off x="1386267" y="1970841"/>
            <a:ext cx="1662400" cy="1269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l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175" name="Google Shape;175;p14"/>
          <p:cNvSpPr txBox="1">
            <a:spLocks noGrp="1"/>
          </p:cNvSpPr>
          <p:nvPr>
            <p:ph type="subTitle" idx="1"/>
          </p:nvPr>
        </p:nvSpPr>
        <p:spPr>
          <a:xfrm>
            <a:off x="1081467" y="4510175"/>
            <a:ext cx="6209200" cy="70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176" name="Google Shape;176;p14"/>
          <p:cNvSpPr>
            <a:spLocks noGrp="1"/>
          </p:cNvSpPr>
          <p:nvPr>
            <p:ph type="pic" idx="3"/>
          </p:nvPr>
        </p:nvSpPr>
        <p:spPr>
          <a:xfrm>
            <a:off x="6971341" y="1295400"/>
            <a:ext cx="4267200" cy="4267200"/>
          </a:xfrm>
          <a:prstGeom prst="ellipse">
            <a:avLst/>
          </a:prstGeom>
          <a:noFill/>
          <a:ln>
            <a:noFill/>
          </a:ln>
        </p:spPr>
      </p:sp>
    </p:spTree>
    <p:extLst>
      <p:ext uri="{BB962C8B-B14F-4D97-AF65-F5344CB8AC3E}">
        <p14:creationId xmlns:p14="http://schemas.microsoft.com/office/powerpoint/2010/main" val="3448702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77"/>
        <p:cNvGrpSpPr/>
        <p:nvPr/>
      </p:nvGrpSpPr>
      <p:grpSpPr>
        <a:xfrm>
          <a:off x="0" y="0"/>
          <a:ext cx="0" cy="0"/>
          <a:chOff x="0" y="0"/>
          <a:chExt cx="0" cy="0"/>
        </a:xfrm>
      </p:grpSpPr>
      <p:pic>
        <p:nvPicPr>
          <p:cNvPr id="178" name="Google Shape;178;p15"/>
          <p:cNvPicPr preferRelativeResize="0"/>
          <p:nvPr/>
        </p:nvPicPr>
        <p:blipFill>
          <a:blip r:embed="rId2">
            <a:alphaModFix amt="11000"/>
          </a:blip>
          <a:stretch>
            <a:fillRect/>
          </a:stretch>
        </p:blipFill>
        <p:spPr>
          <a:xfrm>
            <a:off x="1" y="1"/>
            <a:ext cx="12192004" cy="6858001"/>
          </a:xfrm>
          <a:prstGeom prst="rect">
            <a:avLst/>
          </a:prstGeom>
          <a:noFill/>
          <a:ln>
            <a:noFill/>
          </a:ln>
        </p:spPr>
      </p:pic>
      <p:sp>
        <p:nvSpPr>
          <p:cNvPr id="179" name="Google Shape;179;p15"/>
          <p:cNvSpPr txBox="1">
            <a:spLocks noGrp="1"/>
          </p:cNvSpPr>
          <p:nvPr>
            <p:ph type="title"/>
          </p:nvPr>
        </p:nvSpPr>
        <p:spPr>
          <a:xfrm>
            <a:off x="1757100" y="3225033"/>
            <a:ext cx="7423200" cy="95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r>
              <a:rPr lang="en-US"/>
              <a:t>Click to edit Master title style</a:t>
            </a:r>
            <a:endParaRPr/>
          </a:p>
        </p:txBody>
      </p:sp>
      <p:sp>
        <p:nvSpPr>
          <p:cNvPr id="180" name="Google Shape;180;p15"/>
          <p:cNvSpPr txBox="1">
            <a:spLocks noGrp="1"/>
          </p:cNvSpPr>
          <p:nvPr>
            <p:ph type="title" idx="2" hasCustomPrompt="1"/>
          </p:nvPr>
        </p:nvSpPr>
        <p:spPr>
          <a:xfrm>
            <a:off x="7352167" y="1636900"/>
            <a:ext cx="1738000" cy="1269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dk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81" name="Google Shape;181;p15"/>
          <p:cNvSpPr txBox="1">
            <a:spLocks noGrp="1"/>
          </p:cNvSpPr>
          <p:nvPr>
            <p:ph type="subTitle" idx="1"/>
          </p:nvPr>
        </p:nvSpPr>
        <p:spPr>
          <a:xfrm>
            <a:off x="1757233" y="4176233"/>
            <a:ext cx="7423200" cy="61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r>
              <a:rPr lang="en-US"/>
              <a:t>Click to edit Master subtitle style</a:t>
            </a:r>
            <a:endParaRPr/>
          </a:p>
        </p:txBody>
      </p:sp>
      <p:grpSp>
        <p:nvGrpSpPr>
          <p:cNvPr id="182" name="Google Shape;182;p15"/>
          <p:cNvGrpSpPr/>
          <p:nvPr/>
        </p:nvGrpSpPr>
        <p:grpSpPr>
          <a:xfrm rot="10800000">
            <a:off x="-1075757" y="-835433"/>
            <a:ext cx="13013167" cy="8687833"/>
            <a:chOff x="-806800" y="-626600"/>
            <a:chExt cx="9759875" cy="6515875"/>
          </a:xfrm>
        </p:grpSpPr>
        <p:grpSp>
          <p:nvGrpSpPr>
            <p:cNvPr id="183" name="Google Shape;183;p15"/>
            <p:cNvGrpSpPr/>
            <p:nvPr/>
          </p:nvGrpSpPr>
          <p:grpSpPr>
            <a:xfrm>
              <a:off x="-806800" y="-626600"/>
              <a:ext cx="9759875" cy="6515875"/>
              <a:chOff x="-806800" y="-626600"/>
              <a:chExt cx="9759875" cy="6515875"/>
            </a:xfrm>
          </p:grpSpPr>
          <p:sp>
            <p:nvSpPr>
              <p:cNvPr id="184" name="Google Shape;184;p15"/>
              <p:cNvSpPr/>
              <p:nvPr/>
            </p:nvSpPr>
            <p:spPr>
              <a:xfrm>
                <a:off x="7029475" y="134275"/>
                <a:ext cx="1923600" cy="1923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5"/>
              <p:cNvSpPr/>
              <p:nvPr/>
            </p:nvSpPr>
            <p:spPr>
              <a:xfrm>
                <a:off x="4572000" y="-626600"/>
                <a:ext cx="1161600" cy="1161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5"/>
              <p:cNvSpPr/>
              <p:nvPr/>
            </p:nvSpPr>
            <p:spPr>
              <a:xfrm>
                <a:off x="6516450" y="4842875"/>
                <a:ext cx="1046400" cy="1046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5"/>
              <p:cNvSpPr/>
              <p:nvPr/>
            </p:nvSpPr>
            <p:spPr>
              <a:xfrm>
                <a:off x="-806800" y="-107525"/>
                <a:ext cx="1521900" cy="15219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88" name="Google Shape;188;p15"/>
              <p:cNvCxnSpPr>
                <a:stCxn id="185" idx="7"/>
                <a:endCxn id="184" idx="2"/>
              </p:cNvCxnSpPr>
              <p:nvPr/>
            </p:nvCxnSpPr>
            <p:spPr>
              <a:xfrm>
                <a:off x="5563488" y="-456488"/>
                <a:ext cx="1466100" cy="1552500"/>
              </a:xfrm>
              <a:prstGeom prst="straightConnector1">
                <a:avLst/>
              </a:prstGeom>
              <a:noFill/>
              <a:ln w="19050" cap="flat" cmpd="sng">
                <a:solidFill>
                  <a:schemeClr val="lt1"/>
                </a:solidFill>
                <a:prstDash val="solid"/>
                <a:round/>
                <a:headEnd type="none" w="med" len="med"/>
                <a:tailEnd type="none" w="med" len="med"/>
              </a:ln>
            </p:spPr>
          </p:cxnSp>
          <p:cxnSp>
            <p:nvCxnSpPr>
              <p:cNvPr id="189" name="Google Shape;189;p15"/>
              <p:cNvCxnSpPr>
                <a:stCxn id="184" idx="5"/>
                <a:endCxn id="186" idx="7"/>
              </p:cNvCxnSpPr>
              <p:nvPr/>
            </p:nvCxnSpPr>
            <p:spPr>
              <a:xfrm flipH="1">
                <a:off x="7409570" y="1776170"/>
                <a:ext cx="1261800" cy="3219900"/>
              </a:xfrm>
              <a:prstGeom prst="straightConnector1">
                <a:avLst/>
              </a:prstGeom>
              <a:noFill/>
              <a:ln w="19050" cap="flat" cmpd="sng">
                <a:solidFill>
                  <a:schemeClr val="lt1"/>
                </a:solidFill>
                <a:prstDash val="solid"/>
                <a:round/>
                <a:headEnd type="none" w="med" len="med"/>
                <a:tailEnd type="none" w="med" len="med"/>
              </a:ln>
            </p:spPr>
          </p:cxnSp>
        </p:grpSp>
        <p:cxnSp>
          <p:nvCxnSpPr>
            <p:cNvPr id="190" name="Google Shape;190;p15"/>
            <p:cNvCxnSpPr>
              <a:stCxn id="187" idx="6"/>
              <a:endCxn id="185" idx="2"/>
            </p:cNvCxnSpPr>
            <p:nvPr/>
          </p:nvCxnSpPr>
          <p:spPr>
            <a:xfrm rot="10800000" flipH="1">
              <a:off x="715100" y="-45875"/>
              <a:ext cx="3856800" cy="699300"/>
            </a:xfrm>
            <a:prstGeom prst="straightConnector1">
              <a:avLst/>
            </a:prstGeom>
            <a:noFill/>
            <a:ln w="19050" cap="flat" cmpd="sng">
              <a:solidFill>
                <a:schemeClr val="lt1"/>
              </a:solidFill>
              <a:prstDash val="solid"/>
              <a:round/>
              <a:headEnd type="none" w="med" len="med"/>
              <a:tailEnd type="none" w="med" len="med"/>
            </a:ln>
          </p:spPr>
        </p:cxnSp>
      </p:grpSp>
    </p:spTree>
    <p:extLst>
      <p:ext uri="{BB962C8B-B14F-4D97-AF65-F5344CB8AC3E}">
        <p14:creationId xmlns:p14="http://schemas.microsoft.com/office/powerpoint/2010/main" val="4245844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1"/>
        <p:cNvGrpSpPr/>
        <p:nvPr/>
      </p:nvGrpSpPr>
      <p:grpSpPr>
        <a:xfrm>
          <a:off x="0" y="0"/>
          <a:ext cx="0" cy="0"/>
          <a:chOff x="0" y="0"/>
          <a:chExt cx="0" cy="0"/>
        </a:xfrm>
      </p:grpSpPr>
      <p:grpSp>
        <p:nvGrpSpPr>
          <p:cNvPr id="192" name="Google Shape;192;p16"/>
          <p:cNvGrpSpPr/>
          <p:nvPr/>
        </p:nvGrpSpPr>
        <p:grpSpPr>
          <a:xfrm>
            <a:off x="-974133" y="615033"/>
            <a:ext cx="13521733" cy="5998200"/>
            <a:chOff x="-806800" y="-107525"/>
            <a:chExt cx="10141300" cy="4498650"/>
          </a:xfrm>
        </p:grpSpPr>
        <p:sp>
          <p:nvSpPr>
            <p:cNvPr id="193" name="Google Shape;193;p16"/>
            <p:cNvSpPr/>
            <p:nvPr/>
          </p:nvSpPr>
          <p:spPr>
            <a:xfrm>
              <a:off x="5545675" y="2867525"/>
              <a:ext cx="1521900" cy="15219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6"/>
            <p:cNvSpPr/>
            <p:nvPr/>
          </p:nvSpPr>
          <p:spPr>
            <a:xfrm>
              <a:off x="7902300" y="-107525"/>
              <a:ext cx="699300" cy="6993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6"/>
            <p:cNvSpPr/>
            <p:nvPr/>
          </p:nvSpPr>
          <p:spPr>
            <a:xfrm>
              <a:off x="8288100" y="3344725"/>
              <a:ext cx="1046400" cy="1046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6"/>
            <p:cNvSpPr/>
            <p:nvPr/>
          </p:nvSpPr>
          <p:spPr>
            <a:xfrm>
              <a:off x="-806800" y="-107525"/>
              <a:ext cx="1521900" cy="15219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97" name="Google Shape;197;p16"/>
            <p:cNvCxnSpPr>
              <a:stCxn id="194" idx="4"/>
              <a:endCxn id="198" idx="3"/>
            </p:cNvCxnSpPr>
            <p:nvPr/>
          </p:nvCxnSpPr>
          <p:spPr>
            <a:xfrm flipH="1">
              <a:off x="6515250" y="591775"/>
              <a:ext cx="1736700" cy="2487000"/>
            </a:xfrm>
            <a:prstGeom prst="straightConnector1">
              <a:avLst/>
            </a:prstGeom>
            <a:noFill/>
            <a:ln w="19050" cap="flat" cmpd="sng">
              <a:solidFill>
                <a:schemeClr val="lt1"/>
              </a:solidFill>
              <a:prstDash val="solid"/>
              <a:round/>
              <a:headEnd type="none" w="med" len="med"/>
              <a:tailEnd type="none" w="med" len="med"/>
            </a:ln>
          </p:spPr>
        </p:cxnSp>
        <p:cxnSp>
          <p:nvCxnSpPr>
            <p:cNvPr id="199" name="Google Shape;199;p16"/>
            <p:cNvCxnSpPr>
              <a:stCxn id="193" idx="5"/>
              <a:endCxn id="195" idx="7"/>
            </p:cNvCxnSpPr>
            <p:nvPr/>
          </p:nvCxnSpPr>
          <p:spPr>
            <a:xfrm rot="10800000" flipH="1">
              <a:off x="6844698" y="3497848"/>
              <a:ext cx="2336700" cy="668700"/>
            </a:xfrm>
            <a:prstGeom prst="straightConnector1">
              <a:avLst/>
            </a:prstGeom>
            <a:noFill/>
            <a:ln w="19050" cap="flat" cmpd="sng">
              <a:solidFill>
                <a:schemeClr val="lt1"/>
              </a:solidFill>
              <a:prstDash val="solid"/>
              <a:round/>
              <a:headEnd type="none" w="med" len="med"/>
              <a:tailEnd type="none" w="med" len="med"/>
            </a:ln>
          </p:spPr>
        </p:cxnSp>
      </p:grpSp>
      <p:cxnSp>
        <p:nvCxnSpPr>
          <p:cNvPr id="200" name="Google Shape;200;p16"/>
          <p:cNvCxnSpPr>
            <a:stCxn id="196" idx="6"/>
            <a:endCxn id="194" idx="2"/>
          </p:cNvCxnSpPr>
          <p:nvPr/>
        </p:nvCxnSpPr>
        <p:spPr>
          <a:xfrm rot="10800000" flipH="1">
            <a:off x="1055067" y="1081233"/>
            <a:ext cx="9582800" cy="548400"/>
          </a:xfrm>
          <a:prstGeom prst="straightConnector1">
            <a:avLst/>
          </a:prstGeom>
          <a:noFill/>
          <a:ln w="19050" cap="flat" cmpd="sng">
            <a:solidFill>
              <a:schemeClr val="lt1"/>
            </a:solidFill>
            <a:prstDash val="solid"/>
            <a:round/>
            <a:headEnd type="none" w="med" len="med"/>
            <a:tailEnd type="none" w="med" len="med"/>
          </a:ln>
        </p:spPr>
      </p:cxnSp>
      <p:pic>
        <p:nvPicPr>
          <p:cNvPr id="201" name="Google Shape;201;p16"/>
          <p:cNvPicPr preferRelativeResize="0"/>
          <p:nvPr/>
        </p:nvPicPr>
        <p:blipFill>
          <a:blip r:embed="rId2">
            <a:alphaModFix amt="11000"/>
          </a:blip>
          <a:stretch>
            <a:fillRect/>
          </a:stretch>
        </p:blipFill>
        <p:spPr>
          <a:xfrm>
            <a:off x="1" y="1"/>
            <a:ext cx="12192004" cy="6858001"/>
          </a:xfrm>
          <a:prstGeom prst="rect">
            <a:avLst/>
          </a:prstGeom>
          <a:noFill/>
          <a:ln>
            <a:noFill/>
          </a:ln>
        </p:spPr>
      </p:pic>
      <p:sp>
        <p:nvSpPr>
          <p:cNvPr id="198" name="Google Shape;198;p16"/>
          <p:cNvSpPr txBox="1">
            <a:spLocks noGrp="1"/>
          </p:cNvSpPr>
          <p:nvPr>
            <p:ph type="title"/>
          </p:nvPr>
        </p:nvSpPr>
        <p:spPr>
          <a:xfrm>
            <a:off x="953467" y="4508817"/>
            <a:ext cx="7835200" cy="709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rPr lang="en-US"/>
              <a:t>Click to edit Master title style</a:t>
            </a:r>
            <a:endParaRPr/>
          </a:p>
        </p:txBody>
      </p:sp>
      <p:sp>
        <p:nvSpPr>
          <p:cNvPr id="202" name="Google Shape;202;p16"/>
          <p:cNvSpPr txBox="1">
            <a:spLocks noGrp="1"/>
          </p:cNvSpPr>
          <p:nvPr>
            <p:ph type="subTitle" idx="1"/>
          </p:nvPr>
        </p:nvSpPr>
        <p:spPr>
          <a:xfrm>
            <a:off x="953467" y="2194100"/>
            <a:ext cx="7835200" cy="201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None/>
              <a:defRPr sz="3467"/>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r>
              <a:rPr lang="en-US"/>
              <a:t>Click to edit Master subtitle style</a:t>
            </a:r>
            <a:endParaRPr/>
          </a:p>
        </p:txBody>
      </p:sp>
    </p:spTree>
    <p:extLst>
      <p:ext uri="{BB962C8B-B14F-4D97-AF65-F5344CB8AC3E}">
        <p14:creationId xmlns:p14="http://schemas.microsoft.com/office/powerpoint/2010/main" val="1364607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03"/>
        <p:cNvGrpSpPr/>
        <p:nvPr/>
      </p:nvGrpSpPr>
      <p:grpSpPr>
        <a:xfrm>
          <a:off x="0" y="0"/>
          <a:ext cx="0" cy="0"/>
          <a:chOff x="0" y="0"/>
          <a:chExt cx="0" cy="0"/>
        </a:xfrm>
      </p:grpSpPr>
      <p:grpSp>
        <p:nvGrpSpPr>
          <p:cNvPr id="204" name="Google Shape;204;p17"/>
          <p:cNvGrpSpPr/>
          <p:nvPr/>
        </p:nvGrpSpPr>
        <p:grpSpPr>
          <a:xfrm rot="10800000">
            <a:off x="-1075733" y="-835466"/>
            <a:ext cx="13013167" cy="8586233"/>
            <a:chOff x="-806800" y="-626600"/>
            <a:chExt cx="9759875" cy="6439675"/>
          </a:xfrm>
        </p:grpSpPr>
        <p:grpSp>
          <p:nvGrpSpPr>
            <p:cNvPr id="205" name="Google Shape;205;p17"/>
            <p:cNvGrpSpPr/>
            <p:nvPr/>
          </p:nvGrpSpPr>
          <p:grpSpPr>
            <a:xfrm>
              <a:off x="-806800" y="-626600"/>
              <a:ext cx="9759875" cy="6439675"/>
              <a:chOff x="-806800" y="-626600"/>
              <a:chExt cx="9759875" cy="6439675"/>
            </a:xfrm>
          </p:grpSpPr>
          <p:sp>
            <p:nvSpPr>
              <p:cNvPr id="206" name="Google Shape;206;p17"/>
              <p:cNvSpPr/>
              <p:nvPr/>
            </p:nvSpPr>
            <p:spPr>
              <a:xfrm>
                <a:off x="7029475" y="134275"/>
                <a:ext cx="1923600" cy="1923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7"/>
              <p:cNvSpPr/>
              <p:nvPr/>
            </p:nvSpPr>
            <p:spPr>
              <a:xfrm>
                <a:off x="4572000" y="-626600"/>
                <a:ext cx="1161600" cy="1161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7"/>
              <p:cNvSpPr/>
              <p:nvPr/>
            </p:nvSpPr>
            <p:spPr>
              <a:xfrm>
                <a:off x="3525600" y="4766675"/>
                <a:ext cx="1046400" cy="1046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7"/>
              <p:cNvSpPr/>
              <p:nvPr/>
            </p:nvSpPr>
            <p:spPr>
              <a:xfrm>
                <a:off x="-806800" y="-107525"/>
                <a:ext cx="1521900" cy="15219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10" name="Google Shape;210;p17"/>
              <p:cNvCxnSpPr>
                <a:stCxn id="207" idx="7"/>
                <a:endCxn id="206" idx="2"/>
              </p:cNvCxnSpPr>
              <p:nvPr/>
            </p:nvCxnSpPr>
            <p:spPr>
              <a:xfrm>
                <a:off x="5563488" y="-456488"/>
                <a:ext cx="1466100" cy="1552500"/>
              </a:xfrm>
              <a:prstGeom prst="straightConnector1">
                <a:avLst/>
              </a:prstGeom>
              <a:noFill/>
              <a:ln w="19050" cap="flat" cmpd="sng">
                <a:solidFill>
                  <a:schemeClr val="lt1"/>
                </a:solidFill>
                <a:prstDash val="solid"/>
                <a:round/>
                <a:headEnd type="none" w="med" len="med"/>
                <a:tailEnd type="none" w="med" len="med"/>
              </a:ln>
            </p:spPr>
          </p:cxnSp>
          <p:cxnSp>
            <p:nvCxnSpPr>
              <p:cNvPr id="211" name="Google Shape;211;p17"/>
              <p:cNvCxnSpPr>
                <a:stCxn id="206" idx="5"/>
                <a:endCxn id="208" idx="7"/>
              </p:cNvCxnSpPr>
              <p:nvPr/>
            </p:nvCxnSpPr>
            <p:spPr>
              <a:xfrm flipH="1">
                <a:off x="4418870" y="1776170"/>
                <a:ext cx="4252500" cy="3143700"/>
              </a:xfrm>
              <a:prstGeom prst="straightConnector1">
                <a:avLst/>
              </a:prstGeom>
              <a:noFill/>
              <a:ln w="19050" cap="flat" cmpd="sng">
                <a:solidFill>
                  <a:schemeClr val="lt1"/>
                </a:solidFill>
                <a:prstDash val="solid"/>
                <a:round/>
                <a:headEnd type="none" w="med" len="med"/>
                <a:tailEnd type="none" w="med" len="med"/>
              </a:ln>
            </p:spPr>
          </p:cxnSp>
        </p:grpSp>
        <p:cxnSp>
          <p:nvCxnSpPr>
            <p:cNvPr id="212" name="Google Shape;212;p17"/>
            <p:cNvCxnSpPr>
              <a:stCxn id="209" idx="6"/>
              <a:endCxn id="207" idx="2"/>
            </p:cNvCxnSpPr>
            <p:nvPr/>
          </p:nvCxnSpPr>
          <p:spPr>
            <a:xfrm rot="10800000" flipH="1">
              <a:off x="715100" y="-45875"/>
              <a:ext cx="3856800" cy="699300"/>
            </a:xfrm>
            <a:prstGeom prst="straightConnector1">
              <a:avLst/>
            </a:prstGeom>
            <a:noFill/>
            <a:ln w="19050" cap="flat" cmpd="sng">
              <a:solidFill>
                <a:schemeClr val="lt1"/>
              </a:solidFill>
              <a:prstDash val="solid"/>
              <a:round/>
              <a:headEnd type="none" w="med" len="med"/>
              <a:tailEnd type="none" w="med" len="med"/>
            </a:ln>
          </p:spPr>
        </p:cxnSp>
      </p:grpSp>
      <p:pic>
        <p:nvPicPr>
          <p:cNvPr id="213" name="Google Shape;213;p17"/>
          <p:cNvPicPr preferRelativeResize="0"/>
          <p:nvPr/>
        </p:nvPicPr>
        <p:blipFill>
          <a:blip r:embed="rId2">
            <a:alphaModFix amt="11000"/>
          </a:blip>
          <a:stretch>
            <a:fillRect/>
          </a:stretch>
        </p:blipFill>
        <p:spPr>
          <a:xfrm>
            <a:off x="1" y="1"/>
            <a:ext cx="12192004" cy="6858001"/>
          </a:xfrm>
          <a:prstGeom prst="rect">
            <a:avLst/>
          </a:prstGeom>
          <a:noFill/>
          <a:ln>
            <a:noFill/>
          </a:ln>
        </p:spPr>
      </p:pic>
      <p:sp>
        <p:nvSpPr>
          <p:cNvPr id="214" name="Google Shape;214;p17"/>
          <p:cNvSpPr txBox="1">
            <a:spLocks noGrp="1"/>
          </p:cNvSpPr>
          <p:nvPr>
            <p:ph type="subTitle" idx="1"/>
          </p:nvPr>
        </p:nvSpPr>
        <p:spPr>
          <a:xfrm>
            <a:off x="6051233" y="2593300"/>
            <a:ext cx="4876400" cy="25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2133"/>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r>
              <a:rPr lang="en-US"/>
              <a:t>Click to edit Master subtitle style</a:t>
            </a:r>
            <a:endParaRPr/>
          </a:p>
        </p:txBody>
      </p:sp>
      <p:sp>
        <p:nvSpPr>
          <p:cNvPr id="215" name="Google Shape;215;p17"/>
          <p:cNvSpPr txBox="1">
            <a:spLocks noGrp="1"/>
          </p:cNvSpPr>
          <p:nvPr>
            <p:ph type="title"/>
          </p:nvPr>
        </p:nvSpPr>
        <p:spPr>
          <a:xfrm>
            <a:off x="6051225" y="1752300"/>
            <a:ext cx="4876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216" name="Google Shape;216;p17"/>
          <p:cNvSpPr>
            <a:spLocks noGrp="1"/>
          </p:cNvSpPr>
          <p:nvPr>
            <p:ph type="pic" idx="2"/>
          </p:nvPr>
        </p:nvSpPr>
        <p:spPr>
          <a:xfrm>
            <a:off x="1264375" y="1295400"/>
            <a:ext cx="4267200" cy="4267200"/>
          </a:xfrm>
          <a:prstGeom prst="ellipse">
            <a:avLst/>
          </a:prstGeom>
          <a:noFill/>
          <a:ln>
            <a:noFill/>
          </a:ln>
        </p:spPr>
      </p:sp>
    </p:spTree>
    <p:extLst>
      <p:ext uri="{BB962C8B-B14F-4D97-AF65-F5344CB8AC3E}">
        <p14:creationId xmlns:p14="http://schemas.microsoft.com/office/powerpoint/2010/main" val="3662312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7"/>
        <p:cNvGrpSpPr/>
        <p:nvPr/>
      </p:nvGrpSpPr>
      <p:grpSpPr>
        <a:xfrm>
          <a:off x="0" y="0"/>
          <a:ext cx="0" cy="0"/>
          <a:chOff x="0" y="0"/>
          <a:chExt cx="0" cy="0"/>
        </a:xfrm>
      </p:grpSpPr>
      <p:grpSp>
        <p:nvGrpSpPr>
          <p:cNvPr id="218" name="Google Shape;218;p18"/>
          <p:cNvGrpSpPr/>
          <p:nvPr/>
        </p:nvGrpSpPr>
        <p:grpSpPr>
          <a:xfrm>
            <a:off x="-1075733" y="-835466"/>
            <a:ext cx="13013167" cy="8586233"/>
            <a:chOff x="-806800" y="-626600"/>
            <a:chExt cx="9759875" cy="6439675"/>
          </a:xfrm>
        </p:grpSpPr>
        <p:grpSp>
          <p:nvGrpSpPr>
            <p:cNvPr id="219" name="Google Shape;219;p18"/>
            <p:cNvGrpSpPr/>
            <p:nvPr/>
          </p:nvGrpSpPr>
          <p:grpSpPr>
            <a:xfrm>
              <a:off x="-806800" y="-626600"/>
              <a:ext cx="9759875" cy="6439675"/>
              <a:chOff x="-806800" y="-626600"/>
              <a:chExt cx="9759875" cy="6439675"/>
            </a:xfrm>
          </p:grpSpPr>
          <p:sp>
            <p:nvSpPr>
              <p:cNvPr id="220" name="Google Shape;220;p18"/>
              <p:cNvSpPr/>
              <p:nvPr/>
            </p:nvSpPr>
            <p:spPr>
              <a:xfrm>
                <a:off x="7029475" y="134275"/>
                <a:ext cx="1923600" cy="1923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8"/>
              <p:cNvSpPr/>
              <p:nvPr/>
            </p:nvSpPr>
            <p:spPr>
              <a:xfrm>
                <a:off x="4572000" y="-626600"/>
                <a:ext cx="1161600" cy="1161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8"/>
              <p:cNvSpPr/>
              <p:nvPr/>
            </p:nvSpPr>
            <p:spPr>
              <a:xfrm>
                <a:off x="3525600" y="4766675"/>
                <a:ext cx="1046400" cy="1046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8"/>
              <p:cNvSpPr/>
              <p:nvPr/>
            </p:nvSpPr>
            <p:spPr>
              <a:xfrm>
                <a:off x="-806800" y="-107525"/>
                <a:ext cx="1521900" cy="15219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24" name="Google Shape;224;p18"/>
              <p:cNvCxnSpPr>
                <a:stCxn id="221" idx="7"/>
                <a:endCxn id="220" idx="2"/>
              </p:cNvCxnSpPr>
              <p:nvPr/>
            </p:nvCxnSpPr>
            <p:spPr>
              <a:xfrm>
                <a:off x="5563488" y="-456488"/>
                <a:ext cx="1466100" cy="1552500"/>
              </a:xfrm>
              <a:prstGeom prst="straightConnector1">
                <a:avLst/>
              </a:prstGeom>
              <a:noFill/>
              <a:ln w="19050" cap="flat" cmpd="sng">
                <a:solidFill>
                  <a:schemeClr val="lt1"/>
                </a:solidFill>
                <a:prstDash val="solid"/>
                <a:round/>
                <a:headEnd type="none" w="med" len="med"/>
                <a:tailEnd type="none" w="med" len="med"/>
              </a:ln>
            </p:spPr>
          </p:cxnSp>
          <p:cxnSp>
            <p:nvCxnSpPr>
              <p:cNvPr id="225" name="Google Shape;225;p18"/>
              <p:cNvCxnSpPr>
                <a:stCxn id="220" idx="5"/>
                <a:endCxn id="222" idx="7"/>
              </p:cNvCxnSpPr>
              <p:nvPr/>
            </p:nvCxnSpPr>
            <p:spPr>
              <a:xfrm flipH="1">
                <a:off x="4418870" y="1776170"/>
                <a:ext cx="4252500" cy="3143700"/>
              </a:xfrm>
              <a:prstGeom prst="straightConnector1">
                <a:avLst/>
              </a:prstGeom>
              <a:noFill/>
              <a:ln w="19050" cap="flat" cmpd="sng">
                <a:solidFill>
                  <a:schemeClr val="lt1"/>
                </a:solidFill>
                <a:prstDash val="solid"/>
                <a:round/>
                <a:headEnd type="none" w="med" len="med"/>
                <a:tailEnd type="none" w="med" len="med"/>
              </a:ln>
            </p:spPr>
          </p:cxnSp>
        </p:grpSp>
        <p:cxnSp>
          <p:nvCxnSpPr>
            <p:cNvPr id="226" name="Google Shape;226;p18"/>
            <p:cNvCxnSpPr>
              <a:stCxn id="223" idx="6"/>
              <a:endCxn id="221" idx="2"/>
            </p:cNvCxnSpPr>
            <p:nvPr/>
          </p:nvCxnSpPr>
          <p:spPr>
            <a:xfrm rot="10800000" flipH="1">
              <a:off x="715100" y="-45875"/>
              <a:ext cx="3856800" cy="699300"/>
            </a:xfrm>
            <a:prstGeom prst="straightConnector1">
              <a:avLst/>
            </a:prstGeom>
            <a:noFill/>
            <a:ln w="19050" cap="flat" cmpd="sng">
              <a:solidFill>
                <a:schemeClr val="lt1"/>
              </a:solidFill>
              <a:prstDash val="solid"/>
              <a:round/>
              <a:headEnd type="none" w="med" len="med"/>
              <a:tailEnd type="none" w="med" len="med"/>
            </a:ln>
          </p:spPr>
        </p:cxnSp>
      </p:grpSp>
      <p:pic>
        <p:nvPicPr>
          <p:cNvPr id="227" name="Google Shape;227;p18"/>
          <p:cNvPicPr preferRelativeResize="0"/>
          <p:nvPr/>
        </p:nvPicPr>
        <p:blipFill>
          <a:blip r:embed="rId2">
            <a:alphaModFix amt="11000"/>
          </a:blip>
          <a:stretch>
            <a:fillRect/>
          </a:stretch>
        </p:blipFill>
        <p:spPr>
          <a:xfrm>
            <a:off x="1" y="1"/>
            <a:ext cx="12192004" cy="6858001"/>
          </a:xfrm>
          <a:prstGeom prst="rect">
            <a:avLst/>
          </a:prstGeom>
          <a:noFill/>
          <a:ln>
            <a:noFill/>
          </a:ln>
        </p:spPr>
      </p:pic>
      <p:sp>
        <p:nvSpPr>
          <p:cNvPr id="228" name="Google Shape;228;p18"/>
          <p:cNvSpPr txBox="1">
            <a:spLocks noGrp="1"/>
          </p:cNvSpPr>
          <p:nvPr>
            <p:ph type="title"/>
          </p:nvPr>
        </p:nvSpPr>
        <p:spPr>
          <a:xfrm>
            <a:off x="960000" y="2121067"/>
            <a:ext cx="47740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229" name="Google Shape;229;p18"/>
          <p:cNvSpPr txBox="1">
            <a:spLocks noGrp="1"/>
          </p:cNvSpPr>
          <p:nvPr>
            <p:ph type="subTitle" idx="1"/>
          </p:nvPr>
        </p:nvSpPr>
        <p:spPr>
          <a:xfrm>
            <a:off x="960000" y="3206733"/>
            <a:ext cx="4774000" cy="192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230" name="Google Shape;230;p18"/>
          <p:cNvSpPr>
            <a:spLocks noGrp="1"/>
          </p:cNvSpPr>
          <p:nvPr>
            <p:ph type="pic" idx="2"/>
          </p:nvPr>
        </p:nvSpPr>
        <p:spPr>
          <a:xfrm>
            <a:off x="6971341" y="1295400"/>
            <a:ext cx="4267200" cy="4267200"/>
          </a:xfrm>
          <a:prstGeom prst="ellipse">
            <a:avLst/>
          </a:prstGeom>
          <a:noFill/>
          <a:ln>
            <a:noFill/>
          </a:ln>
        </p:spPr>
      </p:sp>
      <p:sp>
        <p:nvSpPr>
          <p:cNvPr id="231" name="Google Shape;231;p18"/>
          <p:cNvSpPr>
            <a:spLocks noGrp="1"/>
          </p:cNvSpPr>
          <p:nvPr>
            <p:ph type="pic" idx="3"/>
          </p:nvPr>
        </p:nvSpPr>
        <p:spPr>
          <a:xfrm>
            <a:off x="9545904" y="375133"/>
            <a:ext cx="2208400" cy="2208400"/>
          </a:xfrm>
          <a:prstGeom prst="ellipse">
            <a:avLst/>
          </a:prstGeom>
          <a:noFill/>
          <a:ln>
            <a:noFill/>
          </a:ln>
        </p:spPr>
      </p:sp>
    </p:spTree>
    <p:extLst>
      <p:ext uri="{BB962C8B-B14F-4D97-AF65-F5344CB8AC3E}">
        <p14:creationId xmlns:p14="http://schemas.microsoft.com/office/powerpoint/2010/main" val="3933759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32"/>
        <p:cNvGrpSpPr/>
        <p:nvPr/>
      </p:nvGrpSpPr>
      <p:grpSpPr>
        <a:xfrm>
          <a:off x="0" y="0"/>
          <a:ext cx="0" cy="0"/>
          <a:chOff x="0" y="0"/>
          <a:chExt cx="0" cy="0"/>
        </a:xfrm>
      </p:grpSpPr>
      <p:grpSp>
        <p:nvGrpSpPr>
          <p:cNvPr id="233" name="Google Shape;233;p19"/>
          <p:cNvGrpSpPr/>
          <p:nvPr/>
        </p:nvGrpSpPr>
        <p:grpSpPr>
          <a:xfrm>
            <a:off x="-1075733" y="-835466"/>
            <a:ext cx="13013167" cy="8586233"/>
            <a:chOff x="-806800" y="-626600"/>
            <a:chExt cx="9759875" cy="6439675"/>
          </a:xfrm>
        </p:grpSpPr>
        <p:grpSp>
          <p:nvGrpSpPr>
            <p:cNvPr id="234" name="Google Shape;234;p19"/>
            <p:cNvGrpSpPr/>
            <p:nvPr/>
          </p:nvGrpSpPr>
          <p:grpSpPr>
            <a:xfrm>
              <a:off x="-806800" y="-626600"/>
              <a:ext cx="9759875" cy="6439675"/>
              <a:chOff x="-806800" y="-626600"/>
              <a:chExt cx="9759875" cy="6439675"/>
            </a:xfrm>
          </p:grpSpPr>
          <p:sp>
            <p:nvSpPr>
              <p:cNvPr id="235" name="Google Shape;235;p19"/>
              <p:cNvSpPr/>
              <p:nvPr/>
            </p:nvSpPr>
            <p:spPr>
              <a:xfrm>
                <a:off x="7029475" y="134275"/>
                <a:ext cx="1923600" cy="1923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a:off x="4572000" y="-626600"/>
                <a:ext cx="1161600" cy="1161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a:off x="3525600" y="4766675"/>
                <a:ext cx="1046400" cy="1046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9"/>
              <p:cNvSpPr/>
              <p:nvPr/>
            </p:nvSpPr>
            <p:spPr>
              <a:xfrm>
                <a:off x="-806800" y="-107525"/>
                <a:ext cx="1521900" cy="15219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39" name="Google Shape;239;p19"/>
              <p:cNvCxnSpPr>
                <a:stCxn id="236" idx="7"/>
                <a:endCxn id="235" idx="2"/>
              </p:cNvCxnSpPr>
              <p:nvPr/>
            </p:nvCxnSpPr>
            <p:spPr>
              <a:xfrm>
                <a:off x="5563488" y="-456488"/>
                <a:ext cx="1466100" cy="1552500"/>
              </a:xfrm>
              <a:prstGeom prst="straightConnector1">
                <a:avLst/>
              </a:prstGeom>
              <a:noFill/>
              <a:ln w="19050" cap="flat" cmpd="sng">
                <a:solidFill>
                  <a:schemeClr val="lt1"/>
                </a:solidFill>
                <a:prstDash val="solid"/>
                <a:round/>
                <a:headEnd type="none" w="med" len="med"/>
                <a:tailEnd type="none" w="med" len="med"/>
              </a:ln>
            </p:spPr>
          </p:cxnSp>
          <p:cxnSp>
            <p:nvCxnSpPr>
              <p:cNvPr id="240" name="Google Shape;240;p19"/>
              <p:cNvCxnSpPr>
                <a:stCxn id="235" idx="5"/>
                <a:endCxn id="237" idx="7"/>
              </p:cNvCxnSpPr>
              <p:nvPr/>
            </p:nvCxnSpPr>
            <p:spPr>
              <a:xfrm flipH="1">
                <a:off x="4418870" y="1776170"/>
                <a:ext cx="4252500" cy="3143700"/>
              </a:xfrm>
              <a:prstGeom prst="straightConnector1">
                <a:avLst/>
              </a:prstGeom>
              <a:noFill/>
              <a:ln w="19050" cap="flat" cmpd="sng">
                <a:solidFill>
                  <a:schemeClr val="lt1"/>
                </a:solidFill>
                <a:prstDash val="solid"/>
                <a:round/>
                <a:headEnd type="none" w="med" len="med"/>
                <a:tailEnd type="none" w="med" len="med"/>
              </a:ln>
            </p:spPr>
          </p:cxnSp>
        </p:grpSp>
        <p:cxnSp>
          <p:nvCxnSpPr>
            <p:cNvPr id="241" name="Google Shape;241;p19"/>
            <p:cNvCxnSpPr>
              <a:stCxn id="238" idx="6"/>
              <a:endCxn id="236" idx="2"/>
            </p:cNvCxnSpPr>
            <p:nvPr/>
          </p:nvCxnSpPr>
          <p:spPr>
            <a:xfrm rot="10800000" flipH="1">
              <a:off x="715100" y="-45875"/>
              <a:ext cx="3856800" cy="699300"/>
            </a:xfrm>
            <a:prstGeom prst="straightConnector1">
              <a:avLst/>
            </a:prstGeom>
            <a:noFill/>
            <a:ln w="19050" cap="flat" cmpd="sng">
              <a:solidFill>
                <a:schemeClr val="lt1"/>
              </a:solidFill>
              <a:prstDash val="solid"/>
              <a:round/>
              <a:headEnd type="none" w="med" len="med"/>
              <a:tailEnd type="none" w="med" len="med"/>
            </a:ln>
          </p:spPr>
        </p:cxnSp>
      </p:grpSp>
      <p:pic>
        <p:nvPicPr>
          <p:cNvPr id="242" name="Google Shape;242;p19"/>
          <p:cNvPicPr preferRelativeResize="0"/>
          <p:nvPr/>
        </p:nvPicPr>
        <p:blipFill>
          <a:blip r:embed="rId2">
            <a:alphaModFix amt="11000"/>
          </a:blip>
          <a:stretch>
            <a:fillRect/>
          </a:stretch>
        </p:blipFill>
        <p:spPr>
          <a:xfrm>
            <a:off x="1" y="1"/>
            <a:ext cx="12192004" cy="6858001"/>
          </a:xfrm>
          <a:prstGeom prst="rect">
            <a:avLst/>
          </a:prstGeom>
          <a:noFill/>
          <a:ln>
            <a:noFill/>
          </a:ln>
        </p:spPr>
      </p:pic>
      <p:sp>
        <p:nvSpPr>
          <p:cNvPr id="243" name="Google Shape;243;p19"/>
          <p:cNvSpPr txBox="1">
            <a:spLocks noGrp="1"/>
          </p:cNvSpPr>
          <p:nvPr>
            <p:ph type="title"/>
          </p:nvPr>
        </p:nvSpPr>
        <p:spPr>
          <a:xfrm>
            <a:off x="960000" y="1903600"/>
            <a:ext cx="3802800" cy="16388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244" name="Google Shape;244;p19"/>
          <p:cNvSpPr txBox="1">
            <a:spLocks noGrp="1"/>
          </p:cNvSpPr>
          <p:nvPr>
            <p:ph type="subTitle" idx="1"/>
          </p:nvPr>
        </p:nvSpPr>
        <p:spPr>
          <a:xfrm>
            <a:off x="960000" y="3842567"/>
            <a:ext cx="3802800" cy="17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864311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45"/>
        <p:cNvGrpSpPr/>
        <p:nvPr/>
      </p:nvGrpSpPr>
      <p:grpSpPr>
        <a:xfrm>
          <a:off x="0" y="0"/>
          <a:ext cx="0" cy="0"/>
          <a:chOff x="0" y="0"/>
          <a:chExt cx="0" cy="0"/>
        </a:xfrm>
      </p:grpSpPr>
      <p:grpSp>
        <p:nvGrpSpPr>
          <p:cNvPr id="246" name="Google Shape;246;p20"/>
          <p:cNvGrpSpPr/>
          <p:nvPr/>
        </p:nvGrpSpPr>
        <p:grpSpPr>
          <a:xfrm>
            <a:off x="7152819" y="-641746"/>
            <a:ext cx="5350253" cy="8209009"/>
            <a:chOff x="6279800" y="-410317"/>
            <a:chExt cx="4012690" cy="6156757"/>
          </a:xfrm>
        </p:grpSpPr>
        <p:grpSp>
          <p:nvGrpSpPr>
            <p:cNvPr id="247" name="Google Shape;247;p20"/>
            <p:cNvGrpSpPr/>
            <p:nvPr/>
          </p:nvGrpSpPr>
          <p:grpSpPr>
            <a:xfrm>
              <a:off x="6279800" y="-410317"/>
              <a:ext cx="4012690" cy="6156757"/>
              <a:chOff x="6279800" y="-410317"/>
              <a:chExt cx="4012690" cy="6156757"/>
            </a:xfrm>
          </p:grpSpPr>
          <p:sp>
            <p:nvSpPr>
              <p:cNvPr id="248" name="Google Shape;248;p20"/>
              <p:cNvSpPr/>
              <p:nvPr/>
            </p:nvSpPr>
            <p:spPr>
              <a:xfrm>
                <a:off x="8160311" y="2415190"/>
                <a:ext cx="789900" cy="7899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0"/>
              <p:cNvSpPr/>
              <p:nvPr/>
            </p:nvSpPr>
            <p:spPr>
              <a:xfrm>
                <a:off x="8262326" y="-410317"/>
                <a:ext cx="1453800" cy="1453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0"/>
              <p:cNvSpPr/>
              <p:nvPr/>
            </p:nvSpPr>
            <p:spPr>
              <a:xfrm>
                <a:off x="8895090" y="4349041"/>
                <a:ext cx="1397400" cy="1397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0"/>
              <p:cNvSpPr/>
              <p:nvPr/>
            </p:nvSpPr>
            <p:spPr>
              <a:xfrm>
                <a:off x="6279800" y="-44750"/>
                <a:ext cx="402000" cy="399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52" name="Google Shape;252;p20"/>
              <p:cNvCxnSpPr>
                <a:stCxn id="249" idx="6"/>
                <a:endCxn id="248" idx="0"/>
              </p:cNvCxnSpPr>
              <p:nvPr/>
            </p:nvCxnSpPr>
            <p:spPr>
              <a:xfrm flipH="1">
                <a:off x="8555126" y="316583"/>
                <a:ext cx="1161000" cy="2098500"/>
              </a:xfrm>
              <a:prstGeom prst="straightConnector1">
                <a:avLst/>
              </a:prstGeom>
              <a:noFill/>
              <a:ln w="19050" cap="flat" cmpd="sng">
                <a:solidFill>
                  <a:schemeClr val="lt1"/>
                </a:solidFill>
                <a:prstDash val="solid"/>
                <a:round/>
                <a:headEnd type="none" w="med" len="med"/>
                <a:tailEnd type="none" w="med" len="med"/>
              </a:ln>
            </p:spPr>
          </p:cxnSp>
          <p:cxnSp>
            <p:nvCxnSpPr>
              <p:cNvPr id="253" name="Google Shape;253;p20"/>
              <p:cNvCxnSpPr>
                <a:stCxn id="248" idx="4"/>
                <a:endCxn id="250" idx="0"/>
              </p:cNvCxnSpPr>
              <p:nvPr/>
            </p:nvCxnSpPr>
            <p:spPr>
              <a:xfrm>
                <a:off x="8555261" y="3205090"/>
                <a:ext cx="1038600" cy="1143900"/>
              </a:xfrm>
              <a:prstGeom prst="straightConnector1">
                <a:avLst/>
              </a:prstGeom>
              <a:noFill/>
              <a:ln w="19050" cap="flat" cmpd="sng">
                <a:solidFill>
                  <a:schemeClr val="lt1"/>
                </a:solidFill>
                <a:prstDash val="solid"/>
                <a:round/>
                <a:headEnd type="none" w="med" len="med"/>
                <a:tailEnd type="none" w="med" len="med"/>
              </a:ln>
            </p:spPr>
          </p:cxnSp>
        </p:grpSp>
        <p:cxnSp>
          <p:nvCxnSpPr>
            <p:cNvPr id="254" name="Google Shape;254;p20"/>
            <p:cNvCxnSpPr>
              <a:stCxn id="251" idx="6"/>
              <a:endCxn id="249" idx="2"/>
            </p:cNvCxnSpPr>
            <p:nvPr/>
          </p:nvCxnSpPr>
          <p:spPr>
            <a:xfrm>
              <a:off x="6681800" y="155050"/>
              <a:ext cx="1580400" cy="161400"/>
            </a:xfrm>
            <a:prstGeom prst="straightConnector1">
              <a:avLst/>
            </a:prstGeom>
            <a:noFill/>
            <a:ln w="19050" cap="flat" cmpd="sng">
              <a:solidFill>
                <a:schemeClr val="lt1"/>
              </a:solidFill>
              <a:prstDash val="solid"/>
              <a:round/>
              <a:headEnd type="none" w="med" len="med"/>
              <a:tailEnd type="none" w="med" len="med"/>
            </a:ln>
          </p:spPr>
        </p:cxnSp>
      </p:grpSp>
      <p:pic>
        <p:nvPicPr>
          <p:cNvPr id="255" name="Google Shape;255;p20"/>
          <p:cNvPicPr preferRelativeResize="0"/>
          <p:nvPr/>
        </p:nvPicPr>
        <p:blipFill>
          <a:blip r:embed="rId2">
            <a:alphaModFix amt="11000"/>
          </a:blip>
          <a:stretch>
            <a:fillRect/>
          </a:stretch>
        </p:blipFill>
        <p:spPr>
          <a:xfrm>
            <a:off x="1" y="1"/>
            <a:ext cx="12192004" cy="6858001"/>
          </a:xfrm>
          <a:prstGeom prst="rect">
            <a:avLst/>
          </a:prstGeom>
          <a:noFill/>
          <a:ln>
            <a:noFill/>
          </a:ln>
        </p:spPr>
      </p:pic>
      <p:sp>
        <p:nvSpPr>
          <p:cNvPr id="256" name="Google Shape;256;p20"/>
          <p:cNvSpPr txBox="1">
            <a:spLocks noGrp="1"/>
          </p:cNvSpPr>
          <p:nvPr>
            <p:ph type="subTitle" idx="1"/>
          </p:nvPr>
        </p:nvSpPr>
        <p:spPr>
          <a:xfrm>
            <a:off x="4416693" y="1889032"/>
            <a:ext cx="4293200" cy="68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3200">
                <a:solidFill>
                  <a:schemeClr val="lt1"/>
                </a:solidFill>
                <a:latin typeface="Alata"/>
                <a:ea typeface="Alata"/>
                <a:cs typeface="Alata"/>
                <a:sym typeface="Alata"/>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r>
              <a:rPr lang="en-US"/>
              <a:t>Click to edit Master subtitle style</a:t>
            </a:r>
            <a:endParaRPr/>
          </a:p>
        </p:txBody>
      </p:sp>
      <p:sp>
        <p:nvSpPr>
          <p:cNvPr id="257" name="Google Shape;257;p20"/>
          <p:cNvSpPr txBox="1">
            <a:spLocks noGrp="1"/>
          </p:cNvSpPr>
          <p:nvPr>
            <p:ph type="subTitle" idx="2"/>
          </p:nvPr>
        </p:nvSpPr>
        <p:spPr>
          <a:xfrm>
            <a:off x="4416905" y="4381101"/>
            <a:ext cx="4292800" cy="68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3200">
                <a:solidFill>
                  <a:schemeClr val="lt1"/>
                </a:solidFill>
                <a:latin typeface="Alata"/>
                <a:ea typeface="Alata"/>
                <a:cs typeface="Alata"/>
                <a:sym typeface="Alata"/>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r>
              <a:rPr lang="en-US"/>
              <a:t>Click to edit Master subtitle style</a:t>
            </a:r>
            <a:endParaRPr/>
          </a:p>
        </p:txBody>
      </p:sp>
      <p:sp>
        <p:nvSpPr>
          <p:cNvPr id="258" name="Google Shape;258;p20"/>
          <p:cNvSpPr txBox="1">
            <a:spLocks noGrp="1"/>
          </p:cNvSpPr>
          <p:nvPr>
            <p:ph type="subTitle" idx="3"/>
          </p:nvPr>
        </p:nvSpPr>
        <p:spPr>
          <a:xfrm>
            <a:off x="4416693" y="2337748"/>
            <a:ext cx="4293200" cy="105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259" name="Google Shape;259;p20"/>
          <p:cNvSpPr txBox="1">
            <a:spLocks noGrp="1"/>
          </p:cNvSpPr>
          <p:nvPr>
            <p:ph type="subTitle" idx="4"/>
          </p:nvPr>
        </p:nvSpPr>
        <p:spPr>
          <a:xfrm>
            <a:off x="4416905" y="4829795"/>
            <a:ext cx="4292800" cy="105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260" name="Google Shape;260;p20"/>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54224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5"/>
        <p:cNvGrpSpPr/>
        <p:nvPr/>
      </p:nvGrpSpPr>
      <p:grpSpPr>
        <a:xfrm>
          <a:off x="0" y="0"/>
          <a:ext cx="0" cy="0"/>
          <a:chOff x="0" y="0"/>
          <a:chExt cx="0" cy="0"/>
        </a:xfrm>
      </p:grpSpPr>
      <p:grpSp>
        <p:nvGrpSpPr>
          <p:cNvPr id="26" name="Google Shape;26;p3"/>
          <p:cNvGrpSpPr/>
          <p:nvPr/>
        </p:nvGrpSpPr>
        <p:grpSpPr>
          <a:xfrm>
            <a:off x="-1075733" y="-835466"/>
            <a:ext cx="13013167" cy="8433833"/>
            <a:chOff x="-806800" y="-626600"/>
            <a:chExt cx="9759875" cy="6325375"/>
          </a:xfrm>
        </p:grpSpPr>
        <p:grpSp>
          <p:nvGrpSpPr>
            <p:cNvPr id="27" name="Google Shape;27;p3"/>
            <p:cNvGrpSpPr/>
            <p:nvPr/>
          </p:nvGrpSpPr>
          <p:grpSpPr>
            <a:xfrm>
              <a:off x="-806800" y="-626600"/>
              <a:ext cx="9759875" cy="6325375"/>
              <a:chOff x="-806800" y="-626600"/>
              <a:chExt cx="9759875" cy="6325375"/>
            </a:xfrm>
          </p:grpSpPr>
          <p:sp>
            <p:nvSpPr>
              <p:cNvPr id="28" name="Google Shape;28;p3"/>
              <p:cNvSpPr/>
              <p:nvPr/>
            </p:nvSpPr>
            <p:spPr>
              <a:xfrm>
                <a:off x="7029475" y="134275"/>
                <a:ext cx="1923600" cy="1923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4572000" y="-626600"/>
                <a:ext cx="1161600" cy="1161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6021925" y="4652375"/>
                <a:ext cx="1046400" cy="1046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806800" y="-107525"/>
                <a:ext cx="1521900" cy="15219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2" name="Google Shape;32;p3"/>
              <p:cNvCxnSpPr>
                <a:stCxn id="29" idx="7"/>
                <a:endCxn id="28" idx="2"/>
              </p:cNvCxnSpPr>
              <p:nvPr/>
            </p:nvCxnSpPr>
            <p:spPr>
              <a:xfrm>
                <a:off x="5563488" y="-456488"/>
                <a:ext cx="1466100" cy="1552500"/>
              </a:xfrm>
              <a:prstGeom prst="straightConnector1">
                <a:avLst/>
              </a:prstGeom>
              <a:noFill/>
              <a:ln w="19050" cap="flat" cmpd="sng">
                <a:solidFill>
                  <a:schemeClr val="lt1"/>
                </a:solidFill>
                <a:prstDash val="solid"/>
                <a:round/>
                <a:headEnd type="none" w="med" len="med"/>
                <a:tailEnd type="none" w="med" len="med"/>
              </a:ln>
            </p:spPr>
          </p:cxnSp>
          <p:cxnSp>
            <p:nvCxnSpPr>
              <p:cNvPr id="33" name="Google Shape;33;p3"/>
              <p:cNvCxnSpPr>
                <a:stCxn id="28" idx="5"/>
                <a:endCxn id="30" idx="7"/>
              </p:cNvCxnSpPr>
              <p:nvPr/>
            </p:nvCxnSpPr>
            <p:spPr>
              <a:xfrm flipH="1">
                <a:off x="6915170" y="1776170"/>
                <a:ext cx="1756200" cy="3029400"/>
              </a:xfrm>
              <a:prstGeom prst="straightConnector1">
                <a:avLst/>
              </a:prstGeom>
              <a:noFill/>
              <a:ln w="19050" cap="flat" cmpd="sng">
                <a:solidFill>
                  <a:schemeClr val="lt1"/>
                </a:solidFill>
                <a:prstDash val="solid"/>
                <a:round/>
                <a:headEnd type="none" w="med" len="med"/>
                <a:tailEnd type="none" w="med" len="med"/>
              </a:ln>
            </p:spPr>
          </p:cxnSp>
        </p:grpSp>
        <p:cxnSp>
          <p:nvCxnSpPr>
            <p:cNvPr id="34" name="Google Shape;34;p3"/>
            <p:cNvCxnSpPr>
              <a:stCxn id="31" idx="6"/>
              <a:endCxn id="29" idx="2"/>
            </p:cNvCxnSpPr>
            <p:nvPr/>
          </p:nvCxnSpPr>
          <p:spPr>
            <a:xfrm rot="10800000" flipH="1">
              <a:off x="715100" y="-45875"/>
              <a:ext cx="3856800" cy="699300"/>
            </a:xfrm>
            <a:prstGeom prst="straightConnector1">
              <a:avLst/>
            </a:prstGeom>
            <a:noFill/>
            <a:ln w="19050" cap="flat" cmpd="sng">
              <a:solidFill>
                <a:schemeClr val="lt1"/>
              </a:solidFill>
              <a:prstDash val="solid"/>
              <a:round/>
              <a:headEnd type="none" w="med" len="med"/>
              <a:tailEnd type="none" w="med" len="med"/>
            </a:ln>
          </p:spPr>
        </p:cxnSp>
      </p:grpSp>
      <p:pic>
        <p:nvPicPr>
          <p:cNvPr id="35" name="Google Shape;35;p3"/>
          <p:cNvPicPr preferRelativeResize="0"/>
          <p:nvPr/>
        </p:nvPicPr>
        <p:blipFill>
          <a:blip r:embed="rId2">
            <a:alphaModFix amt="11000"/>
          </a:blip>
          <a:stretch>
            <a:fillRect/>
          </a:stretch>
        </p:blipFill>
        <p:spPr>
          <a:xfrm>
            <a:off x="1" y="1"/>
            <a:ext cx="12192004" cy="6858001"/>
          </a:xfrm>
          <a:prstGeom prst="rect">
            <a:avLst/>
          </a:prstGeom>
          <a:noFill/>
          <a:ln>
            <a:noFill/>
          </a:ln>
        </p:spPr>
      </p:pic>
      <p:sp>
        <p:nvSpPr>
          <p:cNvPr id="36" name="Google Shape;36;p3"/>
          <p:cNvSpPr txBox="1">
            <a:spLocks noGrp="1"/>
          </p:cNvSpPr>
          <p:nvPr>
            <p:ph type="title"/>
          </p:nvPr>
        </p:nvSpPr>
        <p:spPr>
          <a:xfrm>
            <a:off x="2902600" y="3535167"/>
            <a:ext cx="6386800" cy="1122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sp>
        <p:nvSpPr>
          <p:cNvPr id="37" name="Google Shape;37;p3"/>
          <p:cNvSpPr txBox="1">
            <a:spLocks noGrp="1"/>
          </p:cNvSpPr>
          <p:nvPr>
            <p:ph type="title" idx="2" hasCustomPrompt="1"/>
          </p:nvPr>
        </p:nvSpPr>
        <p:spPr>
          <a:xfrm>
            <a:off x="5362200" y="2118217"/>
            <a:ext cx="1467600" cy="1269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8" name="Google Shape;38;p3"/>
          <p:cNvSpPr txBox="1">
            <a:spLocks noGrp="1"/>
          </p:cNvSpPr>
          <p:nvPr>
            <p:ph type="subTitle" idx="1"/>
          </p:nvPr>
        </p:nvSpPr>
        <p:spPr>
          <a:xfrm>
            <a:off x="2902600" y="4501584"/>
            <a:ext cx="6386800" cy="5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1382171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61"/>
        <p:cNvGrpSpPr/>
        <p:nvPr/>
      </p:nvGrpSpPr>
      <p:grpSpPr>
        <a:xfrm>
          <a:off x="0" y="0"/>
          <a:ext cx="0" cy="0"/>
          <a:chOff x="0" y="0"/>
          <a:chExt cx="0" cy="0"/>
        </a:xfrm>
      </p:grpSpPr>
      <p:sp>
        <p:nvSpPr>
          <p:cNvPr id="262" name="Google Shape;262;p21"/>
          <p:cNvSpPr txBox="1">
            <a:spLocks noGrp="1"/>
          </p:cNvSpPr>
          <p:nvPr>
            <p:ph type="subTitle" idx="1"/>
          </p:nvPr>
        </p:nvSpPr>
        <p:spPr>
          <a:xfrm>
            <a:off x="1518600" y="2421019"/>
            <a:ext cx="4281600" cy="61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3200">
                <a:solidFill>
                  <a:schemeClr val="lt1"/>
                </a:solidFill>
                <a:latin typeface="Alata"/>
                <a:ea typeface="Alata"/>
                <a:cs typeface="Alata"/>
                <a:sym typeface="Alata"/>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r>
              <a:rPr lang="en-US"/>
              <a:t>Click to edit Master subtitle style</a:t>
            </a:r>
            <a:endParaRPr/>
          </a:p>
        </p:txBody>
      </p:sp>
      <p:sp>
        <p:nvSpPr>
          <p:cNvPr id="263" name="Google Shape;263;p21"/>
          <p:cNvSpPr txBox="1">
            <a:spLocks noGrp="1"/>
          </p:cNvSpPr>
          <p:nvPr>
            <p:ph type="subTitle" idx="2"/>
          </p:nvPr>
        </p:nvSpPr>
        <p:spPr>
          <a:xfrm>
            <a:off x="6391800" y="2421019"/>
            <a:ext cx="4281600" cy="61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3200">
                <a:solidFill>
                  <a:schemeClr val="lt1"/>
                </a:solidFill>
                <a:latin typeface="Alata"/>
                <a:ea typeface="Alata"/>
                <a:cs typeface="Alata"/>
                <a:sym typeface="Alata"/>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r>
              <a:rPr lang="en-US"/>
              <a:t>Click to edit Master subtitle style</a:t>
            </a:r>
            <a:endParaRPr/>
          </a:p>
        </p:txBody>
      </p:sp>
      <p:sp>
        <p:nvSpPr>
          <p:cNvPr id="264" name="Google Shape;264;p21"/>
          <p:cNvSpPr txBox="1">
            <a:spLocks noGrp="1"/>
          </p:cNvSpPr>
          <p:nvPr>
            <p:ph type="subTitle" idx="3"/>
          </p:nvPr>
        </p:nvSpPr>
        <p:spPr>
          <a:xfrm>
            <a:off x="1518600" y="3341860"/>
            <a:ext cx="4281600" cy="2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265" name="Google Shape;265;p21"/>
          <p:cNvSpPr txBox="1">
            <a:spLocks noGrp="1"/>
          </p:cNvSpPr>
          <p:nvPr>
            <p:ph type="subTitle" idx="4"/>
          </p:nvPr>
        </p:nvSpPr>
        <p:spPr>
          <a:xfrm>
            <a:off x="6391800" y="3341860"/>
            <a:ext cx="4281600" cy="2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grpSp>
        <p:nvGrpSpPr>
          <p:cNvPr id="266" name="Google Shape;266;p21"/>
          <p:cNvGrpSpPr/>
          <p:nvPr/>
        </p:nvGrpSpPr>
        <p:grpSpPr>
          <a:xfrm>
            <a:off x="705768" y="207068"/>
            <a:ext cx="11809033" cy="6955633"/>
            <a:chOff x="21875" y="119200"/>
            <a:chExt cx="8856775" cy="5216725"/>
          </a:xfrm>
        </p:grpSpPr>
        <p:grpSp>
          <p:nvGrpSpPr>
            <p:cNvPr id="267" name="Google Shape;267;p21"/>
            <p:cNvGrpSpPr/>
            <p:nvPr/>
          </p:nvGrpSpPr>
          <p:grpSpPr>
            <a:xfrm>
              <a:off x="21875" y="119200"/>
              <a:ext cx="8856775" cy="5216725"/>
              <a:chOff x="21875" y="119200"/>
              <a:chExt cx="8856775" cy="5216725"/>
            </a:xfrm>
          </p:grpSpPr>
          <p:sp>
            <p:nvSpPr>
              <p:cNvPr id="268" name="Google Shape;268;p21"/>
              <p:cNvSpPr/>
              <p:nvPr/>
            </p:nvSpPr>
            <p:spPr>
              <a:xfrm>
                <a:off x="7645650" y="1289200"/>
                <a:ext cx="1233000" cy="12330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1"/>
              <p:cNvSpPr/>
              <p:nvPr/>
            </p:nvSpPr>
            <p:spPr>
              <a:xfrm>
                <a:off x="7029450" y="119200"/>
                <a:ext cx="616200" cy="6162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1"/>
              <p:cNvSpPr/>
              <p:nvPr/>
            </p:nvSpPr>
            <p:spPr>
              <a:xfrm>
                <a:off x="7590150" y="4289525"/>
                <a:ext cx="1046400" cy="1046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1"/>
              <p:cNvSpPr/>
              <p:nvPr/>
            </p:nvSpPr>
            <p:spPr>
              <a:xfrm>
                <a:off x="21875" y="155050"/>
                <a:ext cx="402000" cy="399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72" name="Google Shape;272;p21"/>
              <p:cNvCxnSpPr>
                <a:stCxn id="269" idx="6"/>
                <a:endCxn id="268" idx="0"/>
              </p:cNvCxnSpPr>
              <p:nvPr/>
            </p:nvCxnSpPr>
            <p:spPr>
              <a:xfrm>
                <a:off x="7645650" y="427300"/>
                <a:ext cx="616500" cy="861900"/>
              </a:xfrm>
              <a:prstGeom prst="straightConnector1">
                <a:avLst/>
              </a:prstGeom>
              <a:noFill/>
              <a:ln w="19050" cap="flat" cmpd="sng">
                <a:solidFill>
                  <a:schemeClr val="lt1"/>
                </a:solidFill>
                <a:prstDash val="solid"/>
                <a:round/>
                <a:headEnd type="none" w="med" len="med"/>
                <a:tailEnd type="none" w="med" len="med"/>
              </a:ln>
            </p:spPr>
          </p:cxnSp>
          <p:cxnSp>
            <p:nvCxnSpPr>
              <p:cNvPr id="273" name="Google Shape;273;p21"/>
              <p:cNvCxnSpPr>
                <a:stCxn id="268" idx="4"/>
                <a:endCxn id="270" idx="0"/>
              </p:cNvCxnSpPr>
              <p:nvPr/>
            </p:nvCxnSpPr>
            <p:spPr>
              <a:xfrm flipH="1">
                <a:off x="8113350" y="2522200"/>
                <a:ext cx="148800" cy="1767300"/>
              </a:xfrm>
              <a:prstGeom prst="straightConnector1">
                <a:avLst/>
              </a:prstGeom>
              <a:noFill/>
              <a:ln w="19050" cap="flat" cmpd="sng">
                <a:solidFill>
                  <a:schemeClr val="lt1"/>
                </a:solidFill>
                <a:prstDash val="solid"/>
                <a:round/>
                <a:headEnd type="none" w="med" len="med"/>
                <a:tailEnd type="none" w="med" len="med"/>
              </a:ln>
            </p:spPr>
          </p:cxnSp>
        </p:grpSp>
        <p:cxnSp>
          <p:nvCxnSpPr>
            <p:cNvPr id="274" name="Google Shape;274;p21"/>
            <p:cNvCxnSpPr>
              <a:stCxn id="271" idx="6"/>
              <a:endCxn id="269" idx="2"/>
            </p:cNvCxnSpPr>
            <p:nvPr/>
          </p:nvCxnSpPr>
          <p:spPr>
            <a:xfrm>
              <a:off x="423875" y="354850"/>
              <a:ext cx="6605700" cy="72600"/>
            </a:xfrm>
            <a:prstGeom prst="straightConnector1">
              <a:avLst/>
            </a:prstGeom>
            <a:noFill/>
            <a:ln w="19050" cap="flat" cmpd="sng">
              <a:solidFill>
                <a:schemeClr val="lt1"/>
              </a:solidFill>
              <a:prstDash val="solid"/>
              <a:round/>
              <a:headEnd type="none" w="med" len="med"/>
              <a:tailEnd type="none" w="med" len="med"/>
            </a:ln>
          </p:spPr>
        </p:cxnSp>
      </p:grpSp>
      <p:pic>
        <p:nvPicPr>
          <p:cNvPr id="275" name="Google Shape;275;p21"/>
          <p:cNvPicPr preferRelativeResize="0"/>
          <p:nvPr/>
        </p:nvPicPr>
        <p:blipFill>
          <a:blip r:embed="rId2">
            <a:alphaModFix amt="11000"/>
          </a:blip>
          <a:stretch>
            <a:fillRect/>
          </a:stretch>
        </p:blipFill>
        <p:spPr>
          <a:xfrm>
            <a:off x="1" y="1"/>
            <a:ext cx="12192004" cy="6858001"/>
          </a:xfrm>
          <a:prstGeom prst="rect">
            <a:avLst/>
          </a:prstGeom>
          <a:noFill/>
          <a:ln>
            <a:noFill/>
          </a:ln>
        </p:spPr>
      </p:pic>
    </p:spTree>
    <p:extLst>
      <p:ext uri="{BB962C8B-B14F-4D97-AF65-F5344CB8AC3E}">
        <p14:creationId xmlns:p14="http://schemas.microsoft.com/office/powerpoint/2010/main" val="2670564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76"/>
        <p:cNvGrpSpPr/>
        <p:nvPr/>
      </p:nvGrpSpPr>
      <p:grpSpPr>
        <a:xfrm>
          <a:off x="0" y="0"/>
          <a:ext cx="0" cy="0"/>
          <a:chOff x="0" y="0"/>
          <a:chExt cx="0" cy="0"/>
        </a:xfrm>
      </p:grpSpPr>
      <p:grpSp>
        <p:nvGrpSpPr>
          <p:cNvPr id="277" name="Google Shape;277;p22"/>
          <p:cNvGrpSpPr/>
          <p:nvPr/>
        </p:nvGrpSpPr>
        <p:grpSpPr>
          <a:xfrm>
            <a:off x="705767" y="-787333"/>
            <a:ext cx="12603267" cy="8432633"/>
            <a:chOff x="21875" y="-626600"/>
            <a:chExt cx="9452450" cy="6324475"/>
          </a:xfrm>
        </p:grpSpPr>
        <p:grpSp>
          <p:nvGrpSpPr>
            <p:cNvPr id="278" name="Google Shape;278;p22"/>
            <p:cNvGrpSpPr/>
            <p:nvPr/>
          </p:nvGrpSpPr>
          <p:grpSpPr>
            <a:xfrm>
              <a:off x="21875" y="-626600"/>
              <a:ext cx="9452450" cy="6324475"/>
              <a:chOff x="21875" y="-626600"/>
              <a:chExt cx="9452450" cy="6324475"/>
            </a:xfrm>
          </p:grpSpPr>
          <p:sp>
            <p:nvSpPr>
              <p:cNvPr id="279" name="Google Shape;279;p22"/>
              <p:cNvSpPr/>
              <p:nvPr/>
            </p:nvSpPr>
            <p:spPr>
              <a:xfrm>
                <a:off x="7550725" y="-195050"/>
                <a:ext cx="1923600" cy="1923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2"/>
              <p:cNvSpPr/>
              <p:nvPr/>
            </p:nvSpPr>
            <p:spPr>
              <a:xfrm>
                <a:off x="4572000" y="-626600"/>
                <a:ext cx="1161600" cy="1161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22"/>
              <p:cNvSpPr/>
              <p:nvPr/>
            </p:nvSpPr>
            <p:spPr>
              <a:xfrm>
                <a:off x="6907975" y="4651475"/>
                <a:ext cx="1046400" cy="1046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22"/>
              <p:cNvSpPr/>
              <p:nvPr/>
            </p:nvSpPr>
            <p:spPr>
              <a:xfrm>
                <a:off x="21875" y="-244550"/>
                <a:ext cx="804300" cy="7992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83" name="Google Shape;283;p22"/>
              <p:cNvCxnSpPr>
                <a:stCxn id="280" idx="7"/>
                <a:endCxn id="279" idx="2"/>
              </p:cNvCxnSpPr>
              <p:nvPr/>
            </p:nvCxnSpPr>
            <p:spPr>
              <a:xfrm>
                <a:off x="5563488" y="-456488"/>
                <a:ext cx="1987200" cy="1223100"/>
              </a:xfrm>
              <a:prstGeom prst="straightConnector1">
                <a:avLst/>
              </a:prstGeom>
              <a:noFill/>
              <a:ln w="19050" cap="flat" cmpd="sng">
                <a:solidFill>
                  <a:schemeClr val="lt1"/>
                </a:solidFill>
                <a:prstDash val="solid"/>
                <a:round/>
                <a:headEnd type="none" w="med" len="med"/>
                <a:tailEnd type="none" w="med" len="med"/>
              </a:ln>
            </p:spPr>
          </p:cxnSp>
          <p:cxnSp>
            <p:nvCxnSpPr>
              <p:cNvPr id="284" name="Google Shape;284;p22"/>
              <p:cNvCxnSpPr>
                <a:stCxn id="279" idx="4"/>
                <a:endCxn id="281" idx="7"/>
              </p:cNvCxnSpPr>
              <p:nvPr/>
            </p:nvCxnSpPr>
            <p:spPr>
              <a:xfrm flipH="1">
                <a:off x="7801225" y="1728550"/>
                <a:ext cx="711300" cy="3076200"/>
              </a:xfrm>
              <a:prstGeom prst="straightConnector1">
                <a:avLst/>
              </a:prstGeom>
              <a:noFill/>
              <a:ln w="19050" cap="flat" cmpd="sng">
                <a:solidFill>
                  <a:schemeClr val="lt1"/>
                </a:solidFill>
                <a:prstDash val="solid"/>
                <a:round/>
                <a:headEnd type="none" w="med" len="med"/>
                <a:tailEnd type="none" w="med" len="med"/>
              </a:ln>
            </p:spPr>
          </p:cxnSp>
        </p:grpSp>
        <p:cxnSp>
          <p:nvCxnSpPr>
            <p:cNvPr id="285" name="Google Shape;285;p22"/>
            <p:cNvCxnSpPr>
              <a:stCxn id="282" idx="6"/>
              <a:endCxn id="280" idx="2"/>
            </p:cNvCxnSpPr>
            <p:nvPr/>
          </p:nvCxnSpPr>
          <p:spPr>
            <a:xfrm rot="10800000" flipH="1">
              <a:off x="826175" y="-45950"/>
              <a:ext cx="3745800" cy="201000"/>
            </a:xfrm>
            <a:prstGeom prst="straightConnector1">
              <a:avLst/>
            </a:prstGeom>
            <a:noFill/>
            <a:ln w="19050" cap="flat" cmpd="sng">
              <a:solidFill>
                <a:schemeClr val="lt1"/>
              </a:solidFill>
              <a:prstDash val="solid"/>
              <a:round/>
              <a:headEnd type="none" w="med" len="med"/>
              <a:tailEnd type="none" w="med" len="med"/>
            </a:ln>
          </p:spPr>
        </p:cxnSp>
      </p:grpSp>
      <p:pic>
        <p:nvPicPr>
          <p:cNvPr id="286" name="Google Shape;286;p22"/>
          <p:cNvPicPr preferRelativeResize="0"/>
          <p:nvPr/>
        </p:nvPicPr>
        <p:blipFill>
          <a:blip r:embed="rId2">
            <a:alphaModFix amt="11000"/>
          </a:blip>
          <a:stretch>
            <a:fillRect/>
          </a:stretch>
        </p:blipFill>
        <p:spPr>
          <a:xfrm>
            <a:off x="1" y="1"/>
            <a:ext cx="12192004" cy="6858001"/>
          </a:xfrm>
          <a:prstGeom prst="rect">
            <a:avLst/>
          </a:prstGeom>
          <a:noFill/>
          <a:ln>
            <a:noFill/>
          </a:ln>
        </p:spPr>
      </p:pic>
      <p:sp>
        <p:nvSpPr>
          <p:cNvPr id="287" name="Google Shape;287;p22"/>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288" name="Google Shape;288;p22"/>
          <p:cNvSpPr txBox="1">
            <a:spLocks noGrp="1"/>
          </p:cNvSpPr>
          <p:nvPr>
            <p:ph type="subTitle" idx="1"/>
          </p:nvPr>
        </p:nvSpPr>
        <p:spPr>
          <a:xfrm>
            <a:off x="927233" y="3312433"/>
            <a:ext cx="3287600" cy="6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lt1"/>
                </a:solidFill>
                <a:latin typeface="Alata"/>
                <a:ea typeface="Alata"/>
                <a:cs typeface="Alata"/>
                <a:sym typeface="Alata"/>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en-US"/>
              <a:t>Click to edit Master subtitle style</a:t>
            </a:r>
            <a:endParaRPr/>
          </a:p>
        </p:txBody>
      </p:sp>
      <p:sp>
        <p:nvSpPr>
          <p:cNvPr id="289" name="Google Shape;289;p22"/>
          <p:cNvSpPr txBox="1">
            <a:spLocks noGrp="1"/>
          </p:cNvSpPr>
          <p:nvPr>
            <p:ph type="subTitle" idx="2"/>
          </p:nvPr>
        </p:nvSpPr>
        <p:spPr>
          <a:xfrm>
            <a:off x="927233" y="4265631"/>
            <a:ext cx="3287600" cy="103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290" name="Google Shape;290;p22"/>
          <p:cNvSpPr txBox="1">
            <a:spLocks noGrp="1"/>
          </p:cNvSpPr>
          <p:nvPr>
            <p:ph type="subTitle" idx="3"/>
          </p:nvPr>
        </p:nvSpPr>
        <p:spPr>
          <a:xfrm>
            <a:off x="4452200" y="4265631"/>
            <a:ext cx="3287600" cy="103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291" name="Google Shape;291;p22"/>
          <p:cNvSpPr txBox="1">
            <a:spLocks noGrp="1"/>
          </p:cNvSpPr>
          <p:nvPr>
            <p:ph type="subTitle" idx="4"/>
          </p:nvPr>
        </p:nvSpPr>
        <p:spPr>
          <a:xfrm>
            <a:off x="7944600" y="4309648"/>
            <a:ext cx="3287600" cy="103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292" name="Google Shape;292;p22"/>
          <p:cNvSpPr txBox="1">
            <a:spLocks noGrp="1"/>
          </p:cNvSpPr>
          <p:nvPr>
            <p:ph type="subTitle" idx="5"/>
          </p:nvPr>
        </p:nvSpPr>
        <p:spPr>
          <a:xfrm>
            <a:off x="4452200" y="3312433"/>
            <a:ext cx="3287600" cy="6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lt1"/>
                </a:solidFill>
                <a:latin typeface="Alata"/>
                <a:ea typeface="Alata"/>
                <a:cs typeface="Alata"/>
                <a:sym typeface="Alata"/>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en-US"/>
              <a:t>Click to edit Master subtitle style</a:t>
            </a:r>
            <a:endParaRPr/>
          </a:p>
        </p:txBody>
      </p:sp>
      <p:sp>
        <p:nvSpPr>
          <p:cNvPr id="293" name="Google Shape;293;p22"/>
          <p:cNvSpPr txBox="1">
            <a:spLocks noGrp="1"/>
          </p:cNvSpPr>
          <p:nvPr>
            <p:ph type="subTitle" idx="6"/>
          </p:nvPr>
        </p:nvSpPr>
        <p:spPr>
          <a:xfrm>
            <a:off x="7944600" y="3356451"/>
            <a:ext cx="3287600" cy="6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lt1"/>
                </a:solidFill>
                <a:latin typeface="Alata"/>
                <a:ea typeface="Alata"/>
                <a:cs typeface="Alata"/>
                <a:sym typeface="Alata"/>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en-US"/>
              <a:t>Click to edit Master subtitle style</a:t>
            </a:r>
            <a:endParaRPr/>
          </a:p>
        </p:txBody>
      </p:sp>
    </p:spTree>
    <p:extLst>
      <p:ext uri="{BB962C8B-B14F-4D97-AF65-F5344CB8AC3E}">
        <p14:creationId xmlns:p14="http://schemas.microsoft.com/office/powerpoint/2010/main" val="1772770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4"/>
        <p:cNvGrpSpPr/>
        <p:nvPr/>
      </p:nvGrpSpPr>
      <p:grpSpPr>
        <a:xfrm>
          <a:off x="0" y="0"/>
          <a:ext cx="0" cy="0"/>
          <a:chOff x="0" y="0"/>
          <a:chExt cx="0" cy="0"/>
        </a:xfrm>
      </p:grpSpPr>
      <p:grpSp>
        <p:nvGrpSpPr>
          <p:cNvPr id="295" name="Google Shape;295;p23"/>
          <p:cNvGrpSpPr/>
          <p:nvPr/>
        </p:nvGrpSpPr>
        <p:grpSpPr>
          <a:xfrm rot="10800000">
            <a:off x="-1075757" y="-202533"/>
            <a:ext cx="12307759" cy="8054933"/>
            <a:chOff x="-277744" y="-626600"/>
            <a:chExt cx="9230819" cy="6041200"/>
          </a:xfrm>
        </p:grpSpPr>
        <p:grpSp>
          <p:nvGrpSpPr>
            <p:cNvPr id="296" name="Google Shape;296;p23"/>
            <p:cNvGrpSpPr/>
            <p:nvPr/>
          </p:nvGrpSpPr>
          <p:grpSpPr>
            <a:xfrm>
              <a:off x="-277744" y="-626600"/>
              <a:ext cx="9230819" cy="6041200"/>
              <a:chOff x="-277744" y="-626600"/>
              <a:chExt cx="9230819" cy="6041200"/>
            </a:xfrm>
          </p:grpSpPr>
          <p:sp>
            <p:nvSpPr>
              <p:cNvPr id="297" name="Google Shape;297;p23"/>
              <p:cNvSpPr/>
              <p:nvPr/>
            </p:nvSpPr>
            <p:spPr>
              <a:xfrm>
                <a:off x="7029475" y="134275"/>
                <a:ext cx="1923600" cy="1923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23"/>
              <p:cNvSpPr/>
              <p:nvPr/>
            </p:nvSpPr>
            <p:spPr>
              <a:xfrm>
                <a:off x="4572000" y="-626600"/>
                <a:ext cx="1161600" cy="1161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3"/>
              <p:cNvSpPr/>
              <p:nvPr/>
            </p:nvSpPr>
            <p:spPr>
              <a:xfrm>
                <a:off x="7314954" y="4890500"/>
                <a:ext cx="524100" cy="52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3"/>
              <p:cNvSpPr/>
              <p:nvPr/>
            </p:nvSpPr>
            <p:spPr>
              <a:xfrm>
                <a:off x="-277744" y="275600"/>
                <a:ext cx="378600" cy="378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01" name="Google Shape;301;p23"/>
              <p:cNvCxnSpPr>
                <a:stCxn id="298" idx="7"/>
                <a:endCxn id="297" idx="2"/>
              </p:cNvCxnSpPr>
              <p:nvPr/>
            </p:nvCxnSpPr>
            <p:spPr>
              <a:xfrm>
                <a:off x="5563488" y="-456488"/>
                <a:ext cx="1466100" cy="1552500"/>
              </a:xfrm>
              <a:prstGeom prst="straightConnector1">
                <a:avLst/>
              </a:prstGeom>
              <a:noFill/>
              <a:ln w="19050" cap="flat" cmpd="sng">
                <a:solidFill>
                  <a:schemeClr val="lt1"/>
                </a:solidFill>
                <a:prstDash val="solid"/>
                <a:round/>
                <a:headEnd type="none" w="med" len="med"/>
                <a:tailEnd type="none" w="med" len="med"/>
              </a:ln>
            </p:spPr>
          </p:cxnSp>
          <p:cxnSp>
            <p:nvCxnSpPr>
              <p:cNvPr id="302" name="Google Shape;302;p23"/>
              <p:cNvCxnSpPr>
                <a:stCxn id="297" idx="5"/>
                <a:endCxn id="299" idx="7"/>
              </p:cNvCxnSpPr>
              <p:nvPr/>
            </p:nvCxnSpPr>
            <p:spPr>
              <a:xfrm flipH="1">
                <a:off x="7762370" y="1776170"/>
                <a:ext cx="909000" cy="3191100"/>
              </a:xfrm>
              <a:prstGeom prst="straightConnector1">
                <a:avLst/>
              </a:prstGeom>
              <a:noFill/>
              <a:ln w="19050" cap="flat" cmpd="sng">
                <a:solidFill>
                  <a:schemeClr val="lt1"/>
                </a:solidFill>
                <a:prstDash val="solid"/>
                <a:round/>
                <a:headEnd type="none" w="med" len="med"/>
                <a:tailEnd type="none" w="med" len="med"/>
              </a:ln>
            </p:spPr>
          </p:cxnSp>
        </p:grpSp>
        <p:cxnSp>
          <p:nvCxnSpPr>
            <p:cNvPr id="303" name="Google Shape;303;p23"/>
            <p:cNvCxnSpPr>
              <a:stCxn id="300" idx="6"/>
              <a:endCxn id="298" idx="2"/>
            </p:cNvCxnSpPr>
            <p:nvPr/>
          </p:nvCxnSpPr>
          <p:spPr>
            <a:xfrm rot="10800000" flipH="1">
              <a:off x="100856" y="-45700"/>
              <a:ext cx="4471200" cy="510600"/>
            </a:xfrm>
            <a:prstGeom prst="straightConnector1">
              <a:avLst/>
            </a:prstGeom>
            <a:noFill/>
            <a:ln w="19050" cap="flat" cmpd="sng">
              <a:solidFill>
                <a:schemeClr val="lt1"/>
              </a:solidFill>
              <a:prstDash val="solid"/>
              <a:round/>
              <a:headEnd type="none" w="med" len="med"/>
              <a:tailEnd type="none" w="med" len="med"/>
            </a:ln>
          </p:spPr>
        </p:cxnSp>
      </p:grpSp>
      <p:pic>
        <p:nvPicPr>
          <p:cNvPr id="304" name="Google Shape;304;p23"/>
          <p:cNvPicPr preferRelativeResize="0"/>
          <p:nvPr/>
        </p:nvPicPr>
        <p:blipFill>
          <a:blip r:embed="rId2">
            <a:alphaModFix amt="11000"/>
          </a:blip>
          <a:stretch>
            <a:fillRect/>
          </a:stretch>
        </p:blipFill>
        <p:spPr>
          <a:xfrm>
            <a:off x="1" y="1"/>
            <a:ext cx="12192004" cy="6858001"/>
          </a:xfrm>
          <a:prstGeom prst="rect">
            <a:avLst/>
          </a:prstGeom>
          <a:noFill/>
          <a:ln>
            <a:noFill/>
          </a:ln>
        </p:spPr>
      </p:pic>
      <p:sp>
        <p:nvSpPr>
          <p:cNvPr id="305" name="Google Shape;305;p2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306" name="Google Shape;306;p23"/>
          <p:cNvSpPr txBox="1">
            <a:spLocks noGrp="1"/>
          </p:cNvSpPr>
          <p:nvPr>
            <p:ph type="subTitle" idx="1"/>
          </p:nvPr>
        </p:nvSpPr>
        <p:spPr>
          <a:xfrm>
            <a:off x="3915701" y="2213867"/>
            <a:ext cx="5913200" cy="621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FF0000"/>
              </a:buClr>
              <a:buSzPts val="2400"/>
              <a:buFont typeface="Bebas Neue"/>
              <a:buNone/>
              <a:defRPr sz="3200">
                <a:solidFill>
                  <a:schemeClr val="lt1"/>
                </a:solidFill>
                <a:latin typeface="Alata"/>
                <a:ea typeface="Alata"/>
                <a:cs typeface="Alata"/>
                <a:sym typeface="Alata"/>
              </a:defRPr>
            </a:lvl1pPr>
            <a:lvl2pPr lvl="1" rtl="0">
              <a:lnSpc>
                <a:spcPct val="100000"/>
              </a:lnSpc>
              <a:spcBef>
                <a:spcPts val="0"/>
              </a:spcBef>
              <a:spcAft>
                <a:spcPts val="0"/>
              </a:spcAft>
              <a:buClr>
                <a:srgbClr val="FF0000"/>
              </a:buClr>
              <a:buSzPts val="2400"/>
              <a:buFont typeface="Bebas Neue"/>
              <a:buNone/>
              <a:defRPr sz="3200">
                <a:solidFill>
                  <a:srgbClr val="FF0000"/>
                </a:solidFill>
                <a:latin typeface="Bebas Neue"/>
                <a:ea typeface="Bebas Neue"/>
                <a:cs typeface="Bebas Neue"/>
                <a:sym typeface="Bebas Neue"/>
              </a:defRPr>
            </a:lvl2pPr>
            <a:lvl3pPr lvl="2" rtl="0">
              <a:lnSpc>
                <a:spcPct val="100000"/>
              </a:lnSpc>
              <a:spcBef>
                <a:spcPts val="0"/>
              </a:spcBef>
              <a:spcAft>
                <a:spcPts val="0"/>
              </a:spcAft>
              <a:buClr>
                <a:srgbClr val="FF0000"/>
              </a:buClr>
              <a:buSzPts val="2400"/>
              <a:buFont typeface="Bebas Neue"/>
              <a:buNone/>
              <a:defRPr sz="3200">
                <a:solidFill>
                  <a:srgbClr val="FF0000"/>
                </a:solidFill>
                <a:latin typeface="Bebas Neue"/>
                <a:ea typeface="Bebas Neue"/>
                <a:cs typeface="Bebas Neue"/>
                <a:sym typeface="Bebas Neue"/>
              </a:defRPr>
            </a:lvl3pPr>
            <a:lvl4pPr lvl="3" rtl="0">
              <a:lnSpc>
                <a:spcPct val="100000"/>
              </a:lnSpc>
              <a:spcBef>
                <a:spcPts val="0"/>
              </a:spcBef>
              <a:spcAft>
                <a:spcPts val="0"/>
              </a:spcAft>
              <a:buClr>
                <a:srgbClr val="FF0000"/>
              </a:buClr>
              <a:buSzPts val="2400"/>
              <a:buFont typeface="Bebas Neue"/>
              <a:buNone/>
              <a:defRPr sz="3200">
                <a:solidFill>
                  <a:srgbClr val="FF0000"/>
                </a:solidFill>
                <a:latin typeface="Bebas Neue"/>
                <a:ea typeface="Bebas Neue"/>
                <a:cs typeface="Bebas Neue"/>
                <a:sym typeface="Bebas Neue"/>
              </a:defRPr>
            </a:lvl4pPr>
            <a:lvl5pPr lvl="4" rtl="0">
              <a:lnSpc>
                <a:spcPct val="100000"/>
              </a:lnSpc>
              <a:spcBef>
                <a:spcPts val="0"/>
              </a:spcBef>
              <a:spcAft>
                <a:spcPts val="0"/>
              </a:spcAft>
              <a:buClr>
                <a:srgbClr val="FF0000"/>
              </a:buClr>
              <a:buSzPts val="2400"/>
              <a:buFont typeface="Bebas Neue"/>
              <a:buNone/>
              <a:defRPr sz="3200">
                <a:solidFill>
                  <a:srgbClr val="FF0000"/>
                </a:solidFill>
                <a:latin typeface="Bebas Neue"/>
                <a:ea typeface="Bebas Neue"/>
                <a:cs typeface="Bebas Neue"/>
                <a:sym typeface="Bebas Neue"/>
              </a:defRPr>
            </a:lvl5pPr>
            <a:lvl6pPr lvl="5" rtl="0">
              <a:lnSpc>
                <a:spcPct val="100000"/>
              </a:lnSpc>
              <a:spcBef>
                <a:spcPts val="0"/>
              </a:spcBef>
              <a:spcAft>
                <a:spcPts val="0"/>
              </a:spcAft>
              <a:buClr>
                <a:srgbClr val="FF0000"/>
              </a:buClr>
              <a:buSzPts val="2400"/>
              <a:buFont typeface="Bebas Neue"/>
              <a:buNone/>
              <a:defRPr sz="3200">
                <a:solidFill>
                  <a:srgbClr val="FF0000"/>
                </a:solidFill>
                <a:latin typeface="Bebas Neue"/>
                <a:ea typeface="Bebas Neue"/>
                <a:cs typeface="Bebas Neue"/>
                <a:sym typeface="Bebas Neue"/>
              </a:defRPr>
            </a:lvl6pPr>
            <a:lvl7pPr lvl="6" rtl="0">
              <a:lnSpc>
                <a:spcPct val="100000"/>
              </a:lnSpc>
              <a:spcBef>
                <a:spcPts val="0"/>
              </a:spcBef>
              <a:spcAft>
                <a:spcPts val="0"/>
              </a:spcAft>
              <a:buClr>
                <a:srgbClr val="FF0000"/>
              </a:buClr>
              <a:buSzPts val="2400"/>
              <a:buFont typeface="Bebas Neue"/>
              <a:buNone/>
              <a:defRPr sz="3200">
                <a:solidFill>
                  <a:srgbClr val="FF0000"/>
                </a:solidFill>
                <a:latin typeface="Bebas Neue"/>
                <a:ea typeface="Bebas Neue"/>
                <a:cs typeface="Bebas Neue"/>
                <a:sym typeface="Bebas Neue"/>
              </a:defRPr>
            </a:lvl7pPr>
            <a:lvl8pPr lvl="7" rtl="0">
              <a:lnSpc>
                <a:spcPct val="100000"/>
              </a:lnSpc>
              <a:spcBef>
                <a:spcPts val="0"/>
              </a:spcBef>
              <a:spcAft>
                <a:spcPts val="0"/>
              </a:spcAft>
              <a:buClr>
                <a:srgbClr val="FF0000"/>
              </a:buClr>
              <a:buSzPts val="2400"/>
              <a:buFont typeface="Bebas Neue"/>
              <a:buNone/>
              <a:defRPr sz="3200">
                <a:solidFill>
                  <a:srgbClr val="FF0000"/>
                </a:solidFill>
                <a:latin typeface="Bebas Neue"/>
                <a:ea typeface="Bebas Neue"/>
                <a:cs typeface="Bebas Neue"/>
                <a:sym typeface="Bebas Neue"/>
              </a:defRPr>
            </a:lvl8pPr>
            <a:lvl9pPr lvl="8" rtl="0">
              <a:lnSpc>
                <a:spcPct val="100000"/>
              </a:lnSpc>
              <a:spcBef>
                <a:spcPts val="0"/>
              </a:spcBef>
              <a:spcAft>
                <a:spcPts val="0"/>
              </a:spcAft>
              <a:buClr>
                <a:srgbClr val="FF0000"/>
              </a:buClr>
              <a:buSzPts val="2400"/>
              <a:buFont typeface="Bebas Neue"/>
              <a:buNone/>
              <a:defRPr sz="3200">
                <a:solidFill>
                  <a:srgbClr val="FF0000"/>
                </a:solidFill>
                <a:latin typeface="Bebas Neue"/>
                <a:ea typeface="Bebas Neue"/>
                <a:cs typeface="Bebas Neue"/>
                <a:sym typeface="Bebas Neue"/>
              </a:defRPr>
            </a:lvl9pPr>
          </a:lstStyle>
          <a:p>
            <a:r>
              <a:rPr lang="en-US"/>
              <a:t>Click to edit Master subtitle style</a:t>
            </a:r>
            <a:endParaRPr/>
          </a:p>
        </p:txBody>
      </p:sp>
      <p:sp>
        <p:nvSpPr>
          <p:cNvPr id="307" name="Google Shape;307;p23"/>
          <p:cNvSpPr txBox="1">
            <a:spLocks noGrp="1"/>
          </p:cNvSpPr>
          <p:nvPr>
            <p:ph type="subTitle" idx="2"/>
          </p:nvPr>
        </p:nvSpPr>
        <p:spPr>
          <a:xfrm>
            <a:off x="3915701" y="3738535"/>
            <a:ext cx="5913200" cy="621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FF0000"/>
              </a:buClr>
              <a:buSzPts val="2400"/>
              <a:buFont typeface="Bebas Neue"/>
              <a:buNone/>
              <a:defRPr sz="3200">
                <a:solidFill>
                  <a:schemeClr val="lt1"/>
                </a:solidFill>
                <a:latin typeface="Alata"/>
                <a:ea typeface="Alata"/>
                <a:cs typeface="Alata"/>
                <a:sym typeface="Alata"/>
              </a:defRPr>
            </a:lvl1pPr>
            <a:lvl2pPr lvl="1" rtl="0">
              <a:lnSpc>
                <a:spcPct val="100000"/>
              </a:lnSpc>
              <a:spcBef>
                <a:spcPts val="0"/>
              </a:spcBef>
              <a:spcAft>
                <a:spcPts val="0"/>
              </a:spcAft>
              <a:buClr>
                <a:srgbClr val="FF0000"/>
              </a:buClr>
              <a:buSzPts val="2400"/>
              <a:buFont typeface="Bebas Neue"/>
              <a:buNone/>
              <a:defRPr sz="3200">
                <a:solidFill>
                  <a:srgbClr val="FF0000"/>
                </a:solidFill>
                <a:latin typeface="Bebas Neue"/>
                <a:ea typeface="Bebas Neue"/>
                <a:cs typeface="Bebas Neue"/>
                <a:sym typeface="Bebas Neue"/>
              </a:defRPr>
            </a:lvl2pPr>
            <a:lvl3pPr lvl="2" rtl="0">
              <a:lnSpc>
                <a:spcPct val="100000"/>
              </a:lnSpc>
              <a:spcBef>
                <a:spcPts val="0"/>
              </a:spcBef>
              <a:spcAft>
                <a:spcPts val="0"/>
              </a:spcAft>
              <a:buClr>
                <a:srgbClr val="FF0000"/>
              </a:buClr>
              <a:buSzPts val="2400"/>
              <a:buFont typeface="Bebas Neue"/>
              <a:buNone/>
              <a:defRPr sz="3200">
                <a:solidFill>
                  <a:srgbClr val="FF0000"/>
                </a:solidFill>
                <a:latin typeface="Bebas Neue"/>
                <a:ea typeface="Bebas Neue"/>
                <a:cs typeface="Bebas Neue"/>
                <a:sym typeface="Bebas Neue"/>
              </a:defRPr>
            </a:lvl3pPr>
            <a:lvl4pPr lvl="3" rtl="0">
              <a:lnSpc>
                <a:spcPct val="100000"/>
              </a:lnSpc>
              <a:spcBef>
                <a:spcPts val="0"/>
              </a:spcBef>
              <a:spcAft>
                <a:spcPts val="0"/>
              </a:spcAft>
              <a:buClr>
                <a:srgbClr val="FF0000"/>
              </a:buClr>
              <a:buSzPts val="2400"/>
              <a:buFont typeface="Bebas Neue"/>
              <a:buNone/>
              <a:defRPr sz="3200">
                <a:solidFill>
                  <a:srgbClr val="FF0000"/>
                </a:solidFill>
                <a:latin typeface="Bebas Neue"/>
                <a:ea typeface="Bebas Neue"/>
                <a:cs typeface="Bebas Neue"/>
                <a:sym typeface="Bebas Neue"/>
              </a:defRPr>
            </a:lvl4pPr>
            <a:lvl5pPr lvl="4" rtl="0">
              <a:lnSpc>
                <a:spcPct val="100000"/>
              </a:lnSpc>
              <a:spcBef>
                <a:spcPts val="0"/>
              </a:spcBef>
              <a:spcAft>
                <a:spcPts val="0"/>
              </a:spcAft>
              <a:buClr>
                <a:srgbClr val="FF0000"/>
              </a:buClr>
              <a:buSzPts val="2400"/>
              <a:buFont typeface="Bebas Neue"/>
              <a:buNone/>
              <a:defRPr sz="3200">
                <a:solidFill>
                  <a:srgbClr val="FF0000"/>
                </a:solidFill>
                <a:latin typeface="Bebas Neue"/>
                <a:ea typeface="Bebas Neue"/>
                <a:cs typeface="Bebas Neue"/>
                <a:sym typeface="Bebas Neue"/>
              </a:defRPr>
            </a:lvl5pPr>
            <a:lvl6pPr lvl="5" rtl="0">
              <a:lnSpc>
                <a:spcPct val="100000"/>
              </a:lnSpc>
              <a:spcBef>
                <a:spcPts val="0"/>
              </a:spcBef>
              <a:spcAft>
                <a:spcPts val="0"/>
              </a:spcAft>
              <a:buClr>
                <a:srgbClr val="FF0000"/>
              </a:buClr>
              <a:buSzPts val="2400"/>
              <a:buFont typeface="Bebas Neue"/>
              <a:buNone/>
              <a:defRPr sz="3200">
                <a:solidFill>
                  <a:srgbClr val="FF0000"/>
                </a:solidFill>
                <a:latin typeface="Bebas Neue"/>
                <a:ea typeface="Bebas Neue"/>
                <a:cs typeface="Bebas Neue"/>
                <a:sym typeface="Bebas Neue"/>
              </a:defRPr>
            </a:lvl6pPr>
            <a:lvl7pPr lvl="6" rtl="0">
              <a:lnSpc>
                <a:spcPct val="100000"/>
              </a:lnSpc>
              <a:spcBef>
                <a:spcPts val="0"/>
              </a:spcBef>
              <a:spcAft>
                <a:spcPts val="0"/>
              </a:spcAft>
              <a:buClr>
                <a:srgbClr val="FF0000"/>
              </a:buClr>
              <a:buSzPts val="2400"/>
              <a:buFont typeface="Bebas Neue"/>
              <a:buNone/>
              <a:defRPr sz="3200">
                <a:solidFill>
                  <a:srgbClr val="FF0000"/>
                </a:solidFill>
                <a:latin typeface="Bebas Neue"/>
                <a:ea typeface="Bebas Neue"/>
                <a:cs typeface="Bebas Neue"/>
                <a:sym typeface="Bebas Neue"/>
              </a:defRPr>
            </a:lvl7pPr>
            <a:lvl8pPr lvl="7" rtl="0">
              <a:lnSpc>
                <a:spcPct val="100000"/>
              </a:lnSpc>
              <a:spcBef>
                <a:spcPts val="0"/>
              </a:spcBef>
              <a:spcAft>
                <a:spcPts val="0"/>
              </a:spcAft>
              <a:buClr>
                <a:srgbClr val="FF0000"/>
              </a:buClr>
              <a:buSzPts val="2400"/>
              <a:buFont typeface="Bebas Neue"/>
              <a:buNone/>
              <a:defRPr sz="3200">
                <a:solidFill>
                  <a:srgbClr val="FF0000"/>
                </a:solidFill>
                <a:latin typeface="Bebas Neue"/>
                <a:ea typeface="Bebas Neue"/>
                <a:cs typeface="Bebas Neue"/>
                <a:sym typeface="Bebas Neue"/>
              </a:defRPr>
            </a:lvl8pPr>
            <a:lvl9pPr lvl="8" rtl="0">
              <a:lnSpc>
                <a:spcPct val="100000"/>
              </a:lnSpc>
              <a:spcBef>
                <a:spcPts val="0"/>
              </a:spcBef>
              <a:spcAft>
                <a:spcPts val="0"/>
              </a:spcAft>
              <a:buClr>
                <a:srgbClr val="FF0000"/>
              </a:buClr>
              <a:buSzPts val="2400"/>
              <a:buFont typeface="Bebas Neue"/>
              <a:buNone/>
              <a:defRPr sz="3200">
                <a:solidFill>
                  <a:srgbClr val="FF0000"/>
                </a:solidFill>
                <a:latin typeface="Bebas Neue"/>
                <a:ea typeface="Bebas Neue"/>
                <a:cs typeface="Bebas Neue"/>
                <a:sym typeface="Bebas Neue"/>
              </a:defRPr>
            </a:lvl9pPr>
          </a:lstStyle>
          <a:p>
            <a:r>
              <a:rPr lang="en-US"/>
              <a:t>Click to edit Master subtitle style</a:t>
            </a:r>
            <a:endParaRPr/>
          </a:p>
        </p:txBody>
      </p:sp>
      <p:sp>
        <p:nvSpPr>
          <p:cNvPr id="308" name="Google Shape;308;p23"/>
          <p:cNvSpPr txBox="1">
            <a:spLocks noGrp="1"/>
          </p:cNvSpPr>
          <p:nvPr>
            <p:ph type="subTitle" idx="3"/>
          </p:nvPr>
        </p:nvSpPr>
        <p:spPr>
          <a:xfrm>
            <a:off x="3915701" y="5263203"/>
            <a:ext cx="5913200" cy="621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FF0000"/>
              </a:buClr>
              <a:buSzPts val="2400"/>
              <a:buFont typeface="Bebas Neue"/>
              <a:buNone/>
              <a:defRPr sz="3200">
                <a:solidFill>
                  <a:schemeClr val="lt1"/>
                </a:solidFill>
                <a:latin typeface="Alata"/>
                <a:ea typeface="Alata"/>
                <a:cs typeface="Alata"/>
                <a:sym typeface="Alata"/>
              </a:defRPr>
            </a:lvl1pPr>
            <a:lvl2pPr lvl="1" rtl="0">
              <a:lnSpc>
                <a:spcPct val="100000"/>
              </a:lnSpc>
              <a:spcBef>
                <a:spcPts val="0"/>
              </a:spcBef>
              <a:spcAft>
                <a:spcPts val="0"/>
              </a:spcAft>
              <a:buClr>
                <a:srgbClr val="FF0000"/>
              </a:buClr>
              <a:buSzPts val="2400"/>
              <a:buFont typeface="Bebas Neue"/>
              <a:buNone/>
              <a:defRPr sz="3200">
                <a:solidFill>
                  <a:srgbClr val="FF0000"/>
                </a:solidFill>
                <a:latin typeface="Bebas Neue"/>
                <a:ea typeface="Bebas Neue"/>
                <a:cs typeface="Bebas Neue"/>
                <a:sym typeface="Bebas Neue"/>
              </a:defRPr>
            </a:lvl2pPr>
            <a:lvl3pPr lvl="2" rtl="0">
              <a:lnSpc>
                <a:spcPct val="100000"/>
              </a:lnSpc>
              <a:spcBef>
                <a:spcPts val="0"/>
              </a:spcBef>
              <a:spcAft>
                <a:spcPts val="0"/>
              </a:spcAft>
              <a:buClr>
                <a:srgbClr val="FF0000"/>
              </a:buClr>
              <a:buSzPts val="2400"/>
              <a:buFont typeface="Bebas Neue"/>
              <a:buNone/>
              <a:defRPr sz="3200">
                <a:solidFill>
                  <a:srgbClr val="FF0000"/>
                </a:solidFill>
                <a:latin typeface="Bebas Neue"/>
                <a:ea typeface="Bebas Neue"/>
                <a:cs typeface="Bebas Neue"/>
                <a:sym typeface="Bebas Neue"/>
              </a:defRPr>
            </a:lvl3pPr>
            <a:lvl4pPr lvl="3" rtl="0">
              <a:lnSpc>
                <a:spcPct val="100000"/>
              </a:lnSpc>
              <a:spcBef>
                <a:spcPts val="0"/>
              </a:spcBef>
              <a:spcAft>
                <a:spcPts val="0"/>
              </a:spcAft>
              <a:buClr>
                <a:srgbClr val="FF0000"/>
              </a:buClr>
              <a:buSzPts val="2400"/>
              <a:buFont typeface="Bebas Neue"/>
              <a:buNone/>
              <a:defRPr sz="3200">
                <a:solidFill>
                  <a:srgbClr val="FF0000"/>
                </a:solidFill>
                <a:latin typeface="Bebas Neue"/>
                <a:ea typeface="Bebas Neue"/>
                <a:cs typeface="Bebas Neue"/>
                <a:sym typeface="Bebas Neue"/>
              </a:defRPr>
            </a:lvl4pPr>
            <a:lvl5pPr lvl="4" rtl="0">
              <a:lnSpc>
                <a:spcPct val="100000"/>
              </a:lnSpc>
              <a:spcBef>
                <a:spcPts val="0"/>
              </a:spcBef>
              <a:spcAft>
                <a:spcPts val="0"/>
              </a:spcAft>
              <a:buClr>
                <a:srgbClr val="FF0000"/>
              </a:buClr>
              <a:buSzPts val="2400"/>
              <a:buFont typeface="Bebas Neue"/>
              <a:buNone/>
              <a:defRPr sz="3200">
                <a:solidFill>
                  <a:srgbClr val="FF0000"/>
                </a:solidFill>
                <a:latin typeface="Bebas Neue"/>
                <a:ea typeface="Bebas Neue"/>
                <a:cs typeface="Bebas Neue"/>
                <a:sym typeface="Bebas Neue"/>
              </a:defRPr>
            </a:lvl5pPr>
            <a:lvl6pPr lvl="5" rtl="0">
              <a:lnSpc>
                <a:spcPct val="100000"/>
              </a:lnSpc>
              <a:spcBef>
                <a:spcPts val="0"/>
              </a:spcBef>
              <a:spcAft>
                <a:spcPts val="0"/>
              </a:spcAft>
              <a:buClr>
                <a:srgbClr val="FF0000"/>
              </a:buClr>
              <a:buSzPts val="2400"/>
              <a:buFont typeface="Bebas Neue"/>
              <a:buNone/>
              <a:defRPr sz="3200">
                <a:solidFill>
                  <a:srgbClr val="FF0000"/>
                </a:solidFill>
                <a:latin typeface="Bebas Neue"/>
                <a:ea typeface="Bebas Neue"/>
                <a:cs typeface="Bebas Neue"/>
                <a:sym typeface="Bebas Neue"/>
              </a:defRPr>
            </a:lvl6pPr>
            <a:lvl7pPr lvl="6" rtl="0">
              <a:lnSpc>
                <a:spcPct val="100000"/>
              </a:lnSpc>
              <a:spcBef>
                <a:spcPts val="0"/>
              </a:spcBef>
              <a:spcAft>
                <a:spcPts val="0"/>
              </a:spcAft>
              <a:buClr>
                <a:srgbClr val="FF0000"/>
              </a:buClr>
              <a:buSzPts val="2400"/>
              <a:buFont typeface="Bebas Neue"/>
              <a:buNone/>
              <a:defRPr sz="3200">
                <a:solidFill>
                  <a:srgbClr val="FF0000"/>
                </a:solidFill>
                <a:latin typeface="Bebas Neue"/>
                <a:ea typeface="Bebas Neue"/>
                <a:cs typeface="Bebas Neue"/>
                <a:sym typeface="Bebas Neue"/>
              </a:defRPr>
            </a:lvl7pPr>
            <a:lvl8pPr lvl="7" rtl="0">
              <a:lnSpc>
                <a:spcPct val="100000"/>
              </a:lnSpc>
              <a:spcBef>
                <a:spcPts val="0"/>
              </a:spcBef>
              <a:spcAft>
                <a:spcPts val="0"/>
              </a:spcAft>
              <a:buClr>
                <a:srgbClr val="FF0000"/>
              </a:buClr>
              <a:buSzPts val="2400"/>
              <a:buFont typeface="Bebas Neue"/>
              <a:buNone/>
              <a:defRPr sz="3200">
                <a:solidFill>
                  <a:srgbClr val="FF0000"/>
                </a:solidFill>
                <a:latin typeface="Bebas Neue"/>
                <a:ea typeface="Bebas Neue"/>
                <a:cs typeface="Bebas Neue"/>
                <a:sym typeface="Bebas Neue"/>
              </a:defRPr>
            </a:lvl8pPr>
            <a:lvl9pPr lvl="8" rtl="0">
              <a:lnSpc>
                <a:spcPct val="100000"/>
              </a:lnSpc>
              <a:spcBef>
                <a:spcPts val="0"/>
              </a:spcBef>
              <a:spcAft>
                <a:spcPts val="0"/>
              </a:spcAft>
              <a:buClr>
                <a:srgbClr val="FF0000"/>
              </a:buClr>
              <a:buSzPts val="2400"/>
              <a:buFont typeface="Bebas Neue"/>
              <a:buNone/>
              <a:defRPr sz="3200">
                <a:solidFill>
                  <a:srgbClr val="FF0000"/>
                </a:solidFill>
                <a:latin typeface="Bebas Neue"/>
                <a:ea typeface="Bebas Neue"/>
                <a:cs typeface="Bebas Neue"/>
                <a:sym typeface="Bebas Neue"/>
              </a:defRPr>
            </a:lvl9pPr>
          </a:lstStyle>
          <a:p>
            <a:r>
              <a:rPr lang="en-US"/>
              <a:t>Click to edit Master subtitle style</a:t>
            </a:r>
            <a:endParaRPr/>
          </a:p>
        </p:txBody>
      </p:sp>
      <p:sp>
        <p:nvSpPr>
          <p:cNvPr id="309" name="Google Shape;309;p23"/>
          <p:cNvSpPr txBox="1">
            <a:spLocks noGrp="1"/>
          </p:cNvSpPr>
          <p:nvPr>
            <p:ph type="subTitle" idx="4"/>
          </p:nvPr>
        </p:nvSpPr>
        <p:spPr>
          <a:xfrm>
            <a:off x="3908600" y="1648633"/>
            <a:ext cx="5913200" cy="61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310" name="Google Shape;310;p23"/>
          <p:cNvSpPr txBox="1">
            <a:spLocks noGrp="1"/>
          </p:cNvSpPr>
          <p:nvPr>
            <p:ph type="subTitle" idx="5"/>
          </p:nvPr>
        </p:nvSpPr>
        <p:spPr>
          <a:xfrm>
            <a:off x="3908600" y="3173308"/>
            <a:ext cx="5913200" cy="61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311" name="Google Shape;311;p23"/>
          <p:cNvSpPr txBox="1">
            <a:spLocks noGrp="1"/>
          </p:cNvSpPr>
          <p:nvPr>
            <p:ph type="subTitle" idx="6"/>
          </p:nvPr>
        </p:nvSpPr>
        <p:spPr>
          <a:xfrm>
            <a:off x="3908600" y="4697981"/>
            <a:ext cx="5913200" cy="61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3828171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2"/>
        <p:cNvGrpSpPr/>
        <p:nvPr/>
      </p:nvGrpSpPr>
      <p:grpSpPr>
        <a:xfrm>
          <a:off x="0" y="0"/>
          <a:ext cx="0" cy="0"/>
          <a:chOff x="0" y="0"/>
          <a:chExt cx="0" cy="0"/>
        </a:xfrm>
      </p:grpSpPr>
      <p:grpSp>
        <p:nvGrpSpPr>
          <p:cNvPr id="313" name="Google Shape;313;p24"/>
          <p:cNvGrpSpPr/>
          <p:nvPr/>
        </p:nvGrpSpPr>
        <p:grpSpPr>
          <a:xfrm rot="10800000">
            <a:off x="-1075897" y="-240633"/>
            <a:ext cx="12163137" cy="7571333"/>
            <a:chOff x="-169173" y="-235325"/>
            <a:chExt cx="9122353" cy="5678500"/>
          </a:xfrm>
        </p:grpSpPr>
        <p:grpSp>
          <p:nvGrpSpPr>
            <p:cNvPr id="314" name="Google Shape;314;p24"/>
            <p:cNvGrpSpPr/>
            <p:nvPr/>
          </p:nvGrpSpPr>
          <p:grpSpPr>
            <a:xfrm>
              <a:off x="-169173" y="-235325"/>
              <a:ext cx="9122353" cy="5678500"/>
              <a:chOff x="-169173" y="-235325"/>
              <a:chExt cx="9122353" cy="5678500"/>
            </a:xfrm>
          </p:grpSpPr>
          <p:sp>
            <p:nvSpPr>
              <p:cNvPr id="315" name="Google Shape;315;p24"/>
              <p:cNvSpPr/>
              <p:nvPr/>
            </p:nvSpPr>
            <p:spPr>
              <a:xfrm>
                <a:off x="7654180" y="134275"/>
                <a:ext cx="1299000" cy="12990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4"/>
              <p:cNvSpPr/>
              <p:nvPr/>
            </p:nvSpPr>
            <p:spPr>
              <a:xfrm>
                <a:off x="4254855" y="-235325"/>
                <a:ext cx="812100" cy="812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4"/>
              <p:cNvSpPr/>
              <p:nvPr/>
            </p:nvSpPr>
            <p:spPr>
              <a:xfrm>
                <a:off x="6962529" y="4842875"/>
                <a:ext cx="600300" cy="6003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4"/>
              <p:cNvSpPr/>
              <p:nvPr/>
            </p:nvSpPr>
            <p:spPr>
              <a:xfrm>
                <a:off x="-169173" y="235375"/>
                <a:ext cx="341400" cy="341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19" name="Google Shape;319;p24"/>
              <p:cNvCxnSpPr>
                <a:stCxn id="316" idx="7"/>
                <a:endCxn id="315" idx="2"/>
              </p:cNvCxnSpPr>
              <p:nvPr/>
            </p:nvCxnSpPr>
            <p:spPr>
              <a:xfrm>
                <a:off x="4948026" y="-116396"/>
                <a:ext cx="2706300" cy="900300"/>
              </a:xfrm>
              <a:prstGeom prst="straightConnector1">
                <a:avLst/>
              </a:prstGeom>
              <a:noFill/>
              <a:ln w="19050" cap="flat" cmpd="sng">
                <a:solidFill>
                  <a:schemeClr val="lt1"/>
                </a:solidFill>
                <a:prstDash val="solid"/>
                <a:round/>
                <a:headEnd type="none" w="med" len="med"/>
                <a:tailEnd type="none" w="med" len="med"/>
              </a:ln>
            </p:spPr>
          </p:cxnSp>
          <p:cxnSp>
            <p:nvCxnSpPr>
              <p:cNvPr id="320" name="Google Shape;320;p24"/>
              <p:cNvCxnSpPr>
                <a:stCxn id="315" idx="5"/>
                <a:endCxn id="317" idx="7"/>
              </p:cNvCxnSpPr>
              <p:nvPr/>
            </p:nvCxnSpPr>
            <p:spPr>
              <a:xfrm flipH="1">
                <a:off x="7475046" y="1243041"/>
                <a:ext cx="1287900" cy="3687600"/>
              </a:xfrm>
              <a:prstGeom prst="straightConnector1">
                <a:avLst/>
              </a:prstGeom>
              <a:noFill/>
              <a:ln w="19050" cap="flat" cmpd="sng">
                <a:solidFill>
                  <a:schemeClr val="lt1"/>
                </a:solidFill>
                <a:prstDash val="solid"/>
                <a:round/>
                <a:headEnd type="none" w="med" len="med"/>
                <a:tailEnd type="none" w="med" len="med"/>
              </a:ln>
            </p:spPr>
          </p:cxnSp>
        </p:grpSp>
        <p:cxnSp>
          <p:nvCxnSpPr>
            <p:cNvPr id="321" name="Google Shape;321;p24"/>
            <p:cNvCxnSpPr>
              <a:stCxn id="318" idx="6"/>
              <a:endCxn id="316" idx="2"/>
            </p:cNvCxnSpPr>
            <p:nvPr/>
          </p:nvCxnSpPr>
          <p:spPr>
            <a:xfrm rot="10800000" flipH="1">
              <a:off x="172227" y="170875"/>
              <a:ext cx="4082700" cy="235200"/>
            </a:xfrm>
            <a:prstGeom prst="straightConnector1">
              <a:avLst/>
            </a:prstGeom>
            <a:noFill/>
            <a:ln w="19050" cap="flat" cmpd="sng">
              <a:solidFill>
                <a:schemeClr val="lt1"/>
              </a:solidFill>
              <a:prstDash val="solid"/>
              <a:round/>
              <a:headEnd type="none" w="med" len="med"/>
              <a:tailEnd type="none" w="med" len="med"/>
            </a:ln>
          </p:spPr>
        </p:cxnSp>
      </p:grpSp>
      <p:pic>
        <p:nvPicPr>
          <p:cNvPr id="322" name="Google Shape;322;p24"/>
          <p:cNvPicPr preferRelativeResize="0"/>
          <p:nvPr/>
        </p:nvPicPr>
        <p:blipFill>
          <a:blip r:embed="rId2">
            <a:alphaModFix amt="11000"/>
          </a:blip>
          <a:stretch>
            <a:fillRect/>
          </a:stretch>
        </p:blipFill>
        <p:spPr>
          <a:xfrm>
            <a:off x="1" y="1"/>
            <a:ext cx="12192004" cy="6858001"/>
          </a:xfrm>
          <a:prstGeom prst="rect">
            <a:avLst/>
          </a:prstGeom>
          <a:noFill/>
          <a:ln>
            <a:noFill/>
          </a:ln>
        </p:spPr>
      </p:pic>
      <p:sp>
        <p:nvSpPr>
          <p:cNvPr id="323" name="Google Shape;323;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324" name="Google Shape;324;p24"/>
          <p:cNvSpPr txBox="1">
            <a:spLocks noGrp="1"/>
          </p:cNvSpPr>
          <p:nvPr>
            <p:ph type="subTitle" idx="1"/>
          </p:nvPr>
        </p:nvSpPr>
        <p:spPr>
          <a:xfrm>
            <a:off x="1985491" y="2444651"/>
            <a:ext cx="3040800" cy="62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lt1"/>
                </a:solidFill>
                <a:latin typeface="Alata"/>
                <a:ea typeface="Alata"/>
                <a:cs typeface="Alata"/>
                <a:sym typeface="Alata"/>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en-US"/>
              <a:t>Click to edit Master subtitle style</a:t>
            </a:r>
            <a:endParaRPr/>
          </a:p>
        </p:txBody>
      </p:sp>
      <p:sp>
        <p:nvSpPr>
          <p:cNvPr id="325" name="Google Shape;325;p24"/>
          <p:cNvSpPr txBox="1">
            <a:spLocks noGrp="1"/>
          </p:cNvSpPr>
          <p:nvPr>
            <p:ph type="subTitle" idx="2"/>
          </p:nvPr>
        </p:nvSpPr>
        <p:spPr>
          <a:xfrm>
            <a:off x="1985491" y="2931951"/>
            <a:ext cx="3040800" cy="76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326" name="Google Shape;326;p24"/>
          <p:cNvSpPr txBox="1">
            <a:spLocks noGrp="1"/>
          </p:cNvSpPr>
          <p:nvPr>
            <p:ph type="subTitle" idx="3"/>
          </p:nvPr>
        </p:nvSpPr>
        <p:spPr>
          <a:xfrm>
            <a:off x="7165739" y="2931951"/>
            <a:ext cx="3040800" cy="76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327" name="Google Shape;327;p24"/>
          <p:cNvSpPr txBox="1">
            <a:spLocks noGrp="1"/>
          </p:cNvSpPr>
          <p:nvPr>
            <p:ph type="subTitle" idx="4"/>
          </p:nvPr>
        </p:nvSpPr>
        <p:spPr>
          <a:xfrm>
            <a:off x="1985491" y="5376667"/>
            <a:ext cx="3040800" cy="768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328" name="Google Shape;328;p24"/>
          <p:cNvSpPr txBox="1">
            <a:spLocks noGrp="1"/>
          </p:cNvSpPr>
          <p:nvPr>
            <p:ph type="subTitle" idx="5"/>
          </p:nvPr>
        </p:nvSpPr>
        <p:spPr>
          <a:xfrm>
            <a:off x="7165739" y="5376667"/>
            <a:ext cx="3040800" cy="768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329" name="Google Shape;329;p24"/>
          <p:cNvSpPr txBox="1">
            <a:spLocks noGrp="1"/>
          </p:cNvSpPr>
          <p:nvPr>
            <p:ph type="subTitle" idx="6"/>
          </p:nvPr>
        </p:nvSpPr>
        <p:spPr>
          <a:xfrm>
            <a:off x="1985491" y="4889367"/>
            <a:ext cx="3040800" cy="62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lt1"/>
                </a:solidFill>
                <a:latin typeface="Alata"/>
                <a:ea typeface="Alata"/>
                <a:cs typeface="Alata"/>
                <a:sym typeface="Alata"/>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en-US"/>
              <a:t>Click to edit Master subtitle style</a:t>
            </a:r>
            <a:endParaRPr/>
          </a:p>
        </p:txBody>
      </p:sp>
      <p:sp>
        <p:nvSpPr>
          <p:cNvPr id="330" name="Google Shape;330;p24"/>
          <p:cNvSpPr txBox="1">
            <a:spLocks noGrp="1"/>
          </p:cNvSpPr>
          <p:nvPr>
            <p:ph type="subTitle" idx="7"/>
          </p:nvPr>
        </p:nvSpPr>
        <p:spPr>
          <a:xfrm>
            <a:off x="7165739" y="2444651"/>
            <a:ext cx="3040800" cy="62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lt1"/>
                </a:solidFill>
                <a:latin typeface="Alata"/>
                <a:ea typeface="Alata"/>
                <a:cs typeface="Alata"/>
                <a:sym typeface="Alata"/>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en-US"/>
              <a:t>Click to edit Master subtitle style</a:t>
            </a:r>
            <a:endParaRPr/>
          </a:p>
        </p:txBody>
      </p:sp>
      <p:sp>
        <p:nvSpPr>
          <p:cNvPr id="331" name="Google Shape;331;p24"/>
          <p:cNvSpPr txBox="1">
            <a:spLocks noGrp="1"/>
          </p:cNvSpPr>
          <p:nvPr>
            <p:ph type="subTitle" idx="8"/>
          </p:nvPr>
        </p:nvSpPr>
        <p:spPr>
          <a:xfrm>
            <a:off x="7165739" y="4889367"/>
            <a:ext cx="3040800" cy="62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lt1"/>
                </a:solidFill>
                <a:latin typeface="Alata"/>
                <a:ea typeface="Alata"/>
                <a:cs typeface="Alata"/>
                <a:sym typeface="Alata"/>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en-US"/>
              <a:t>Click to edit Master subtitle style</a:t>
            </a:r>
            <a:endParaRPr/>
          </a:p>
        </p:txBody>
      </p:sp>
    </p:spTree>
    <p:extLst>
      <p:ext uri="{BB962C8B-B14F-4D97-AF65-F5344CB8AC3E}">
        <p14:creationId xmlns:p14="http://schemas.microsoft.com/office/powerpoint/2010/main" val="1535823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32"/>
        <p:cNvGrpSpPr/>
        <p:nvPr/>
      </p:nvGrpSpPr>
      <p:grpSpPr>
        <a:xfrm>
          <a:off x="0" y="0"/>
          <a:ext cx="0" cy="0"/>
          <a:chOff x="0" y="0"/>
          <a:chExt cx="0" cy="0"/>
        </a:xfrm>
      </p:grpSpPr>
      <p:pic>
        <p:nvPicPr>
          <p:cNvPr id="333" name="Google Shape;333;p25"/>
          <p:cNvPicPr preferRelativeResize="0"/>
          <p:nvPr/>
        </p:nvPicPr>
        <p:blipFill>
          <a:blip r:embed="rId2">
            <a:alphaModFix amt="11000"/>
          </a:blip>
          <a:stretch>
            <a:fillRect/>
          </a:stretch>
        </p:blipFill>
        <p:spPr>
          <a:xfrm>
            <a:off x="1" y="1"/>
            <a:ext cx="12192004" cy="6858001"/>
          </a:xfrm>
          <a:prstGeom prst="rect">
            <a:avLst/>
          </a:prstGeom>
          <a:noFill/>
          <a:ln>
            <a:noFill/>
          </a:ln>
        </p:spPr>
      </p:pic>
      <p:grpSp>
        <p:nvGrpSpPr>
          <p:cNvPr id="334" name="Google Shape;334;p25"/>
          <p:cNvGrpSpPr/>
          <p:nvPr/>
        </p:nvGrpSpPr>
        <p:grpSpPr>
          <a:xfrm>
            <a:off x="705767" y="-787333"/>
            <a:ext cx="12603267" cy="8432633"/>
            <a:chOff x="21875" y="-626600"/>
            <a:chExt cx="9452450" cy="6324475"/>
          </a:xfrm>
        </p:grpSpPr>
        <p:grpSp>
          <p:nvGrpSpPr>
            <p:cNvPr id="335" name="Google Shape;335;p25"/>
            <p:cNvGrpSpPr/>
            <p:nvPr/>
          </p:nvGrpSpPr>
          <p:grpSpPr>
            <a:xfrm>
              <a:off x="21875" y="-626600"/>
              <a:ext cx="9452450" cy="6324475"/>
              <a:chOff x="21875" y="-626600"/>
              <a:chExt cx="9452450" cy="6324475"/>
            </a:xfrm>
          </p:grpSpPr>
          <p:sp>
            <p:nvSpPr>
              <p:cNvPr id="336" name="Google Shape;336;p25"/>
              <p:cNvSpPr/>
              <p:nvPr/>
            </p:nvSpPr>
            <p:spPr>
              <a:xfrm>
                <a:off x="7550725" y="-195050"/>
                <a:ext cx="1923600" cy="1923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25"/>
              <p:cNvSpPr/>
              <p:nvPr/>
            </p:nvSpPr>
            <p:spPr>
              <a:xfrm>
                <a:off x="4572000" y="-626600"/>
                <a:ext cx="1161600" cy="1161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25"/>
              <p:cNvSpPr/>
              <p:nvPr/>
            </p:nvSpPr>
            <p:spPr>
              <a:xfrm>
                <a:off x="6907975" y="4651475"/>
                <a:ext cx="1046400" cy="1046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25"/>
              <p:cNvSpPr/>
              <p:nvPr/>
            </p:nvSpPr>
            <p:spPr>
              <a:xfrm>
                <a:off x="21875" y="-244550"/>
                <a:ext cx="804300" cy="7992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40" name="Google Shape;340;p25"/>
              <p:cNvCxnSpPr>
                <a:stCxn id="337" idx="7"/>
                <a:endCxn id="336" idx="2"/>
              </p:cNvCxnSpPr>
              <p:nvPr/>
            </p:nvCxnSpPr>
            <p:spPr>
              <a:xfrm>
                <a:off x="5563488" y="-456488"/>
                <a:ext cx="1987200" cy="1223100"/>
              </a:xfrm>
              <a:prstGeom prst="straightConnector1">
                <a:avLst/>
              </a:prstGeom>
              <a:noFill/>
              <a:ln w="19050" cap="flat" cmpd="sng">
                <a:solidFill>
                  <a:schemeClr val="lt1"/>
                </a:solidFill>
                <a:prstDash val="solid"/>
                <a:round/>
                <a:headEnd type="none" w="med" len="med"/>
                <a:tailEnd type="none" w="med" len="med"/>
              </a:ln>
            </p:spPr>
          </p:cxnSp>
          <p:cxnSp>
            <p:nvCxnSpPr>
              <p:cNvPr id="341" name="Google Shape;341;p25"/>
              <p:cNvCxnSpPr>
                <a:stCxn id="336" idx="4"/>
                <a:endCxn id="338" idx="7"/>
              </p:cNvCxnSpPr>
              <p:nvPr/>
            </p:nvCxnSpPr>
            <p:spPr>
              <a:xfrm flipH="1">
                <a:off x="7801225" y="1728550"/>
                <a:ext cx="711300" cy="3076200"/>
              </a:xfrm>
              <a:prstGeom prst="straightConnector1">
                <a:avLst/>
              </a:prstGeom>
              <a:noFill/>
              <a:ln w="19050" cap="flat" cmpd="sng">
                <a:solidFill>
                  <a:schemeClr val="lt1"/>
                </a:solidFill>
                <a:prstDash val="solid"/>
                <a:round/>
                <a:headEnd type="none" w="med" len="med"/>
                <a:tailEnd type="none" w="med" len="med"/>
              </a:ln>
            </p:spPr>
          </p:cxnSp>
        </p:grpSp>
        <p:cxnSp>
          <p:nvCxnSpPr>
            <p:cNvPr id="342" name="Google Shape;342;p25"/>
            <p:cNvCxnSpPr>
              <a:stCxn id="339" idx="6"/>
              <a:endCxn id="337" idx="2"/>
            </p:cNvCxnSpPr>
            <p:nvPr/>
          </p:nvCxnSpPr>
          <p:spPr>
            <a:xfrm rot="10800000" flipH="1">
              <a:off x="826175" y="-45950"/>
              <a:ext cx="3745800" cy="201000"/>
            </a:xfrm>
            <a:prstGeom prst="straightConnector1">
              <a:avLst/>
            </a:prstGeom>
            <a:noFill/>
            <a:ln w="19050" cap="flat" cmpd="sng">
              <a:solidFill>
                <a:schemeClr val="lt1"/>
              </a:solidFill>
              <a:prstDash val="solid"/>
              <a:round/>
              <a:headEnd type="none" w="med" len="med"/>
              <a:tailEnd type="none" w="med" len="med"/>
            </a:ln>
          </p:spPr>
        </p:cxnSp>
      </p:grpSp>
      <p:sp>
        <p:nvSpPr>
          <p:cNvPr id="343" name="Google Shape;343;p2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344" name="Google Shape;344;p25"/>
          <p:cNvSpPr txBox="1">
            <a:spLocks noGrp="1"/>
          </p:cNvSpPr>
          <p:nvPr>
            <p:ph type="subTitle" idx="1"/>
          </p:nvPr>
        </p:nvSpPr>
        <p:spPr>
          <a:xfrm>
            <a:off x="940533" y="3104436"/>
            <a:ext cx="2816000" cy="731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345" name="Google Shape;345;p25"/>
          <p:cNvSpPr txBox="1">
            <a:spLocks noGrp="1"/>
          </p:cNvSpPr>
          <p:nvPr>
            <p:ph type="subTitle" idx="2"/>
          </p:nvPr>
        </p:nvSpPr>
        <p:spPr>
          <a:xfrm>
            <a:off x="4687995" y="3104436"/>
            <a:ext cx="2816000" cy="731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346" name="Google Shape;346;p25"/>
          <p:cNvSpPr txBox="1">
            <a:spLocks noGrp="1"/>
          </p:cNvSpPr>
          <p:nvPr>
            <p:ph type="subTitle" idx="3"/>
          </p:nvPr>
        </p:nvSpPr>
        <p:spPr>
          <a:xfrm>
            <a:off x="8425531" y="3104436"/>
            <a:ext cx="2810000" cy="731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347" name="Google Shape;347;p25"/>
          <p:cNvSpPr txBox="1">
            <a:spLocks noGrp="1"/>
          </p:cNvSpPr>
          <p:nvPr>
            <p:ph type="subTitle" idx="4"/>
          </p:nvPr>
        </p:nvSpPr>
        <p:spPr>
          <a:xfrm>
            <a:off x="947000" y="5283400"/>
            <a:ext cx="2816000" cy="731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348" name="Google Shape;348;p25"/>
          <p:cNvSpPr txBox="1">
            <a:spLocks noGrp="1"/>
          </p:cNvSpPr>
          <p:nvPr>
            <p:ph type="subTitle" idx="5"/>
          </p:nvPr>
        </p:nvSpPr>
        <p:spPr>
          <a:xfrm>
            <a:off x="4694461" y="5283400"/>
            <a:ext cx="2816000" cy="731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349" name="Google Shape;349;p25"/>
          <p:cNvSpPr txBox="1">
            <a:spLocks noGrp="1"/>
          </p:cNvSpPr>
          <p:nvPr>
            <p:ph type="subTitle" idx="6"/>
          </p:nvPr>
        </p:nvSpPr>
        <p:spPr>
          <a:xfrm>
            <a:off x="8431997" y="5283400"/>
            <a:ext cx="2810000" cy="731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350" name="Google Shape;350;p25"/>
          <p:cNvSpPr txBox="1">
            <a:spLocks noGrp="1"/>
          </p:cNvSpPr>
          <p:nvPr>
            <p:ph type="subTitle" idx="7"/>
          </p:nvPr>
        </p:nvSpPr>
        <p:spPr>
          <a:xfrm>
            <a:off x="940541" y="2693767"/>
            <a:ext cx="2816000" cy="62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lt1"/>
                </a:solidFill>
                <a:latin typeface="Alata"/>
                <a:ea typeface="Alata"/>
                <a:cs typeface="Alata"/>
                <a:sym typeface="Alata"/>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en-US"/>
              <a:t>Click to edit Master subtitle style</a:t>
            </a:r>
            <a:endParaRPr/>
          </a:p>
        </p:txBody>
      </p:sp>
      <p:sp>
        <p:nvSpPr>
          <p:cNvPr id="351" name="Google Shape;351;p25"/>
          <p:cNvSpPr txBox="1">
            <a:spLocks noGrp="1"/>
          </p:cNvSpPr>
          <p:nvPr>
            <p:ph type="subTitle" idx="8"/>
          </p:nvPr>
        </p:nvSpPr>
        <p:spPr>
          <a:xfrm>
            <a:off x="4688000" y="2693767"/>
            <a:ext cx="2816000" cy="62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lt1"/>
                </a:solidFill>
                <a:latin typeface="Alata"/>
                <a:ea typeface="Alata"/>
                <a:cs typeface="Alata"/>
                <a:sym typeface="Alata"/>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en-US"/>
              <a:t>Click to edit Master subtitle style</a:t>
            </a:r>
            <a:endParaRPr/>
          </a:p>
        </p:txBody>
      </p:sp>
      <p:sp>
        <p:nvSpPr>
          <p:cNvPr id="352" name="Google Shape;352;p25"/>
          <p:cNvSpPr txBox="1">
            <a:spLocks noGrp="1"/>
          </p:cNvSpPr>
          <p:nvPr>
            <p:ph type="subTitle" idx="9"/>
          </p:nvPr>
        </p:nvSpPr>
        <p:spPr>
          <a:xfrm>
            <a:off x="8422533" y="2693767"/>
            <a:ext cx="2816000" cy="62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lt1"/>
                </a:solidFill>
                <a:latin typeface="Alata"/>
                <a:ea typeface="Alata"/>
                <a:cs typeface="Alata"/>
                <a:sym typeface="Alata"/>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en-US"/>
              <a:t>Click to edit Master subtitle style</a:t>
            </a:r>
            <a:endParaRPr/>
          </a:p>
        </p:txBody>
      </p:sp>
      <p:sp>
        <p:nvSpPr>
          <p:cNvPr id="353" name="Google Shape;353;p25"/>
          <p:cNvSpPr txBox="1">
            <a:spLocks noGrp="1"/>
          </p:cNvSpPr>
          <p:nvPr>
            <p:ph type="subTitle" idx="13"/>
          </p:nvPr>
        </p:nvSpPr>
        <p:spPr>
          <a:xfrm>
            <a:off x="947008" y="4883133"/>
            <a:ext cx="2816000" cy="62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lt1"/>
                </a:solidFill>
                <a:latin typeface="Alata"/>
                <a:ea typeface="Alata"/>
                <a:cs typeface="Alata"/>
                <a:sym typeface="Alata"/>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en-US"/>
              <a:t>Click to edit Master subtitle style</a:t>
            </a:r>
            <a:endParaRPr/>
          </a:p>
        </p:txBody>
      </p:sp>
      <p:sp>
        <p:nvSpPr>
          <p:cNvPr id="354" name="Google Shape;354;p25"/>
          <p:cNvSpPr txBox="1">
            <a:spLocks noGrp="1"/>
          </p:cNvSpPr>
          <p:nvPr>
            <p:ph type="subTitle" idx="14"/>
          </p:nvPr>
        </p:nvSpPr>
        <p:spPr>
          <a:xfrm>
            <a:off x="4694467" y="4883133"/>
            <a:ext cx="2816000" cy="62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lt1"/>
                </a:solidFill>
                <a:latin typeface="Alata"/>
                <a:ea typeface="Alata"/>
                <a:cs typeface="Alata"/>
                <a:sym typeface="Alata"/>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en-US"/>
              <a:t>Click to edit Master subtitle style</a:t>
            </a:r>
            <a:endParaRPr/>
          </a:p>
        </p:txBody>
      </p:sp>
      <p:sp>
        <p:nvSpPr>
          <p:cNvPr id="355" name="Google Shape;355;p25"/>
          <p:cNvSpPr txBox="1">
            <a:spLocks noGrp="1"/>
          </p:cNvSpPr>
          <p:nvPr>
            <p:ph type="subTitle" idx="15"/>
          </p:nvPr>
        </p:nvSpPr>
        <p:spPr>
          <a:xfrm>
            <a:off x="8429000" y="4883133"/>
            <a:ext cx="2816000" cy="62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lt1"/>
                </a:solidFill>
                <a:latin typeface="Alata"/>
                <a:ea typeface="Alata"/>
                <a:cs typeface="Alata"/>
                <a:sym typeface="Alata"/>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en-US"/>
              <a:t>Click to edit Master subtitle style</a:t>
            </a:r>
            <a:endParaRPr/>
          </a:p>
        </p:txBody>
      </p:sp>
    </p:spTree>
    <p:extLst>
      <p:ext uri="{BB962C8B-B14F-4D97-AF65-F5344CB8AC3E}">
        <p14:creationId xmlns:p14="http://schemas.microsoft.com/office/powerpoint/2010/main" val="1931413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56"/>
        <p:cNvGrpSpPr/>
        <p:nvPr/>
      </p:nvGrpSpPr>
      <p:grpSpPr>
        <a:xfrm>
          <a:off x="0" y="0"/>
          <a:ext cx="0" cy="0"/>
          <a:chOff x="0" y="0"/>
          <a:chExt cx="0" cy="0"/>
        </a:xfrm>
      </p:grpSpPr>
      <p:grpSp>
        <p:nvGrpSpPr>
          <p:cNvPr id="357" name="Google Shape;357;p26"/>
          <p:cNvGrpSpPr/>
          <p:nvPr/>
        </p:nvGrpSpPr>
        <p:grpSpPr>
          <a:xfrm>
            <a:off x="-389934" y="-835466"/>
            <a:ext cx="12392067" cy="6427233"/>
            <a:chOff x="-292450" y="-626600"/>
            <a:chExt cx="9294050" cy="4820425"/>
          </a:xfrm>
        </p:grpSpPr>
        <p:grpSp>
          <p:nvGrpSpPr>
            <p:cNvPr id="358" name="Google Shape;358;p26"/>
            <p:cNvGrpSpPr/>
            <p:nvPr/>
          </p:nvGrpSpPr>
          <p:grpSpPr>
            <a:xfrm>
              <a:off x="-292450" y="-626600"/>
              <a:ext cx="9294050" cy="4820425"/>
              <a:chOff x="-292450" y="-626600"/>
              <a:chExt cx="9294050" cy="4820425"/>
            </a:xfrm>
          </p:grpSpPr>
          <p:sp>
            <p:nvSpPr>
              <p:cNvPr id="359" name="Google Shape;359;p26"/>
              <p:cNvSpPr/>
              <p:nvPr/>
            </p:nvSpPr>
            <p:spPr>
              <a:xfrm>
                <a:off x="7791475" y="134275"/>
                <a:ext cx="1161600" cy="1161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6"/>
              <p:cNvSpPr/>
              <p:nvPr/>
            </p:nvSpPr>
            <p:spPr>
              <a:xfrm>
                <a:off x="4572000" y="-626600"/>
                <a:ext cx="1161600" cy="1161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6"/>
              <p:cNvSpPr/>
              <p:nvPr/>
            </p:nvSpPr>
            <p:spPr>
              <a:xfrm>
                <a:off x="8428900" y="3621125"/>
                <a:ext cx="572700" cy="5727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6"/>
              <p:cNvSpPr/>
              <p:nvPr/>
            </p:nvSpPr>
            <p:spPr>
              <a:xfrm>
                <a:off x="-292450" y="185350"/>
                <a:ext cx="699300" cy="6993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63" name="Google Shape;363;p26"/>
              <p:cNvCxnSpPr>
                <a:stCxn id="360" idx="7"/>
                <a:endCxn id="359" idx="2"/>
              </p:cNvCxnSpPr>
              <p:nvPr/>
            </p:nvCxnSpPr>
            <p:spPr>
              <a:xfrm>
                <a:off x="5563488" y="-456488"/>
                <a:ext cx="2228100" cy="1171500"/>
              </a:xfrm>
              <a:prstGeom prst="straightConnector1">
                <a:avLst/>
              </a:prstGeom>
              <a:noFill/>
              <a:ln w="19050" cap="flat" cmpd="sng">
                <a:solidFill>
                  <a:schemeClr val="lt1"/>
                </a:solidFill>
                <a:prstDash val="solid"/>
                <a:round/>
                <a:headEnd type="none" w="med" len="med"/>
                <a:tailEnd type="none" w="med" len="med"/>
              </a:ln>
            </p:spPr>
          </p:cxnSp>
          <p:cxnSp>
            <p:nvCxnSpPr>
              <p:cNvPr id="364" name="Google Shape;364;p26"/>
              <p:cNvCxnSpPr>
                <a:stCxn id="359" idx="5"/>
                <a:endCxn id="361" idx="7"/>
              </p:cNvCxnSpPr>
              <p:nvPr/>
            </p:nvCxnSpPr>
            <p:spPr>
              <a:xfrm>
                <a:off x="8782963" y="1125763"/>
                <a:ext cx="134700" cy="2579100"/>
              </a:xfrm>
              <a:prstGeom prst="straightConnector1">
                <a:avLst/>
              </a:prstGeom>
              <a:noFill/>
              <a:ln w="19050" cap="flat" cmpd="sng">
                <a:solidFill>
                  <a:schemeClr val="lt1"/>
                </a:solidFill>
                <a:prstDash val="solid"/>
                <a:round/>
                <a:headEnd type="none" w="med" len="med"/>
                <a:tailEnd type="none" w="med" len="med"/>
              </a:ln>
            </p:spPr>
          </p:cxnSp>
        </p:grpSp>
        <p:cxnSp>
          <p:nvCxnSpPr>
            <p:cNvPr id="365" name="Google Shape;365;p26"/>
            <p:cNvCxnSpPr>
              <a:stCxn id="362" idx="6"/>
              <a:endCxn id="360" idx="2"/>
            </p:cNvCxnSpPr>
            <p:nvPr/>
          </p:nvCxnSpPr>
          <p:spPr>
            <a:xfrm rot="10800000" flipH="1">
              <a:off x="406850" y="-45800"/>
              <a:ext cx="4165200" cy="580800"/>
            </a:xfrm>
            <a:prstGeom prst="straightConnector1">
              <a:avLst/>
            </a:prstGeom>
            <a:noFill/>
            <a:ln w="19050" cap="flat" cmpd="sng">
              <a:solidFill>
                <a:schemeClr val="lt1"/>
              </a:solidFill>
              <a:prstDash val="solid"/>
              <a:round/>
              <a:headEnd type="none" w="med" len="med"/>
              <a:tailEnd type="none" w="med" len="med"/>
            </a:ln>
          </p:spPr>
        </p:cxnSp>
      </p:grpSp>
      <p:pic>
        <p:nvPicPr>
          <p:cNvPr id="366" name="Google Shape;366;p26"/>
          <p:cNvPicPr preferRelativeResize="0"/>
          <p:nvPr/>
        </p:nvPicPr>
        <p:blipFill>
          <a:blip r:embed="rId2">
            <a:alphaModFix amt="11000"/>
          </a:blip>
          <a:stretch>
            <a:fillRect/>
          </a:stretch>
        </p:blipFill>
        <p:spPr>
          <a:xfrm>
            <a:off x="1" y="1"/>
            <a:ext cx="12192004" cy="6858001"/>
          </a:xfrm>
          <a:prstGeom prst="rect">
            <a:avLst/>
          </a:prstGeom>
          <a:noFill/>
          <a:ln>
            <a:noFill/>
          </a:ln>
        </p:spPr>
      </p:pic>
      <p:sp>
        <p:nvSpPr>
          <p:cNvPr id="367" name="Google Shape;367;p26"/>
          <p:cNvSpPr txBox="1">
            <a:spLocks noGrp="1"/>
          </p:cNvSpPr>
          <p:nvPr>
            <p:ph type="title" hasCustomPrompt="1"/>
          </p:nvPr>
        </p:nvSpPr>
        <p:spPr>
          <a:xfrm>
            <a:off x="1561051" y="1636816"/>
            <a:ext cx="3781600" cy="862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5"/>
              </a:buClr>
              <a:buSzPts val="3500"/>
              <a:buNone/>
              <a:defRPr sz="6400">
                <a:solidFill>
                  <a:schemeClr val="lt1"/>
                </a:solidFill>
              </a:defRPr>
            </a:lvl1pPr>
            <a:lvl2pPr lvl="1" rtl="0">
              <a:spcBef>
                <a:spcPts val="0"/>
              </a:spcBef>
              <a:spcAft>
                <a:spcPts val="0"/>
              </a:spcAft>
              <a:buSzPts val="3200"/>
              <a:buNone/>
              <a:defRPr sz="4267"/>
            </a:lvl2pPr>
            <a:lvl3pPr lvl="2" rtl="0">
              <a:spcBef>
                <a:spcPts val="0"/>
              </a:spcBef>
              <a:spcAft>
                <a:spcPts val="0"/>
              </a:spcAft>
              <a:buSzPts val="3200"/>
              <a:buNone/>
              <a:defRPr sz="4267"/>
            </a:lvl3pPr>
            <a:lvl4pPr lvl="3" rtl="0">
              <a:spcBef>
                <a:spcPts val="0"/>
              </a:spcBef>
              <a:spcAft>
                <a:spcPts val="0"/>
              </a:spcAft>
              <a:buSzPts val="3200"/>
              <a:buNone/>
              <a:defRPr sz="4267"/>
            </a:lvl4pPr>
            <a:lvl5pPr lvl="4" rtl="0">
              <a:spcBef>
                <a:spcPts val="0"/>
              </a:spcBef>
              <a:spcAft>
                <a:spcPts val="0"/>
              </a:spcAft>
              <a:buSzPts val="3200"/>
              <a:buNone/>
              <a:defRPr sz="4267"/>
            </a:lvl5pPr>
            <a:lvl6pPr lvl="5" rtl="0">
              <a:spcBef>
                <a:spcPts val="0"/>
              </a:spcBef>
              <a:spcAft>
                <a:spcPts val="0"/>
              </a:spcAft>
              <a:buSzPts val="3200"/>
              <a:buNone/>
              <a:defRPr sz="4267"/>
            </a:lvl6pPr>
            <a:lvl7pPr lvl="6" rtl="0">
              <a:spcBef>
                <a:spcPts val="0"/>
              </a:spcBef>
              <a:spcAft>
                <a:spcPts val="0"/>
              </a:spcAft>
              <a:buSzPts val="3200"/>
              <a:buNone/>
              <a:defRPr sz="4267"/>
            </a:lvl7pPr>
            <a:lvl8pPr lvl="7" rtl="0">
              <a:spcBef>
                <a:spcPts val="0"/>
              </a:spcBef>
              <a:spcAft>
                <a:spcPts val="0"/>
              </a:spcAft>
              <a:buSzPts val="3200"/>
              <a:buNone/>
              <a:defRPr sz="4267"/>
            </a:lvl8pPr>
            <a:lvl9pPr lvl="8" rtl="0">
              <a:spcBef>
                <a:spcPts val="0"/>
              </a:spcBef>
              <a:spcAft>
                <a:spcPts val="0"/>
              </a:spcAft>
              <a:buSzPts val="3200"/>
              <a:buNone/>
              <a:defRPr sz="4267"/>
            </a:lvl9pPr>
          </a:lstStyle>
          <a:p>
            <a:r>
              <a:t>xx%</a:t>
            </a:r>
          </a:p>
        </p:txBody>
      </p:sp>
      <p:sp>
        <p:nvSpPr>
          <p:cNvPr id="368" name="Google Shape;368;p26"/>
          <p:cNvSpPr txBox="1">
            <a:spLocks noGrp="1"/>
          </p:cNvSpPr>
          <p:nvPr>
            <p:ph type="subTitle" idx="1"/>
          </p:nvPr>
        </p:nvSpPr>
        <p:spPr>
          <a:xfrm flipH="1">
            <a:off x="1561051" y="2609600"/>
            <a:ext cx="3781600" cy="8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r>
              <a:rPr lang="en-US"/>
              <a:t>Click to edit Master subtitle style</a:t>
            </a:r>
            <a:endParaRPr/>
          </a:p>
        </p:txBody>
      </p:sp>
      <p:sp>
        <p:nvSpPr>
          <p:cNvPr id="369" name="Google Shape;369;p26"/>
          <p:cNvSpPr txBox="1">
            <a:spLocks noGrp="1"/>
          </p:cNvSpPr>
          <p:nvPr>
            <p:ph type="title" idx="2" hasCustomPrompt="1"/>
          </p:nvPr>
        </p:nvSpPr>
        <p:spPr>
          <a:xfrm>
            <a:off x="6849351" y="2979849"/>
            <a:ext cx="3781600" cy="862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5"/>
              </a:buClr>
              <a:buSzPts val="3500"/>
              <a:buNone/>
              <a:defRPr sz="6400">
                <a:solidFill>
                  <a:schemeClr val="lt1"/>
                </a:solidFill>
              </a:defRPr>
            </a:lvl1pPr>
            <a:lvl2pPr lvl="1" rtl="0">
              <a:spcBef>
                <a:spcPts val="0"/>
              </a:spcBef>
              <a:spcAft>
                <a:spcPts val="0"/>
              </a:spcAft>
              <a:buSzPts val="3200"/>
              <a:buNone/>
              <a:defRPr sz="4267"/>
            </a:lvl2pPr>
            <a:lvl3pPr lvl="2" rtl="0">
              <a:spcBef>
                <a:spcPts val="0"/>
              </a:spcBef>
              <a:spcAft>
                <a:spcPts val="0"/>
              </a:spcAft>
              <a:buSzPts val="3200"/>
              <a:buNone/>
              <a:defRPr sz="4267"/>
            </a:lvl3pPr>
            <a:lvl4pPr lvl="3" rtl="0">
              <a:spcBef>
                <a:spcPts val="0"/>
              </a:spcBef>
              <a:spcAft>
                <a:spcPts val="0"/>
              </a:spcAft>
              <a:buSzPts val="3200"/>
              <a:buNone/>
              <a:defRPr sz="4267"/>
            </a:lvl4pPr>
            <a:lvl5pPr lvl="4" rtl="0">
              <a:spcBef>
                <a:spcPts val="0"/>
              </a:spcBef>
              <a:spcAft>
                <a:spcPts val="0"/>
              </a:spcAft>
              <a:buSzPts val="3200"/>
              <a:buNone/>
              <a:defRPr sz="4267"/>
            </a:lvl5pPr>
            <a:lvl6pPr lvl="5" rtl="0">
              <a:spcBef>
                <a:spcPts val="0"/>
              </a:spcBef>
              <a:spcAft>
                <a:spcPts val="0"/>
              </a:spcAft>
              <a:buSzPts val="3200"/>
              <a:buNone/>
              <a:defRPr sz="4267"/>
            </a:lvl6pPr>
            <a:lvl7pPr lvl="6" rtl="0">
              <a:spcBef>
                <a:spcPts val="0"/>
              </a:spcBef>
              <a:spcAft>
                <a:spcPts val="0"/>
              </a:spcAft>
              <a:buSzPts val="3200"/>
              <a:buNone/>
              <a:defRPr sz="4267"/>
            </a:lvl7pPr>
            <a:lvl8pPr lvl="7" rtl="0">
              <a:spcBef>
                <a:spcPts val="0"/>
              </a:spcBef>
              <a:spcAft>
                <a:spcPts val="0"/>
              </a:spcAft>
              <a:buSzPts val="3200"/>
              <a:buNone/>
              <a:defRPr sz="4267"/>
            </a:lvl8pPr>
            <a:lvl9pPr lvl="8" rtl="0">
              <a:spcBef>
                <a:spcPts val="0"/>
              </a:spcBef>
              <a:spcAft>
                <a:spcPts val="0"/>
              </a:spcAft>
              <a:buSzPts val="3200"/>
              <a:buNone/>
              <a:defRPr sz="4267"/>
            </a:lvl9pPr>
          </a:lstStyle>
          <a:p>
            <a:r>
              <a:t>xx%</a:t>
            </a:r>
          </a:p>
        </p:txBody>
      </p:sp>
      <p:sp>
        <p:nvSpPr>
          <p:cNvPr id="370" name="Google Shape;370;p26"/>
          <p:cNvSpPr txBox="1">
            <a:spLocks noGrp="1"/>
          </p:cNvSpPr>
          <p:nvPr>
            <p:ph type="subTitle" idx="3"/>
          </p:nvPr>
        </p:nvSpPr>
        <p:spPr>
          <a:xfrm flipH="1">
            <a:off x="6849184" y="3952633"/>
            <a:ext cx="3781600" cy="8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r>
              <a:rPr lang="en-US"/>
              <a:t>Click to edit Master subtitle style</a:t>
            </a:r>
            <a:endParaRPr/>
          </a:p>
        </p:txBody>
      </p:sp>
      <p:sp>
        <p:nvSpPr>
          <p:cNvPr id="371" name="Google Shape;371;p26"/>
          <p:cNvSpPr txBox="1">
            <a:spLocks noGrp="1"/>
          </p:cNvSpPr>
          <p:nvPr>
            <p:ph type="title" idx="4" hasCustomPrompt="1"/>
          </p:nvPr>
        </p:nvSpPr>
        <p:spPr>
          <a:xfrm>
            <a:off x="2800451" y="4309884"/>
            <a:ext cx="3781600" cy="862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5"/>
              </a:buClr>
              <a:buSzPts val="3500"/>
              <a:buNone/>
              <a:defRPr sz="6400">
                <a:solidFill>
                  <a:schemeClr val="lt1"/>
                </a:solidFill>
              </a:defRPr>
            </a:lvl1pPr>
            <a:lvl2pPr lvl="1" rtl="0">
              <a:spcBef>
                <a:spcPts val="0"/>
              </a:spcBef>
              <a:spcAft>
                <a:spcPts val="0"/>
              </a:spcAft>
              <a:buSzPts val="3200"/>
              <a:buNone/>
              <a:defRPr sz="4267"/>
            </a:lvl2pPr>
            <a:lvl3pPr lvl="2" rtl="0">
              <a:spcBef>
                <a:spcPts val="0"/>
              </a:spcBef>
              <a:spcAft>
                <a:spcPts val="0"/>
              </a:spcAft>
              <a:buSzPts val="3200"/>
              <a:buNone/>
              <a:defRPr sz="4267"/>
            </a:lvl3pPr>
            <a:lvl4pPr lvl="3" rtl="0">
              <a:spcBef>
                <a:spcPts val="0"/>
              </a:spcBef>
              <a:spcAft>
                <a:spcPts val="0"/>
              </a:spcAft>
              <a:buSzPts val="3200"/>
              <a:buNone/>
              <a:defRPr sz="4267"/>
            </a:lvl4pPr>
            <a:lvl5pPr lvl="4" rtl="0">
              <a:spcBef>
                <a:spcPts val="0"/>
              </a:spcBef>
              <a:spcAft>
                <a:spcPts val="0"/>
              </a:spcAft>
              <a:buSzPts val="3200"/>
              <a:buNone/>
              <a:defRPr sz="4267"/>
            </a:lvl5pPr>
            <a:lvl6pPr lvl="5" rtl="0">
              <a:spcBef>
                <a:spcPts val="0"/>
              </a:spcBef>
              <a:spcAft>
                <a:spcPts val="0"/>
              </a:spcAft>
              <a:buSzPts val="3200"/>
              <a:buNone/>
              <a:defRPr sz="4267"/>
            </a:lvl6pPr>
            <a:lvl7pPr lvl="6" rtl="0">
              <a:spcBef>
                <a:spcPts val="0"/>
              </a:spcBef>
              <a:spcAft>
                <a:spcPts val="0"/>
              </a:spcAft>
              <a:buSzPts val="3200"/>
              <a:buNone/>
              <a:defRPr sz="4267"/>
            </a:lvl7pPr>
            <a:lvl8pPr lvl="7" rtl="0">
              <a:spcBef>
                <a:spcPts val="0"/>
              </a:spcBef>
              <a:spcAft>
                <a:spcPts val="0"/>
              </a:spcAft>
              <a:buSzPts val="3200"/>
              <a:buNone/>
              <a:defRPr sz="4267"/>
            </a:lvl8pPr>
            <a:lvl9pPr lvl="8" rtl="0">
              <a:spcBef>
                <a:spcPts val="0"/>
              </a:spcBef>
              <a:spcAft>
                <a:spcPts val="0"/>
              </a:spcAft>
              <a:buSzPts val="3200"/>
              <a:buNone/>
              <a:defRPr sz="4267"/>
            </a:lvl9pPr>
          </a:lstStyle>
          <a:p>
            <a:r>
              <a:t>xx%</a:t>
            </a:r>
          </a:p>
        </p:txBody>
      </p:sp>
      <p:sp>
        <p:nvSpPr>
          <p:cNvPr id="372" name="Google Shape;372;p26"/>
          <p:cNvSpPr txBox="1">
            <a:spLocks noGrp="1"/>
          </p:cNvSpPr>
          <p:nvPr>
            <p:ph type="subTitle" idx="5"/>
          </p:nvPr>
        </p:nvSpPr>
        <p:spPr>
          <a:xfrm flipH="1">
            <a:off x="2800451" y="5282667"/>
            <a:ext cx="3781600" cy="8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r>
              <a:rPr lang="en-US"/>
              <a:t>Click to edit Master subtitle style</a:t>
            </a:r>
            <a:endParaRPr/>
          </a:p>
        </p:txBody>
      </p:sp>
      <p:sp>
        <p:nvSpPr>
          <p:cNvPr id="373" name="Google Shape;373;p26"/>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064207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74"/>
        <p:cNvGrpSpPr/>
        <p:nvPr/>
      </p:nvGrpSpPr>
      <p:grpSpPr>
        <a:xfrm>
          <a:off x="0" y="0"/>
          <a:ext cx="0" cy="0"/>
          <a:chOff x="0" y="0"/>
          <a:chExt cx="0" cy="0"/>
        </a:xfrm>
      </p:grpSpPr>
      <p:grpSp>
        <p:nvGrpSpPr>
          <p:cNvPr id="375" name="Google Shape;375;p27"/>
          <p:cNvGrpSpPr/>
          <p:nvPr/>
        </p:nvGrpSpPr>
        <p:grpSpPr>
          <a:xfrm rot="10800000">
            <a:off x="-161732" y="-835433"/>
            <a:ext cx="10069979" cy="8687833"/>
            <a:chOff x="715073" y="-626600"/>
            <a:chExt cx="7552484" cy="6515875"/>
          </a:xfrm>
        </p:grpSpPr>
        <p:grpSp>
          <p:nvGrpSpPr>
            <p:cNvPr id="376" name="Google Shape;376;p27"/>
            <p:cNvGrpSpPr/>
            <p:nvPr/>
          </p:nvGrpSpPr>
          <p:grpSpPr>
            <a:xfrm>
              <a:off x="715073" y="-626600"/>
              <a:ext cx="7552484" cy="6515875"/>
              <a:chOff x="715073" y="-626600"/>
              <a:chExt cx="7552484" cy="6515875"/>
            </a:xfrm>
          </p:grpSpPr>
          <p:sp>
            <p:nvSpPr>
              <p:cNvPr id="377" name="Google Shape;377;p27"/>
              <p:cNvSpPr/>
              <p:nvPr/>
            </p:nvSpPr>
            <p:spPr>
              <a:xfrm>
                <a:off x="7501057" y="352400"/>
                <a:ext cx="766500" cy="7665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7"/>
              <p:cNvSpPr/>
              <p:nvPr/>
            </p:nvSpPr>
            <p:spPr>
              <a:xfrm>
                <a:off x="4572000" y="-626600"/>
                <a:ext cx="1161600" cy="1161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7"/>
              <p:cNvSpPr/>
              <p:nvPr/>
            </p:nvSpPr>
            <p:spPr>
              <a:xfrm>
                <a:off x="6516450" y="4842875"/>
                <a:ext cx="1046400" cy="1046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7"/>
              <p:cNvSpPr/>
              <p:nvPr/>
            </p:nvSpPr>
            <p:spPr>
              <a:xfrm flipH="1">
                <a:off x="715073" y="-107525"/>
                <a:ext cx="464400" cy="464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81" name="Google Shape;381;p27"/>
              <p:cNvCxnSpPr>
                <a:stCxn id="378" idx="7"/>
                <a:endCxn id="377" idx="2"/>
              </p:cNvCxnSpPr>
              <p:nvPr/>
            </p:nvCxnSpPr>
            <p:spPr>
              <a:xfrm>
                <a:off x="5563488" y="-456488"/>
                <a:ext cx="1937700" cy="1192200"/>
              </a:xfrm>
              <a:prstGeom prst="straightConnector1">
                <a:avLst/>
              </a:prstGeom>
              <a:noFill/>
              <a:ln w="19050" cap="flat" cmpd="sng">
                <a:solidFill>
                  <a:schemeClr val="lt1"/>
                </a:solidFill>
                <a:prstDash val="solid"/>
                <a:round/>
                <a:headEnd type="none" w="med" len="med"/>
                <a:tailEnd type="none" w="med" len="med"/>
              </a:ln>
            </p:spPr>
          </p:cxnSp>
          <p:cxnSp>
            <p:nvCxnSpPr>
              <p:cNvPr id="382" name="Google Shape;382;p27"/>
              <p:cNvCxnSpPr>
                <a:stCxn id="377" idx="5"/>
                <a:endCxn id="379" idx="7"/>
              </p:cNvCxnSpPr>
              <p:nvPr/>
            </p:nvCxnSpPr>
            <p:spPr>
              <a:xfrm flipH="1">
                <a:off x="7409505" y="1006649"/>
                <a:ext cx="745800" cy="3989400"/>
              </a:xfrm>
              <a:prstGeom prst="straightConnector1">
                <a:avLst/>
              </a:prstGeom>
              <a:noFill/>
              <a:ln w="19050" cap="flat" cmpd="sng">
                <a:solidFill>
                  <a:schemeClr val="lt1"/>
                </a:solidFill>
                <a:prstDash val="solid"/>
                <a:round/>
                <a:headEnd type="none" w="med" len="med"/>
                <a:tailEnd type="none" w="med" len="med"/>
              </a:ln>
            </p:spPr>
          </p:cxnSp>
        </p:grpSp>
        <p:cxnSp>
          <p:nvCxnSpPr>
            <p:cNvPr id="383" name="Google Shape;383;p27"/>
            <p:cNvCxnSpPr>
              <a:stCxn id="380" idx="6"/>
              <a:endCxn id="378" idx="2"/>
            </p:cNvCxnSpPr>
            <p:nvPr/>
          </p:nvCxnSpPr>
          <p:spPr>
            <a:xfrm rot="10800000" flipH="1">
              <a:off x="715073" y="-45725"/>
              <a:ext cx="3856800" cy="170400"/>
            </a:xfrm>
            <a:prstGeom prst="straightConnector1">
              <a:avLst/>
            </a:prstGeom>
            <a:noFill/>
            <a:ln w="19050" cap="flat" cmpd="sng">
              <a:solidFill>
                <a:schemeClr val="lt1"/>
              </a:solidFill>
              <a:prstDash val="solid"/>
              <a:round/>
              <a:headEnd type="none" w="med" len="med"/>
              <a:tailEnd type="none" w="med" len="med"/>
            </a:ln>
          </p:spPr>
        </p:cxnSp>
      </p:grpSp>
      <p:pic>
        <p:nvPicPr>
          <p:cNvPr id="384" name="Google Shape;384;p27"/>
          <p:cNvPicPr preferRelativeResize="0"/>
          <p:nvPr/>
        </p:nvPicPr>
        <p:blipFill>
          <a:blip r:embed="rId2">
            <a:alphaModFix amt="11000"/>
          </a:blip>
          <a:stretch>
            <a:fillRect/>
          </a:stretch>
        </p:blipFill>
        <p:spPr>
          <a:xfrm>
            <a:off x="1" y="1"/>
            <a:ext cx="12192004" cy="6858001"/>
          </a:xfrm>
          <a:prstGeom prst="rect">
            <a:avLst/>
          </a:prstGeom>
          <a:noFill/>
          <a:ln>
            <a:noFill/>
          </a:ln>
        </p:spPr>
      </p:pic>
      <p:sp>
        <p:nvSpPr>
          <p:cNvPr id="385" name="Google Shape;385;p2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067849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86"/>
        <p:cNvGrpSpPr/>
        <p:nvPr/>
      </p:nvGrpSpPr>
      <p:grpSpPr>
        <a:xfrm>
          <a:off x="0" y="0"/>
          <a:ext cx="0" cy="0"/>
          <a:chOff x="0" y="0"/>
          <a:chExt cx="0" cy="0"/>
        </a:xfrm>
      </p:grpSpPr>
      <p:grpSp>
        <p:nvGrpSpPr>
          <p:cNvPr id="387" name="Google Shape;387;p28"/>
          <p:cNvGrpSpPr/>
          <p:nvPr/>
        </p:nvGrpSpPr>
        <p:grpSpPr>
          <a:xfrm rot="10800000">
            <a:off x="5413235" y="51364"/>
            <a:ext cx="7542175" cy="7313960"/>
            <a:chOff x="-132025" y="-107530"/>
            <a:chExt cx="5656631" cy="5485470"/>
          </a:xfrm>
        </p:grpSpPr>
        <p:grpSp>
          <p:nvGrpSpPr>
            <p:cNvPr id="388" name="Google Shape;388;p28"/>
            <p:cNvGrpSpPr/>
            <p:nvPr/>
          </p:nvGrpSpPr>
          <p:grpSpPr>
            <a:xfrm>
              <a:off x="-132025" y="-107530"/>
              <a:ext cx="5656631" cy="5485470"/>
              <a:chOff x="-132025" y="-107530"/>
              <a:chExt cx="5656631" cy="5485470"/>
            </a:xfrm>
          </p:grpSpPr>
          <p:sp>
            <p:nvSpPr>
              <p:cNvPr id="389" name="Google Shape;389;p28"/>
              <p:cNvSpPr/>
              <p:nvPr/>
            </p:nvSpPr>
            <p:spPr>
              <a:xfrm>
                <a:off x="518233" y="4633965"/>
                <a:ext cx="581700" cy="5820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28"/>
              <p:cNvSpPr/>
              <p:nvPr/>
            </p:nvSpPr>
            <p:spPr>
              <a:xfrm>
                <a:off x="-132025" y="1381650"/>
                <a:ext cx="1161600" cy="1161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28"/>
              <p:cNvSpPr/>
              <p:nvPr/>
            </p:nvSpPr>
            <p:spPr>
              <a:xfrm>
                <a:off x="5118106" y="4971439"/>
                <a:ext cx="406500" cy="4065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28"/>
              <p:cNvSpPr/>
              <p:nvPr/>
            </p:nvSpPr>
            <p:spPr>
              <a:xfrm>
                <a:off x="650078" y="-107530"/>
                <a:ext cx="634800" cy="634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93" name="Google Shape;393;p28"/>
              <p:cNvCxnSpPr>
                <a:stCxn id="390" idx="4"/>
                <a:endCxn id="389" idx="1"/>
              </p:cNvCxnSpPr>
              <p:nvPr/>
            </p:nvCxnSpPr>
            <p:spPr>
              <a:xfrm>
                <a:off x="448775" y="2543250"/>
                <a:ext cx="154500" cy="2175900"/>
              </a:xfrm>
              <a:prstGeom prst="straightConnector1">
                <a:avLst/>
              </a:prstGeom>
              <a:noFill/>
              <a:ln w="19050" cap="flat" cmpd="sng">
                <a:solidFill>
                  <a:schemeClr val="lt1"/>
                </a:solidFill>
                <a:prstDash val="solid"/>
                <a:round/>
                <a:headEnd type="none" w="med" len="med"/>
                <a:tailEnd type="none" w="med" len="med"/>
              </a:ln>
            </p:spPr>
          </p:cxnSp>
          <p:cxnSp>
            <p:nvCxnSpPr>
              <p:cNvPr id="394" name="Google Shape;394;p28"/>
              <p:cNvCxnSpPr>
                <a:stCxn id="389" idx="5"/>
                <a:endCxn id="391" idx="2"/>
              </p:cNvCxnSpPr>
              <p:nvPr/>
            </p:nvCxnSpPr>
            <p:spPr>
              <a:xfrm>
                <a:off x="1014745" y="5130733"/>
                <a:ext cx="4103400" cy="44100"/>
              </a:xfrm>
              <a:prstGeom prst="straightConnector1">
                <a:avLst/>
              </a:prstGeom>
              <a:noFill/>
              <a:ln w="19050" cap="flat" cmpd="sng">
                <a:solidFill>
                  <a:schemeClr val="lt1"/>
                </a:solidFill>
                <a:prstDash val="solid"/>
                <a:round/>
                <a:headEnd type="none" w="med" len="med"/>
                <a:tailEnd type="none" w="med" len="med"/>
              </a:ln>
            </p:spPr>
          </p:cxnSp>
        </p:grpSp>
        <p:cxnSp>
          <p:nvCxnSpPr>
            <p:cNvPr id="395" name="Google Shape;395;p28"/>
            <p:cNvCxnSpPr>
              <a:stCxn id="392" idx="6"/>
              <a:endCxn id="390" idx="2"/>
            </p:cNvCxnSpPr>
            <p:nvPr/>
          </p:nvCxnSpPr>
          <p:spPr>
            <a:xfrm flipH="1">
              <a:off x="-132022" y="209870"/>
              <a:ext cx="1416900" cy="1752600"/>
            </a:xfrm>
            <a:prstGeom prst="straightConnector1">
              <a:avLst/>
            </a:prstGeom>
            <a:noFill/>
            <a:ln w="19050" cap="flat" cmpd="sng">
              <a:solidFill>
                <a:schemeClr val="lt1"/>
              </a:solidFill>
              <a:prstDash val="solid"/>
              <a:round/>
              <a:headEnd type="none" w="med" len="med"/>
              <a:tailEnd type="none" w="med" len="med"/>
            </a:ln>
          </p:spPr>
        </p:cxnSp>
      </p:grpSp>
      <p:pic>
        <p:nvPicPr>
          <p:cNvPr id="396" name="Google Shape;396;p28"/>
          <p:cNvPicPr preferRelativeResize="0"/>
          <p:nvPr/>
        </p:nvPicPr>
        <p:blipFill>
          <a:blip r:embed="rId2">
            <a:alphaModFix amt="11000"/>
          </a:blip>
          <a:stretch>
            <a:fillRect/>
          </a:stretch>
        </p:blipFill>
        <p:spPr>
          <a:xfrm>
            <a:off x="1" y="1"/>
            <a:ext cx="12192004" cy="6858001"/>
          </a:xfrm>
          <a:prstGeom prst="rect">
            <a:avLst/>
          </a:prstGeom>
          <a:noFill/>
          <a:ln>
            <a:noFill/>
          </a:ln>
        </p:spPr>
      </p:pic>
      <p:sp>
        <p:nvSpPr>
          <p:cNvPr id="397" name="Google Shape;397;p28"/>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3308018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98"/>
        <p:cNvGrpSpPr/>
        <p:nvPr/>
      </p:nvGrpSpPr>
      <p:grpSpPr>
        <a:xfrm>
          <a:off x="0" y="0"/>
          <a:ext cx="0" cy="0"/>
          <a:chOff x="0" y="0"/>
          <a:chExt cx="0" cy="0"/>
        </a:xfrm>
      </p:grpSpPr>
      <p:grpSp>
        <p:nvGrpSpPr>
          <p:cNvPr id="399" name="Google Shape;399;p29"/>
          <p:cNvGrpSpPr/>
          <p:nvPr/>
        </p:nvGrpSpPr>
        <p:grpSpPr>
          <a:xfrm>
            <a:off x="-1075733" y="-835466"/>
            <a:ext cx="13013167" cy="8586233"/>
            <a:chOff x="-806800" y="-626600"/>
            <a:chExt cx="9759875" cy="6439675"/>
          </a:xfrm>
        </p:grpSpPr>
        <p:grpSp>
          <p:nvGrpSpPr>
            <p:cNvPr id="400" name="Google Shape;400;p29"/>
            <p:cNvGrpSpPr/>
            <p:nvPr/>
          </p:nvGrpSpPr>
          <p:grpSpPr>
            <a:xfrm>
              <a:off x="-806800" y="-626600"/>
              <a:ext cx="9759875" cy="6439675"/>
              <a:chOff x="-806800" y="-626600"/>
              <a:chExt cx="9759875" cy="6439675"/>
            </a:xfrm>
          </p:grpSpPr>
          <p:sp>
            <p:nvSpPr>
              <p:cNvPr id="401" name="Google Shape;401;p29"/>
              <p:cNvSpPr/>
              <p:nvPr/>
            </p:nvSpPr>
            <p:spPr>
              <a:xfrm>
                <a:off x="7029475" y="134275"/>
                <a:ext cx="1923600" cy="1923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9"/>
              <p:cNvSpPr/>
              <p:nvPr/>
            </p:nvSpPr>
            <p:spPr>
              <a:xfrm>
                <a:off x="4572000" y="-626600"/>
                <a:ext cx="1161600" cy="1161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29"/>
              <p:cNvSpPr/>
              <p:nvPr/>
            </p:nvSpPr>
            <p:spPr>
              <a:xfrm>
                <a:off x="3525600" y="4766675"/>
                <a:ext cx="1046400" cy="1046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29"/>
              <p:cNvSpPr/>
              <p:nvPr/>
            </p:nvSpPr>
            <p:spPr>
              <a:xfrm>
                <a:off x="-806800" y="-107525"/>
                <a:ext cx="1521900" cy="15219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405" name="Google Shape;405;p29"/>
              <p:cNvCxnSpPr>
                <a:stCxn id="402" idx="7"/>
                <a:endCxn id="401" idx="2"/>
              </p:cNvCxnSpPr>
              <p:nvPr/>
            </p:nvCxnSpPr>
            <p:spPr>
              <a:xfrm>
                <a:off x="5563488" y="-456488"/>
                <a:ext cx="1466100" cy="1552500"/>
              </a:xfrm>
              <a:prstGeom prst="straightConnector1">
                <a:avLst/>
              </a:prstGeom>
              <a:noFill/>
              <a:ln w="19050" cap="flat" cmpd="sng">
                <a:solidFill>
                  <a:schemeClr val="lt1"/>
                </a:solidFill>
                <a:prstDash val="solid"/>
                <a:round/>
                <a:headEnd type="none" w="med" len="med"/>
                <a:tailEnd type="none" w="med" len="med"/>
              </a:ln>
            </p:spPr>
          </p:cxnSp>
          <p:cxnSp>
            <p:nvCxnSpPr>
              <p:cNvPr id="406" name="Google Shape;406;p29"/>
              <p:cNvCxnSpPr>
                <a:stCxn id="401" idx="5"/>
                <a:endCxn id="403" idx="7"/>
              </p:cNvCxnSpPr>
              <p:nvPr/>
            </p:nvCxnSpPr>
            <p:spPr>
              <a:xfrm flipH="1">
                <a:off x="4418870" y="1776170"/>
                <a:ext cx="4252500" cy="3143700"/>
              </a:xfrm>
              <a:prstGeom prst="straightConnector1">
                <a:avLst/>
              </a:prstGeom>
              <a:noFill/>
              <a:ln w="19050" cap="flat" cmpd="sng">
                <a:solidFill>
                  <a:schemeClr val="lt1"/>
                </a:solidFill>
                <a:prstDash val="solid"/>
                <a:round/>
                <a:headEnd type="none" w="med" len="med"/>
                <a:tailEnd type="none" w="med" len="med"/>
              </a:ln>
            </p:spPr>
          </p:cxnSp>
        </p:grpSp>
        <p:cxnSp>
          <p:nvCxnSpPr>
            <p:cNvPr id="407" name="Google Shape;407;p29"/>
            <p:cNvCxnSpPr>
              <a:stCxn id="404" idx="6"/>
              <a:endCxn id="402" idx="2"/>
            </p:cNvCxnSpPr>
            <p:nvPr/>
          </p:nvCxnSpPr>
          <p:spPr>
            <a:xfrm rot="10800000" flipH="1">
              <a:off x="715100" y="-45875"/>
              <a:ext cx="3856800" cy="699300"/>
            </a:xfrm>
            <a:prstGeom prst="straightConnector1">
              <a:avLst/>
            </a:prstGeom>
            <a:noFill/>
            <a:ln w="19050" cap="flat" cmpd="sng">
              <a:solidFill>
                <a:schemeClr val="lt1"/>
              </a:solidFill>
              <a:prstDash val="solid"/>
              <a:round/>
              <a:headEnd type="none" w="med" len="med"/>
              <a:tailEnd type="none" w="med" len="med"/>
            </a:ln>
          </p:spPr>
        </p:cxnSp>
      </p:grpSp>
      <p:pic>
        <p:nvPicPr>
          <p:cNvPr id="408" name="Google Shape;408;p29"/>
          <p:cNvPicPr preferRelativeResize="0"/>
          <p:nvPr/>
        </p:nvPicPr>
        <p:blipFill>
          <a:blip r:embed="rId2">
            <a:alphaModFix amt="11000"/>
          </a:blip>
          <a:stretch>
            <a:fillRect/>
          </a:stretch>
        </p:blipFill>
        <p:spPr>
          <a:xfrm>
            <a:off x="1" y="1"/>
            <a:ext cx="12192004" cy="6858001"/>
          </a:xfrm>
          <a:prstGeom prst="rect">
            <a:avLst/>
          </a:prstGeom>
          <a:noFill/>
          <a:ln>
            <a:noFill/>
          </a:ln>
        </p:spPr>
      </p:pic>
      <p:sp>
        <p:nvSpPr>
          <p:cNvPr id="409" name="Google Shape;409;p29"/>
          <p:cNvSpPr txBox="1">
            <a:spLocks noGrp="1"/>
          </p:cNvSpPr>
          <p:nvPr>
            <p:ph type="ctrTitle"/>
          </p:nvPr>
        </p:nvSpPr>
        <p:spPr>
          <a:xfrm>
            <a:off x="953467" y="713333"/>
            <a:ext cx="5712000" cy="16432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11466"/>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en-US"/>
              <a:t>Click to edit Master title style</a:t>
            </a:r>
            <a:endParaRPr/>
          </a:p>
        </p:txBody>
      </p:sp>
      <p:sp>
        <p:nvSpPr>
          <p:cNvPr id="410" name="Google Shape;410;p29"/>
          <p:cNvSpPr txBox="1">
            <a:spLocks noGrp="1"/>
          </p:cNvSpPr>
          <p:nvPr>
            <p:ph type="subTitle" idx="1"/>
          </p:nvPr>
        </p:nvSpPr>
        <p:spPr>
          <a:xfrm>
            <a:off x="953467" y="2488100"/>
            <a:ext cx="5712000" cy="128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r>
              <a:rPr lang="en-US"/>
              <a:t>Click to edit Master subtitle style</a:t>
            </a:r>
            <a:endParaRPr/>
          </a:p>
        </p:txBody>
      </p:sp>
      <p:sp>
        <p:nvSpPr>
          <p:cNvPr id="411" name="Google Shape;411;p29"/>
          <p:cNvSpPr txBox="1"/>
          <p:nvPr/>
        </p:nvSpPr>
        <p:spPr>
          <a:xfrm>
            <a:off x="953467" y="4662567"/>
            <a:ext cx="5369600" cy="8208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None/>
            </a:pPr>
            <a:r>
              <a:rPr lang="en" sz="1333" b="1">
                <a:solidFill>
                  <a:schemeClr val="dk1"/>
                </a:solidFill>
                <a:latin typeface="Archivo"/>
                <a:ea typeface="Archivo"/>
                <a:cs typeface="Archivo"/>
                <a:sym typeface="Archivo"/>
              </a:rPr>
              <a:t>CREDITS:</a:t>
            </a:r>
            <a:r>
              <a:rPr lang="en" sz="1333">
                <a:solidFill>
                  <a:schemeClr val="dk1"/>
                </a:solidFill>
                <a:latin typeface="Archivo"/>
                <a:ea typeface="Archivo"/>
                <a:cs typeface="Archivo"/>
                <a:sym typeface="Archivo"/>
              </a:rPr>
              <a:t> This presentation template was created by </a:t>
            </a:r>
            <a:r>
              <a:rPr lang="en" sz="1333" b="1">
                <a:solidFill>
                  <a:schemeClr val="dk1"/>
                </a:solidFill>
                <a:uFill>
                  <a:noFill/>
                </a:uFill>
                <a:latin typeface="Archivo"/>
                <a:ea typeface="Archivo"/>
                <a:cs typeface="Archivo"/>
                <a:sym typeface="Archivo"/>
                <a:hlinkClick r:id="rId3">
                  <a:extLst>
                    <a:ext uri="{A12FA001-AC4F-418D-AE19-62706E023703}">
                      <ahyp:hlinkClr xmlns:ahyp="http://schemas.microsoft.com/office/drawing/2018/hyperlinkcolor" val="tx"/>
                    </a:ext>
                  </a:extLst>
                </a:hlinkClick>
              </a:rPr>
              <a:t>Slidesgo</a:t>
            </a:r>
            <a:r>
              <a:rPr lang="en" sz="1333" b="1">
                <a:solidFill>
                  <a:schemeClr val="dk1"/>
                </a:solidFill>
                <a:latin typeface="Archivo"/>
                <a:ea typeface="Archivo"/>
                <a:cs typeface="Archivo"/>
                <a:sym typeface="Archivo"/>
              </a:rPr>
              <a:t>, </a:t>
            </a:r>
            <a:r>
              <a:rPr lang="en" sz="1333">
                <a:solidFill>
                  <a:schemeClr val="dk1"/>
                </a:solidFill>
                <a:latin typeface="Archivo"/>
                <a:ea typeface="Archivo"/>
                <a:cs typeface="Archivo"/>
                <a:sym typeface="Archivo"/>
              </a:rPr>
              <a:t>including icons by </a:t>
            </a:r>
            <a:r>
              <a:rPr lang="en" sz="1333" b="1">
                <a:solidFill>
                  <a:schemeClr val="dk1"/>
                </a:solidFill>
                <a:uFill>
                  <a:noFill/>
                </a:uFill>
                <a:latin typeface="Archivo"/>
                <a:ea typeface="Archivo"/>
                <a:cs typeface="Archivo"/>
                <a:sym typeface="Archivo"/>
                <a:hlinkClick r:id="rId4">
                  <a:extLst>
                    <a:ext uri="{A12FA001-AC4F-418D-AE19-62706E023703}">
                      <ahyp:hlinkClr xmlns:ahyp="http://schemas.microsoft.com/office/drawing/2018/hyperlinkcolor" val="tx"/>
                    </a:ext>
                  </a:extLst>
                </a:hlinkClick>
              </a:rPr>
              <a:t>Flaticon</a:t>
            </a:r>
            <a:r>
              <a:rPr lang="en" sz="1333" b="1">
                <a:solidFill>
                  <a:schemeClr val="dk1"/>
                </a:solidFill>
                <a:latin typeface="Archivo"/>
                <a:ea typeface="Archivo"/>
                <a:cs typeface="Archivo"/>
                <a:sym typeface="Archivo"/>
              </a:rPr>
              <a:t> </a:t>
            </a:r>
            <a:r>
              <a:rPr lang="en" sz="1333">
                <a:solidFill>
                  <a:schemeClr val="dk1"/>
                </a:solidFill>
                <a:latin typeface="Archivo"/>
                <a:ea typeface="Archivo"/>
                <a:cs typeface="Archivo"/>
                <a:sym typeface="Archivo"/>
              </a:rPr>
              <a:t>and infographics &amp; images by </a:t>
            </a:r>
            <a:r>
              <a:rPr lang="en" sz="1333" b="1">
                <a:solidFill>
                  <a:schemeClr val="dk1"/>
                </a:solidFill>
                <a:uFill>
                  <a:noFill/>
                </a:uFill>
                <a:latin typeface="Archivo"/>
                <a:ea typeface="Archivo"/>
                <a:cs typeface="Archivo"/>
                <a:sym typeface="Archivo"/>
                <a:hlinkClick r:id="rId5">
                  <a:extLst>
                    <a:ext uri="{A12FA001-AC4F-418D-AE19-62706E023703}">
                      <ahyp:hlinkClr xmlns:ahyp="http://schemas.microsoft.com/office/drawing/2018/hyperlinkcolor" val="tx"/>
                    </a:ext>
                  </a:extLst>
                </a:hlinkClick>
              </a:rPr>
              <a:t>Freepik</a:t>
            </a:r>
            <a:endParaRPr sz="1333" b="1">
              <a:solidFill>
                <a:schemeClr val="dk1"/>
              </a:solidFill>
              <a:highlight>
                <a:srgbClr val="DFDEFC"/>
              </a:highlight>
              <a:latin typeface="Archivo"/>
              <a:ea typeface="Archivo"/>
              <a:cs typeface="Archivo"/>
              <a:sym typeface="Archivo"/>
            </a:endParaRPr>
          </a:p>
        </p:txBody>
      </p:sp>
      <p:sp>
        <p:nvSpPr>
          <p:cNvPr id="412" name="Google Shape;412;p29"/>
          <p:cNvSpPr>
            <a:spLocks noGrp="1"/>
          </p:cNvSpPr>
          <p:nvPr>
            <p:ph type="pic" idx="2"/>
          </p:nvPr>
        </p:nvSpPr>
        <p:spPr>
          <a:xfrm>
            <a:off x="6971341" y="1295400"/>
            <a:ext cx="4267200" cy="4267200"/>
          </a:xfrm>
          <a:prstGeom prst="ellipse">
            <a:avLst/>
          </a:prstGeom>
          <a:noFill/>
          <a:ln>
            <a:noFill/>
          </a:ln>
        </p:spPr>
      </p:sp>
    </p:spTree>
    <p:extLst>
      <p:ext uri="{BB962C8B-B14F-4D97-AF65-F5344CB8AC3E}">
        <p14:creationId xmlns:p14="http://schemas.microsoft.com/office/powerpoint/2010/main" val="1505667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13"/>
        <p:cNvGrpSpPr/>
        <p:nvPr/>
      </p:nvGrpSpPr>
      <p:grpSpPr>
        <a:xfrm>
          <a:off x="0" y="0"/>
          <a:ext cx="0" cy="0"/>
          <a:chOff x="0" y="0"/>
          <a:chExt cx="0" cy="0"/>
        </a:xfrm>
      </p:grpSpPr>
      <p:grpSp>
        <p:nvGrpSpPr>
          <p:cNvPr id="414" name="Google Shape;414;p30"/>
          <p:cNvGrpSpPr/>
          <p:nvPr/>
        </p:nvGrpSpPr>
        <p:grpSpPr>
          <a:xfrm>
            <a:off x="-658600" y="-429467"/>
            <a:ext cx="14487333" cy="8138067"/>
            <a:chOff x="-93900" y="-674300"/>
            <a:chExt cx="10865500" cy="6103550"/>
          </a:xfrm>
        </p:grpSpPr>
        <p:grpSp>
          <p:nvGrpSpPr>
            <p:cNvPr id="415" name="Google Shape;415;p30"/>
            <p:cNvGrpSpPr/>
            <p:nvPr/>
          </p:nvGrpSpPr>
          <p:grpSpPr>
            <a:xfrm>
              <a:off x="-93900" y="-674300"/>
              <a:ext cx="10865500" cy="6103550"/>
              <a:chOff x="-93900" y="-674300"/>
              <a:chExt cx="10865500" cy="6103550"/>
            </a:xfrm>
          </p:grpSpPr>
          <p:sp>
            <p:nvSpPr>
              <p:cNvPr id="416" name="Google Shape;416;p30"/>
              <p:cNvSpPr/>
              <p:nvPr/>
            </p:nvSpPr>
            <p:spPr>
              <a:xfrm>
                <a:off x="8834050" y="3334250"/>
                <a:ext cx="857100" cy="857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0"/>
              <p:cNvSpPr/>
              <p:nvPr/>
            </p:nvSpPr>
            <p:spPr>
              <a:xfrm>
                <a:off x="8848000" y="182800"/>
                <a:ext cx="1923600" cy="1923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30"/>
              <p:cNvSpPr/>
              <p:nvPr/>
            </p:nvSpPr>
            <p:spPr>
              <a:xfrm>
                <a:off x="-93900" y="3907350"/>
                <a:ext cx="1521900" cy="15219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30"/>
              <p:cNvSpPr/>
              <p:nvPr/>
            </p:nvSpPr>
            <p:spPr>
              <a:xfrm>
                <a:off x="7232300" y="-674300"/>
                <a:ext cx="857100" cy="857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420" name="Google Shape;420;p30"/>
              <p:cNvCxnSpPr>
                <a:stCxn id="417" idx="4"/>
                <a:endCxn id="416" idx="0"/>
              </p:cNvCxnSpPr>
              <p:nvPr/>
            </p:nvCxnSpPr>
            <p:spPr>
              <a:xfrm flipH="1">
                <a:off x="9262600" y="2106400"/>
                <a:ext cx="547200" cy="1227900"/>
              </a:xfrm>
              <a:prstGeom prst="straightConnector1">
                <a:avLst/>
              </a:prstGeom>
              <a:noFill/>
              <a:ln w="19050" cap="flat" cmpd="sng">
                <a:solidFill>
                  <a:schemeClr val="lt1"/>
                </a:solidFill>
                <a:prstDash val="solid"/>
                <a:round/>
                <a:headEnd type="none" w="med" len="med"/>
                <a:tailEnd type="none" w="med" len="med"/>
              </a:ln>
            </p:spPr>
          </p:cxnSp>
          <p:cxnSp>
            <p:nvCxnSpPr>
              <p:cNvPr id="421" name="Google Shape;421;p30"/>
              <p:cNvCxnSpPr>
                <a:stCxn id="416" idx="5"/>
                <a:endCxn id="418" idx="5"/>
              </p:cNvCxnSpPr>
              <p:nvPr/>
            </p:nvCxnSpPr>
            <p:spPr>
              <a:xfrm flipH="1">
                <a:off x="1205231" y="4065831"/>
                <a:ext cx="8360400" cy="1140600"/>
              </a:xfrm>
              <a:prstGeom prst="straightConnector1">
                <a:avLst/>
              </a:prstGeom>
              <a:noFill/>
              <a:ln w="19050" cap="flat" cmpd="sng">
                <a:solidFill>
                  <a:schemeClr val="lt1"/>
                </a:solidFill>
                <a:prstDash val="solid"/>
                <a:round/>
                <a:headEnd type="none" w="med" len="med"/>
                <a:tailEnd type="none" w="med" len="med"/>
              </a:ln>
            </p:spPr>
          </p:cxnSp>
        </p:grpSp>
        <p:cxnSp>
          <p:nvCxnSpPr>
            <p:cNvPr id="422" name="Google Shape;422;p30"/>
            <p:cNvCxnSpPr>
              <a:stCxn id="419" idx="6"/>
              <a:endCxn id="417" idx="2"/>
            </p:cNvCxnSpPr>
            <p:nvPr/>
          </p:nvCxnSpPr>
          <p:spPr>
            <a:xfrm>
              <a:off x="8089400" y="-245750"/>
              <a:ext cx="758700" cy="1390500"/>
            </a:xfrm>
            <a:prstGeom prst="straightConnector1">
              <a:avLst/>
            </a:prstGeom>
            <a:noFill/>
            <a:ln w="19050" cap="flat" cmpd="sng">
              <a:solidFill>
                <a:schemeClr val="lt1"/>
              </a:solidFill>
              <a:prstDash val="solid"/>
              <a:round/>
              <a:headEnd type="none" w="med" len="med"/>
              <a:tailEnd type="none" w="med" len="med"/>
            </a:ln>
          </p:spPr>
        </p:cxnSp>
      </p:grpSp>
      <p:pic>
        <p:nvPicPr>
          <p:cNvPr id="423" name="Google Shape;423;p30"/>
          <p:cNvPicPr preferRelativeResize="0"/>
          <p:nvPr/>
        </p:nvPicPr>
        <p:blipFill>
          <a:blip r:embed="rId2">
            <a:alphaModFix amt="11000"/>
          </a:blip>
          <a:stretch>
            <a:fillRect/>
          </a:stretch>
        </p:blipFill>
        <p:spPr>
          <a:xfrm>
            <a:off x="1" y="1"/>
            <a:ext cx="12192004" cy="6858001"/>
          </a:xfrm>
          <a:prstGeom prst="rect">
            <a:avLst/>
          </a:prstGeom>
          <a:noFill/>
          <a:ln>
            <a:noFill/>
          </a:ln>
        </p:spPr>
      </p:pic>
    </p:spTree>
    <p:extLst>
      <p:ext uri="{BB962C8B-B14F-4D97-AF65-F5344CB8AC3E}">
        <p14:creationId xmlns:p14="http://schemas.microsoft.com/office/powerpoint/2010/main" val="230073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9"/>
        <p:cNvGrpSpPr/>
        <p:nvPr/>
      </p:nvGrpSpPr>
      <p:grpSpPr>
        <a:xfrm>
          <a:off x="0" y="0"/>
          <a:ext cx="0" cy="0"/>
          <a:chOff x="0" y="0"/>
          <a:chExt cx="0" cy="0"/>
        </a:xfrm>
      </p:grpSpPr>
      <p:grpSp>
        <p:nvGrpSpPr>
          <p:cNvPr id="40" name="Google Shape;40;p4"/>
          <p:cNvGrpSpPr/>
          <p:nvPr/>
        </p:nvGrpSpPr>
        <p:grpSpPr>
          <a:xfrm>
            <a:off x="705767" y="-787333"/>
            <a:ext cx="12603267" cy="8432633"/>
            <a:chOff x="21875" y="-626600"/>
            <a:chExt cx="9452450" cy="6324475"/>
          </a:xfrm>
        </p:grpSpPr>
        <p:grpSp>
          <p:nvGrpSpPr>
            <p:cNvPr id="41" name="Google Shape;41;p4"/>
            <p:cNvGrpSpPr/>
            <p:nvPr/>
          </p:nvGrpSpPr>
          <p:grpSpPr>
            <a:xfrm>
              <a:off x="21875" y="-626600"/>
              <a:ext cx="9452450" cy="6324475"/>
              <a:chOff x="21875" y="-626600"/>
              <a:chExt cx="9452450" cy="6324475"/>
            </a:xfrm>
          </p:grpSpPr>
          <p:sp>
            <p:nvSpPr>
              <p:cNvPr id="42" name="Google Shape;42;p4"/>
              <p:cNvSpPr/>
              <p:nvPr/>
            </p:nvSpPr>
            <p:spPr>
              <a:xfrm>
                <a:off x="7550725" y="-195050"/>
                <a:ext cx="1923600" cy="1923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a:off x="4572000" y="-626600"/>
                <a:ext cx="1161600" cy="1161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4"/>
              <p:cNvSpPr/>
              <p:nvPr/>
            </p:nvSpPr>
            <p:spPr>
              <a:xfrm>
                <a:off x="6907975" y="4651475"/>
                <a:ext cx="1046400" cy="1046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4"/>
              <p:cNvSpPr/>
              <p:nvPr/>
            </p:nvSpPr>
            <p:spPr>
              <a:xfrm>
                <a:off x="21875" y="-244550"/>
                <a:ext cx="804300" cy="7992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46" name="Google Shape;46;p4"/>
              <p:cNvCxnSpPr>
                <a:stCxn id="43" idx="7"/>
                <a:endCxn id="42" idx="2"/>
              </p:cNvCxnSpPr>
              <p:nvPr/>
            </p:nvCxnSpPr>
            <p:spPr>
              <a:xfrm>
                <a:off x="5563488" y="-456488"/>
                <a:ext cx="1987200" cy="1223100"/>
              </a:xfrm>
              <a:prstGeom prst="straightConnector1">
                <a:avLst/>
              </a:prstGeom>
              <a:noFill/>
              <a:ln w="19050" cap="flat" cmpd="sng">
                <a:solidFill>
                  <a:schemeClr val="lt1"/>
                </a:solidFill>
                <a:prstDash val="solid"/>
                <a:round/>
                <a:headEnd type="none" w="med" len="med"/>
                <a:tailEnd type="none" w="med" len="med"/>
              </a:ln>
            </p:spPr>
          </p:cxnSp>
          <p:cxnSp>
            <p:nvCxnSpPr>
              <p:cNvPr id="47" name="Google Shape;47;p4"/>
              <p:cNvCxnSpPr>
                <a:stCxn id="42" idx="4"/>
                <a:endCxn id="44" idx="7"/>
              </p:cNvCxnSpPr>
              <p:nvPr/>
            </p:nvCxnSpPr>
            <p:spPr>
              <a:xfrm flipH="1">
                <a:off x="7801225" y="1728550"/>
                <a:ext cx="711300" cy="3076200"/>
              </a:xfrm>
              <a:prstGeom prst="straightConnector1">
                <a:avLst/>
              </a:prstGeom>
              <a:noFill/>
              <a:ln w="19050" cap="flat" cmpd="sng">
                <a:solidFill>
                  <a:schemeClr val="lt1"/>
                </a:solidFill>
                <a:prstDash val="solid"/>
                <a:round/>
                <a:headEnd type="none" w="med" len="med"/>
                <a:tailEnd type="none" w="med" len="med"/>
              </a:ln>
            </p:spPr>
          </p:cxnSp>
        </p:grpSp>
        <p:cxnSp>
          <p:nvCxnSpPr>
            <p:cNvPr id="48" name="Google Shape;48;p4"/>
            <p:cNvCxnSpPr>
              <a:stCxn id="45" idx="6"/>
              <a:endCxn id="43" idx="2"/>
            </p:cNvCxnSpPr>
            <p:nvPr/>
          </p:nvCxnSpPr>
          <p:spPr>
            <a:xfrm rot="10800000" flipH="1">
              <a:off x="826175" y="-45950"/>
              <a:ext cx="3745800" cy="201000"/>
            </a:xfrm>
            <a:prstGeom prst="straightConnector1">
              <a:avLst/>
            </a:prstGeom>
            <a:noFill/>
            <a:ln w="19050" cap="flat" cmpd="sng">
              <a:solidFill>
                <a:schemeClr val="lt1"/>
              </a:solidFill>
              <a:prstDash val="solid"/>
              <a:round/>
              <a:headEnd type="none" w="med" len="med"/>
              <a:tailEnd type="none" w="med" len="med"/>
            </a:ln>
          </p:spPr>
        </p:cxnSp>
      </p:grpSp>
      <p:pic>
        <p:nvPicPr>
          <p:cNvPr id="49" name="Google Shape;49;p4"/>
          <p:cNvPicPr preferRelativeResize="0"/>
          <p:nvPr/>
        </p:nvPicPr>
        <p:blipFill>
          <a:blip r:embed="rId2">
            <a:alphaModFix amt="11000"/>
          </a:blip>
          <a:stretch>
            <a:fillRect/>
          </a:stretch>
        </p:blipFill>
        <p:spPr>
          <a:xfrm>
            <a:off x="1" y="1"/>
            <a:ext cx="12192004" cy="6858001"/>
          </a:xfrm>
          <a:prstGeom prst="rect">
            <a:avLst/>
          </a:prstGeom>
          <a:noFill/>
          <a:ln>
            <a:noFill/>
          </a:ln>
        </p:spPr>
      </p:pic>
      <p:sp>
        <p:nvSpPr>
          <p:cNvPr id="50" name="Google Shape;50;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51" name="Google Shape;51;p4"/>
          <p:cNvSpPr txBox="1">
            <a:spLocks noGrp="1"/>
          </p:cNvSpPr>
          <p:nvPr>
            <p:ph type="body" idx="1"/>
          </p:nvPr>
        </p:nvSpPr>
        <p:spPr>
          <a:xfrm>
            <a:off x="960000" y="1536633"/>
            <a:ext cx="10272000" cy="483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733">
                <a:solidFill>
                  <a:srgbClr val="191919"/>
                </a:solidFill>
              </a:defRPr>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0"/>
              </a:spcBef>
              <a:spcAft>
                <a:spcPts val="0"/>
              </a:spcAft>
              <a:buSzPts val="1400"/>
              <a:buChar char="■"/>
              <a:defRPr/>
            </a:lvl3pPr>
            <a:lvl4pPr marL="2438339" lvl="3" indent="-423323" rtl="0">
              <a:lnSpc>
                <a:spcPct val="115000"/>
              </a:lnSpc>
              <a:spcBef>
                <a:spcPts val="0"/>
              </a:spcBef>
              <a:spcAft>
                <a:spcPts val="0"/>
              </a:spcAft>
              <a:buSzPts val="1400"/>
              <a:buChar char="●"/>
              <a:defRPr/>
            </a:lvl4pPr>
            <a:lvl5pPr marL="3047924" lvl="4" indent="-423323" rtl="0">
              <a:lnSpc>
                <a:spcPct val="115000"/>
              </a:lnSpc>
              <a:spcBef>
                <a:spcPts val="0"/>
              </a:spcBef>
              <a:spcAft>
                <a:spcPts val="0"/>
              </a:spcAft>
              <a:buSzPts val="1400"/>
              <a:buChar char="○"/>
              <a:defRPr/>
            </a:lvl5pPr>
            <a:lvl6pPr marL="3657509" lvl="5" indent="-423323" rtl="0">
              <a:lnSpc>
                <a:spcPct val="115000"/>
              </a:lnSpc>
              <a:spcBef>
                <a:spcPts val="0"/>
              </a:spcBef>
              <a:spcAft>
                <a:spcPts val="0"/>
              </a:spcAft>
              <a:buSzPts val="1400"/>
              <a:buChar char="■"/>
              <a:defRPr/>
            </a:lvl6pPr>
            <a:lvl7pPr marL="4267093" lvl="6" indent="-423323" rtl="0">
              <a:lnSpc>
                <a:spcPct val="115000"/>
              </a:lnSpc>
              <a:spcBef>
                <a:spcPts val="0"/>
              </a:spcBef>
              <a:spcAft>
                <a:spcPts val="0"/>
              </a:spcAft>
              <a:buSzPts val="1400"/>
              <a:buChar char="●"/>
              <a:defRPr/>
            </a:lvl7pPr>
            <a:lvl8pPr marL="4876678" lvl="7" indent="-423323" rtl="0">
              <a:lnSpc>
                <a:spcPct val="115000"/>
              </a:lnSpc>
              <a:spcBef>
                <a:spcPts val="0"/>
              </a:spcBef>
              <a:spcAft>
                <a:spcPts val="0"/>
              </a:spcAft>
              <a:buSzPts val="1400"/>
              <a:buChar char="○"/>
              <a:defRPr/>
            </a:lvl8pPr>
            <a:lvl9pPr marL="5486263" lvl="8" indent="-423323" rtl="0">
              <a:lnSpc>
                <a:spcPct val="115000"/>
              </a:lnSpc>
              <a:spcBef>
                <a:spcPts val="0"/>
              </a:spcBef>
              <a:spcAft>
                <a:spcPts val="0"/>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250485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24"/>
        <p:cNvGrpSpPr/>
        <p:nvPr/>
      </p:nvGrpSpPr>
      <p:grpSpPr>
        <a:xfrm>
          <a:off x="0" y="0"/>
          <a:ext cx="0" cy="0"/>
          <a:chOff x="0" y="0"/>
          <a:chExt cx="0" cy="0"/>
        </a:xfrm>
      </p:grpSpPr>
      <p:grpSp>
        <p:nvGrpSpPr>
          <p:cNvPr id="425" name="Google Shape;425;p31"/>
          <p:cNvGrpSpPr/>
          <p:nvPr/>
        </p:nvGrpSpPr>
        <p:grpSpPr>
          <a:xfrm rot="10800000">
            <a:off x="-1611323" y="-136706"/>
            <a:ext cx="7109833" cy="7649324"/>
            <a:chOff x="5079650" y="-1364825"/>
            <a:chExt cx="5332375" cy="5736993"/>
          </a:xfrm>
        </p:grpSpPr>
        <p:grpSp>
          <p:nvGrpSpPr>
            <p:cNvPr id="426" name="Google Shape;426;p31"/>
            <p:cNvGrpSpPr/>
            <p:nvPr/>
          </p:nvGrpSpPr>
          <p:grpSpPr>
            <a:xfrm>
              <a:off x="5079650" y="-1364825"/>
              <a:ext cx="5332375" cy="5736993"/>
              <a:chOff x="5079650" y="-1364825"/>
              <a:chExt cx="5332375" cy="5736993"/>
            </a:xfrm>
          </p:grpSpPr>
          <p:sp>
            <p:nvSpPr>
              <p:cNvPr id="427" name="Google Shape;427;p31"/>
              <p:cNvSpPr/>
              <p:nvPr/>
            </p:nvSpPr>
            <p:spPr>
              <a:xfrm>
                <a:off x="8488425" y="2252525"/>
                <a:ext cx="1923600" cy="1923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1"/>
              <p:cNvSpPr/>
              <p:nvPr/>
            </p:nvSpPr>
            <p:spPr>
              <a:xfrm>
                <a:off x="8488425" y="-1083400"/>
                <a:ext cx="1161600" cy="1161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1"/>
              <p:cNvSpPr/>
              <p:nvPr/>
            </p:nvSpPr>
            <p:spPr>
              <a:xfrm>
                <a:off x="5546760" y="3784468"/>
                <a:ext cx="587700" cy="5877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1"/>
              <p:cNvSpPr/>
              <p:nvPr/>
            </p:nvSpPr>
            <p:spPr>
              <a:xfrm>
                <a:off x="5079650" y="-1364825"/>
                <a:ext cx="1521900" cy="15219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431" name="Google Shape;431;p31"/>
              <p:cNvCxnSpPr>
                <a:stCxn id="428" idx="7"/>
                <a:endCxn id="427" idx="1"/>
              </p:cNvCxnSpPr>
              <p:nvPr/>
            </p:nvCxnSpPr>
            <p:spPr>
              <a:xfrm flipH="1">
                <a:off x="8770113" y="-913288"/>
                <a:ext cx="709800" cy="3447600"/>
              </a:xfrm>
              <a:prstGeom prst="straightConnector1">
                <a:avLst/>
              </a:prstGeom>
              <a:noFill/>
              <a:ln w="19050" cap="flat" cmpd="sng">
                <a:solidFill>
                  <a:schemeClr val="lt1"/>
                </a:solidFill>
                <a:prstDash val="solid"/>
                <a:round/>
                <a:headEnd type="none" w="med" len="med"/>
                <a:tailEnd type="none" w="med" len="med"/>
              </a:ln>
            </p:spPr>
          </p:cxnSp>
          <p:cxnSp>
            <p:nvCxnSpPr>
              <p:cNvPr id="432" name="Google Shape;432;p31"/>
              <p:cNvCxnSpPr>
                <a:stCxn id="427" idx="5"/>
                <a:endCxn id="429" idx="7"/>
              </p:cNvCxnSpPr>
              <p:nvPr/>
            </p:nvCxnSpPr>
            <p:spPr>
              <a:xfrm rot="10800000">
                <a:off x="6048520" y="3870420"/>
                <a:ext cx="4081800" cy="24000"/>
              </a:xfrm>
              <a:prstGeom prst="straightConnector1">
                <a:avLst/>
              </a:prstGeom>
              <a:noFill/>
              <a:ln w="19050" cap="flat" cmpd="sng">
                <a:solidFill>
                  <a:schemeClr val="lt1"/>
                </a:solidFill>
                <a:prstDash val="solid"/>
                <a:round/>
                <a:headEnd type="none" w="med" len="med"/>
                <a:tailEnd type="none" w="med" len="med"/>
              </a:ln>
            </p:spPr>
          </p:cxnSp>
        </p:grpSp>
        <p:cxnSp>
          <p:nvCxnSpPr>
            <p:cNvPr id="433" name="Google Shape;433;p31"/>
            <p:cNvCxnSpPr>
              <a:stCxn id="430" idx="6"/>
              <a:endCxn id="428" idx="2"/>
            </p:cNvCxnSpPr>
            <p:nvPr/>
          </p:nvCxnSpPr>
          <p:spPr>
            <a:xfrm>
              <a:off x="6601550" y="-603875"/>
              <a:ext cx="1887000" cy="101400"/>
            </a:xfrm>
            <a:prstGeom prst="straightConnector1">
              <a:avLst/>
            </a:prstGeom>
            <a:noFill/>
            <a:ln w="19050" cap="flat" cmpd="sng">
              <a:solidFill>
                <a:schemeClr val="lt1"/>
              </a:solidFill>
              <a:prstDash val="solid"/>
              <a:round/>
              <a:headEnd type="none" w="med" len="med"/>
              <a:tailEnd type="none" w="med" len="med"/>
            </a:ln>
          </p:spPr>
        </p:cxnSp>
      </p:grpSp>
      <p:pic>
        <p:nvPicPr>
          <p:cNvPr id="434" name="Google Shape;434;p31"/>
          <p:cNvPicPr preferRelativeResize="0"/>
          <p:nvPr/>
        </p:nvPicPr>
        <p:blipFill>
          <a:blip r:embed="rId2">
            <a:alphaModFix amt="11000"/>
          </a:blip>
          <a:stretch>
            <a:fillRect/>
          </a:stretch>
        </p:blipFill>
        <p:spPr>
          <a:xfrm>
            <a:off x="1" y="1"/>
            <a:ext cx="12192004" cy="6858001"/>
          </a:xfrm>
          <a:prstGeom prst="rect">
            <a:avLst/>
          </a:prstGeom>
          <a:noFill/>
          <a:ln>
            <a:noFill/>
          </a:ln>
        </p:spPr>
      </p:pic>
    </p:spTree>
    <p:extLst>
      <p:ext uri="{BB962C8B-B14F-4D97-AF65-F5344CB8AC3E}">
        <p14:creationId xmlns:p14="http://schemas.microsoft.com/office/powerpoint/2010/main" val="2250002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D3BE-2B39-4D64-A795-D590516F37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F992B5-A861-4E99-8DFD-958D0C3DC6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62B869-593C-4478-A2AA-4782D897D3B0}"/>
              </a:ext>
            </a:extLst>
          </p:cNvPr>
          <p:cNvSpPr>
            <a:spLocks noGrp="1"/>
          </p:cNvSpPr>
          <p:nvPr>
            <p:ph type="dt" sz="half" idx="10"/>
          </p:nvPr>
        </p:nvSpPr>
        <p:spPr/>
        <p:txBody>
          <a:bodyPr/>
          <a:lstStyle/>
          <a:p>
            <a:fld id="{8B62E56A-7FEF-4998-ACAA-C4969A9E5CCA}" type="datetimeFigureOut">
              <a:rPr lang="en-US" smtClean="0"/>
              <a:t>8/13/2024</a:t>
            </a:fld>
            <a:endParaRPr lang="en-US"/>
          </a:p>
        </p:txBody>
      </p:sp>
      <p:sp>
        <p:nvSpPr>
          <p:cNvPr id="5" name="Footer Placeholder 4">
            <a:extLst>
              <a:ext uri="{FF2B5EF4-FFF2-40B4-BE49-F238E27FC236}">
                <a16:creationId xmlns:a16="http://schemas.microsoft.com/office/drawing/2014/main" id="{4D8CFE80-E20C-4206-8B75-EB454E612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9D62A-36B5-49D8-B34A-7466C7E48D4D}"/>
              </a:ext>
            </a:extLst>
          </p:cNvPr>
          <p:cNvSpPr>
            <a:spLocks noGrp="1"/>
          </p:cNvSpPr>
          <p:nvPr>
            <p:ph type="sldNum" sz="quarter" idx="12"/>
          </p:nvPr>
        </p:nvSpPr>
        <p:spPr/>
        <p:txBody>
          <a:bodyPr/>
          <a:lstStyle/>
          <a:p>
            <a:fld id="{E24AA59B-E898-40FB-A2D1-B4BD013B20F1}" type="slidenum">
              <a:rPr lang="en-US" smtClean="0"/>
              <a:t>‹#›</a:t>
            </a:fld>
            <a:endParaRPr lang="en-US"/>
          </a:p>
        </p:txBody>
      </p:sp>
    </p:spTree>
    <p:extLst>
      <p:ext uri="{BB962C8B-B14F-4D97-AF65-F5344CB8AC3E}">
        <p14:creationId xmlns:p14="http://schemas.microsoft.com/office/powerpoint/2010/main" val="2302095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9956800" cy="1219200"/>
          </a:xfrm>
        </p:spPr>
        <p:txBody>
          <a:bodyPr/>
          <a:lstStyle/>
          <a:p>
            <a:r>
              <a:rPr lang="en-US"/>
              <a:t>Click to edit Master title style</a:t>
            </a:r>
          </a:p>
        </p:txBody>
      </p:sp>
      <p:sp>
        <p:nvSpPr>
          <p:cNvPr id="3" name="Text Placeholder 2"/>
          <p:cNvSpPr>
            <a:spLocks noGrp="1"/>
          </p:cNvSpPr>
          <p:nvPr>
            <p:ph type="body" sz="half" idx="1"/>
          </p:nvPr>
        </p:nvSpPr>
        <p:spPr>
          <a:xfrm>
            <a:off x="304800" y="1676400"/>
            <a:ext cx="56388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676400"/>
            <a:ext cx="56388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42292A-555D-40BF-A0C4-B6F6C8C8171E}"/>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37EC532-4D57-4317-A206-F0D470979412}"/>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059002E-F1EF-45CA-A2E3-FD579EA752A0}"/>
              </a:ext>
            </a:extLst>
          </p:cNvPr>
          <p:cNvSpPr>
            <a:spLocks noGrp="1"/>
          </p:cNvSpPr>
          <p:nvPr>
            <p:ph type="sldNum" sz="quarter" idx="12"/>
          </p:nvPr>
        </p:nvSpPr>
        <p:spPr>
          <a:xfrm>
            <a:off x="8737600" y="6245225"/>
            <a:ext cx="2844800" cy="476250"/>
          </a:xfrm>
        </p:spPr>
        <p:txBody>
          <a:bodyPr/>
          <a:lstStyle>
            <a:lvl1pPr>
              <a:defRPr/>
            </a:lvl1pPr>
          </a:lstStyle>
          <a:p>
            <a:fld id="{DB85FA09-AEE4-48EE-BB87-9C3B9FEBF35D}" type="slidenum">
              <a:rPr lang="ar-SA" altLang="en-US"/>
              <a:pPr/>
              <a:t>‹#›</a:t>
            </a:fld>
            <a:endParaRPr lang="en-US" altLang="en-US"/>
          </a:p>
        </p:txBody>
      </p:sp>
    </p:spTree>
    <p:extLst>
      <p:ext uri="{BB962C8B-B14F-4D97-AF65-F5344CB8AC3E}">
        <p14:creationId xmlns:p14="http://schemas.microsoft.com/office/powerpoint/2010/main" val="1089167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CD921-EA5D-480A-A5CC-3318FC9925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7F2104-A26D-4B29-BBED-C0035B0C23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98448E-35A8-4701-81B3-474C4168AFCF}"/>
              </a:ext>
            </a:extLst>
          </p:cNvPr>
          <p:cNvSpPr>
            <a:spLocks noGrp="1"/>
          </p:cNvSpPr>
          <p:nvPr>
            <p:ph type="dt" sz="half" idx="10"/>
          </p:nvPr>
        </p:nvSpPr>
        <p:spPr/>
        <p:txBody>
          <a:bodyPr/>
          <a:lstStyle/>
          <a:p>
            <a:fld id="{8B62E56A-7FEF-4998-ACAA-C4969A9E5CCA}" type="datetimeFigureOut">
              <a:rPr lang="en-US" smtClean="0"/>
              <a:t>8/13/2024</a:t>
            </a:fld>
            <a:endParaRPr lang="en-US"/>
          </a:p>
        </p:txBody>
      </p:sp>
      <p:sp>
        <p:nvSpPr>
          <p:cNvPr id="5" name="Footer Placeholder 4">
            <a:extLst>
              <a:ext uri="{FF2B5EF4-FFF2-40B4-BE49-F238E27FC236}">
                <a16:creationId xmlns:a16="http://schemas.microsoft.com/office/drawing/2014/main" id="{22F10CBA-20CF-4E27-8C8C-FA78250D4D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E46CF1-46BD-4D76-8F0E-3B8BCBE64341}"/>
              </a:ext>
            </a:extLst>
          </p:cNvPr>
          <p:cNvSpPr>
            <a:spLocks noGrp="1"/>
          </p:cNvSpPr>
          <p:nvPr>
            <p:ph type="sldNum" sz="quarter" idx="12"/>
          </p:nvPr>
        </p:nvSpPr>
        <p:spPr/>
        <p:txBody>
          <a:bodyPr/>
          <a:lstStyle/>
          <a:p>
            <a:fld id="{E24AA59B-E898-40FB-A2D1-B4BD013B20F1}" type="slidenum">
              <a:rPr lang="en-US" smtClean="0"/>
              <a:t>‹#›</a:t>
            </a:fld>
            <a:endParaRPr lang="en-US"/>
          </a:p>
        </p:txBody>
      </p:sp>
    </p:spTree>
    <p:extLst>
      <p:ext uri="{BB962C8B-B14F-4D97-AF65-F5344CB8AC3E}">
        <p14:creationId xmlns:p14="http://schemas.microsoft.com/office/powerpoint/2010/main" val="1950552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438"/>
        <p:cNvGrpSpPr/>
        <p:nvPr/>
      </p:nvGrpSpPr>
      <p:grpSpPr>
        <a:xfrm>
          <a:off x="0" y="0"/>
          <a:ext cx="0" cy="0"/>
          <a:chOff x="0" y="0"/>
          <a:chExt cx="0" cy="0"/>
        </a:xfrm>
      </p:grpSpPr>
    </p:spTree>
    <p:extLst>
      <p:ext uri="{BB962C8B-B14F-4D97-AF65-F5344CB8AC3E}">
        <p14:creationId xmlns:p14="http://schemas.microsoft.com/office/powerpoint/2010/main" val="5425671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439"/>
        <p:cNvGrpSpPr/>
        <p:nvPr/>
      </p:nvGrpSpPr>
      <p:grpSpPr>
        <a:xfrm>
          <a:off x="0" y="0"/>
          <a:ext cx="0" cy="0"/>
          <a:chOff x="0" y="0"/>
          <a:chExt cx="0" cy="0"/>
        </a:xfrm>
      </p:grpSpPr>
      <p:sp>
        <p:nvSpPr>
          <p:cNvPr id="440" name="Google Shape;440;p34"/>
          <p:cNvSpPr txBox="1">
            <a:spLocks noGrp="1"/>
          </p:cNvSpPr>
          <p:nvPr>
            <p:ph type="title"/>
          </p:nvPr>
        </p:nvSpPr>
        <p:spPr>
          <a:xfrm>
            <a:off x="1397800" y="431800"/>
            <a:ext cx="93964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r>
              <a:rPr lang="en-US"/>
              <a:t>Click to edit Master title style</a:t>
            </a:r>
            <a:endParaRPr/>
          </a:p>
        </p:txBody>
      </p:sp>
    </p:spTree>
    <p:extLst>
      <p:ext uri="{BB962C8B-B14F-4D97-AF65-F5344CB8AC3E}">
        <p14:creationId xmlns:p14="http://schemas.microsoft.com/office/powerpoint/2010/main" val="2304973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444"/>
        <p:cNvGrpSpPr/>
        <p:nvPr/>
      </p:nvGrpSpPr>
      <p:grpSpPr>
        <a:xfrm>
          <a:off x="0" y="0"/>
          <a:ext cx="0" cy="0"/>
          <a:chOff x="0" y="0"/>
          <a:chExt cx="0" cy="0"/>
        </a:xfrm>
      </p:grpSpPr>
    </p:spTree>
    <p:extLst>
      <p:ext uri="{BB962C8B-B14F-4D97-AF65-F5344CB8AC3E}">
        <p14:creationId xmlns:p14="http://schemas.microsoft.com/office/powerpoint/2010/main" val="23220623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445"/>
        <p:cNvGrpSpPr/>
        <p:nvPr/>
      </p:nvGrpSpPr>
      <p:grpSpPr>
        <a:xfrm>
          <a:off x="0" y="0"/>
          <a:ext cx="0" cy="0"/>
          <a:chOff x="0" y="0"/>
          <a:chExt cx="0" cy="0"/>
        </a:xfrm>
      </p:grpSpPr>
      <p:sp>
        <p:nvSpPr>
          <p:cNvPr id="446" name="Google Shape;446;p37"/>
          <p:cNvSpPr txBox="1">
            <a:spLocks noGrp="1"/>
          </p:cNvSpPr>
          <p:nvPr>
            <p:ph type="title"/>
          </p:nvPr>
        </p:nvSpPr>
        <p:spPr>
          <a:xfrm>
            <a:off x="955700" y="681200"/>
            <a:ext cx="102808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lt1"/>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r>
              <a:rPr lang="en-US"/>
              <a:t>Click to edit Master title style</a:t>
            </a:r>
            <a:endParaRPr/>
          </a:p>
        </p:txBody>
      </p:sp>
    </p:spTree>
    <p:extLst>
      <p:ext uri="{BB962C8B-B14F-4D97-AF65-F5344CB8AC3E}">
        <p14:creationId xmlns:p14="http://schemas.microsoft.com/office/powerpoint/2010/main" val="86006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2"/>
        <p:cNvGrpSpPr/>
        <p:nvPr/>
      </p:nvGrpSpPr>
      <p:grpSpPr>
        <a:xfrm>
          <a:off x="0" y="0"/>
          <a:ext cx="0" cy="0"/>
          <a:chOff x="0" y="0"/>
          <a:chExt cx="0" cy="0"/>
        </a:xfrm>
      </p:grpSpPr>
      <p:grpSp>
        <p:nvGrpSpPr>
          <p:cNvPr id="53" name="Google Shape;53;p5"/>
          <p:cNvGrpSpPr/>
          <p:nvPr/>
        </p:nvGrpSpPr>
        <p:grpSpPr>
          <a:xfrm>
            <a:off x="-1075733" y="-835466"/>
            <a:ext cx="13013167" cy="8586233"/>
            <a:chOff x="-806800" y="-626600"/>
            <a:chExt cx="9759875" cy="6439675"/>
          </a:xfrm>
        </p:grpSpPr>
        <p:grpSp>
          <p:nvGrpSpPr>
            <p:cNvPr id="54" name="Google Shape;54;p5"/>
            <p:cNvGrpSpPr/>
            <p:nvPr/>
          </p:nvGrpSpPr>
          <p:grpSpPr>
            <a:xfrm>
              <a:off x="-806800" y="-626600"/>
              <a:ext cx="9759875" cy="6439675"/>
              <a:chOff x="-806800" y="-626600"/>
              <a:chExt cx="9759875" cy="6439675"/>
            </a:xfrm>
          </p:grpSpPr>
          <p:sp>
            <p:nvSpPr>
              <p:cNvPr id="55" name="Google Shape;55;p5"/>
              <p:cNvSpPr/>
              <p:nvPr/>
            </p:nvSpPr>
            <p:spPr>
              <a:xfrm>
                <a:off x="7029475" y="134275"/>
                <a:ext cx="1923600" cy="1923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5"/>
              <p:cNvSpPr/>
              <p:nvPr/>
            </p:nvSpPr>
            <p:spPr>
              <a:xfrm>
                <a:off x="4572000" y="-626600"/>
                <a:ext cx="1161600" cy="1161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5"/>
              <p:cNvSpPr/>
              <p:nvPr/>
            </p:nvSpPr>
            <p:spPr>
              <a:xfrm>
                <a:off x="3525600" y="4766675"/>
                <a:ext cx="1046400" cy="1046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5"/>
              <p:cNvSpPr/>
              <p:nvPr/>
            </p:nvSpPr>
            <p:spPr>
              <a:xfrm>
                <a:off x="-806800" y="-107525"/>
                <a:ext cx="1521900" cy="15219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59" name="Google Shape;59;p5"/>
              <p:cNvCxnSpPr>
                <a:stCxn id="56" idx="7"/>
                <a:endCxn id="55" idx="2"/>
              </p:cNvCxnSpPr>
              <p:nvPr/>
            </p:nvCxnSpPr>
            <p:spPr>
              <a:xfrm>
                <a:off x="5563488" y="-456488"/>
                <a:ext cx="1466100" cy="1552500"/>
              </a:xfrm>
              <a:prstGeom prst="straightConnector1">
                <a:avLst/>
              </a:prstGeom>
              <a:noFill/>
              <a:ln w="19050" cap="flat" cmpd="sng">
                <a:solidFill>
                  <a:schemeClr val="lt1"/>
                </a:solidFill>
                <a:prstDash val="solid"/>
                <a:round/>
                <a:headEnd type="none" w="med" len="med"/>
                <a:tailEnd type="none" w="med" len="med"/>
              </a:ln>
            </p:spPr>
          </p:cxnSp>
          <p:cxnSp>
            <p:nvCxnSpPr>
              <p:cNvPr id="60" name="Google Shape;60;p5"/>
              <p:cNvCxnSpPr>
                <a:stCxn id="55" idx="5"/>
                <a:endCxn id="57" idx="7"/>
              </p:cNvCxnSpPr>
              <p:nvPr/>
            </p:nvCxnSpPr>
            <p:spPr>
              <a:xfrm flipH="1">
                <a:off x="4418870" y="1776170"/>
                <a:ext cx="4252500" cy="3143700"/>
              </a:xfrm>
              <a:prstGeom prst="straightConnector1">
                <a:avLst/>
              </a:prstGeom>
              <a:noFill/>
              <a:ln w="19050" cap="flat" cmpd="sng">
                <a:solidFill>
                  <a:schemeClr val="lt1"/>
                </a:solidFill>
                <a:prstDash val="solid"/>
                <a:round/>
                <a:headEnd type="none" w="med" len="med"/>
                <a:tailEnd type="none" w="med" len="med"/>
              </a:ln>
            </p:spPr>
          </p:cxnSp>
        </p:grpSp>
        <p:cxnSp>
          <p:nvCxnSpPr>
            <p:cNvPr id="61" name="Google Shape;61;p5"/>
            <p:cNvCxnSpPr>
              <a:stCxn id="58" idx="6"/>
              <a:endCxn id="56" idx="2"/>
            </p:cNvCxnSpPr>
            <p:nvPr/>
          </p:nvCxnSpPr>
          <p:spPr>
            <a:xfrm rot="10800000" flipH="1">
              <a:off x="715100" y="-45875"/>
              <a:ext cx="3856800" cy="699300"/>
            </a:xfrm>
            <a:prstGeom prst="straightConnector1">
              <a:avLst/>
            </a:prstGeom>
            <a:noFill/>
            <a:ln w="19050" cap="flat" cmpd="sng">
              <a:solidFill>
                <a:schemeClr val="lt1"/>
              </a:solidFill>
              <a:prstDash val="solid"/>
              <a:round/>
              <a:headEnd type="none" w="med" len="med"/>
              <a:tailEnd type="none" w="med" len="med"/>
            </a:ln>
          </p:spPr>
        </p:cxnSp>
      </p:grpSp>
      <p:pic>
        <p:nvPicPr>
          <p:cNvPr id="62" name="Google Shape;62;p5"/>
          <p:cNvPicPr preferRelativeResize="0"/>
          <p:nvPr/>
        </p:nvPicPr>
        <p:blipFill>
          <a:blip r:embed="rId2">
            <a:alphaModFix amt="11000"/>
          </a:blip>
          <a:stretch>
            <a:fillRect/>
          </a:stretch>
        </p:blipFill>
        <p:spPr>
          <a:xfrm>
            <a:off x="1" y="1"/>
            <a:ext cx="12192004" cy="6858001"/>
          </a:xfrm>
          <a:prstGeom prst="rect">
            <a:avLst/>
          </a:prstGeom>
          <a:noFill/>
          <a:ln>
            <a:noFill/>
          </a:ln>
        </p:spPr>
      </p:pic>
      <p:sp>
        <p:nvSpPr>
          <p:cNvPr id="63" name="Google Shape;63;p5"/>
          <p:cNvSpPr txBox="1">
            <a:spLocks noGrp="1"/>
          </p:cNvSpPr>
          <p:nvPr>
            <p:ph type="subTitle" idx="1"/>
          </p:nvPr>
        </p:nvSpPr>
        <p:spPr>
          <a:xfrm>
            <a:off x="960000" y="1874900"/>
            <a:ext cx="5158400" cy="6216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500"/>
              <a:buFont typeface="Bebas Neue"/>
              <a:buNone/>
              <a:defRPr sz="3200">
                <a:solidFill>
                  <a:schemeClr val="lt1"/>
                </a:solidFill>
                <a:latin typeface="Alata"/>
                <a:ea typeface="Alata"/>
                <a:cs typeface="Alata"/>
                <a:sym typeface="Alata"/>
              </a:defRPr>
            </a:lvl1pPr>
            <a:lvl2pPr lvl="1" algn="ctr">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r>
              <a:rPr lang="en-US"/>
              <a:t>Click to edit Master subtitle style</a:t>
            </a:r>
            <a:endParaRPr/>
          </a:p>
        </p:txBody>
      </p:sp>
      <p:sp>
        <p:nvSpPr>
          <p:cNvPr id="64" name="Google Shape;64;p5"/>
          <p:cNvSpPr txBox="1">
            <a:spLocks noGrp="1"/>
          </p:cNvSpPr>
          <p:nvPr>
            <p:ph type="subTitle" idx="2"/>
          </p:nvPr>
        </p:nvSpPr>
        <p:spPr>
          <a:xfrm>
            <a:off x="959983" y="4021621"/>
            <a:ext cx="5158400" cy="62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3200">
                <a:solidFill>
                  <a:schemeClr val="lt1"/>
                </a:solidFill>
                <a:latin typeface="Alata"/>
                <a:ea typeface="Alata"/>
                <a:cs typeface="Alata"/>
                <a:sym typeface="Alata"/>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r>
              <a:rPr lang="en-US"/>
              <a:t>Click to edit Master subtitle style</a:t>
            </a:r>
            <a:endParaRPr/>
          </a:p>
        </p:txBody>
      </p:sp>
      <p:sp>
        <p:nvSpPr>
          <p:cNvPr id="65" name="Google Shape;65;p5"/>
          <p:cNvSpPr txBox="1">
            <a:spLocks noGrp="1"/>
          </p:cNvSpPr>
          <p:nvPr>
            <p:ph type="subTitle" idx="3"/>
          </p:nvPr>
        </p:nvSpPr>
        <p:spPr>
          <a:xfrm>
            <a:off x="960033" y="2520200"/>
            <a:ext cx="5158400" cy="139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Char char="●"/>
              <a:defRPr/>
            </a:lvl1pPr>
            <a:lvl2pPr lvl="1" algn="ctr" rtl="0">
              <a:lnSpc>
                <a:spcPct val="100000"/>
              </a:lnSpc>
              <a:spcBef>
                <a:spcPts val="2133"/>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r>
              <a:rPr lang="en-US"/>
              <a:t>Click to edit Master subtitle style</a:t>
            </a:r>
            <a:endParaRPr/>
          </a:p>
        </p:txBody>
      </p:sp>
      <p:sp>
        <p:nvSpPr>
          <p:cNvPr id="66" name="Google Shape;66;p5"/>
          <p:cNvSpPr txBox="1">
            <a:spLocks noGrp="1"/>
          </p:cNvSpPr>
          <p:nvPr>
            <p:ph type="subTitle" idx="4"/>
          </p:nvPr>
        </p:nvSpPr>
        <p:spPr>
          <a:xfrm>
            <a:off x="960033" y="4659759"/>
            <a:ext cx="5158400" cy="139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Char char="●"/>
              <a:defRPr/>
            </a:lvl1pPr>
            <a:lvl2pPr lvl="1" algn="ctr" rtl="0">
              <a:lnSpc>
                <a:spcPct val="100000"/>
              </a:lnSpc>
              <a:spcBef>
                <a:spcPts val="2133"/>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r>
              <a:rPr lang="en-US"/>
              <a:t>Click to edit Master subtitle style</a:t>
            </a:r>
            <a:endParaRPr/>
          </a:p>
        </p:txBody>
      </p:sp>
      <p:sp>
        <p:nvSpPr>
          <p:cNvPr id="67" name="Google Shape;67;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68" name="Google Shape;68;p5"/>
          <p:cNvSpPr>
            <a:spLocks noGrp="1"/>
          </p:cNvSpPr>
          <p:nvPr>
            <p:ph type="pic" idx="5"/>
          </p:nvPr>
        </p:nvSpPr>
        <p:spPr>
          <a:xfrm>
            <a:off x="6971341" y="1874900"/>
            <a:ext cx="4267200" cy="4267200"/>
          </a:xfrm>
          <a:prstGeom prst="ellipse">
            <a:avLst/>
          </a:prstGeom>
          <a:noFill/>
          <a:ln>
            <a:noFill/>
          </a:ln>
        </p:spPr>
      </p:sp>
    </p:spTree>
    <p:extLst>
      <p:ext uri="{BB962C8B-B14F-4D97-AF65-F5344CB8AC3E}">
        <p14:creationId xmlns:p14="http://schemas.microsoft.com/office/powerpoint/2010/main" val="294168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9"/>
        <p:cNvGrpSpPr/>
        <p:nvPr/>
      </p:nvGrpSpPr>
      <p:grpSpPr>
        <a:xfrm>
          <a:off x="0" y="0"/>
          <a:ext cx="0" cy="0"/>
          <a:chOff x="0" y="0"/>
          <a:chExt cx="0" cy="0"/>
        </a:xfrm>
      </p:grpSpPr>
      <p:grpSp>
        <p:nvGrpSpPr>
          <p:cNvPr id="70" name="Google Shape;70;p6"/>
          <p:cNvGrpSpPr/>
          <p:nvPr/>
        </p:nvGrpSpPr>
        <p:grpSpPr>
          <a:xfrm rot="10800000">
            <a:off x="-983441" y="-97617"/>
            <a:ext cx="11809033" cy="6955633"/>
            <a:chOff x="21875" y="119200"/>
            <a:chExt cx="8856775" cy="5216725"/>
          </a:xfrm>
        </p:grpSpPr>
        <p:grpSp>
          <p:nvGrpSpPr>
            <p:cNvPr id="71" name="Google Shape;71;p6"/>
            <p:cNvGrpSpPr/>
            <p:nvPr/>
          </p:nvGrpSpPr>
          <p:grpSpPr>
            <a:xfrm>
              <a:off x="21875" y="119200"/>
              <a:ext cx="8856775" cy="5216725"/>
              <a:chOff x="21875" y="119200"/>
              <a:chExt cx="8856775" cy="5216725"/>
            </a:xfrm>
          </p:grpSpPr>
          <p:sp>
            <p:nvSpPr>
              <p:cNvPr id="72" name="Google Shape;72;p6"/>
              <p:cNvSpPr/>
              <p:nvPr/>
            </p:nvSpPr>
            <p:spPr>
              <a:xfrm>
                <a:off x="7645650" y="1289200"/>
                <a:ext cx="1233000" cy="12330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6"/>
              <p:cNvSpPr/>
              <p:nvPr/>
            </p:nvSpPr>
            <p:spPr>
              <a:xfrm>
                <a:off x="7029450" y="119200"/>
                <a:ext cx="616200" cy="6162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6"/>
              <p:cNvSpPr/>
              <p:nvPr/>
            </p:nvSpPr>
            <p:spPr>
              <a:xfrm>
                <a:off x="7590150" y="4289525"/>
                <a:ext cx="1046400" cy="1046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6"/>
              <p:cNvSpPr/>
              <p:nvPr/>
            </p:nvSpPr>
            <p:spPr>
              <a:xfrm>
                <a:off x="21875" y="191350"/>
                <a:ext cx="402000" cy="399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76" name="Google Shape;76;p6"/>
              <p:cNvCxnSpPr>
                <a:stCxn id="73" idx="6"/>
                <a:endCxn id="72" idx="0"/>
              </p:cNvCxnSpPr>
              <p:nvPr/>
            </p:nvCxnSpPr>
            <p:spPr>
              <a:xfrm>
                <a:off x="7645650" y="427300"/>
                <a:ext cx="616500" cy="861900"/>
              </a:xfrm>
              <a:prstGeom prst="straightConnector1">
                <a:avLst/>
              </a:prstGeom>
              <a:noFill/>
              <a:ln w="19050" cap="flat" cmpd="sng">
                <a:solidFill>
                  <a:schemeClr val="lt1"/>
                </a:solidFill>
                <a:prstDash val="solid"/>
                <a:round/>
                <a:headEnd type="none" w="med" len="med"/>
                <a:tailEnd type="none" w="med" len="med"/>
              </a:ln>
            </p:spPr>
          </p:cxnSp>
          <p:cxnSp>
            <p:nvCxnSpPr>
              <p:cNvPr id="77" name="Google Shape;77;p6"/>
              <p:cNvCxnSpPr>
                <a:stCxn id="72" idx="4"/>
                <a:endCxn id="74" idx="0"/>
              </p:cNvCxnSpPr>
              <p:nvPr/>
            </p:nvCxnSpPr>
            <p:spPr>
              <a:xfrm flipH="1">
                <a:off x="8113350" y="2522200"/>
                <a:ext cx="148800" cy="1767300"/>
              </a:xfrm>
              <a:prstGeom prst="straightConnector1">
                <a:avLst/>
              </a:prstGeom>
              <a:noFill/>
              <a:ln w="19050" cap="flat" cmpd="sng">
                <a:solidFill>
                  <a:schemeClr val="lt1"/>
                </a:solidFill>
                <a:prstDash val="solid"/>
                <a:round/>
                <a:headEnd type="none" w="med" len="med"/>
                <a:tailEnd type="none" w="med" len="med"/>
              </a:ln>
            </p:spPr>
          </p:cxnSp>
        </p:grpSp>
        <p:cxnSp>
          <p:nvCxnSpPr>
            <p:cNvPr id="78" name="Google Shape;78;p6"/>
            <p:cNvCxnSpPr>
              <a:stCxn id="75" idx="6"/>
              <a:endCxn id="73" idx="2"/>
            </p:cNvCxnSpPr>
            <p:nvPr/>
          </p:nvCxnSpPr>
          <p:spPr>
            <a:xfrm>
              <a:off x="423875" y="391150"/>
              <a:ext cx="6605700" cy="36300"/>
            </a:xfrm>
            <a:prstGeom prst="straightConnector1">
              <a:avLst/>
            </a:prstGeom>
            <a:noFill/>
            <a:ln w="19050" cap="flat" cmpd="sng">
              <a:solidFill>
                <a:schemeClr val="lt1"/>
              </a:solidFill>
              <a:prstDash val="solid"/>
              <a:round/>
              <a:headEnd type="none" w="med" len="med"/>
              <a:tailEnd type="none" w="med" len="med"/>
            </a:ln>
          </p:spPr>
        </p:cxnSp>
      </p:grpSp>
      <p:pic>
        <p:nvPicPr>
          <p:cNvPr id="79" name="Google Shape;79;p6"/>
          <p:cNvPicPr preferRelativeResize="0"/>
          <p:nvPr/>
        </p:nvPicPr>
        <p:blipFill>
          <a:blip r:embed="rId2">
            <a:alphaModFix amt="11000"/>
          </a:blip>
          <a:stretch>
            <a:fillRect/>
          </a:stretch>
        </p:blipFill>
        <p:spPr>
          <a:xfrm>
            <a:off x="1" y="-15"/>
            <a:ext cx="12192004" cy="6858001"/>
          </a:xfrm>
          <a:prstGeom prst="rect">
            <a:avLst/>
          </a:prstGeom>
          <a:noFill/>
          <a:ln>
            <a:noFill/>
          </a:ln>
        </p:spPr>
      </p:pic>
      <p:sp>
        <p:nvSpPr>
          <p:cNvPr id="80" name="Google Shape;80;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659714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
        <p:cNvGrpSpPr/>
        <p:nvPr/>
      </p:nvGrpSpPr>
      <p:grpSpPr>
        <a:xfrm>
          <a:off x="0" y="0"/>
          <a:ext cx="0" cy="0"/>
          <a:chOff x="0" y="0"/>
          <a:chExt cx="0" cy="0"/>
        </a:xfrm>
      </p:grpSpPr>
      <p:grpSp>
        <p:nvGrpSpPr>
          <p:cNvPr id="82" name="Google Shape;82;p7"/>
          <p:cNvGrpSpPr/>
          <p:nvPr/>
        </p:nvGrpSpPr>
        <p:grpSpPr>
          <a:xfrm>
            <a:off x="-1075733" y="-835466"/>
            <a:ext cx="13013167" cy="8586233"/>
            <a:chOff x="-806800" y="-626600"/>
            <a:chExt cx="9759875" cy="6439675"/>
          </a:xfrm>
        </p:grpSpPr>
        <p:sp>
          <p:nvSpPr>
            <p:cNvPr id="83" name="Google Shape;83;p7"/>
            <p:cNvSpPr/>
            <p:nvPr/>
          </p:nvSpPr>
          <p:spPr>
            <a:xfrm>
              <a:off x="7029475" y="134275"/>
              <a:ext cx="1923600" cy="1923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7"/>
            <p:cNvSpPr/>
            <p:nvPr/>
          </p:nvSpPr>
          <p:spPr>
            <a:xfrm>
              <a:off x="4572000" y="-626600"/>
              <a:ext cx="1161600" cy="1161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7"/>
            <p:cNvSpPr/>
            <p:nvPr/>
          </p:nvSpPr>
          <p:spPr>
            <a:xfrm>
              <a:off x="3525600" y="4766675"/>
              <a:ext cx="1046400" cy="1046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7"/>
            <p:cNvSpPr/>
            <p:nvPr/>
          </p:nvSpPr>
          <p:spPr>
            <a:xfrm>
              <a:off x="-806800" y="-107525"/>
              <a:ext cx="1521900" cy="15219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87" name="Google Shape;87;p7"/>
            <p:cNvCxnSpPr>
              <a:stCxn id="84" idx="7"/>
              <a:endCxn id="83" idx="2"/>
            </p:cNvCxnSpPr>
            <p:nvPr/>
          </p:nvCxnSpPr>
          <p:spPr>
            <a:xfrm>
              <a:off x="5563488" y="-456488"/>
              <a:ext cx="1466100" cy="1552500"/>
            </a:xfrm>
            <a:prstGeom prst="straightConnector1">
              <a:avLst/>
            </a:prstGeom>
            <a:noFill/>
            <a:ln w="19050" cap="flat" cmpd="sng">
              <a:solidFill>
                <a:schemeClr val="lt1"/>
              </a:solidFill>
              <a:prstDash val="solid"/>
              <a:round/>
              <a:headEnd type="none" w="med" len="med"/>
              <a:tailEnd type="none" w="med" len="med"/>
            </a:ln>
          </p:spPr>
        </p:cxnSp>
        <p:cxnSp>
          <p:nvCxnSpPr>
            <p:cNvPr id="88" name="Google Shape;88;p7"/>
            <p:cNvCxnSpPr>
              <a:stCxn id="83" idx="5"/>
              <a:endCxn id="85" idx="7"/>
            </p:cNvCxnSpPr>
            <p:nvPr/>
          </p:nvCxnSpPr>
          <p:spPr>
            <a:xfrm flipH="1">
              <a:off x="4418870" y="1776170"/>
              <a:ext cx="4252500" cy="3143700"/>
            </a:xfrm>
            <a:prstGeom prst="straightConnector1">
              <a:avLst/>
            </a:prstGeom>
            <a:noFill/>
            <a:ln w="19050" cap="flat" cmpd="sng">
              <a:solidFill>
                <a:schemeClr val="lt1"/>
              </a:solidFill>
              <a:prstDash val="solid"/>
              <a:round/>
              <a:headEnd type="none" w="med" len="med"/>
              <a:tailEnd type="none" w="med" len="med"/>
            </a:ln>
          </p:spPr>
        </p:cxnSp>
      </p:grpSp>
      <p:pic>
        <p:nvPicPr>
          <p:cNvPr id="89" name="Google Shape;89;p7"/>
          <p:cNvPicPr preferRelativeResize="0"/>
          <p:nvPr/>
        </p:nvPicPr>
        <p:blipFill>
          <a:blip r:embed="rId2">
            <a:alphaModFix amt="11000"/>
          </a:blip>
          <a:stretch>
            <a:fillRect/>
          </a:stretch>
        </p:blipFill>
        <p:spPr>
          <a:xfrm>
            <a:off x="1" y="1"/>
            <a:ext cx="12192004" cy="6858001"/>
          </a:xfrm>
          <a:prstGeom prst="rect">
            <a:avLst/>
          </a:prstGeom>
          <a:noFill/>
          <a:ln>
            <a:noFill/>
          </a:ln>
        </p:spPr>
      </p:pic>
      <p:sp>
        <p:nvSpPr>
          <p:cNvPr id="90" name="Google Shape;90;p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91" name="Google Shape;91;p7"/>
          <p:cNvSpPr txBox="1">
            <a:spLocks noGrp="1"/>
          </p:cNvSpPr>
          <p:nvPr>
            <p:ph type="body" idx="1"/>
          </p:nvPr>
        </p:nvSpPr>
        <p:spPr>
          <a:xfrm>
            <a:off x="960000" y="1946400"/>
            <a:ext cx="5644000" cy="2965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lt1"/>
              </a:buClr>
              <a:buSzPts val="1400"/>
              <a:buChar char="●"/>
              <a:defRPr sz="2133">
                <a:solidFill>
                  <a:srgbClr val="434343"/>
                </a:solidFill>
              </a:defRPr>
            </a:lvl1pPr>
            <a:lvl2pPr marL="1219170" lvl="1" indent="-423323" rtl="0">
              <a:lnSpc>
                <a:spcPct val="115000"/>
              </a:lnSpc>
              <a:spcBef>
                <a:spcPts val="0"/>
              </a:spcBef>
              <a:spcAft>
                <a:spcPts val="0"/>
              </a:spcAft>
              <a:buSzPts val="1400"/>
              <a:buChar char="○"/>
              <a:defRPr>
                <a:solidFill>
                  <a:srgbClr val="434343"/>
                </a:solidFill>
              </a:defRPr>
            </a:lvl2pPr>
            <a:lvl3pPr marL="1828754" lvl="2" indent="-423323" rtl="0">
              <a:lnSpc>
                <a:spcPct val="115000"/>
              </a:lnSpc>
              <a:spcBef>
                <a:spcPts val="0"/>
              </a:spcBef>
              <a:spcAft>
                <a:spcPts val="0"/>
              </a:spcAft>
              <a:buSzPts val="1400"/>
              <a:buChar char="■"/>
              <a:defRPr>
                <a:solidFill>
                  <a:srgbClr val="434343"/>
                </a:solidFill>
              </a:defRPr>
            </a:lvl3pPr>
            <a:lvl4pPr marL="2438339" lvl="3" indent="-423323" rtl="0">
              <a:lnSpc>
                <a:spcPct val="115000"/>
              </a:lnSpc>
              <a:spcBef>
                <a:spcPts val="0"/>
              </a:spcBef>
              <a:spcAft>
                <a:spcPts val="0"/>
              </a:spcAft>
              <a:buSzPts val="1400"/>
              <a:buChar char="●"/>
              <a:defRPr>
                <a:solidFill>
                  <a:srgbClr val="434343"/>
                </a:solidFill>
              </a:defRPr>
            </a:lvl4pPr>
            <a:lvl5pPr marL="3047924" lvl="4" indent="-423323" rtl="0">
              <a:lnSpc>
                <a:spcPct val="115000"/>
              </a:lnSpc>
              <a:spcBef>
                <a:spcPts val="0"/>
              </a:spcBef>
              <a:spcAft>
                <a:spcPts val="0"/>
              </a:spcAft>
              <a:buSzPts val="1400"/>
              <a:buChar char="○"/>
              <a:defRPr>
                <a:solidFill>
                  <a:srgbClr val="434343"/>
                </a:solidFill>
              </a:defRPr>
            </a:lvl5pPr>
            <a:lvl6pPr marL="3657509" lvl="5" indent="-423323" rtl="0">
              <a:lnSpc>
                <a:spcPct val="115000"/>
              </a:lnSpc>
              <a:spcBef>
                <a:spcPts val="0"/>
              </a:spcBef>
              <a:spcAft>
                <a:spcPts val="0"/>
              </a:spcAft>
              <a:buSzPts val="1400"/>
              <a:buChar char="■"/>
              <a:defRPr>
                <a:solidFill>
                  <a:srgbClr val="434343"/>
                </a:solidFill>
              </a:defRPr>
            </a:lvl6pPr>
            <a:lvl7pPr marL="4267093" lvl="6" indent="-423323" rtl="0">
              <a:lnSpc>
                <a:spcPct val="115000"/>
              </a:lnSpc>
              <a:spcBef>
                <a:spcPts val="0"/>
              </a:spcBef>
              <a:spcAft>
                <a:spcPts val="0"/>
              </a:spcAft>
              <a:buSzPts val="1400"/>
              <a:buChar char="●"/>
              <a:defRPr>
                <a:solidFill>
                  <a:srgbClr val="434343"/>
                </a:solidFill>
              </a:defRPr>
            </a:lvl7pPr>
            <a:lvl8pPr marL="4876678" lvl="7" indent="-423323" rtl="0">
              <a:lnSpc>
                <a:spcPct val="115000"/>
              </a:lnSpc>
              <a:spcBef>
                <a:spcPts val="0"/>
              </a:spcBef>
              <a:spcAft>
                <a:spcPts val="0"/>
              </a:spcAft>
              <a:buSzPts val="1400"/>
              <a:buChar char="○"/>
              <a:defRPr>
                <a:solidFill>
                  <a:srgbClr val="434343"/>
                </a:solidFill>
              </a:defRPr>
            </a:lvl8pPr>
            <a:lvl9pPr marL="5486263" lvl="8" indent="-423323" rtl="0">
              <a:lnSpc>
                <a:spcPct val="115000"/>
              </a:lnSpc>
              <a:spcBef>
                <a:spcPts val="0"/>
              </a:spcBef>
              <a:spcAft>
                <a:spcPts val="0"/>
              </a:spcAft>
              <a:buSzPts val="1400"/>
              <a:buChar char="■"/>
              <a:defRPr>
                <a:solidFill>
                  <a:srgbClr val="434343"/>
                </a:solidFill>
              </a:defRPr>
            </a:lvl9pPr>
          </a:lstStyle>
          <a:p>
            <a:pPr lvl="0"/>
            <a:r>
              <a:rPr lang="en-US"/>
              <a:t>Click to edit Master text styles</a:t>
            </a:r>
          </a:p>
        </p:txBody>
      </p:sp>
      <p:sp>
        <p:nvSpPr>
          <p:cNvPr id="92" name="Google Shape;92;p7"/>
          <p:cNvSpPr>
            <a:spLocks noGrp="1"/>
          </p:cNvSpPr>
          <p:nvPr>
            <p:ph type="pic" idx="2"/>
          </p:nvPr>
        </p:nvSpPr>
        <p:spPr>
          <a:xfrm>
            <a:off x="6921608" y="1562100"/>
            <a:ext cx="4267200" cy="4267200"/>
          </a:xfrm>
          <a:prstGeom prst="ellipse">
            <a:avLst/>
          </a:prstGeom>
          <a:noFill/>
          <a:ln>
            <a:noFill/>
          </a:ln>
        </p:spPr>
      </p:sp>
    </p:spTree>
    <p:extLst>
      <p:ext uri="{BB962C8B-B14F-4D97-AF65-F5344CB8AC3E}">
        <p14:creationId xmlns:p14="http://schemas.microsoft.com/office/powerpoint/2010/main" val="293581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3"/>
        <p:cNvGrpSpPr/>
        <p:nvPr/>
      </p:nvGrpSpPr>
      <p:grpSpPr>
        <a:xfrm>
          <a:off x="0" y="0"/>
          <a:ext cx="0" cy="0"/>
          <a:chOff x="0" y="0"/>
          <a:chExt cx="0" cy="0"/>
        </a:xfrm>
      </p:grpSpPr>
      <p:cxnSp>
        <p:nvCxnSpPr>
          <p:cNvPr id="94" name="Google Shape;94;p8"/>
          <p:cNvCxnSpPr>
            <a:stCxn id="95" idx="4"/>
            <a:endCxn id="96" idx="4"/>
          </p:cNvCxnSpPr>
          <p:nvPr/>
        </p:nvCxnSpPr>
        <p:spPr>
          <a:xfrm flipH="1">
            <a:off x="689300" y="2896233"/>
            <a:ext cx="528400" cy="1246400"/>
          </a:xfrm>
          <a:prstGeom prst="straightConnector1">
            <a:avLst/>
          </a:prstGeom>
          <a:noFill/>
          <a:ln w="19050" cap="flat" cmpd="sng">
            <a:solidFill>
              <a:schemeClr val="lt1"/>
            </a:solidFill>
            <a:prstDash val="solid"/>
            <a:round/>
            <a:headEnd type="none" w="med" len="med"/>
            <a:tailEnd type="none" w="med" len="med"/>
          </a:ln>
        </p:spPr>
      </p:cxnSp>
      <p:sp>
        <p:nvSpPr>
          <p:cNvPr id="95" name="Google Shape;95;p8"/>
          <p:cNvSpPr/>
          <p:nvPr/>
        </p:nvSpPr>
        <p:spPr>
          <a:xfrm>
            <a:off x="838300" y="2137433"/>
            <a:ext cx="758800" cy="7588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7" name="Google Shape;97;p8"/>
          <p:cNvGrpSpPr/>
          <p:nvPr/>
        </p:nvGrpSpPr>
        <p:grpSpPr>
          <a:xfrm rot="10800000">
            <a:off x="-733399" y="-1537216"/>
            <a:ext cx="13153433" cy="9259333"/>
            <a:chOff x="-806800" y="-626600"/>
            <a:chExt cx="9865075" cy="6944500"/>
          </a:xfrm>
        </p:grpSpPr>
        <p:grpSp>
          <p:nvGrpSpPr>
            <p:cNvPr id="98" name="Google Shape;98;p8"/>
            <p:cNvGrpSpPr/>
            <p:nvPr/>
          </p:nvGrpSpPr>
          <p:grpSpPr>
            <a:xfrm>
              <a:off x="-806800" y="-626600"/>
              <a:ext cx="9865075" cy="6944500"/>
              <a:chOff x="-806800" y="-626600"/>
              <a:chExt cx="9865075" cy="6944500"/>
            </a:xfrm>
          </p:grpSpPr>
          <p:sp>
            <p:nvSpPr>
              <p:cNvPr id="96" name="Google Shape;96;p8"/>
              <p:cNvSpPr/>
              <p:nvPr/>
            </p:nvSpPr>
            <p:spPr>
              <a:xfrm>
                <a:off x="7029475" y="134275"/>
                <a:ext cx="1923600" cy="1923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a:off x="4572000" y="-626600"/>
                <a:ext cx="1161600" cy="1161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a:off x="7222275" y="4481900"/>
                <a:ext cx="1836000" cy="18360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a:off x="-806800" y="-107525"/>
                <a:ext cx="1521900" cy="15219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02" name="Google Shape;102;p8"/>
              <p:cNvCxnSpPr>
                <a:stCxn id="99" idx="7"/>
                <a:endCxn id="96" idx="2"/>
              </p:cNvCxnSpPr>
              <p:nvPr/>
            </p:nvCxnSpPr>
            <p:spPr>
              <a:xfrm>
                <a:off x="5563488" y="-456488"/>
                <a:ext cx="1466100" cy="1552500"/>
              </a:xfrm>
              <a:prstGeom prst="straightConnector1">
                <a:avLst/>
              </a:prstGeom>
              <a:noFill/>
              <a:ln w="19050" cap="flat" cmpd="sng">
                <a:solidFill>
                  <a:schemeClr val="lt1"/>
                </a:solidFill>
                <a:prstDash val="solid"/>
                <a:round/>
                <a:headEnd type="none" w="med" len="med"/>
                <a:tailEnd type="none" w="med" len="med"/>
              </a:ln>
            </p:spPr>
          </p:cxnSp>
          <p:cxnSp>
            <p:nvCxnSpPr>
              <p:cNvPr id="103" name="Google Shape;103;p8"/>
              <p:cNvCxnSpPr>
                <a:stCxn id="95" idx="6"/>
                <a:endCxn id="100" idx="6"/>
              </p:cNvCxnSpPr>
              <p:nvPr/>
            </p:nvCxnSpPr>
            <p:spPr>
              <a:xfrm>
                <a:off x="7310400" y="3277363"/>
                <a:ext cx="1747800" cy="2122500"/>
              </a:xfrm>
              <a:prstGeom prst="straightConnector1">
                <a:avLst/>
              </a:prstGeom>
              <a:noFill/>
              <a:ln w="19050" cap="flat" cmpd="sng">
                <a:solidFill>
                  <a:schemeClr val="lt1"/>
                </a:solidFill>
                <a:prstDash val="solid"/>
                <a:round/>
                <a:headEnd type="none" w="med" len="med"/>
                <a:tailEnd type="none" w="med" len="med"/>
              </a:ln>
            </p:spPr>
          </p:cxnSp>
        </p:grpSp>
        <p:cxnSp>
          <p:nvCxnSpPr>
            <p:cNvPr id="104" name="Google Shape;104;p8"/>
            <p:cNvCxnSpPr>
              <a:stCxn id="101" idx="6"/>
              <a:endCxn id="99" idx="2"/>
            </p:cNvCxnSpPr>
            <p:nvPr/>
          </p:nvCxnSpPr>
          <p:spPr>
            <a:xfrm rot="10800000" flipH="1">
              <a:off x="715100" y="-45875"/>
              <a:ext cx="3856800" cy="699300"/>
            </a:xfrm>
            <a:prstGeom prst="straightConnector1">
              <a:avLst/>
            </a:prstGeom>
            <a:noFill/>
            <a:ln w="19050" cap="flat" cmpd="sng">
              <a:solidFill>
                <a:schemeClr val="lt1"/>
              </a:solidFill>
              <a:prstDash val="solid"/>
              <a:round/>
              <a:headEnd type="none" w="med" len="med"/>
              <a:tailEnd type="none" w="med" len="med"/>
            </a:ln>
          </p:spPr>
        </p:cxnSp>
      </p:grpSp>
      <p:pic>
        <p:nvPicPr>
          <p:cNvPr id="105" name="Google Shape;105;p8"/>
          <p:cNvPicPr preferRelativeResize="0"/>
          <p:nvPr/>
        </p:nvPicPr>
        <p:blipFill>
          <a:blip r:embed="rId2">
            <a:alphaModFix amt="11000"/>
          </a:blip>
          <a:stretch>
            <a:fillRect/>
          </a:stretch>
        </p:blipFill>
        <p:spPr>
          <a:xfrm>
            <a:off x="1" y="-15"/>
            <a:ext cx="12192004" cy="6858001"/>
          </a:xfrm>
          <a:prstGeom prst="rect">
            <a:avLst/>
          </a:prstGeom>
          <a:noFill/>
          <a:ln>
            <a:noFill/>
          </a:ln>
        </p:spPr>
      </p:pic>
      <p:sp>
        <p:nvSpPr>
          <p:cNvPr id="106" name="Google Shape;106;p8"/>
          <p:cNvSpPr txBox="1">
            <a:spLocks noGrp="1"/>
          </p:cNvSpPr>
          <p:nvPr>
            <p:ph type="title"/>
          </p:nvPr>
        </p:nvSpPr>
        <p:spPr>
          <a:xfrm>
            <a:off x="1850800" y="1549400"/>
            <a:ext cx="8490400" cy="375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12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r>
              <a:rPr lang="en-US"/>
              <a:t>Click to edit Master title style</a:t>
            </a:r>
            <a:endParaRPr/>
          </a:p>
        </p:txBody>
      </p:sp>
    </p:spTree>
    <p:extLst>
      <p:ext uri="{BB962C8B-B14F-4D97-AF65-F5344CB8AC3E}">
        <p14:creationId xmlns:p14="http://schemas.microsoft.com/office/powerpoint/2010/main" val="154802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07"/>
        <p:cNvGrpSpPr/>
        <p:nvPr/>
      </p:nvGrpSpPr>
      <p:grpSpPr>
        <a:xfrm>
          <a:off x="0" y="0"/>
          <a:ext cx="0" cy="0"/>
          <a:chOff x="0" y="0"/>
          <a:chExt cx="0" cy="0"/>
        </a:xfrm>
      </p:grpSpPr>
      <p:grpSp>
        <p:nvGrpSpPr>
          <p:cNvPr id="108" name="Google Shape;108;p9"/>
          <p:cNvGrpSpPr/>
          <p:nvPr/>
        </p:nvGrpSpPr>
        <p:grpSpPr>
          <a:xfrm>
            <a:off x="705767" y="-787333"/>
            <a:ext cx="12603267" cy="8432633"/>
            <a:chOff x="21875" y="-626600"/>
            <a:chExt cx="9452450" cy="6324475"/>
          </a:xfrm>
        </p:grpSpPr>
        <p:grpSp>
          <p:nvGrpSpPr>
            <p:cNvPr id="109" name="Google Shape;109;p9"/>
            <p:cNvGrpSpPr/>
            <p:nvPr/>
          </p:nvGrpSpPr>
          <p:grpSpPr>
            <a:xfrm>
              <a:off x="21875" y="-626600"/>
              <a:ext cx="9452450" cy="6324475"/>
              <a:chOff x="21875" y="-626600"/>
              <a:chExt cx="9452450" cy="6324475"/>
            </a:xfrm>
          </p:grpSpPr>
          <p:sp>
            <p:nvSpPr>
              <p:cNvPr id="110" name="Google Shape;110;p9"/>
              <p:cNvSpPr/>
              <p:nvPr/>
            </p:nvSpPr>
            <p:spPr>
              <a:xfrm>
                <a:off x="7550725" y="-195050"/>
                <a:ext cx="1923600" cy="1923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9"/>
              <p:cNvSpPr/>
              <p:nvPr/>
            </p:nvSpPr>
            <p:spPr>
              <a:xfrm>
                <a:off x="4572000" y="-626600"/>
                <a:ext cx="1161600" cy="1161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9"/>
              <p:cNvSpPr/>
              <p:nvPr/>
            </p:nvSpPr>
            <p:spPr>
              <a:xfrm>
                <a:off x="6907975" y="4651475"/>
                <a:ext cx="1046400" cy="1046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9"/>
              <p:cNvSpPr/>
              <p:nvPr/>
            </p:nvSpPr>
            <p:spPr>
              <a:xfrm>
                <a:off x="21875" y="-244550"/>
                <a:ext cx="804300" cy="7992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14" name="Google Shape;114;p9"/>
              <p:cNvCxnSpPr>
                <a:stCxn id="111" idx="7"/>
                <a:endCxn id="110" idx="2"/>
              </p:cNvCxnSpPr>
              <p:nvPr/>
            </p:nvCxnSpPr>
            <p:spPr>
              <a:xfrm>
                <a:off x="5563488" y="-456488"/>
                <a:ext cx="1987200" cy="1223100"/>
              </a:xfrm>
              <a:prstGeom prst="straightConnector1">
                <a:avLst/>
              </a:prstGeom>
              <a:noFill/>
              <a:ln w="19050" cap="flat" cmpd="sng">
                <a:solidFill>
                  <a:schemeClr val="lt1"/>
                </a:solidFill>
                <a:prstDash val="solid"/>
                <a:round/>
                <a:headEnd type="none" w="med" len="med"/>
                <a:tailEnd type="none" w="med" len="med"/>
              </a:ln>
            </p:spPr>
          </p:cxnSp>
          <p:cxnSp>
            <p:nvCxnSpPr>
              <p:cNvPr id="115" name="Google Shape;115;p9"/>
              <p:cNvCxnSpPr>
                <a:stCxn id="110" idx="4"/>
                <a:endCxn id="112" idx="7"/>
              </p:cNvCxnSpPr>
              <p:nvPr/>
            </p:nvCxnSpPr>
            <p:spPr>
              <a:xfrm flipH="1">
                <a:off x="7801225" y="1728550"/>
                <a:ext cx="711300" cy="3076200"/>
              </a:xfrm>
              <a:prstGeom prst="straightConnector1">
                <a:avLst/>
              </a:prstGeom>
              <a:noFill/>
              <a:ln w="19050" cap="flat" cmpd="sng">
                <a:solidFill>
                  <a:schemeClr val="lt1"/>
                </a:solidFill>
                <a:prstDash val="solid"/>
                <a:round/>
                <a:headEnd type="none" w="med" len="med"/>
                <a:tailEnd type="none" w="med" len="med"/>
              </a:ln>
            </p:spPr>
          </p:cxnSp>
        </p:grpSp>
        <p:cxnSp>
          <p:nvCxnSpPr>
            <p:cNvPr id="116" name="Google Shape;116;p9"/>
            <p:cNvCxnSpPr>
              <a:stCxn id="113" idx="6"/>
              <a:endCxn id="111" idx="2"/>
            </p:cNvCxnSpPr>
            <p:nvPr/>
          </p:nvCxnSpPr>
          <p:spPr>
            <a:xfrm rot="10800000" flipH="1">
              <a:off x="826175" y="-45950"/>
              <a:ext cx="3745800" cy="201000"/>
            </a:xfrm>
            <a:prstGeom prst="straightConnector1">
              <a:avLst/>
            </a:prstGeom>
            <a:noFill/>
            <a:ln w="19050" cap="flat" cmpd="sng">
              <a:solidFill>
                <a:schemeClr val="lt1"/>
              </a:solidFill>
              <a:prstDash val="solid"/>
              <a:round/>
              <a:headEnd type="none" w="med" len="med"/>
              <a:tailEnd type="none" w="med" len="med"/>
            </a:ln>
          </p:spPr>
        </p:cxnSp>
      </p:grpSp>
      <p:sp>
        <p:nvSpPr>
          <p:cNvPr id="117" name="Google Shape;117;p9"/>
          <p:cNvSpPr txBox="1">
            <a:spLocks noGrp="1"/>
          </p:cNvSpPr>
          <p:nvPr>
            <p:ph type="title"/>
          </p:nvPr>
        </p:nvSpPr>
        <p:spPr>
          <a:xfrm>
            <a:off x="5626348" y="1721967"/>
            <a:ext cx="5612000" cy="112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118" name="Google Shape;118;p9"/>
          <p:cNvSpPr txBox="1">
            <a:spLocks noGrp="1"/>
          </p:cNvSpPr>
          <p:nvPr>
            <p:ph type="subTitle" idx="1"/>
          </p:nvPr>
        </p:nvSpPr>
        <p:spPr>
          <a:xfrm>
            <a:off x="5626452" y="2846033"/>
            <a:ext cx="5612000" cy="229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pic>
        <p:nvPicPr>
          <p:cNvPr id="119" name="Google Shape;119;p9"/>
          <p:cNvPicPr preferRelativeResize="0"/>
          <p:nvPr/>
        </p:nvPicPr>
        <p:blipFill>
          <a:blip r:embed="rId2">
            <a:alphaModFix amt="11000"/>
          </a:blip>
          <a:stretch>
            <a:fillRect/>
          </a:stretch>
        </p:blipFill>
        <p:spPr>
          <a:xfrm>
            <a:off x="1" y="1"/>
            <a:ext cx="12192004" cy="6858001"/>
          </a:xfrm>
          <a:prstGeom prst="rect">
            <a:avLst/>
          </a:prstGeom>
          <a:noFill/>
          <a:ln>
            <a:noFill/>
          </a:ln>
        </p:spPr>
      </p:pic>
      <p:sp>
        <p:nvSpPr>
          <p:cNvPr id="120" name="Google Shape;120;p9"/>
          <p:cNvSpPr>
            <a:spLocks noGrp="1"/>
          </p:cNvSpPr>
          <p:nvPr>
            <p:ph type="pic" idx="2"/>
          </p:nvPr>
        </p:nvSpPr>
        <p:spPr>
          <a:xfrm>
            <a:off x="953475" y="1295400"/>
            <a:ext cx="4267200" cy="4267200"/>
          </a:xfrm>
          <a:prstGeom prst="ellipse">
            <a:avLst/>
          </a:prstGeom>
          <a:noFill/>
          <a:ln>
            <a:noFill/>
          </a:ln>
        </p:spPr>
      </p:sp>
    </p:spTree>
    <p:extLst>
      <p:ext uri="{BB962C8B-B14F-4D97-AF65-F5344CB8AC3E}">
        <p14:creationId xmlns:p14="http://schemas.microsoft.com/office/powerpoint/2010/main" val="132583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1"/>
        <p:cNvGrpSpPr/>
        <p:nvPr/>
      </p:nvGrpSpPr>
      <p:grpSpPr>
        <a:xfrm>
          <a:off x="0" y="0"/>
          <a:ext cx="0" cy="0"/>
          <a:chOff x="0" y="0"/>
          <a:chExt cx="0" cy="0"/>
        </a:xfrm>
      </p:grpSpPr>
      <p:pic>
        <p:nvPicPr>
          <p:cNvPr id="122" name="Google Shape;122;p10"/>
          <p:cNvPicPr preferRelativeResize="0"/>
          <p:nvPr/>
        </p:nvPicPr>
        <p:blipFill>
          <a:blip r:embed="rId2">
            <a:alphaModFix amt="11000"/>
          </a:blip>
          <a:stretch>
            <a:fillRect/>
          </a:stretch>
        </p:blipFill>
        <p:spPr>
          <a:xfrm>
            <a:off x="1" y="1"/>
            <a:ext cx="12192004" cy="6858001"/>
          </a:xfrm>
          <a:prstGeom prst="rect">
            <a:avLst/>
          </a:prstGeom>
          <a:noFill/>
          <a:ln>
            <a:noFill/>
          </a:ln>
        </p:spPr>
      </p:pic>
      <p:sp>
        <p:nvSpPr>
          <p:cNvPr id="123" name="Google Shape;123;p10"/>
          <p:cNvSpPr txBox="1">
            <a:spLocks noGrp="1"/>
          </p:cNvSpPr>
          <p:nvPr>
            <p:ph type="title"/>
          </p:nvPr>
        </p:nvSpPr>
        <p:spPr>
          <a:xfrm>
            <a:off x="7958333" y="1110467"/>
            <a:ext cx="3453200" cy="166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500"/>
              <a:buNone/>
              <a:defRPr sz="3333">
                <a:solidFill>
                  <a:schemeClr val="dk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sp>
        <p:nvSpPr>
          <p:cNvPr id="124" name="Google Shape;124;p10"/>
          <p:cNvSpPr/>
          <p:nvPr/>
        </p:nvSpPr>
        <p:spPr>
          <a:xfrm>
            <a:off x="0" y="-5800"/>
            <a:ext cx="12192000" cy="6869600"/>
          </a:xfrm>
          <a:prstGeom prst="rect">
            <a:avLst/>
          </a:prstGeom>
          <a:solidFill>
            <a:srgbClr val="53B8A9">
              <a:alpha val="41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56587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26" Type="http://schemas.openxmlformats.org/officeDocument/2006/relationships/slideLayout" Target="../slideLayouts/slideLayout26.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34" Type="http://schemas.openxmlformats.org/officeDocument/2006/relationships/theme" Target="../theme/theme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slideLayout" Target="../slideLayouts/slideLayout25.xml" /><Relationship Id="rId33" Type="http://schemas.openxmlformats.org/officeDocument/2006/relationships/slideLayout" Target="../slideLayouts/slideLayout33.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29" Type="http://schemas.openxmlformats.org/officeDocument/2006/relationships/slideLayout" Target="../slideLayouts/slideLayout29.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32" Type="http://schemas.openxmlformats.org/officeDocument/2006/relationships/slideLayout" Target="../slideLayouts/slideLayout32.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28" Type="http://schemas.openxmlformats.org/officeDocument/2006/relationships/slideLayout" Target="../slideLayouts/slideLayout28.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31" Type="http://schemas.openxmlformats.org/officeDocument/2006/relationships/slideLayout" Target="../slideLayouts/slideLayout3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 Id="rId27" Type="http://schemas.openxmlformats.org/officeDocument/2006/relationships/slideLayout" Target="../slideLayouts/slideLayout27.xml" /><Relationship Id="rId30" Type="http://schemas.openxmlformats.org/officeDocument/2006/relationships/slideLayout" Target="../slideLayouts/slideLayout30.xml" /></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 /><Relationship Id="rId2" Type="http://schemas.openxmlformats.org/officeDocument/2006/relationships/slideLayout" Target="../slideLayouts/slideLayout35.xml" /><Relationship Id="rId1" Type="http://schemas.openxmlformats.org/officeDocument/2006/relationships/slideLayout" Target="../slideLayouts/slideLayout34.xml" /></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 /><Relationship Id="rId2" Type="http://schemas.openxmlformats.org/officeDocument/2006/relationships/slideLayout" Target="../slideLayouts/slideLayout37.xml" /><Relationship Id="rId1" Type="http://schemas.openxmlformats.org/officeDocument/2006/relationships/slideLayout" Target="../slideLayouts/slideLayout36.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53B8A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3467" y="593367"/>
            <a:ext cx="10285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Alata"/>
              <a:buNone/>
              <a:defRPr sz="3500">
                <a:solidFill>
                  <a:schemeClr val="lt1"/>
                </a:solidFill>
                <a:latin typeface="Alata"/>
                <a:ea typeface="Alata"/>
                <a:cs typeface="Alata"/>
                <a:sym typeface="Alat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3467" y="1536633"/>
            <a:ext cx="102852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1pPr>
            <a:lvl2pPr marL="914400" lvl="1"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2pPr>
            <a:lvl3pPr marL="1371600" lvl="2"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3pPr>
            <a:lvl4pPr marL="1828800" lvl="3"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4pPr>
            <a:lvl5pPr marL="2286000" lvl="4"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5pPr>
            <a:lvl6pPr marL="2743200" lvl="5"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6pPr>
            <a:lvl7pPr marL="3200400" lvl="6"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7pPr>
            <a:lvl8pPr marL="3657600" lvl="7"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8pPr>
            <a:lvl9pPr marL="4114800" lvl="8"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9pPr>
          </a:lstStyle>
          <a:p>
            <a:endParaRPr/>
          </a:p>
        </p:txBody>
      </p:sp>
    </p:spTree>
    <p:extLst>
      <p:ext uri="{BB962C8B-B14F-4D97-AF65-F5344CB8AC3E}">
        <p14:creationId xmlns:p14="http://schemas.microsoft.com/office/powerpoint/2010/main" val="3030105653"/>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435"/>
        <p:cNvGrpSpPr/>
        <p:nvPr/>
      </p:nvGrpSpPr>
      <p:grpSpPr>
        <a:xfrm>
          <a:off x="0" y="0"/>
          <a:ext cx="0" cy="0"/>
          <a:chOff x="0" y="0"/>
          <a:chExt cx="0" cy="0"/>
        </a:xfrm>
      </p:grpSpPr>
      <p:sp>
        <p:nvSpPr>
          <p:cNvPr id="436" name="Google Shape;436;p32"/>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37" name="Google Shape;437;p32"/>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965999013"/>
      </p:ext>
    </p:extLst>
  </p:cSld>
  <p:clrMap bg1="lt1" tx1="dk1" bg2="dk2" tx2="lt2" accent1="accent1" accent2="accent2" accent3="accent3" accent4="accent4" accent5="accent5" accent6="accent6" hlink="hlink" folHlink="folHlink"/>
  <p:sldLayoutIdLst>
    <p:sldLayoutId id="2147483696" r:id="rId1"/>
    <p:sldLayoutId id="2147483697" r:id="rId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441"/>
        <p:cNvGrpSpPr/>
        <p:nvPr/>
      </p:nvGrpSpPr>
      <p:grpSpPr>
        <a:xfrm>
          <a:off x="0" y="0"/>
          <a:ext cx="0" cy="0"/>
          <a:chOff x="0" y="0"/>
          <a:chExt cx="0" cy="0"/>
        </a:xfrm>
      </p:grpSpPr>
      <p:sp>
        <p:nvSpPr>
          <p:cNvPr id="442" name="Google Shape;442;p35"/>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443" name="Google Shape;443;p35"/>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122172200"/>
      </p:ext>
    </p:extLst>
  </p:cSld>
  <p:clrMap bg1="lt1" tx1="dk1" bg2="dk2" tx2="lt2" accent1="accent1" accent2="accent2" accent3="accent3" accent4="accent4" accent5="accent5" accent6="accent6" hlink="hlink" folHlink="folHlink"/>
  <p:sldLayoutIdLst>
    <p:sldLayoutId id="2147483699" r:id="rId1"/>
    <p:sldLayoutId id="2147483700" r:id="rId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32.xml" /></Relationships>
</file>

<file path=ppt/slides/_rels/slide11.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png" /><Relationship Id="rId1" Type="http://schemas.openxmlformats.org/officeDocument/2006/relationships/slideLayout" Target="../slideLayouts/slideLayout32.xml" /></Relationships>
</file>

<file path=ppt/slides/_rels/slide12.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32.xml" /></Relationships>
</file>

<file path=ppt/slides/_rels/slide13.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33.xml" /></Relationships>
</file>

<file path=ppt/slides/_rels/slide14.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3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 /></Relationships>
</file>

<file path=ppt/slides/_rels/slide16.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hyperlink" Target="file:///upload.wikimedia.org/wikipedia/commons/c/c0/Epididymis-KDS.jpg" TargetMode="External" /><Relationship Id="rId1" Type="http://schemas.openxmlformats.org/officeDocument/2006/relationships/slideLayout" Target="../slideLayouts/slideLayout11.xml" /></Relationships>
</file>

<file path=ppt/slides/_rels/slide17.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3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xml" /><Relationship Id="rId1" Type="http://schemas.openxmlformats.org/officeDocument/2006/relationships/slideLayout" Target="../slideLayouts/slideLayout3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23.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33.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5.xml.rels><?xml version="1.0" encoding="UTF-8" standalone="yes"?>
<Relationships xmlns="http://schemas.openxmlformats.org/package/2006/relationships"><Relationship Id="rId2" Type="http://schemas.openxmlformats.org/officeDocument/2006/relationships/image" Target="../media/image20.jpg" /><Relationship Id="rId1" Type="http://schemas.openxmlformats.org/officeDocument/2006/relationships/slideLayout" Target="../slideLayouts/slideLayout3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 /></Relationships>
</file>

<file path=ppt/slides/_rels/slide28.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33.xml" /></Relationships>
</file>

<file path=ppt/slides/_rels/slide29.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33.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 /></Relationships>
</file>

<file path=ppt/slides/_rels/slide30.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32.xml" /></Relationships>
</file>

<file path=ppt/slides/_rels/slide31.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32.xml" /></Relationships>
</file>

<file path=ppt/slides/_rels/slide32.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3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4.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3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6.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7.png" /><Relationship Id="rId1" Type="http://schemas.openxmlformats.org/officeDocument/2006/relationships/slideLayout" Target="../slideLayouts/slideLayout33.xml" /></Relationships>
</file>

<file path=ppt/slides/_rels/slide37.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32.xml" /></Relationships>
</file>

<file path=ppt/slides/_rels/slide38.xml.rels><?xml version="1.0" encoding="UTF-8" standalone="yes"?>
<Relationships xmlns="http://schemas.openxmlformats.org/package/2006/relationships"><Relationship Id="rId3" Type="http://schemas.openxmlformats.org/officeDocument/2006/relationships/image" Target="../media/image31.png" /><Relationship Id="rId2" Type="http://schemas.openxmlformats.org/officeDocument/2006/relationships/image" Target="../media/image30.jpeg" /><Relationship Id="rId1" Type="http://schemas.openxmlformats.org/officeDocument/2006/relationships/slideLayout" Target="../slideLayouts/slideLayout32.xml" /></Relationships>
</file>

<file path=ppt/slides/_rels/slide39.xml.rels><?xml version="1.0" encoding="UTF-8" standalone="yes"?>
<Relationships xmlns="http://schemas.openxmlformats.org/package/2006/relationships"><Relationship Id="rId3" Type="http://schemas.openxmlformats.org/officeDocument/2006/relationships/image" Target="../media/image33.gif" /><Relationship Id="rId2" Type="http://schemas.openxmlformats.org/officeDocument/2006/relationships/image" Target="../media/image32.gif" /><Relationship Id="rId1" Type="http://schemas.openxmlformats.org/officeDocument/2006/relationships/slideLayout" Target="../slideLayouts/slideLayout33.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1.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33.xml" /></Relationships>
</file>

<file path=ppt/slides/_rels/slide42.xml.rels><?xml version="1.0" encoding="UTF-8" standalone="yes"?>
<Relationships xmlns="http://schemas.openxmlformats.org/package/2006/relationships"><Relationship Id="rId2" Type="http://schemas.openxmlformats.org/officeDocument/2006/relationships/image" Target="../media/image35.png" /><Relationship Id="rId1" Type="http://schemas.openxmlformats.org/officeDocument/2006/relationships/slideLayout" Target="../slideLayouts/slideLayout33.xml" /></Relationships>
</file>

<file path=ppt/slides/_rels/slide43.xml.rels><?xml version="1.0" encoding="UTF-8" standalone="yes"?>
<Relationships xmlns="http://schemas.openxmlformats.org/package/2006/relationships"><Relationship Id="rId3" Type="http://schemas.openxmlformats.org/officeDocument/2006/relationships/image" Target="../media/image37.png" /><Relationship Id="rId2" Type="http://schemas.openxmlformats.org/officeDocument/2006/relationships/image" Target="../media/image36.png" /><Relationship Id="rId1" Type="http://schemas.openxmlformats.org/officeDocument/2006/relationships/slideLayout" Target="../slideLayouts/slideLayout33.xml" /><Relationship Id="rId4" Type="http://schemas.openxmlformats.org/officeDocument/2006/relationships/image" Target="../media/image38.png" /></Relationships>
</file>

<file path=ppt/slides/_rels/slide44.xml.rels><?xml version="1.0" encoding="UTF-8" standalone="yes"?>
<Relationships xmlns="http://schemas.openxmlformats.org/package/2006/relationships"><Relationship Id="rId3" Type="http://schemas.openxmlformats.org/officeDocument/2006/relationships/image" Target="../media/image40.png" /><Relationship Id="rId2" Type="http://schemas.openxmlformats.org/officeDocument/2006/relationships/image" Target="../media/image39.png" /><Relationship Id="rId1" Type="http://schemas.openxmlformats.org/officeDocument/2006/relationships/slideLayout" Target="../slideLayouts/slideLayout32.xml" /></Relationships>
</file>

<file path=ppt/slides/_rels/slide45.xml.rels><?xml version="1.0" encoding="UTF-8" standalone="yes"?>
<Relationships xmlns="http://schemas.openxmlformats.org/package/2006/relationships"><Relationship Id="rId2" Type="http://schemas.openxmlformats.org/officeDocument/2006/relationships/image" Target="../media/image41.png" /><Relationship Id="rId1" Type="http://schemas.openxmlformats.org/officeDocument/2006/relationships/slideLayout" Target="../slideLayouts/slideLayout32.xm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32.xml" /></Relationships>
</file>

<file path=ppt/slides/_rels/slide6.xml.rels><?xml version="1.0" encoding="UTF-8" standalone="yes"?>
<Relationships xmlns="http://schemas.openxmlformats.org/package/2006/relationships"><Relationship Id="rId2" Type="http://schemas.openxmlformats.org/officeDocument/2006/relationships/image" Target="../media/image4.gif" /><Relationship Id="rId1" Type="http://schemas.openxmlformats.org/officeDocument/2006/relationships/slideLayout" Target="../slideLayouts/slideLayout32.xml" /></Relationships>
</file>

<file path=ppt/slides/_rels/slide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32.xml" /></Relationships>
</file>

<file path=ppt/slides/_rels/slide8.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32.xml" /></Relationships>
</file>

<file path=ppt/slides/_rels/slide9.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3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382272D2-D77D-DFB8-4355-B8E93B6909DC}"/>
              </a:ext>
            </a:extLst>
          </p:cNvPr>
          <p:cNvSpPr>
            <a:spLocks noGrp="1"/>
          </p:cNvSpPr>
          <p:nvPr>
            <p:ph type="subTitle" idx="1"/>
          </p:nvPr>
        </p:nvSpPr>
        <p:spPr/>
        <p:txBody>
          <a:bodyPr/>
          <a:lstStyle/>
          <a:p>
            <a:endParaRPr lang="en-US"/>
          </a:p>
        </p:txBody>
      </p:sp>
      <p:sp>
        <p:nvSpPr>
          <p:cNvPr id="2" name="Title 1">
            <a:extLst>
              <a:ext uri="{FF2B5EF4-FFF2-40B4-BE49-F238E27FC236}">
                <a16:creationId xmlns:a16="http://schemas.microsoft.com/office/drawing/2014/main" id="{3256E9DE-D362-434C-8D9C-DC0708EB8101}"/>
              </a:ext>
            </a:extLst>
          </p:cNvPr>
          <p:cNvSpPr>
            <a:spLocks noGrp="1"/>
          </p:cNvSpPr>
          <p:nvPr>
            <p:ph type="title" idx="4"/>
          </p:nvPr>
        </p:nvSpPr>
        <p:spPr/>
        <p:txBody>
          <a:bodyPr wrap="square" anchor="t">
            <a:normAutofit/>
          </a:bodyPr>
          <a:lstStyle/>
          <a:p>
            <a:r>
              <a:rPr lang="en-US"/>
              <a:t>Benign Scrotal Pathologies</a:t>
            </a:r>
          </a:p>
        </p:txBody>
      </p:sp>
      <p:sp>
        <p:nvSpPr>
          <p:cNvPr id="7" name="TextBox 6">
            <a:extLst>
              <a:ext uri="{FF2B5EF4-FFF2-40B4-BE49-F238E27FC236}">
                <a16:creationId xmlns:a16="http://schemas.microsoft.com/office/drawing/2014/main" id="{A97C1DED-D546-4F6C-3C9B-05EE88C9B1F7}"/>
              </a:ext>
            </a:extLst>
          </p:cNvPr>
          <p:cNvSpPr txBox="1"/>
          <p:nvPr/>
        </p:nvSpPr>
        <p:spPr>
          <a:xfrm>
            <a:off x="3048000" y="3244334"/>
            <a:ext cx="6096000" cy="307777"/>
          </a:xfrm>
          <a:prstGeom prst="rect">
            <a:avLst/>
          </a:prstGeom>
          <a:noFill/>
        </p:spPr>
        <p:txBody>
          <a:bodyPr wrap="square">
            <a:spAutoFit/>
          </a:bodyPr>
          <a:lstStyle/>
          <a:p>
            <a:pPr>
              <a:spcAft>
                <a:spcPts val="600"/>
              </a:spcAft>
            </a:pPr>
            <a:r>
              <a:rPr lang="en-US" b="0" dirty="0">
                <a:effectLst/>
              </a:rPr>
              <a:t> </a:t>
            </a:r>
            <a:endParaRPr lang="en-US"/>
          </a:p>
        </p:txBody>
      </p:sp>
    </p:spTree>
    <p:extLst>
      <p:ext uri="{BB962C8B-B14F-4D97-AF65-F5344CB8AC3E}">
        <p14:creationId xmlns:p14="http://schemas.microsoft.com/office/powerpoint/2010/main" val="2719090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B0607-9694-0FB3-50F7-91F78D2C28C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D31AFD9-51A6-36D8-CDA4-354043E7D341}"/>
              </a:ext>
            </a:extLst>
          </p:cNvPr>
          <p:cNvSpPr>
            <a:spLocks noGrp="1"/>
          </p:cNvSpPr>
          <p:nvPr>
            <p:ph type="body" sz="half" idx="1"/>
          </p:nvPr>
        </p:nvSpPr>
        <p:spPr/>
        <p:txBody>
          <a:bodyPr/>
          <a:lstStyle/>
          <a:p>
            <a:endParaRPr lang="en-US"/>
          </a:p>
        </p:txBody>
      </p:sp>
      <p:sp>
        <p:nvSpPr>
          <p:cNvPr id="4" name="Content Placeholder 3">
            <a:extLst>
              <a:ext uri="{FF2B5EF4-FFF2-40B4-BE49-F238E27FC236}">
                <a16:creationId xmlns:a16="http://schemas.microsoft.com/office/drawing/2014/main" id="{37335FA1-0E92-4DCE-DF5B-E3A62DFF4E61}"/>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BD809D14-904A-BCB4-B5EA-B26F8E492D95}"/>
              </a:ext>
            </a:extLst>
          </p:cNvPr>
          <p:cNvPicPr>
            <a:picLocks noChangeAspect="1"/>
          </p:cNvPicPr>
          <p:nvPr/>
        </p:nvPicPr>
        <p:blipFill>
          <a:blip r:embed="rId2"/>
          <a:stretch>
            <a:fillRect/>
          </a:stretch>
        </p:blipFill>
        <p:spPr>
          <a:xfrm>
            <a:off x="0" y="1673"/>
            <a:ext cx="6146800" cy="3455888"/>
          </a:xfrm>
          <a:prstGeom prst="rect">
            <a:avLst/>
          </a:prstGeom>
        </p:spPr>
      </p:pic>
      <p:cxnSp>
        <p:nvCxnSpPr>
          <p:cNvPr id="8" name="Connector: Elbow 7">
            <a:extLst>
              <a:ext uri="{FF2B5EF4-FFF2-40B4-BE49-F238E27FC236}">
                <a16:creationId xmlns:a16="http://schemas.microsoft.com/office/drawing/2014/main" id="{A837C326-EC5A-9CAE-A581-5974B5451968}"/>
              </a:ext>
            </a:extLst>
          </p:cNvPr>
          <p:cNvCxnSpPr/>
          <p:nvPr/>
        </p:nvCxnSpPr>
        <p:spPr>
          <a:xfrm>
            <a:off x="2452255" y="3429000"/>
            <a:ext cx="3643745" cy="1378527"/>
          </a:xfrm>
          <a:prstGeom prst="bentConnector3">
            <a:avLst/>
          </a:prstGeom>
          <a:ln>
            <a:tailEnd type="triangle"/>
          </a:ln>
        </p:spPr>
        <p:style>
          <a:lnRef idx="3">
            <a:schemeClr val="dk1"/>
          </a:lnRef>
          <a:fillRef idx="0">
            <a:schemeClr val="dk1"/>
          </a:fillRef>
          <a:effectRef idx="2">
            <a:schemeClr val="dk1"/>
          </a:effectRef>
          <a:fontRef idx="minor">
            <a:schemeClr val="tx1"/>
          </a:fontRef>
        </p:style>
      </p:cxnSp>
      <p:pic>
        <p:nvPicPr>
          <p:cNvPr id="10" name="Picture 9">
            <a:extLst>
              <a:ext uri="{FF2B5EF4-FFF2-40B4-BE49-F238E27FC236}">
                <a16:creationId xmlns:a16="http://schemas.microsoft.com/office/drawing/2014/main" id="{62275E2A-E24D-78E9-6E28-5374A4FC171B}"/>
              </a:ext>
            </a:extLst>
          </p:cNvPr>
          <p:cNvPicPr>
            <a:picLocks noChangeAspect="1"/>
          </p:cNvPicPr>
          <p:nvPr/>
        </p:nvPicPr>
        <p:blipFill>
          <a:blip r:embed="rId3"/>
          <a:stretch>
            <a:fillRect/>
          </a:stretch>
        </p:blipFill>
        <p:spPr>
          <a:xfrm>
            <a:off x="6096000" y="3429000"/>
            <a:ext cx="6095999" cy="3427326"/>
          </a:xfrm>
          <a:prstGeom prst="rect">
            <a:avLst/>
          </a:prstGeom>
        </p:spPr>
      </p:pic>
    </p:spTree>
    <p:extLst>
      <p:ext uri="{BB962C8B-B14F-4D97-AF65-F5344CB8AC3E}">
        <p14:creationId xmlns:p14="http://schemas.microsoft.com/office/powerpoint/2010/main" val="894150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3F38F-AC8B-43E1-B521-4185BBAA30F8}"/>
              </a:ext>
            </a:extLst>
          </p:cNvPr>
          <p:cNvSpPr>
            <a:spLocks noGrp="1"/>
          </p:cNvSpPr>
          <p:nvPr>
            <p:ph type="title"/>
          </p:nvPr>
        </p:nvSpPr>
        <p:spPr/>
        <p:txBody>
          <a:bodyPr wrap="square" anchor="t">
            <a:normAutofit/>
          </a:bodyPr>
          <a:lstStyle/>
          <a:p>
            <a:r>
              <a:rPr lang="en-US"/>
              <a:t>Management</a:t>
            </a:r>
          </a:p>
        </p:txBody>
      </p:sp>
      <p:sp>
        <p:nvSpPr>
          <p:cNvPr id="3" name="Content Placeholder 2">
            <a:extLst>
              <a:ext uri="{FF2B5EF4-FFF2-40B4-BE49-F238E27FC236}">
                <a16:creationId xmlns:a16="http://schemas.microsoft.com/office/drawing/2014/main" id="{519115DF-91D4-42C2-A8B6-7D390FC0BD46}"/>
              </a:ext>
            </a:extLst>
          </p:cNvPr>
          <p:cNvSpPr>
            <a:spLocks noGrp="1"/>
          </p:cNvSpPr>
          <p:nvPr>
            <p:ph type="body" sz="half" idx="1"/>
          </p:nvPr>
        </p:nvSpPr>
        <p:spPr/>
        <p:txBody>
          <a:bodyPr wrap="square" anchor="t">
            <a:normAutofit/>
          </a:bodyPr>
          <a:lstStyle/>
          <a:p>
            <a:pPr>
              <a:lnSpc>
                <a:spcPct val="90000"/>
              </a:lnSpc>
              <a:spcAft>
                <a:spcPts val="600"/>
              </a:spcAft>
            </a:pPr>
            <a:r>
              <a:rPr lang="en-US"/>
              <a:t>Management decision is </a:t>
            </a:r>
            <a:r>
              <a:rPr lang="en-US" b="1"/>
              <a:t>heavily dependent on time</a:t>
            </a:r>
            <a:r>
              <a:rPr lang="en-US"/>
              <a:t> of intervention.</a:t>
            </a:r>
          </a:p>
          <a:p>
            <a:pPr>
              <a:lnSpc>
                <a:spcPct val="90000"/>
              </a:lnSpc>
              <a:spcAft>
                <a:spcPts val="600"/>
              </a:spcAft>
            </a:pPr>
            <a:r>
              <a:rPr lang="en-US"/>
              <a:t>Intervention within 4-8 hours (</a:t>
            </a:r>
            <a:r>
              <a:rPr lang="en-US" b="1"/>
              <a:t>golden 6 hours</a:t>
            </a:r>
            <a:r>
              <a:rPr lang="en-US"/>
              <a:t>) usually results in </a:t>
            </a:r>
            <a:r>
              <a:rPr lang="en-US" b="1"/>
              <a:t>90 – 100%</a:t>
            </a:r>
            <a:r>
              <a:rPr lang="en-US"/>
              <a:t> salvage rate. Intervention </a:t>
            </a:r>
            <a:r>
              <a:rPr lang="en-US" b="1"/>
              <a:t>after 24 hours </a:t>
            </a:r>
            <a:r>
              <a:rPr lang="en-US"/>
              <a:t>results in </a:t>
            </a:r>
            <a:r>
              <a:rPr lang="en-US" b="1"/>
              <a:t>0% </a:t>
            </a:r>
            <a:r>
              <a:rPr lang="en-US"/>
              <a:t>salvage rate</a:t>
            </a:r>
          </a:p>
          <a:p>
            <a:pPr>
              <a:lnSpc>
                <a:spcPct val="90000"/>
              </a:lnSpc>
              <a:spcAft>
                <a:spcPts val="600"/>
              </a:spcAft>
            </a:pPr>
            <a:r>
              <a:rPr lang="en-US"/>
              <a:t>If the testicle is </a:t>
            </a:r>
            <a:r>
              <a:rPr lang="en-US" b="1"/>
              <a:t>viable</a:t>
            </a:r>
            <a:r>
              <a:rPr lang="en-US"/>
              <a:t>, then it should be </a:t>
            </a:r>
            <a:r>
              <a:rPr lang="en-US" b="1"/>
              <a:t>untwisted</a:t>
            </a:r>
            <a:r>
              <a:rPr lang="en-US"/>
              <a:t> and </a:t>
            </a:r>
            <a:r>
              <a:rPr lang="en-US" b="1"/>
              <a:t>bilateral orchidopexy </a:t>
            </a:r>
            <a:r>
              <a:rPr lang="en-US"/>
              <a:t>should be performed.</a:t>
            </a:r>
          </a:p>
          <a:p>
            <a:pPr>
              <a:lnSpc>
                <a:spcPct val="90000"/>
              </a:lnSpc>
              <a:spcAft>
                <a:spcPts val="600"/>
              </a:spcAft>
            </a:pPr>
            <a:r>
              <a:rPr lang="en-US"/>
              <a:t>If the testicle is necrotic, then </a:t>
            </a:r>
            <a:r>
              <a:rPr lang="en-US" b="1"/>
              <a:t>orchiectomy</a:t>
            </a:r>
            <a:r>
              <a:rPr lang="en-US"/>
              <a:t> and </a:t>
            </a:r>
            <a:r>
              <a:rPr lang="en-US" b="1"/>
              <a:t>orchidopexy</a:t>
            </a:r>
            <a:r>
              <a:rPr lang="en-US"/>
              <a:t> of the other testicle should be performed.</a:t>
            </a:r>
          </a:p>
          <a:p>
            <a:pPr>
              <a:lnSpc>
                <a:spcPct val="90000"/>
              </a:lnSpc>
              <a:spcAft>
                <a:spcPts val="600"/>
              </a:spcAft>
            </a:pPr>
            <a:r>
              <a:rPr lang="en-US"/>
              <a:t>The surgical approach is through the scrotum.</a:t>
            </a:r>
          </a:p>
          <a:p>
            <a:pPr>
              <a:lnSpc>
                <a:spcPct val="90000"/>
              </a:lnSpc>
              <a:spcAft>
                <a:spcPts val="600"/>
              </a:spcAft>
            </a:pPr>
            <a:r>
              <a:rPr lang="en-US"/>
              <a:t>If surgical intervention is not possible, then manual detorsion should be attempted followed by referral.</a:t>
            </a:r>
          </a:p>
        </p:txBody>
      </p:sp>
      <p:pic>
        <p:nvPicPr>
          <p:cNvPr id="5" name="Picture 4" descr="A blood on a white cloth&#10;&#10;Description automatically generated">
            <a:extLst>
              <a:ext uri="{FF2B5EF4-FFF2-40B4-BE49-F238E27FC236}">
                <a16:creationId xmlns:a16="http://schemas.microsoft.com/office/drawing/2014/main" id="{DB307FC0-0367-458A-A8F3-F0EB34AC024B}"/>
              </a:ext>
            </a:extLst>
          </p:cNvPr>
          <p:cNvPicPr>
            <a:picLocks noChangeAspect="1"/>
          </p:cNvPicPr>
          <p:nvPr/>
        </p:nvPicPr>
        <p:blipFill rotWithShape="1">
          <a:blip r:embed="rId2"/>
          <a:srcRect l="15430" r="8151" b="-1"/>
          <a:stretch/>
        </p:blipFill>
        <p:spPr>
          <a:xfrm>
            <a:off x="7883602" y="0"/>
            <a:ext cx="4308398" cy="4876800"/>
          </a:xfrm>
          <a:prstGeom prst="rect">
            <a:avLst/>
          </a:prstGeom>
          <a:noFill/>
        </p:spPr>
      </p:pic>
      <p:pic>
        <p:nvPicPr>
          <p:cNvPr id="8" name="Picture 7">
            <a:extLst>
              <a:ext uri="{FF2B5EF4-FFF2-40B4-BE49-F238E27FC236}">
                <a16:creationId xmlns:a16="http://schemas.microsoft.com/office/drawing/2014/main" id="{E328F88F-9160-233B-806D-22B129584C70}"/>
              </a:ext>
            </a:extLst>
          </p:cNvPr>
          <p:cNvPicPr>
            <a:picLocks noChangeAspect="1"/>
          </p:cNvPicPr>
          <p:nvPr/>
        </p:nvPicPr>
        <p:blipFill rotWithShape="1">
          <a:blip r:embed="rId3"/>
          <a:srcRect l="41818" t="53941" r="8901" b="11093"/>
          <a:stretch/>
        </p:blipFill>
        <p:spPr>
          <a:xfrm>
            <a:off x="6183745" y="4461164"/>
            <a:ext cx="6008255" cy="2396836"/>
          </a:xfrm>
          <a:prstGeom prst="rect">
            <a:avLst/>
          </a:prstGeom>
        </p:spPr>
      </p:pic>
    </p:spTree>
    <p:extLst>
      <p:ext uri="{BB962C8B-B14F-4D97-AF65-F5344CB8AC3E}">
        <p14:creationId xmlns:p14="http://schemas.microsoft.com/office/powerpoint/2010/main" val="3029241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18B28-DFF6-48FE-8045-849E57E4C6C8}"/>
              </a:ext>
            </a:extLst>
          </p:cNvPr>
          <p:cNvSpPr>
            <a:spLocks noGrp="1"/>
          </p:cNvSpPr>
          <p:nvPr>
            <p:ph type="title"/>
          </p:nvPr>
        </p:nvSpPr>
        <p:spPr/>
        <p:txBody>
          <a:bodyPr wrap="square" anchor="t">
            <a:normAutofit/>
          </a:bodyPr>
          <a:lstStyle/>
          <a:p>
            <a:r>
              <a:rPr lang="en-US"/>
              <a:t>Imaging:</a:t>
            </a:r>
          </a:p>
        </p:txBody>
      </p:sp>
      <p:sp>
        <p:nvSpPr>
          <p:cNvPr id="3" name="Content Placeholder 2">
            <a:extLst>
              <a:ext uri="{FF2B5EF4-FFF2-40B4-BE49-F238E27FC236}">
                <a16:creationId xmlns:a16="http://schemas.microsoft.com/office/drawing/2014/main" id="{D34507CC-3F05-423D-93BB-62DCC8724DAD}"/>
              </a:ext>
            </a:extLst>
          </p:cNvPr>
          <p:cNvSpPr>
            <a:spLocks noGrp="1"/>
          </p:cNvSpPr>
          <p:nvPr>
            <p:ph type="body" sz="half" idx="1"/>
          </p:nvPr>
        </p:nvSpPr>
        <p:spPr/>
        <p:txBody>
          <a:bodyPr wrap="square" anchor="t">
            <a:normAutofit/>
          </a:bodyPr>
          <a:lstStyle/>
          <a:p>
            <a:pPr>
              <a:spcAft>
                <a:spcPts val="600"/>
              </a:spcAft>
            </a:pPr>
            <a:r>
              <a:rPr lang="en-US" b="0" i="0" dirty="0">
                <a:effectLst/>
              </a:rPr>
              <a:t>Scrotal </a:t>
            </a:r>
            <a:r>
              <a:rPr lang="en-US" b="1" i="0" dirty="0">
                <a:effectLst/>
              </a:rPr>
              <a:t>Doppler</a:t>
            </a:r>
            <a:r>
              <a:rPr lang="en-US" b="0" i="0" dirty="0">
                <a:effectLst/>
              </a:rPr>
              <a:t> ultrasonography is the imaging study </a:t>
            </a:r>
            <a:r>
              <a:rPr lang="en-US" b="1" i="0" dirty="0">
                <a:effectLst/>
              </a:rPr>
              <a:t>of choice</a:t>
            </a:r>
            <a:endParaRPr lang="en-US" dirty="0"/>
          </a:p>
          <a:p>
            <a:pPr>
              <a:spcAft>
                <a:spcPts val="600"/>
              </a:spcAft>
            </a:pPr>
            <a:r>
              <a:rPr lang="en-US" dirty="0"/>
              <a:t>I</a:t>
            </a:r>
            <a:r>
              <a:rPr lang="en-US" b="0" i="0" dirty="0">
                <a:effectLst/>
              </a:rPr>
              <a:t>ntervention </a:t>
            </a:r>
            <a:r>
              <a:rPr lang="en-US" i="0" dirty="0">
                <a:effectLst/>
              </a:rPr>
              <a:t>should not be delayed </a:t>
            </a:r>
            <a:r>
              <a:rPr lang="en-US" b="0" i="0" dirty="0">
                <a:effectLst/>
              </a:rPr>
              <a:t>to perform this study in suspected cases.</a:t>
            </a:r>
          </a:p>
          <a:p>
            <a:pPr>
              <a:spcAft>
                <a:spcPts val="600"/>
              </a:spcAft>
            </a:pPr>
            <a:endParaRPr lang="en-US" dirty="0"/>
          </a:p>
          <a:p>
            <a:pPr>
              <a:spcAft>
                <a:spcPts val="600"/>
              </a:spcAft>
            </a:pPr>
            <a:r>
              <a:rPr lang="en-US" dirty="0"/>
              <a:t>The study shows </a:t>
            </a:r>
            <a:r>
              <a:rPr lang="en-US" b="1" dirty="0"/>
              <a:t>decreased flow</a:t>
            </a:r>
            <a:r>
              <a:rPr lang="en-US" dirty="0"/>
              <a:t> in the affected testicle.</a:t>
            </a:r>
          </a:p>
        </p:txBody>
      </p:sp>
      <p:pic>
        <p:nvPicPr>
          <p:cNvPr id="5" name="Picture 4">
            <a:extLst>
              <a:ext uri="{FF2B5EF4-FFF2-40B4-BE49-F238E27FC236}">
                <a16:creationId xmlns:a16="http://schemas.microsoft.com/office/drawing/2014/main" id="{E03843F3-2F01-4FB1-98DF-473D6C7DEBEE}"/>
              </a:ext>
            </a:extLst>
          </p:cNvPr>
          <p:cNvPicPr>
            <a:picLocks noChangeAspect="1"/>
          </p:cNvPicPr>
          <p:nvPr/>
        </p:nvPicPr>
        <p:blipFill>
          <a:blip r:embed="rId2"/>
          <a:stretch>
            <a:fillRect/>
          </a:stretch>
        </p:blipFill>
        <p:spPr>
          <a:xfrm>
            <a:off x="7049198" y="0"/>
            <a:ext cx="4985783" cy="3726873"/>
          </a:xfrm>
          <a:prstGeom prst="rect">
            <a:avLst/>
          </a:prstGeom>
          <a:noFill/>
        </p:spPr>
      </p:pic>
      <p:pic>
        <p:nvPicPr>
          <p:cNvPr id="6" name="Picture 5">
            <a:extLst>
              <a:ext uri="{FF2B5EF4-FFF2-40B4-BE49-F238E27FC236}">
                <a16:creationId xmlns:a16="http://schemas.microsoft.com/office/drawing/2014/main" id="{4E683CF0-8CCB-58FE-4EE4-F53D24FE7FFB}"/>
              </a:ext>
            </a:extLst>
          </p:cNvPr>
          <p:cNvPicPr>
            <a:picLocks noChangeAspect="1"/>
          </p:cNvPicPr>
          <p:nvPr/>
        </p:nvPicPr>
        <p:blipFill rotWithShape="1">
          <a:blip r:embed="rId3"/>
          <a:srcRect l="22614" t="9249" r="13863"/>
          <a:stretch/>
        </p:blipFill>
        <p:spPr>
          <a:xfrm>
            <a:off x="7518400" y="3401291"/>
            <a:ext cx="4516581" cy="3627772"/>
          </a:xfrm>
          <a:prstGeom prst="rect">
            <a:avLst/>
          </a:prstGeom>
        </p:spPr>
      </p:pic>
    </p:spTree>
    <p:extLst>
      <p:ext uri="{BB962C8B-B14F-4D97-AF65-F5344CB8AC3E}">
        <p14:creationId xmlns:p14="http://schemas.microsoft.com/office/powerpoint/2010/main" val="1433320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211B-366B-47E9-A60E-099741169B2B}"/>
              </a:ext>
            </a:extLst>
          </p:cNvPr>
          <p:cNvSpPr>
            <a:spLocks noGrp="1"/>
          </p:cNvSpPr>
          <p:nvPr>
            <p:ph type="title"/>
          </p:nvPr>
        </p:nvSpPr>
        <p:spPr/>
        <p:txBody>
          <a:bodyPr/>
          <a:lstStyle/>
          <a:p>
            <a:r>
              <a:rPr lang="en-US"/>
              <a:t>TWIST score</a:t>
            </a:r>
            <a:endParaRPr lang="en-US" dirty="0"/>
          </a:p>
        </p:txBody>
      </p:sp>
      <p:graphicFrame>
        <p:nvGraphicFramePr>
          <p:cNvPr id="5" name="Table 5">
            <a:extLst>
              <a:ext uri="{FF2B5EF4-FFF2-40B4-BE49-F238E27FC236}">
                <a16:creationId xmlns:a16="http://schemas.microsoft.com/office/drawing/2014/main" id="{271CBD62-D15A-4D83-90D9-CCCF1B0866E8}"/>
              </a:ext>
            </a:extLst>
          </p:cNvPr>
          <p:cNvGraphicFramePr>
            <a:graphicFrameLocks noGrp="1"/>
          </p:cNvGraphicFramePr>
          <p:nvPr>
            <p:ph idx="1"/>
            <p:extLst>
              <p:ext uri="{D42A27DB-BD31-4B8C-83A1-F6EECF244321}">
                <p14:modId xmlns:p14="http://schemas.microsoft.com/office/powerpoint/2010/main" val="98016743"/>
              </p:ext>
            </p:extLst>
          </p:nvPr>
        </p:nvGraphicFramePr>
        <p:xfrm>
          <a:off x="270641" y="2057400"/>
          <a:ext cx="4742794" cy="2824990"/>
        </p:xfrm>
        <a:graphic>
          <a:graphicData uri="http://schemas.openxmlformats.org/drawingml/2006/table">
            <a:tbl>
              <a:tblPr firstRow="1" bandRow="1">
                <a:tableStyleId>{5C22544A-7EE6-4342-B048-85BDC9FD1C3A}</a:tableStyleId>
              </a:tblPr>
              <a:tblGrid>
                <a:gridCol w="2371397">
                  <a:extLst>
                    <a:ext uri="{9D8B030D-6E8A-4147-A177-3AD203B41FA5}">
                      <a16:colId xmlns:a16="http://schemas.microsoft.com/office/drawing/2014/main" val="386862138"/>
                    </a:ext>
                  </a:extLst>
                </a:gridCol>
                <a:gridCol w="2371397">
                  <a:extLst>
                    <a:ext uri="{9D8B030D-6E8A-4147-A177-3AD203B41FA5}">
                      <a16:colId xmlns:a16="http://schemas.microsoft.com/office/drawing/2014/main" val="424832199"/>
                    </a:ext>
                  </a:extLst>
                </a:gridCol>
              </a:tblGrid>
              <a:tr h="346057">
                <a:tc>
                  <a:txBody>
                    <a:bodyPr/>
                    <a:lstStyle/>
                    <a:p>
                      <a:r>
                        <a:rPr lang="en-US" dirty="0"/>
                        <a:t>Symptom / Sign</a:t>
                      </a:r>
                    </a:p>
                  </a:txBody>
                  <a:tcPr/>
                </a:tc>
                <a:tc>
                  <a:txBody>
                    <a:bodyPr/>
                    <a:lstStyle/>
                    <a:p>
                      <a:r>
                        <a:rPr lang="en-US" dirty="0"/>
                        <a:t>TWIST Points</a:t>
                      </a:r>
                    </a:p>
                  </a:txBody>
                  <a:tcPr/>
                </a:tc>
                <a:extLst>
                  <a:ext uri="{0D108BD9-81ED-4DB2-BD59-A6C34878D82A}">
                    <a16:rowId xmlns:a16="http://schemas.microsoft.com/office/drawing/2014/main" val="1258622780"/>
                  </a:ext>
                </a:extLst>
              </a:tr>
              <a:tr h="346057">
                <a:tc>
                  <a:txBody>
                    <a:bodyPr/>
                    <a:lstStyle/>
                    <a:p>
                      <a:r>
                        <a:rPr lang="en-US" dirty="0"/>
                        <a:t>Swelling</a:t>
                      </a:r>
                    </a:p>
                  </a:txBody>
                  <a:tcPr/>
                </a:tc>
                <a:tc>
                  <a:txBody>
                    <a:bodyPr/>
                    <a:lstStyle/>
                    <a:p>
                      <a:r>
                        <a:rPr lang="en-US" dirty="0"/>
                        <a:t>2</a:t>
                      </a:r>
                    </a:p>
                  </a:txBody>
                  <a:tcPr/>
                </a:tc>
                <a:extLst>
                  <a:ext uri="{0D108BD9-81ED-4DB2-BD59-A6C34878D82A}">
                    <a16:rowId xmlns:a16="http://schemas.microsoft.com/office/drawing/2014/main" val="1922553119"/>
                  </a:ext>
                </a:extLst>
              </a:tr>
              <a:tr h="346057">
                <a:tc>
                  <a:txBody>
                    <a:bodyPr/>
                    <a:lstStyle/>
                    <a:p>
                      <a:r>
                        <a:rPr lang="en-US" dirty="0"/>
                        <a:t>Hard testicle</a:t>
                      </a:r>
                    </a:p>
                  </a:txBody>
                  <a:tcPr/>
                </a:tc>
                <a:tc>
                  <a:txBody>
                    <a:bodyPr/>
                    <a:lstStyle/>
                    <a:p>
                      <a:r>
                        <a:rPr lang="en-US" dirty="0"/>
                        <a:t>2</a:t>
                      </a:r>
                    </a:p>
                  </a:txBody>
                  <a:tcPr/>
                </a:tc>
                <a:extLst>
                  <a:ext uri="{0D108BD9-81ED-4DB2-BD59-A6C34878D82A}">
                    <a16:rowId xmlns:a16="http://schemas.microsoft.com/office/drawing/2014/main" val="3679373200"/>
                  </a:ext>
                </a:extLst>
              </a:tr>
              <a:tr h="346057">
                <a:tc>
                  <a:txBody>
                    <a:bodyPr/>
                    <a:lstStyle/>
                    <a:p>
                      <a:r>
                        <a:rPr lang="en-US" dirty="0"/>
                        <a:t>Absent cremasteric reflex</a:t>
                      </a:r>
                    </a:p>
                  </a:txBody>
                  <a:tcPr/>
                </a:tc>
                <a:tc>
                  <a:txBody>
                    <a:bodyPr/>
                    <a:lstStyle/>
                    <a:p>
                      <a:r>
                        <a:rPr lang="en-US" dirty="0"/>
                        <a:t>1</a:t>
                      </a:r>
                    </a:p>
                  </a:txBody>
                  <a:tcPr/>
                </a:tc>
                <a:extLst>
                  <a:ext uri="{0D108BD9-81ED-4DB2-BD59-A6C34878D82A}">
                    <a16:rowId xmlns:a16="http://schemas.microsoft.com/office/drawing/2014/main" val="1625257559"/>
                  </a:ext>
                </a:extLst>
              </a:tr>
              <a:tr h="346057">
                <a:tc>
                  <a:txBody>
                    <a:bodyPr/>
                    <a:lstStyle/>
                    <a:p>
                      <a:r>
                        <a:rPr lang="en-US" dirty="0"/>
                        <a:t>Nausea and / or vomiting</a:t>
                      </a:r>
                    </a:p>
                  </a:txBody>
                  <a:tcPr/>
                </a:tc>
                <a:tc>
                  <a:txBody>
                    <a:bodyPr/>
                    <a:lstStyle/>
                    <a:p>
                      <a:r>
                        <a:rPr lang="en-US" dirty="0"/>
                        <a:t>1</a:t>
                      </a:r>
                    </a:p>
                  </a:txBody>
                  <a:tcPr/>
                </a:tc>
                <a:extLst>
                  <a:ext uri="{0D108BD9-81ED-4DB2-BD59-A6C34878D82A}">
                    <a16:rowId xmlns:a16="http://schemas.microsoft.com/office/drawing/2014/main" val="607848281"/>
                  </a:ext>
                </a:extLst>
              </a:tr>
              <a:tr h="346057">
                <a:tc>
                  <a:txBody>
                    <a:bodyPr/>
                    <a:lstStyle/>
                    <a:p>
                      <a:r>
                        <a:rPr lang="en-US" dirty="0"/>
                        <a:t>High-riding testicle</a:t>
                      </a:r>
                    </a:p>
                  </a:txBody>
                  <a:tcPr/>
                </a:tc>
                <a:tc>
                  <a:txBody>
                    <a:bodyPr/>
                    <a:lstStyle/>
                    <a:p>
                      <a:r>
                        <a:rPr lang="en-US" dirty="0"/>
                        <a:t>1</a:t>
                      </a:r>
                    </a:p>
                  </a:txBody>
                  <a:tcPr/>
                </a:tc>
                <a:extLst>
                  <a:ext uri="{0D108BD9-81ED-4DB2-BD59-A6C34878D82A}">
                    <a16:rowId xmlns:a16="http://schemas.microsoft.com/office/drawing/2014/main" val="1920800498"/>
                  </a:ext>
                </a:extLst>
              </a:tr>
            </a:tbl>
          </a:graphicData>
        </a:graphic>
      </p:graphicFrame>
      <p:pic>
        <p:nvPicPr>
          <p:cNvPr id="4" name="Picture 3">
            <a:extLst>
              <a:ext uri="{FF2B5EF4-FFF2-40B4-BE49-F238E27FC236}">
                <a16:creationId xmlns:a16="http://schemas.microsoft.com/office/drawing/2014/main" id="{BF55030B-F633-47F5-8068-D17BE8EC538A}"/>
              </a:ext>
            </a:extLst>
          </p:cNvPr>
          <p:cNvPicPr>
            <a:picLocks noChangeAspect="1"/>
          </p:cNvPicPr>
          <p:nvPr/>
        </p:nvPicPr>
        <p:blipFill>
          <a:blip r:embed="rId2"/>
          <a:stretch>
            <a:fillRect/>
          </a:stretch>
        </p:blipFill>
        <p:spPr>
          <a:xfrm>
            <a:off x="5292606" y="2241884"/>
            <a:ext cx="6819900" cy="4191000"/>
          </a:xfrm>
          <a:prstGeom prst="rect">
            <a:avLst/>
          </a:prstGeom>
        </p:spPr>
      </p:pic>
    </p:spTree>
    <p:extLst>
      <p:ext uri="{BB962C8B-B14F-4D97-AF65-F5344CB8AC3E}">
        <p14:creationId xmlns:p14="http://schemas.microsoft.com/office/powerpoint/2010/main" val="4048859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66370-329D-417C-88E2-D8A411F4D5F0}"/>
              </a:ext>
            </a:extLst>
          </p:cNvPr>
          <p:cNvSpPr>
            <a:spLocks noGrp="1"/>
          </p:cNvSpPr>
          <p:nvPr>
            <p:ph type="title"/>
          </p:nvPr>
        </p:nvSpPr>
        <p:spPr/>
        <p:txBody>
          <a:bodyPr wrap="square" anchor="t">
            <a:normAutofit/>
          </a:bodyPr>
          <a:lstStyle/>
          <a:p>
            <a:r>
              <a:rPr lang="en-US"/>
              <a:t>Epididymo-orchitis</a:t>
            </a:r>
          </a:p>
        </p:txBody>
      </p:sp>
      <p:sp>
        <p:nvSpPr>
          <p:cNvPr id="3" name="Content Placeholder 2">
            <a:extLst>
              <a:ext uri="{FF2B5EF4-FFF2-40B4-BE49-F238E27FC236}">
                <a16:creationId xmlns:a16="http://schemas.microsoft.com/office/drawing/2014/main" id="{820F15BC-E67A-4C97-8CE7-225E7E34A28C}"/>
              </a:ext>
            </a:extLst>
          </p:cNvPr>
          <p:cNvSpPr>
            <a:spLocks noGrp="1"/>
          </p:cNvSpPr>
          <p:nvPr>
            <p:ph type="body" sz="half" idx="1"/>
          </p:nvPr>
        </p:nvSpPr>
        <p:spPr/>
        <p:txBody>
          <a:bodyPr wrap="square" anchor="t">
            <a:normAutofit/>
          </a:bodyPr>
          <a:lstStyle/>
          <a:p>
            <a:pPr>
              <a:spcAft>
                <a:spcPts val="600"/>
              </a:spcAft>
            </a:pPr>
            <a:r>
              <a:rPr lang="en-US" err="1"/>
              <a:t>Epididymo</a:t>
            </a:r>
            <a:r>
              <a:rPr lang="en-US"/>
              <a:t>-orchitis is an </a:t>
            </a:r>
            <a:r>
              <a:rPr lang="en-US" b="1"/>
              <a:t>inflammation</a:t>
            </a:r>
            <a:r>
              <a:rPr lang="en-US"/>
              <a:t> of the epididymis and/or testicle.</a:t>
            </a:r>
          </a:p>
          <a:p>
            <a:pPr>
              <a:spcAft>
                <a:spcPts val="600"/>
              </a:spcAft>
            </a:pPr>
            <a:r>
              <a:rPr lang="en-US"/>
              <a:t>It is an </a:t>
            </a:r>
            <a:r>
              <a:rPr lang="en-US" b="1"/>
              <a:t>uncommon</a:t>
            </a:r>
            <a:r>
              <a:rPr lang="en-US"/>
              <a:t> disease with prevalence of 0.7%.</a:t>
            </a:r>
          </a:p>
          <a:p>
            <a:pPr>
              <a:spcAft>
                <a:spcPts val="600"/>
              </a:spcAft>
            </a:pPr>
            <a:r>
              <a:rPr lang="en-US"/>
              <a:t>It usually affects sexually active men (20 – 35) years old and </a:t>
            </a:r>
            <a:r>
              <a:rPr lang="en-US" b="1"/>
              <a:t>older men </a:t>
            </a:r>
            <a:r>
              <a:rPr lang="en-US"/>
              <a:t>(50 – 70) years old.</a:t>
            </a:r>
          </a:p>
          <a:p>
            <a:pPr>
              <a:spcAft>
                <a:spcPts val="600"/>
              </a:spcAft>
            </a:pPr>
            <a:r>
              <a:rPr lang="en-US"/>
              <a:t>It can be classified into acute, sub-acute, and chronic.</a:t>
            </a:r>
          </a:p>
        </p:txBody>
      </p:sp>
      <p:pic>
        <p:nvPicPr>
          <p:cNvPr id="4100" name="Picture 4" descr="Epididymitis &amp; Orchitis: Causes, Diagnosis &amp; Treatment">
            <a:extLst>
              <a:ext uri="{FF2B5EF4-FFF2-40B4-BE49-F238E27FC236}">
                <a16:creationId xmlns:a16="http://schemas.microsoft.com/office/drawing/2014/main" id="{C0E4172D-18E3-4BCF-BF99-0991F9E1C0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58" r="9341"/>
          <a:stretch/>
        </p:blipFill>
        <p:spPr bwMode="auto">
          <a:xfrm>
            <a:off x="6146800" y="1676400"/>
            <a:ext cx="5638800" cy="4876800"/>
          </a:xfrm>
          <a:prstGeom prst="rect">
            <a:avLst/>
          </a:prstGeom>
          <a:solidFill>
            <a:srgbClr val="FFFFFF"/>
          </a:solidFill>
        </p:spPr>
      </p:pic>
    </p:spTree>
    <p:extLst>
      <p:ext uri="{BB962C8B-B14F-4D97-AF65-F5344CB8AC3E}">
        <p14:creationId xmlns:p14="http://schemas.microsoft.com/office/powerpoint/2010/main" val="564478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8334338-D8CF-45E4-A365-B1D6DE690406}"/>
              </a:ext>
            </a:extLst>
          </p:cNvPr>
          <p:cNvSpPr>
            <a:spLocks noGrp="1" noChangeArrowheads="1"/>
          </p:cNvSpPr>
          <p:nvPr>
            <p:ph type="title"/>
          </p:nvPr>
        </p:nvSpPr>
        <p:spPr/>
        <p:txBody>
          <a:bodyPr wrap="square" anchor="t">
            <a:normAutofit/>
          </a:bodyPr>
          <a:lstStyle/>
          <a:p>
            <a:pPr eaLnBrk="1" hangingPunct="1"/>
            <a:r>
              <a:rPr lang="en-US" altLang="en-US"/>
              <a:t>Epididymis</a:t>
            </a:r>
          </a:p>
        </p:txBody>
      </p:sp>
      <p:sp>
        <p:nvSpPr>
          <p:cNvPr id="10243" name="Rectangle 3">
            <a:extLst>
              <a:ext uri="{FF2B5EF4-FFF2-40B4-BE49-F238E27FC236}">
                <a16:creationId xmlns:a16="http://schemas.microsoft.com/office/drawing/2014/main" id="{BDB1AB33-4E41-4BBE-9DD7-954564DE82A4}"/>
              </a:ext>
            </a:extLst>
          </p:cNvPr>
          <p:cNvSpPr>
            <a:spLocks noGrp="1" noChangeArrowheads="1"/>
          </p:cNvSpPr>
          <p:nvPr>
            <p:ph idx="1"/>
          </p:nvPr>
        </p:nvSpPr>
        <p:spPr/>
        <p:txBody>
          <a:bodyPr wrap="square" anchor="t">
            <a:normAutofit/>
          </a:bodyPr>
          <a:lstStyle/>
          <a:p>
            <a:pPr marL="365760" indent="-256032">
              <a:spcAft>
                <a:spcPts val="600"/>
              </a:spcAft>
              <a:buClr>
                <a:schemeClr val="accent3"/>
              </a:buClr>
              <a:buFont typeface="Wingdings 3"/>
              <a:buChar char=""/>
              <a:defRPr/>
            </a:pPr>
            <a:r>
              <a:rPr lang="en-US" dirty="0"/>
              <a:t>The </a:t>
            </a:r>
            <a:r>
              <a:rPr lang="en-US" dirty="0" err="1"/>
              <a:t>epididymis</a:t>
            </a:r>
            <a:r>
              <a:rPr lang="en-US" dirty="0"/>
              <a:t> is a much coiled tube nearly </a:t>
            </a:r>
            <a:r>
              <a:rPr lang="en-US" b="1" dirty="0"/>
              <a:t>6m</a:t>
            </a:r>
            <a:r>
              <a:rPr lang="en-US" dirty="0"/>
              <a:t> long, with the vas deferens lying on its medial side.</a:t>
            </a:r>
            <a:endParaRPr lang="en-US"/>
          </a:p>
          <a:p>
            <a:pPr marL="365760" indent="-256032">
              <a:spcAft>
                <a:spcPts val="600"/>
              </a:spcAft>
              <a:buClr>
                <a:schemeClr val="accent3"/>
              </a:buClr>
              <a:buFont typeface="Wingdings 3"/>
              <a:buChar char=""/>
              <a:defRPr/>
            </a:pPr>
            <a:endParaRPr lang="en-US"/>
          </a:p>
          <a:p>
            <a:pPr marL="365760" indent="-256032">
              <a:spcAft>
                <a:spcPts val="600"/>
              </a:spcAft>
              <a:buClr>
                <a:schemeClr val="accent3"/>
              </a:buClr>
              <a:buFont typeface="Wingdings 3"/>
              <a:buChar char=""/>
              <a:defRPr/>
            </a:pPr>
            <a:r>
              <a:rPr lang="en-US" dirty="0"/>
              <a:t>It lies on the </a:t>
            </a:r>
            <a:r>
              <a:rPr lang="en-US" dirty="0" err="1"/>
              <a:t>posteriolateral</a:t>
            </a:r>
            <a:r>
              <a:rPr lang="en-US" dirty="0"/>
              <a:t> aspect of the testes.</a:t>
            </a:r>
            <a:endParaRPr lang="en-US"/>
          </a:p>
          <a:p>
            <a:pPr marL="365760" indent="-256032">
              <a:spcAft>
                <a:spcPts val="600"/>
              </a:spcAft>
              <a:buClr>
                <a:schemeClr val="accent3"/>
              </a:buClr>
              <a:buFont typeface="Wingdings 3"/>
              <a:buChar char=""/>
              <a:defRPr/>
            </a:pPr>
            <a:endParaRPr lang="en-US"/>
          </a:p>
          <a:p>
            <a:pPr marL="365760" indent="-256032">
              <a:spcAft>
                <a:spcPts val="600"/>
              </a:spcAft>
              <a:buClr>
                <a:schemeClr val="accent3"/>
              </a:buClr>
              <a:buFont typeface="Wingdings 3"/>
              <a:buChar char=""/>
              <a:defRPr/>
            </a:pPr>
            <a:r>
              <a:rPr lang="en-US" dirty="0"/>
              <a:t>It has: head, body and tail. </a:t>
            </a:r>
            <a:endParaRPr lang="en-US"/>
          </a:p>
          <a:p>
            <a:pPr marL="365760" indent="-256032">
              <a:spcAft>
                <a:spcPts val="600"/>
              </a:spcAft>
              <a:buClr>
                <a:schemeClr val="accent3"/>
              </a:buClr>
              <a:buFont typeface="Wingdings 3"/>
              <a:buChar char=""/>
              <a:defRPr/>
            </a:pPr>
            <a:endParaRPr lang="ar-SA" b="1"/>
          </a:p>
          <a:p>
            <a:pPr marL="365760" indent="-256032">
              <a:spcAft>
                <a:spcPts val="600"/>
              </a:spcAft>
              <a:buClr>
                <a:schemeClr val="accent3"/>
              </a:buClr>
              <a:buFont typeface="Wingdings 3"/>
              <a:buChar char=""/>
              <a:defRPr/>
            </a:pPr>
            <a:r>
              <a:rPr lang="en-US" b="1" dirty="0"/>
              <a:t>Function</a:t>
            </a:r>
            <a:r>
              <a:rPr lang="ar-SA" dirty="0"/>
              <a:t>: </a:t>
            </a:r>
            <a:r>
              <a:rPr lang="en-US" dirty="0"/>
              <a:t>storage of spermatozoa and allows them to mature</a:t>
            </a:r>
            <a:r>
              <a:rPr lang="ar-SA" dirty="0"/>
              <a:t>; </a:t>
            </a:r>
            <a:r>
              <a:rPr lang="en-US" dirty="0"/>
              <a:t>absorption of fluid, and</a:t>
            </a:r>
            <a:r>
              <a:rPr lang="ar-SA" dirty="0"/>
              <a:t> </a:t>
            </a:r>
            <a:r>
              <a:rPr lang="en-US" dirty="0"/>
              <a:t>nourishment</a:t>
            </a:r>
            <a:r>
              <a:rPr lang="ar-SA" dirty="0"/>
              <a:t> </a:t>
            </a:r>
            <a:r>
              <a:rPr lang="en-US" dirty="0"/>
              <a:t>of the sperm</a:t>
            </a:r>
            <a:r>
              <a:rPr lang="ar-JO" dirty="0"/>
              <a:t> </a:t>
            </a:r>
            <a:endParaRPr lang="en-US"/>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le:Epididymis-KDS.jpg">
            <a:hlinkClick r:id="rId2"/>
            <a:extLst>
              <a:ext uri="{FF2B5EF4-FFF2-40B4-BE49-F238E27FC236}">
                <a16:creationId xmlns:a16="http://schemas.microsoft.com/office/drawing/2014/main" id="{80AE69FC-3DF1-423F-B837-AC2E6F480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143000"/>
            <a:ext cx="5181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2">
            <a:extLst>
              <a:ext uri="{FF2B5EF4-FFF2-40B4-BE49-F238E27FC236}">
                <a16:creationId xmlns:a16="http://schemas.microsoft.com/office/drawing/2014/main" id="{9ED71041-E476-4A25-A18F-54B7B3200C40}"/>
              </a:ext>
            </a:extLst>
          </p:cNvPr>
          <p:cNvSpPr txBox="1">
            <a:spLocks noChangeArrowheads="1"/>
          </p:cNvSpPr>
          <p:nvPr/>
        </p:nvSpPr>
        <p:spPr bwMode="auto">
          <a:xfrm>
            <a:off x="1933575" y="727075"/>
            <a:ext cx="2336800"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3800" dirty="0">
                <a:latin typeface="Arial" panose="020B0604020202020204" pitchFamily="34" charset="0"/>
              </a:rPr>
              <a:t>A : head </a:t>
            </a:r>
          </a:p>
          <a:p>
            <a:pPr eaLnBrk="1" hangingPunct="1"/>
            <a:r>
              <a:rPr lang="en-US" altLang="en-US" sz="3800" dirty="0">
                <a:latin typeface="Arial" panose="020B0604020202020204" pitchFamily="34" charset="0"/>
              </a:rPr>
              <a:t>B: body </a:t>
            </a:r>
          </a:p>
          <a:p>
            <a:pPr eaLnBrk="1" hangingPunct="1"/>
            <a:r>
              <a:rPr lang="en-US" altLang="en-US" sz="3800" dirty="0">
                <a:latin typeface="Arial" panose="020B0604020202020204" pitchFamily="34" charset="0"/>
              </a:rPr>
              <a:t>C: tail </a:t>
            </a:r>
          </a:p>
          <a:p>
            <a:pPr eaLnBrk="1" hangingPunct="1"/>
            <a:r>
              <a:rPr lang="en-US" altLang="en-US" sz="3800" dirty="0">
                <a:latin typeface="Arial" panose="020B0604020202020204" pitchFamily="34" charset="0"/>
              </a:rPr>
              <a:t>D : vas </a:t>
            </a:r>
            <a:r>
              <a:rPr lang="en-US" altLang="en-US" sz="3800" dirty="0" err="1">
                <a:latin typeface="Arial" panose="020B0604020202020204" pitchFamily="34" charset="0"/>
              </a:rPr>
              <a:t>deferens</a:t>
            </a:r>
            <a:r>
              <a:rPr lang="en-US" altLang="en-US" sz="3800" dirty="0">
                <a:latin typeface="Arial" panose="020B0604020202020204" pitchFamily="34" charset="0"/>
              </a:rPr>
              <a:t> </a:t>
            </a:r>
            <a:endParaRPr lang="ar-JO" altLang="en-US" sz="3800" dirty="0">
              <a:latin typeface="Arial" panose="020B0604020202020204" pitchFamily="34" charset="0"/>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46E6-7A09-4B52-B241-1B16570B1876}"/>
              </a:ext>
            </a:extLst>
          </p:cNvPr>
          <p:cNvSpPr>
            <a:spLocks noGrp="1"/>
          </p:cNvSpPr>
          <p:nvPr>
            <p:ph type="title"/>
          </p:nvPr>
        </p:nvSpPr>
        <p:spPr/>
        <p:txBody>
          <a:bodyPr wrap="square" anchor="t">
            <a:normAutofit/>
          </a:bodyPr>
          <a:lstStyle/>
          <a:p>
            <a:r>
              <a:rPr lang="en-US"/>
              <a:t>notes</a:t>
            </a:r>
          </a:p>
        </p:txBody>
      </p:sp>
      <p:sp>
        <p:nvSpPr>
          <p:cNvPr id="3" name="Content Placeholder 2">
            <a:extLst>
              <a:ext uri="{FF2B5EF4-FFF2-40B4-BE49-F238E27FC236}">
                <a16:creationId xmlns:a16="http://schemas.microsoft.com/office/drawing/2014/main" id="{8333F74B-9CC2-4A70-AA1A-F5A8273937CB}"/>
              </a:ext>
            </a:extLst>
          </p:cNvPr>
          <p:cNvSpPr>
            <a:spLocks noGrp="1"/>
          </p:cNvSpPr>
          <p:nvPr>
            <p:ph type="body" sz="half" idx="1"/>
          </p:nvPr>
        </p:nvSpPr>
        <p:spPr/>
        <p:txBody>
          <a:bodyPr wrap="square" anchor="t">
            <a:normAutofit/>
          </a:bodyPr>
          <a:lstStyle/>
          <a:p>
            <a:pPr>
              <a:spcAft>
                <a:spcPts val="600"/>
              </a:spcAft>
            </a:pPr>
            <a:r>
              <a:rPr lang="en-US" b="1"/>
              <a:t>Epididymitis</a:t>
            </a:r>
            <a:r>
              <a:rPr lang="en-US"/>
              <a:t> is </a:t>
            </a:r>
            <a:r>
              <a:rPr lang="en-US" b="1"/>
              <a:t>more common </a:t>
            </a:r>
            <a:r>
              <a:rPr lang="en-US"/>
              <a:t>than orchitis.</a:t>
            </a:r>
          </a:p>
          <a:p>
            <a:pPr>
              <a:spcAft>
                <a:spcPts val="600"/>
              </a:spcAft>
            </a:pPr>
            <a:endParaRPr lang="en-US"/>
          </a:p>
          <a:p>
            <a:pPr>
              <a:spcAft>
                <a:spcPts val="600"/>
              </a:spcAft>
            </a:pPr>
            <a:r>
              <a:rPr lang="en-US" b="1"/>
              <a:t>orchitis</a:t>
            </a:r>
            <a:r>
              <a:rPr lang="en-US"/>
              <a:t> occurs in </a:t>
            </a:r>
            <a:r>
              <a:rPr lang="en-US" b="1"/>
              <a:t>60%</a:t>
            </a:r>
            <a:r>
              <a:rPr lang="en-US"/>
              <a:t> of men diagnosed </a:t>
            </a:r>
            <a:r>
              <a:rPr lang="en-US" b="1"/>
              <a:t>with epididymitis</a:t>
            </a:r>
            <a:r>
              <a:rPr lang="en-US"/>
              <a:t>.</a:t>
            </a:r>
          </a:p>
          <a:p>
            <a:pPr>
              <a:spcAft>
                <a:spcPts val="600"/>
              </a:spcAft>
            </a:pPr>
            <a:endParaRPr lang="en-US"/>
          </a:p>
          <a:p>
            <a:pPr>
              <a:spcAft>
                <a:spcPts val="600"/>
              </a:spcAft>
            </a:pPr>
            <a:r>
              <a:rPr lang="en-US" b="1"/>
              <a:t>Isolated orchitis is rare </a:t>
            </a:r>
            <a:r>
              <a:rPr lang="en-US"/>
              <a:t>and is generally associated with mumps infection in prepubertal boys (13 years or younger).</a:t>
            </a:r>
          </a:p>
          <a:p>
            <a:pPr>
              <a:spcAft>
                <a:spcPts val="600"/>
              </a:spcAft>
            </a:pPr>
            <a:endParaRPr lang="en-US"/>
          </a:p>
        </p:txBody>
      </p:sp>
      <p:pic>
        <p:nvPicPr>
          <p:cNvPr id="5122" name="Picture 2" descr="Dr_muhthad - Epididymitis and Epididymo-orchitis... | Facebook">
            <a:extLst>
              <a:ext uri="{FF2B5EF4-FFF2-40B4-BE49-F238E27FC236}">
                <a16:creationId xmlns:a16="http://schemas.microsoft.com/office/drawing/2014/main" id="{7FAFB41D-0330-4FB1-83A3-E086E2EEB2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81" r="2620" b="1"/>
          <a:stretch/>
        </p:blipFill>
        <p:spPr bwMode="auto">
          <a:xfrm>
            <a:off x="7310256" y="1676400"/>
            <a:ext cx="3311888" cy="4876800"/>
          </a:xfrm>
          <a:prstGeom prst="rect">
            <a:avLst/>
          </a:prstGeom>
          <a:solidFill>
            <a:srgbClr val="FFFFFF"/>
          </a:solidFill>
        </p:spPr>
      </p:pic>
    </p:spTree>
    <p:extLst>
      <p:ext uri="{BB962C8B-B14F-4D97-AF65-F5344CB8AC3E}">
        <p14:creationId xmlns:p14="http://schemas.microsoft.com/office/powerpoint/2010/main" val="3967746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FE3BB4-1120-43A0-889A-03B7949F5D66}"/>
              </a:ext>
            </a:extLst>
          </p:cNvPr>
          <p:cNvSpPr>
            <a:spLocks noGrp="1"/>
          </p:cNvSpPr>
          <p:nvPr>
            <p:ph type="subTitle" idx="1"/>
          </p:nvPr>
        </p:nvSpPr>
        <p:spPr/>
        <p:txBody>
          <a:bodyPr wrap="square" anchor="t">
            <a:normAutofit/>
          </a:bodyPr>
          <a:lstStyle/>
          <a:p>
            <a:pPr>
              <a:lnSpc>
                <a:spcPct val="90000"/>
              </a:lnSpc>
              <a:spcAft>
                <a:spcPts val="600"/>
              </a:spcAft>
            </a:pPr>
            <a:r>
              <a:rPr lang="en-US" b="1"/>
              <a:t>Acute</a:t>
            </a:r>
            <a:r>
              <a:rPr lang="en-US"/>
              <a:t>: less than 6-week duration.</a:t>
            </a:r>
          </a:p>
          <a:p>
            <a:pPr>
              <a:lnSpc>
                <a:spcPct val="90000"/>
              </a:lnSpc>
              <a:spcAft>
                <a:spcPts val="600"/>
              </a:spcAft>
            </a:pPr>
            <a:endParaRPr lang="en-US"/>
          </a:p>
          <a:p>
            <a:pPr>
              <a:lnSpc>
                <a:spcPct val="90000"/>
              </a:lnSpc>
              <a:spcAft>
                <a:spcPts val="600"/>
              </a:spcAft>
            </a:pPr>
            <a:r>
              <a:rPr lang="en-US" b="1"/>
              <a:t>Sub-acute</a:t>
            </a:r>
            <a:r>
              <a:rPr lang="en-US"/>
              <a:t>: between 6 weeks and three months.</a:t>
            </a:r>
          </a:p>
          <a:p>
            <a:pPr>
              <a:lnSpc>
                <a:spcPct val="90000"/>
              </a:lnSpc>
              <a:spcAft>
                <a:spcPts val="600"/>
              </a:spcAft>
            </a:pPr>
            <a:endParaRPr lang="en-US"/>
          </a:p>
          <a:p>
            <a:pPr>
              <a:lnSpc>
                <a:spcPct val="90000"/>
              </a:lnSpc>
              <a:spcAft>
                <a:spcPts val="600"/>
              </a:spcAft>
            </a:pPr>
            <a:r>
              <a:rPr lang="en-US" b="1"/>
              <a:t>Chronic</a:t>
            </a:r>
            <a:r>
              <a:rPr lang="en-US"/>
              <a:t>: more than 3 months.</a:t>
            </a:r>
          </a:p>
        </p:txBody>
      </p:sp>
      <p:sp>
        <p:nvSpPr>
          <p:cNvPr id="2" name="Title 1">
            <a:extLst>
              <a:ext uri="{FF2B5EF4-FFF2-40B4-BE49-F238E27FC236}">
                <a16:creationId xmlns:a16="http://schemas.microsoft.com/office/drawing/2014/main" id="{336F2FE1-CD01-4A57-A442-F1BC29B8AA91}"/>
              </a:ext>
            </a:extLst>
          </p:cNvPr>
          <p:cNvSpPr>
            <a:spLocks noGrp="1"/>
          </p:cNvSpPr>
          <p:nvPr>
            <p:ph type="title"/>
          </p:nvPr>
        </p:nvSpPr>
        <p:spPr/>
        <p:txBody>
          <a:bodyPr wrap="square" anchor="b">
            <a:normAutofit/>
          </a:bodyPr>
          <a:lstStyle/>
          <a:p>
            <a:r>
              <a:rPr lang="en-US"/>
              <a:t>Classification:</a:t>
            </a:r>
          </a:p>
        </p:txBody>
      </p:sp>
    </p:spTree>
    <p:extLst>
      <p:ext uri="{BB962C8B-B14F-4D97-AF65-F5344CB8AC3E}">
        <p14:creationId xmlns:p14="http://schemas.microsoft.com/office/powerpoint/2010/main" val="3380492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457A4-32BD-4DFF-A5FD-16C27C4DA20C}"/>
              </a:ext>
            </a:extLst>
          </p:cNvPr>
          <p:cNvSpPr>
            <a:spLocks noGrp="1"/>
          </p:cNvSpPr>
          <p:nvPr>
            <p:ph type="title"/>
          </p:nvPr>
        </p:nvSpPr>
        <p:spPr>
          <a:xfrm>
            <a:off x="0" y="641311"/>
            <a:ext cx="13702144" cy="2244801"/>
          </a:xfrm>
        </p:spPr>
        <p:txBody>
          <a:bodyPr wrap="square" anchor="b">
            <a:noAutofit/>
          </a:bodyPr>
          <a:lstStyle/>
          <a:p>
            <a:pPr algn="l"/>
            <a:r>
              <a:rPr lang="en-US" sz="9600" dirty="0"/>
              <a:t>Pathophysiology</a:t>
            </a:r>
          </a:p>
        </p:txBody>
      </p:sp>
      <p:sp>
        <p:nvSpPr>
          <p:cNvPr id="3" name="Content Placeholder 2">
            <a:extLst>
              <a:ext uri="{FF2B5EF4-FFF2-40B4-BE49-F238E27FC236}">
                <a16:creationId xmlns:a16="http://schemas.microsoft.com/office/drawing/2014/main" id="{A6F460FE-1C25-4098-8282-FCBBF2AA517E}"/>
              </a:ext>
            </a:extLst>
          </p:cNvPr>
          <p:cNvSpPr>
            <a:spLocks noGrp="1"/>
          </p:cNvSpPr>
          <p:nvPr>
            <p:ph type="subTitle" idx="1"/>
          </p:nvPr>
        </p:nvSpPr>
        <p:spPr>
          <a:xfrm>
            <a:off x="0" y="2679777"/>
            <a:ext cx="13702144" cy="4580003"/>
          </a:xfrm>
        </p:spPr>
        <p:txBody>
          <a:bodyPr wrap="square" anchor="t">
            <a:normAutofit/>
          </a:bodyPr>
          <a:lstStyle/>
          <a:p>
            <a:pPr algn="l">
              <a:lnSpc>
                <a:spcPct val="90000"/>
              </a:lnSpc>
              <a:spcAft>
                <a:spcPts val="600"/>
              </a:spcAft>
            </a:pPr>
            <a:r>
              <a:rPr lang="en-US" sz="2400" b="1" dirty="0"/>
              <a:t>retrograde ascent </a:t>
            </a:r>
            <a:r>
              <a:rPr lang="en-US" sz="2400" dirty="0"/>
              <a:t>of pathogens is the usual route of infection.</a:t>
            </a:r>
          </a:p>
          <a:p>
            <a:pPr algn="l">
              <a:lnSpc>
                <a:spcPct val="90000"/>
              </a:lnSpc>
              <a:spcAft>
                <a:spcPts val="600"/>
              </a:spcAft>
            </a:pPr>
            <a:r>
              <a:rPr lang="en-US" sz="2400" b="1" dirty="0"/>
              <a:t>bacteria</a:t>
            </a:r>
            <a:r>
              <a:rPr lang="en-US" sz="2400" dirty="0"/>
              <a:t> are responsible for most cases.</a:t>
            </a:r>
          </a:p>
          <a:p>
            <a:pPr algn="l">
              <a:lnSpc>
                <a:spcPct val="90000"/>
              </a:lnSpc>
              <a:spcAft>
                <a:spcPts val="600"/>
              </a:spcAft>
            </a:pPr>
            <a:r>
              <a:rPr lang="en-US" sz="2400" dirty="0"/>
              <a:t>the type of bacteria varies with patient age.</a:t>
            </a:r>
          </a:p>
          <a:p>
            <a:pPr algn="l">
              <a:lnSpc>
                <a:spcPct val="90000"/>
              </a:lnSpc>
              <a:spcAft>
                <a:spcPts val="600"/>
              </a:spcAft>
            </a:pPr>
            <a:r>
              <a:rPr lang="en-US" sz="2400" dirty="0"/>
              <a:t>In 14 – 35 years old men, the most common cause is </a:t>
            </a:r>
            <a:r>
              <a:rPr lang="en-US" sz="2400" i="1" dirty="0"/>
              <a:t>Neisseria gonorrhoeae</a:t>
            </a:r>
            <a:r>
              <a:rPr lang="en-US" sz="2400" dirty="0"/>
              <a:t> or </a:t>
            </a:r>
            <a:r>
              <a:rPr lang="en-US" sz="2400" i="1" dirty="0"/>
              <a:t>Chlamydia trachomatis </a:t>
            </a:r>
            <a:r>
              <a:rPr lang="en-US" sz="2400" dirty="0"/>
              <a:t>infection. (USA)</a:t>
            </a:r>
          </a:p>
          <a:p>
            <a:pPr algn="l">
              <a:lnSpc>
                <a:spcPct val="90000"/>
              </a:lnSpc>
              <a:spcAft>
                <a:spcPts val="600"/>
              </a:spcAft>
            </a:pPr>
            <a:r>
              <a:rPr lang="en-US" sz="2400" dirty="0"/>
              <a:t>In cases of groups &lt;14 and &gt;35 the cause is common UTI pathogens e.g., </a:t>
            </a:r>
            <a:r>
              <a:rPr lang="en-US" sz="2400" i="1" dirty="0"/>
              <a:t>E. coli</a:t>
            </a:r>
            <a:r>
              <a:rPr lang="en-US" sz="2400" dirty="0"/>
              <a:t>.</a:t>
            </a:r>
            <a:endParaRPr lang="en-US" sz="2400" b="0" dirty="0">
              <a:effectLst/>
            </a:endParaRPr>
          </a:p>
          <a:p>
            <a:pPr algn="l">
              <a:lnSpc>
                <a:spcPct val="90000"/>
              </a:lnSpc>
              <a:spcAft>
                <a:spcPts val="600"/>
              </a:spcAft>
            </a:pPr>
            <a:r>
              <a:rPr lang="en-US" sz="2400" dirty="0"/>
              <a:t>in </a:t>
            </a:r>
            <a:r>
              <a:rPr lang="en-US" sz="2400" b="1" dirty="0"/>
              <a:t>Jordan</a:t>
            </a:r>
            <a:r>
              <a:rPr lang="en-US" sz="2400" dirty="0"/>
              <a:t>, it is possible to assume that the most common cause is </a:t>
            </a:r>
            <a:r>
              <a:rPr lang="en-US" sz="2400" b="1" i="1" dirty="0"/>
              <a:t>E. coli </a:t>
            </a:r>
            <a:r>
              <a:rPr lang="en-US" sz="2400" dirty="0"/>
              <a:t>regardless of age group.</a:t>
            </a:r>
          </a:p>
          <a:p>
            <a:pPr algn="l">
              <a:lnSpc>
                <a:spcPct val="90000"/>
              </a:lnSpc>
              <a:spcAft>
                <a:spcPts val="600"/>
              </a:spcAft>
            </a:pPr>
            <a:r>
              <a:rPr lang="en-US" sz="2400" dirty="0"/>
              <a:t>In </a:t>
            </a:r>
            <a:r>
              <a:rPr lang="en-US" sz="2400" b="1" dirty="0"/>
              <a:t>isolated orchitis </a:t>
            </a:r>
            <a:r>
              <a:rPr lang="en-US" sz="2400" dirty="0"/>
              <a:t>(mumps orchitis) the route is </a:t>
            </a:r>
            <a:r>
              <a:rPr lang="en-US" sz="2400" b="1" dirty="0"/>
              <a:t>hematogenous</a:t>
            </a:r>
            <a:r>
              <a:rPr lang="en-US" sz="2400" dirty="0"/>
              <a:t>.</a:t>
            </a:r>
          </a:p>
        </p:txBody>
      </p:sp>
    </p:spTree>
    <p:extLst>
      <p:ext uri="{BB962C8B-B14F-4D97-AF65-F5344CB8AC3E}">
        <p14:creationId xmlns:p14="http://schemas.microsoft.com/office/powerpoint/2010/main" val="387088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DEB871B-CA48-4BB2-8FD9-74C80EC64FFC}"/>
              </a:ext>
            </a:extLst>
          </p:cNvPr>
          <p:cNvSpPr>
            <a:spLocks noGrp="1" noChangeArrowheads="1"/>
          </p:cNvSpPr>
          <p:nvPr>
            <p:ph type="title"/>
          </p:nvPr>
        </p:nvSpPr>
        <p:spPr>
          <a:xfrm>
            <a:off x="1981200" y="152400"/>
            <a:ext cx="7467600" cy="1219200"/>
          </a:xfrm>
        </p:spPr>
        <p:txBody>
          <a:bodyPr rtlCol="0">
            <a:normAutofit fontScale="90000"/>
          </a:bodyPr>
          <a:lstStyle/>
          <a:p>
            <a:pPr>
              <a:defRPr/>
            </a:pPr>
            <a:r>
              <a:rPr lang="en-US" sz="4000" dirty="0">
                <a:latin typeface="Times New Roman" pitchFamily="18" charset="0"/>
                <a:cs typeface="Times New Roman" pitchFamily="18" charset="0"/>
              </a:rPr>
              <a:t>The wall of scrotum has the following layers</a:t>
            </a:r>
            <a:endParaRPr lang="en-US" sz="4000" dirty="0">
              <a:solidFill>
                <a:srgbClr val="FF0000"/>
              </a:solidFill>
              <a:latin typeface="Times New Roman" pitchFamily="18" charset="0"/>
              <a:cs typeface="Times New Roman" pitchFamily="18" charset="0"/>
            </a:endParaRPr>
          </a:p>
        </p:txBody>
      </p:sp>
      <p:sp>
        <p:nvSpPr>
          <p:cNvPr id="10243" name="Rectangle 3">
            <a:extLst>
              <a:ext uri="{FF2B5EF4-FFF2-40B4-BE49-F238E27FC236}">
                <a16:creationId xmlns:a16="http://schemas.microsoft.com/office/drawing/2014/main" id="{D7C0D9AC-E50A-4DFF-9BFD-93A8061499DC}"/>
              </a:ext>
            </a:extLst>
          </p:cNvPr>
          <p:cNvSpPr>
            <a:spLocks noGrp="1" noChangeArrowheads="1"/>
          </p:cNvSpPr>
          <p:nvPr>
            <p:ph type="body" sz="half" idx="1"/>
          </p:nvPr>
        </p:nvSpPr>
        <p:spPr>
          <a:xfrm>
            <a:off x="1752600" y="1676400"/>
            <a:ext cx="4648200" cy="4876800"/>
          </a:xfrm>
        </p:spPr>
        <p:txBody>
          <a:bodyPr rtlCol="0">
            <a:normAutofit/>
          </a:bodyPr>
          <a:lstStyle/>
          <a:p>
            <a:pPr>
              <a:buNone/>
              <a:defRPr/>
            </a:pPr>
            <a:r>
              <a:rPr lang="en-US" dirty="0">
                <a:latin typeface="Times New Roman" pitchFamily="18" charset="0"/>
                <a:cs typeface="Times New Roman" pitchFamily="18" charset="0"/>
              </a:rPr>
              <a:t>1-skin</a:t>
            </a:r>
          </a:p>
          <a:p>
            <a:pPr>
              <a:buNone/>
              <a:defRPr/>
            </a:pPr>
            <a:r>
              <a:rPr lang="en-US" dirty="0">
                <a:latin typeface="Times New Roman" pitchFamily="18" charset="0"/>
                <a:cs typeface="Times New Roman" pitchFamily="18" charset="0"/>
              </a:rPr>
              <a:t>2-superficial fascia( </a:t>
            </a:r>
            <a:r>
              <a:rPr lang="en-US" dirty="0" err="1">
                <a:latin typeface="Times New Roman" pitchFamily="18" charset="0"/>
                <a:cs typeface="Times New Roman" pitchFamily="18" charset="0"/>
              </a:rPr>
              <a:t>dartos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muscle+colles</a:t>
            </a:r>
            <a:r>
              <a:rPr lang="en-US" dirty="0">
                <a:latin typeface="Times New Roman" pitchFamily="18" charset="0"/>
                <a:cs typeface="Times New Roman" pitchFamily="18" charset="0"/>
              </a:rPr>
              <a:t> fascia)</a:t>
            </a:r>
          </a:p>
          <a:p>
            <a:pPr>
              <a:buNone/>
              <a:defRPr/>
            </a:pPr>
            <a:r>
              <a:rPr lang="en-US" dirty="0">
                <a:latin typeface="Times New Roman" pitchFamily="18" charset="0"/>
                <a:cs typeface="Times New Roman" pitchFamily="18" charset="0"/>
              </a:rPr>
              <a:t>3-external spermatic fascia derived from the external oblique</a:t>
            </a:r>
          </a:p>
          <a:p>
            <a:pPr>
              <a:buNone/>
              <a:defRPr/>
            </a:pPr>
            <a:r>
              <a:rPr lang="en-US" dirty="0">
                <a:latin typeface="Times New Roman" pitchFamily="18" charset="0"/>
                <a:cs typeface="Times New Roman" pitchFamily="18" charset="0"/>
              </a:rPr>
              <a:t>4-cremasteric muscle derived from the internal oblique</a:t>
            </a:r>
          </a:p>
          <a:p>
            <a:pPr>
              <a:buNone/>
              <a:defRPr/>
            </a:pPr>
            <a:r>
              <a:rPr lang="en-US" dirty="0">
                <a:latin typeface="Times New Roman" pitchFamily="18" charset="0"/>
                <a:cs typeface="Times New Roman" pitchFamily="18" charset="0"/>
              </a:rPr>
              <a:t>5- internal spermatic fascia derived from the fascia </a:t>
            </a:r>
            <a:r>
              <a:rPr lang="en-US" dirty="0" err="1">
                <a:latin typeface="Times New Roman" pitchFamily="18" charset="0"/>
                <a:cs typeface="Times New Roman" pitchFamily="18" charset="0"/>
              </a:rPr>
              <a:t>transversalis</a:t>
            </a:r>
            <a:endParaRPr lang="en-US" dirty="0">
              <a:latin typeface="Times New Roman" pitchFamily="18" charset="0"/>
              <a:cs typeface="Times New Roman" pitchFamily="18" charset="0"/>
            </a:endParaRPr>
          </a:p>
          <a:p>
            <a:pPr>
              <a:buNone/>
              <a:defRPr/>
            </a:pPr>
            <a:r>
              <a:rPr lang="en-US" dirty="0">
                <a:latin typeface="Times New Roman" pitchFamily="18" charset="0"/>
                <a:cs typeface="Times New Roman" pitchFamily="18" charset="0"/>
              </a:rPr>
              <a:t>6-tunica </a:t>
            </a:r>
            <a:r>
              <a:rPr lang="en-US" dirty="0" err="1">
                <a:latin typeface="Times New Roman" pitchFamily="18" charset="0"/>
                <a:cs typeface="Times New Roman" pitchFamily="18" charset="0"/>
              </a:rPr>
              <a:t>vaginalis</a:t>
            </a:r>
            <a:r>
              <a:rPr lang="en-US" dirty="0">
                <a:solidFill>
                  <a:srgbClr val="FF0000"/>
                </a:solidFill>
                <a:latin typeface="Times New Roman" pitchFamily="18" charset="0"/>
                <a:cs typeface="Times New Roman" pitchFamily="18" charset="0"/>
              </a:rPr>
              <a:t>(remnant of</a:t>
            </a:r>
          </a:p>
          <a:p>
            <a:pPr>
              <a:buNone/>
              <a:defRPr/>
            </a:pPr>
            <a:r>
              <a:rPr lang="en-US" dirty="0">
                <a:solidFill>
                  <a:srgbClr val="FF0000"/>
                </a:solidFill>
                <a:latin typeface="Times New Roman" pitchFamily="18" charset="0"/>
                <a:cs typeface="Times New Roman" pitchFamily="18" charset="0"/>
              </a:rPr>
              <a:t>Peritoneum )</a:t>
            </a:r>
          </a:p>
        </p:txBody>
      </p:sp>
      <p:pic>
        <p:nvPicPr>
          <p:cNvPr id="5124" name="Content Placeholder 6" descr="FG27_04a.jpg">
            <a:extLst>
              <a:ext uri="{FF2B5EF4-FFF2-40B4-BE49-F238E27FC236}">
                <a16:creationId xmlns:a16="http://schemas.microsoft.com/office/drawing/2014/main" id="{956E841D-720F-45BA-82EB-88A549714C5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53200" y="1600200"/>
            <a:ext cx="3810000" cy="5029200"/>
          </a:xfr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57E03A-F9DA-427A-9B6F-1C5CE792C96D}"/>
              </a:ext>
            </a:extLst>
          </p:cNvPr>
          <p:cNvSpPr>
            <a:spLocks noGrp="1"/>
          </p:cNvSpPr>
          <p:nvPr>
            <p:ph type="subTitle" idx="1"/>
          </p:nvPr>
        </p:nvSpPr>
        <p:spPr/>
        <p:txBody>
          <a:bodyPr wrap="square" anchor="t">
            <a:normAutofit/>
          </a:bodyPr>
          <a:lstStyle/>
          <a:p>
            <a:pPr>
              <a:spcAft>
                <a:spcPts val="600"/>
              </a:spcAft>
            </a:pPr>
            <a:r>
              <a:rPr lang="en-US" b="1"/>
              <a:t>Noninfectious</a:t>
            </a:r>
            <a:r>
              <a:rPr lang="en-US"/>
              <a:t> causes include:</a:t>
            </a:r>
          </a:p>
          <a:p>
            <a:pPr marL="0" indent="0">
              <a:spcAft>
                <a:spcPts val="600"/>
              </a:spcAft>
              <a:buNone/>
            </a:pPr>
            <a:r>
              <a:rPr lang="en-US" b="1"/>
              <a:t>postinfectious</a:t>
            </a:r>
            <a:r>
              <a:rPr lang="en-US"/>
              <a:t> </a:t>
            </a:r>
            <a:r>
              <a:rPr lang="en-US" b="1"/>
              <a:t>inflammatory</a:t>
            </a:r>
            <a:r>
              <a:rPr lang="en-US"/>
              <a:t> </a:t>
            </a:r>
            <a:r>
              <a:rPr lang="en-US" b="1"/>
              <a:t>reaction</a:t>
            </a:r>
            <a:r>
              <a:rPr lang="en-US"/>
              <a:t> to pathogens </a:t>
            </a:r>
            <a:r>
              <a:rPr lang="en-US" b="0" i="0">
                <a:effectLst/>
              </a:rPr>
              <a:t>e.g., </a:t>
            </a:r>
            <a:r>
              <a:rPr lang="en-US" b="0" i="1">
                <a:effectLst/>
              </a:rPr>
              <a:t>Mycoplasma pneumoniae.</a:t>
            </a:r>
          </a:p>
          <a:p>
            <a:pPr marL="0" indent="0">
              <a:spcAft>
                <a:spcPts val="600"/>
              </a:spcAft>
              <a:buNone/>
            </a:pPr>
            <a:r>
              <a:rPr lang="en-US"/>
              <a:t>Diseases e.g., </a:t>
            </a:r>
            <a:r>
              <a:rPr lang="en-US" b="1"/>
              <a:t>vasculitis</a:t>
            </a:r>
            <a:r>
              <a:rPr lang="en-US"/>
              <a:t>.</a:t>
            </a:r>
          </a:p>
          <a:p>
            <a:pPr marL="0" indent="0">
              <a:spcAft>
                <a:spcPts val="600"/>
              </a:spcAft>
              <a:buNone/>
            </a:pPr>
            <a:r>
              <a:rPr lang="en-US"/>
              <a:t>Drugs e.g., </a:t>
            </a:r>
            <a:r>
              <a:rPr lang="en-US" b="1"/>
              <a:t>amiodarone</a:t>
            </a:r>
            <a:r>
              <a:rPr lang="en-US"/>
              <a:t>.</a:t>
            </a:r>
          </a:p>
        </p:txBody>
      </p:sp>
      <p:sp>
        <p:nvSpPr>
          <p:cNvPr id="2" name="Title 1">
            <a:extLst>
              <a:ext uri="{FF2B5EF4-FFF2-40B4-BE49-F238E27FC236}">
                <a16:creationId xmlns:a16="http://schemas.microsoft.com/office/drawing/2014/main" id="{577F6740-3DF3-405A-A573-A4ED4329DB10}"/>
              </a:ext>
            </a:extLst>
          </p:cNvPr>
          <p:cNvSpPr>
            <a:spLocks noGrp="1"/>
          </p:cNvSpPr>
          <p:nvPr>
            <p:ph type="title"/>
          </p:nvPr>
        </p:nvSpPr>
        <p:spPr/>
        <p:txBody>
          <a:bodyPr wrap="square" anchor="b">
            <a:normAutofit/>
          </a:bodyPr>
          <a:lstStyle/>
          <a:p>
            <a:r>
              <a:rPr lang="en-US"/>
              <a:t>Pathophysiology Cont.</a:t>
            </a:r>
          </a:p>
        </p:txBody>
      </p:sp>
    </p:spTree>
    <p:extLst>
      <p:ext uri="{BB962C8B-B14F-4D97-AF65-F5344CB8AC3E}">
        <p14:creationId xmlns:p14="http://schemas.microsoft.com/office/powerpoint/2010/main" val="3729091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9104E-BF83-4329-A89D-1C8E52B0CC59}"/>
              </a:ext>
            </a:extLst>
          </p:cNvPr>
          <p:cNvSpPr>
            <a:spLocks noGrp="1"/>
          </p:cNvSpPr>
          <p:nvPr>
            <p:ph type="subTitle" idx="1"/>
          </p:nvPr>
        </p:nvSpPr>
        <p:spPr/>
        <p:txBody>
          <a:bodyPr wrap="square" anchor="t">
            <a:normAutofit/>
          </a:bodyPr>
          <a:lstStyle/>
          <a:p>
            <a:pPr>
              <a:spcAft>
                <a:spcPts val="600"/>
              </a:spcAft>
            </a:pPr>
            <a:r>
              <a:rPr lang="en-US"/>
              <a:t>Sexually </a:t>
            </a:r>
            <a:r>
              <a:rPr lang="en-US" b="1"/>
              <a:t>active</a:t>
            </a:r>
            <a:r>
              <a:rPr lang="en-US"/>
              <a:t> men.</a:t>
            </a:r>
          </a:p>
          <a:p>
            <a:pPr>
              <a:spcAft>
                <a:spcPts val="600"/>
              </a:spcAft>
            </a:pPr>
            <a:r>
              <a:rPr lang="en-US"/>
              <a:t>Prolonged periods of </a:t>
            </a:r>
            <a:r>
              <a:rPr lang="en-US" b="1"/>
              <a:t>sitting</a:t>
            </a:r>
            <a:r>
              <a:rPr lang="en-US"/>
              <a:t>.</a:t>
            </a:r>
          </a:p>
          <a:p>
            <a:pPr>
              <a:spcAft>
                <a:spcPts val="600"/>
              </a:spcAft>
            </a:pPr>
            <a:r>
              <a:rPr lang="en-US"/>
              <a:t>Urinary tract </a:t>
            </a:r>
            <a:r>
              <a:rPr lang="en-US" b="1"/>
              <a:t>surgery</a:t>
            </a:r>
            <a:r>
              <a:rPr lang="en-US"/>
              <a:t>.</a:t>
            </a:r>
          </a:p>
          <a:p>
            <a:pPr>
              <a:spcAft>
                <a:spcPts val="600"/>
              </a:spcAft>
            </a:pPr>
            <a:r>
              <a:rPr lang="en-US" b="1"/>
              <a:t>Anatomic abnormalities </a:t>
            </a:r>
            <a:r>
              <a:rPr lang="en-US"/>
              <a:t>e.g., (Prostatic obstruction, Posterior urethral valve or meatal stenosis).</a:t>
            </a:r>
          </a:p>
        </p:txBody>
      </p:sp>
      <p:sp>
        <p:nvSpPr>
          <p:cNvPr id="2" name="Title 1">
            <a:extLst>
              <a:ext uri="{FF2B5EF4-FFF2-40B4-BE49-F238E27FC236}">
                <a16:creationId xmlns:a16="http://schemas.microsoft.com/office/drawing/2014/main" id="{66442619-D2CB-422A-B112-D0B2AB38A29C}"/>
              </a:ext>
            </a:extLst>
          </p:cNvPr>
          <p:cNvSpPr>
            <a:spLocks noGrp="1"/>
          </p:cNvSpPr>
          <p:nvPr>
            <p:ph type="title"/>
          </p:nvPr>
        </p:nvSpPr>
        <p:spPr/>
        <p:txBody>
          <a:bodyPr wrap="square" anchor="b">
            <a:normAutofit/>
          </a:bodyPr>
          <a:lstStyle/>
          <a:p>
            <a:r>
              <a:rPr lang="en-US"/>
              <a:t>Risk factors</a:t>
            </a:r>
          </a:p>
        </p:txBody>
      </p:sp>
    </p:spTree>
    <p:extLst>
      <p:ext uri="{BB962C8B-B14F-4D97-AF65-F5344CB8AC3E}">
        <p14:creationId xmlns:p14="http://schemas.microsoft.com/office/powerpoint/2010/main" val="3774019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DF533-21AB-411A-8B40-FEA7FDA3F9B1}"/>
              </a:ext>
            </a:extLst>
          </p:cNvPr>
          <p:cNvSpPr>
            <a:spLocks noGrp="1"/>
          </p:cNvSpPr>
          <p:nvPr>
            <p:ph type="title"/>
          </p:nvPr>
        </p:nvSpPr>
        <p:spPr>
          <a:xfrm>
            <a:off x="626170" y="1163124"/>
            <a:ext cx="10157943" cy="1265824"/>
          </a:xfrm>
        </p:spPr>
        <p:txBody>
          <a:bodyPr wrap="square" anchor="b">
            <a:noAutofit/>
          </a:bodyPr>
          <a:lstStyle/>
          <a:p>
            <a:r>
              <a:rPr lang="en-US" sz="6000"/>
              <a:t>History:</a:t>
            </a:r>
          </a:p>
        </p:txBody>
      </p:sp>
      <p:sp>
        <p:nvSpPr>
          <p:cNvPr id="3" name="Content Placeholder 2">
            <a:extLst>
              <a:ext uri="{FF2B5EF4-FFF2-40B4-BE49-F238E27FC236}">
                <a16:creationId xmlns:a16="http://schemas.microsoft.com/office/drawing/2014/main" id="{81190EBE-DF2C-4BB9-8C67-EFF7D55B9EC6}"/>
              </a:ext>
            </a:extLst>
          </p:cNvPr>
          <p:cNvSpPr>
            <a:spLocks noGrp="1"/>
          </p:cNvSpPr>
          <p:nvPr>
            <p:ph type="subTitle" idx="1"/>
          </p:nvPr>
        </p:nvSpPr>
        <p:spPr>
          <a:xfrm>
            <a:off x="626170" y="2248789"/>
            <a:ext cx="10157943" cy="3194067"/>
          </a:xfrm>
        </p:spPr>
        <p:txBody>
          <a:bodyPr wrap="square" anchor="t">
            <a:normAutofit fontScale="92500" lnSpcReduction="10000"/>
          </a:bodyPr>
          <a:lstStyle/>
          <a:p>
            <a:pPr>
              <a:lnSpc>
                <a:spcPct val="90000"/>
              </a:lnSpc>
              <a:spcAft>
                <a:spcPts val="600"/>
              </a:spcAft>
            </a:pPr>
            <a:r>
              <a:rPr lang="en-US" sz="2800" dirty="0"/>
              <a:t>Patients typically present with </a:t>
            </a:r>
            <a:r>
              <a:rPr lang="en-US" sz="2800" b="1" dirty="0"/>
              <a:t>gradual</a:t>
            </a:r>
            <a:r>
              <a:rPr lang="en-US" sz="2800" dirty="0"/>
              <a:t> onset of </a:t>
            </a:r>
            <a:r>
              <a:rPr lang="en-US" sz="2800" b="1" dirty="0"/>
              <a:t>pain</a:t>
            </a:r>
            <a:r>
              <a:rPr lang="en-US" sz="2800" dirty="0"/>
              <a:t> that is localized </a:t>
            </a:r>
            <a:r>
              <a:rPr lang="en-US" sz="2800" b="1" dirty="0"/>
              <a:t>posterior to the testis </a:t>
            </a:r>
            <a:r>
              <a:rPr lang="en-US" sz="2800" dirty="0"/>
              <a:t>and that occasionally </a:t>
            </a:r>
            <a:r>
              <a:rPr lang="en-US" sz="2800" b="1" dirty="0"/>
              <a:t>radiates</a:t>
            </a:r>
            <a:r>
              <a:rPr lang="en-US" sz="2800" dirty="0"/>
              <a:t> to the </a:t>
            </a:r>
            <a:r>
              <a:rPr lang="en-US" sz="2800" b="1" dirty="0"/>
              <a:t>lower abdomen</a:t>
            </a:r>
            <a:r>
              <a:rPr lang="en-US" sz="2800" dirty="0"/>
              <a:t>.</a:t>
            </a:r>
          </a:p>
          <a:p>
            <a:pPr>
              <a:lnSpc>
                <a:spcPct val="90000"/>
              </a:lnSpc>
              <a:spcAft>
                <a:spcPts val="600"/>
              </a:spcAft>
            </a:pPr>
            <a:r>
              <a:rPr lang="en-US" sz="2800" dirty="0"/>
              <a:t>Usually, the pain is </a:t>
            </a:r>
            <a:r>
              <a:rPr lang="en-US" sz="2800" b="1" dirty="0"/>
              <a:t>unilateral</a:t>
            </a:r>
            <a:r>
              <a:rPr lang="en-US" sz="2800" dirty="0"/>
              <a:t> but can spread to the other testis.</a:t>
            </a:r>
          </a:p>
          <a:p>
            <a:pPr>
              <a:lnSpc>
                <a:spcPct val="90000"/>
              </a:lnSpc>
              <a:spcAft>
                <a:spcPts val="600"/>
              </a:spcAft>
            </a:pPr>
            <a:r>
              <a:rPr lang="en-US" sz="2800" b="1" dirty="0"/>
              <a:t>Urinary symptoms</a:t>
            </a:r>
            <a:r>
              <a:rPr lang="en-US" sz="2800" dirty="0"/>
              <a:t>, </a:t>
            </a:r>
            <a:r>
              <a:rPr lang="en-US" sz="2800" b="1" dirty="0"/>
              <a:t>fever</a:t>
            </a:r>
            <a:r>
              <a:rPr lang="en-US" sz="2800" dirty="0"/>
              <a:t> and </a:t>
            </a:r>
            <a:r>
              <a:rPr lang="en-US" sz="2800" b="1" dirty="0"/>
              <a:t>tachycardia</a:t>
            </a:r>
            <a:r>
              <a:rPr lang="en-US" sz="2800" dirty="0"/>
              <a:t> are common.</a:t>
            </a:r>
          </a:p>
          <a:p>
            <a:pPr>
              <a:lnSpc>
                <a:spcPct val="90000"/>
              </a:lnSpc>
              <a:spcAft>
                <a:spcPts val="600"/>
              </a:spcAft>
            </a:pPr>
            <a:r>
              <a:rPr lang="en-US" sz="2800" dirty="0"/>
              <a:t>Nausea and vomiting are uncommon and recurrent pain is rare.</a:t>
            </a:r>
          </a:p>
          <a:p>
            <a:pPr>
              <a:lnSpc>
                <a:spcPct val="90000"/>
              </a:lnSpc>
              <a:spcAft>
                <a:spcPts val="600"/>
              </a:spcAft>
            </a:pPr>
            <a:r>
              <a:rPr lang="en-US" sz="2800" dirty="0"/>
              <a:t>Report of similar pain attack is not expected unless the patient was previously diagnosed with </a:t>
            </a:r>
            <a:r>
              <a:rPr lang="en-US" sz="2800" dirty="0" err="1"/>
              <a:t>epididmo</a:t>
            </a:r>
            <a:r>
              <a:rPr lang="en-US" sz="2800" dirty="0"/>
              <a:t>-orchitis</a:t>
            </a:r>
          </a:p>
        </p:txBody>
      </p:sp>
    </p:spTree>
    <p:extLst>
      <p:ext uri="{BB962C8B-B14F-4D97-AF65-F5344CB8AC3E}">
        <p14:creationId xmlns:p14="http://schemas.microsoft.com/office/powerpoint/2010/main" val="866905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1931-D3AD-41DC-912B-C44079A478EE}"/>
              </a:ext>
            </a:extLst>
          </p:cNvPr>
          <p:cNvSpPr>
            <a:spLocks noGrp="1"/>
          </p:cNvSpPr>
          <p:nvPr>
            <p:ph type="title"/>
          </p:nvPr>
        </p:nvSpPr>
        <p:spPr/>
        <p:txBody>
          <a:bodyPr wrap="square" anchor="ctr">
            <a:normAutofit/>
          </a:bodyPr>
          <a:lstStyle/>
          <a:p>
            <a:r>
              <a:rPr lang="en-US"/>
              <a:t>Physical examination</a:t>
            </a:r>
          </a:p>
        </p:txBody>
      </p:sp>
      <p:sp>
        <p:nvSpPr>
          <p:cNvPr id="3" name="Content Placeholder 2">
            <a:extLst>
              <a:ext uri="{FF2B5EF4-FFF2-40B4-BE49-F238E27FC236}">
                <a16:creationId xmlns:a16="http://schemas.microsoft.com/office/drawing/2014/main" id="{926B6185-442F-45C4-A9CD-AB29A7C7F11A}"/>
              </a:ext>
            </a:extLst>
          </p:cNvPr>
          <p:cNvSpPr>
            <a:spLocks noGrp="1"/>
          </p:cNvSpPr>
          <p:nvPr>
            <p:ph idx="1"/>
          </p:nvPr>
        </p:nvSpPr>
        <p:spPr>
          <a:xfrm>
            <a:off x="953467" y="1536633"/>
            <a:ext cx="5047350" cy="4555200"/>
          </a:xfrm>
        </p:spPr>
        <p:txBody>
          <a:bodyPr wrap="square" anchor="t">
            <a:normAutofit/>
          </a:bodyPr>
          <a:lstStyle/>
          <a:p>
            <a:pPr>
              <a:spcAft>
                <a:spcPts val="600"/>
              </a:spcAft>
            </a:pPr>
            <a:r>
              <a:rPr lang="en-US"/>
              <a:t>Testicular </a:t>
            </a:r>
            <a:r>
              <a:rPr lang="en-US" b="1"/>
              <a:t>swelling</a:t>
            </a:r>
            <a:r>
              <a:rPr lang="en-US"/>
              <a:t> and </a:t>
            </a:r>
            <a:r>
              <a:rPr lang="en-US" b="1"/>
              <a:t>erythema</a:t>
            </a:r>
            <a:r>
              <a:rPr lang="en-US"/>
              <a:t> are present.</a:t>
            </a:r>
          </a:p>
          <a:p>
            <a:pPr>
              <a:spcAft>
                <a:spcPts val="600"/>
              </a:spcAft>
            </a:pPr>
            <a:r>
              <a:rPr lang="en-US"/>
              <a:t>The affected testicle is usually in </a:t>
            </a:r>
            <a:r>
              <a:rPr lang="en-US" b="1"/>
              <a:t>normal</a:t>
            </a:r>
            <a:r>
              <a:rPr lang="en-US"/>
              <a:t> anatomical </a:t>
            </a:r>
            <a:r>
              <a:rPr lang="en-US" b="1"/>
              <a:t>site</a:t>
            </a:r>
            <a:r>
              <a:rPr lang="en-US"/>
              <a:t> and orientation.</a:t>
            </a:r>
          </a:p>
          <a:p>
            <a:pPr>
              <a:spcAft>
                <a:spcPts val="600"/>
              </a:spcAft>
            </a:pPr>
            <a:r>
              <a:rPr lang="en-US"/>
              <a:t>Reactive hydrocele and scrotal wall erythema occur in later stages.</a:t>
            </a:r>
          </a:p>
          <a:p>
            <a:pPr>
              <a:spcAft>
                <a:spcPts val="600"/>
              </a:spcAft>
            </a:pPr>
            <a:r>
              <a:rPr lang="en-US" b="1"/>
              <a:t>Cremasteric reflex </a:t>
            </a:r>
            <a:r>
              <a:rPr lang="en-US"/>
              <a:t>is </a:t>
            </a:r>
            <a:r>
              <a:rPr lang="en-US" b="1"/>
              <a:t>present</a:t>
            </a:r>
            <a:r>
              <a:rPr lang="en-US"/>
              <a:t> and scrotal elevation results in relief of pain </a:t>
            </a:r>
            <a:r>
              <a:rPr lang="en-US" b="1"/>
              <a:t>(+</a:t>
            </a:r>
            <a:r>
              <a:rPr lang="en-US" b="1" err="1"/>
              <a:t>ve</a:t>
            </a:r>
            <a:r>
              <a:rPr lang="en-US" b="1"/>
              <a:t> </a:t>
            </a:r>
            <a:r>
              <a:rPr lang="en-US" b="1" err="1"/>
              <a:t>phren’s</a:t>
            </a:r>
            <a:r>
              <a:rPr lang="en-US" b="1"/>
              <a:t> sign)</a:t>
            </a:r>
            <a:r>
              <a:rPr lang="en-US"/>
              <a:t>.</a:t>
            </a:r>
            <a:endParaRPr lang="en-US" b="1"/>
          </a:p>
          <a:p>
            <a:pPr>
              <a:spcAft>
                <a:spcPts val="600"/>
              </a:spcAft>
            </a:pPr>
            <a:r>
              <a:rPr lang="en-US"/>
              <a:t>Renal angle tenderness, suprapubic palpation and scrotal auscultation should be performed to role out pyelonephritis, cystitis and inguinal hernia. </a:t>
            </a:r>
          </a:p>
        </p:txBody>
      </p:sp>
      <p:pic>
        <p:nvPicPr>
          <p:cNvPr id="5" name="Picture 4">
            <a:extLst>
              <a:ext uri="{FF2B5EF4-FFF2-40B4-BE49-F238E27FC236}">
                <a16:creationId xmlns:a16="http://schemas.microsoft.com/office/drawing/2014/main" id="{FEE5CD92-6832-46CF-BFB0-D5530316E907}"/>
              </a:ext>
            </a:extLst>
          </p:cNvPr>
          <p:cNvPicPr>
            <a:picLocks noChangeAspect="1"/>
          </p:cNvPicPr>
          <p:nvPr/>
        </p:nvPicPr>
        <p:blipFill rotWithShape="1">
          <a:blip r:embed="rId2"/>
          <a:srcRect l="6356" r="-1" b="-1"/>
          <a:stretch/>
        </p:blipFill>
        <p:spPr>
          <a:xfrm>
            <a:off x="6191317" y="1536633"/>
            <a:ext cx="5047350" cy="4555200"/>
          </a:xfrm>
          <a:prstGeom prst="rect">
            <a:avLst/>
          </a:prstGeom>
          <a:noFill/>
          <a:ln>
            <a:noFill/>
          </a:ln>
        </p:spPr>
      </p:pic>
    </p:spTree>
    <p:extLst>
      <p:ext uri="{BB962C8B-B14F-4D97-AF65-F5344CB8AC3E}">
        <p14:creationId xmlns:p14="http://schemas.microsoft.com/office/powerpoint/2010/main" val="2518132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BB6F3-2779-4135-AF12-3FBEBE654164}"/>
              </a:ext>
            </a:extLst>
          </p:cNvPr>
          <p:cNvSpPr>
            <a:spLocks noGrp="1"/>
          </p:cNvSpPr>
          <p:nvPr>
            <p:ph type="title"/>
          </p:nvPr>
        </p:nvSpPr>
        <p:spPr>
          <a:xfrm>
            <a:off x="483896" y="894652"/>
            <a:ext cx="5612000" cy="1122400"/>
          </a:xfrm>
        </p:spPr>
        <p:txBody>
          <a:bodyPr wrap="square" anchor="b">
            <a:normAutofit/>
          </a:bodyPr>
          <a:lstStyle/>
          <a:p>
            <a:r>
              <a:rPr lang="en-US"/>
              <a:t>Laboratory tests:</a:t>
            </a:r>
          </a:p>
        </p:txBody>
      </p:sp>
      <p:sp>
        <p:nvSpPr>
          <p:cNvPr id="3" name="Content Placeholder 2">
            <a:extLst>
              <a:ext uri="{FF2B5EF4-FFF2-40B4-BE49-F238E27FC236}">
                <a16:creationId xmlns:a16="http://schemas.microsoft.com/office/drawing/2014/main" id="{BFBA94F5-25FB-48B4-A77E-C01FD876A1CD}"/>
              </a:ext>
            </a:extLst>
          </p:cNvPr>
          <p:cNvSpPr>
            <a:spLocks noGrp="1"/>
          </p:cNvSpPr>
          <p:nvPr>
            <p:ph type="subTitle" idx="1"/>
          </p:nvPr>
        </p:nvSpPr>
        <p:spPr>
          <a:xfrm>
            <a:off x="483999" y="2018717"/>
            <a:ext cx="9414743" cy="3830539"/>
          </a:xfrm>
        </p:spPr>
        <p:txBody>
          <a:bodyPr wrap="square" anchor="t">
            <a:normAutofit/>
          </a:bodyPr>
          <a:lstStyle/>
          <a:p>
            <a:pPr marL="482600" indent="-342900" algn="l">
              <a:lnSpc>
                <a:spcPct val="90000"/>
              </a:lnSpc>
              <a:spcAft>
                <a:spcPts val="600"/>
              </a:spcAft>
              <a:buFont typeface="Arial" panose="020B0604020202020204" pitchFamily="34" charset="0"/>
              <a:buChar char="•"/>
            </a:pPr>
            <a:r>
              <a:rPr lang="en-US" sz="2400" dirty="0"/>
              <a:t>CBC: </a:t>
            </a:r>
            <a:r>
              <a:rPr lang="en-US" sz="2400" b="1" dirty="0"/>
              <a:t>WBCs</a:t>
            </a:r>
            <a:r>
              <a:rPr lang="en-US" sz="2400" dirty="0"/>
              <a:t> are elevated.</a:t>
            </a:r>
          </a:p>
          <a:p>
            <a:pPr marL="482600" indent="-342900" algn="l">
              <a:lnSpc>
                <a:spcPct val="90000"/>
              </a:lnSpc>
              <a:spcAft>
                <a:spcPts val="600"/>
              </a:spcAft>
              <a:buFont typeface="Arial" panose="020B0604020202020204" pitchFamily="34" charset="0"/>
              <a:buChar char="•"/>
            </a:pPr>
            <a:r>
              <a:rPr lang="en-US" sz="2400" dirty="0"/>
              <a:t>Acute phase reactant: ESR, CRP are elevated.</a:t>
            </a:r>
          </a:p>
          <a:p>
            <a:pPr marL="482600" indent="-342900" algn="l">
              <a:lnSpc>
                <a:spcPct val="90000"/>
              </a:lnSpc>
              <a:spcAft>
                <a:spcPts val="600"/>
              </a:spcAft>
              <a:buFont typeface="Arial" panose="020B0604020202020204" pitchFamily="34" charset="0"/>
              <a:buChar char="•"/>
            </a:pPr>
            <a:r>
              <a:rPr lang="en-US" sz="2400" dirty="0"/>
              <a:t>Urine analysis: urine is usually turbid, WBCs are elevated </a:t>
            </a:r>
            <a:r>
              <a:rPr lang="en-US" sz="2400" b="1" dirty="0"/>
              <a:t>(pyuria)</a:t>
            </a:r>
            <a:r>
              <a:rPr lang="en-US" sz="2400" dirty="0"/>
              <a:t>,</a:t>
            </a:r>
            <a:r>
              <a:rPr lang="en-US" sz="2400" b="1" dirty="0"/>
              <a:t> nitrite</a:t>
            </a:r>
            <a:r>
              <a:rPr lang="en-US" sz="2400" dirty="0"/>
              <a:t> and </a:t>
            </a:r>
            <a:r>
              <a:rPr lang="en-US" sz="2400" b="1" dirty="0"/>
              <a:t>leukocyte esterase </a:t>
            </a:r>
            <a:r>
              <a:rPr lang="en-US" sz="2400" dirty="0"/>
              <a:t>are +</a:t>
            </a:r>
            <a:r>
              <a:rPr lang="en-US" sz="2400" dirty="0" err="1"/>
              <a:t>ve</a:t>
            </a:r>
            <a:r>
              <a:rPr lang="en-US" sz="2400" dirty="0"/>
              <a:t> and gram stain is usually positive for </a:t>
            </a:r>
            <a:r>
              <a:rPr lang="en-US" sz="2400" b="1" dirty="0"/>
              <a:t>gram negative rods</a:t>
            </a:r>
            <a:r>
              <a:rPr lang="en-US" sz="2400" dirty="0"/>
              <a:t>.</a:t>
            </a:r>
          </a:p>
          <a:p>
            <a:pPr marL="482600" indent="-342900" algn="l">
              <a:lnSpc>
                <a:spcPct val="90000"/>
              </a:lnSpc>
              <a:spcAft>
                <a:spcPts val="600"/>
              </a:spcAft>
              <a:buFont typeface="Arial" panose="020B0604020202020204" pitchFamily="34" charset="0"/>
              <a:buChar char="•"/>
            </a:pPr>
            <a:r>
              <a:rPr lang="en-US" sz="2400" dirty="0"/>
              <a:t>Urine </a:t>
            </a:r>
            <a:r>
              <a:rPr lang="en-US" sz="2400" b="1" dirty="0"/>
              <a:t>culture</a:t>
            </a:r>
            <a:r>
              <a:rPr lang="en-US" sz="2400" dirty="0"/>
              <a:t> is </a:t>
            </a:r>
            <a:r>
              <a:rPr lang="en-US" sz="2400" b="1" dirty="0"/>
              <a:t>positive</a:t>
            </a:r>
            <a:r>
              <a:rPr lang="en-US" sz="2400" dirty="0"/>
              <a:t> and guides the choice of antibiotic.</a:t>
            </a:r>
          </a:p>
          <a:p>
            <a:pPr marL="342900" indent="-342900" algn="l">
              <a:lnSpc>
                <a:spcPct val="90000"/>
              </a:lnSpc>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618383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3E46-F578-4A87-AE56-0B838176E739}"/>
              </a:ext>
            </a:extLst>
          </p:cNvPr>
          <p:cNvSpPr>
            <a:spLocks noGrp="1"/>
          </p:cNvSpPr>
          <p:nvPr>
            <p:ph type="title"/>
          </p:nvPr>
        </p:nvSpPr>
        <p:spPr/>
        <p:txBody>
          <a:bodyPr vert="horz" wrap="square" lIns="91440" tIns="45720" rIns="91440" bIns="45720" rtlCol="0" anchor="t">
            <a:normAutofit/>
          </a:bodyPr>
          <a:lstStyle/>
          <a:p>
            <a:r>
              <a:rPr lang="en-US"/>
              <a:t>Radiological studies</a:t>
            </a:r>
          </a:p>
        </p:txBody>
      </p:sp>
      <p:sp>
        <p:nvSpPr>
          <p:cNvPr id="3" name="Content Placeholder 2">
            <a:extLst>
              <a:ext uri="{FF2B5EF4-FFF2-40B4-BE49-F238E27FC236}">
                <a16:creationId xmlns:a16="http://schemas.microsoft.com/office/drawing/2014/main" id="{BCB92937-BF94-409D-A218-0F390E638C8A}"/>
              </a:ext>
            </a:extLst>
          </p:cNvPr>
          <p:cNvSpPr>
            <a:spLocks noGrp="1"/>
          </p:cNvSpPr>
          <p:nvPr>
            <p:ph type="body" sz="half" idx="1"/>
          </p:nvPr>
        </p:nvSpPr>
        <p:spPr/>
        <p:txBody>
          <a:bodyPr vert="horz" wrap="square" lIns="91440" tIns="45720" rIns="91440" bIns="45720" rtlCol="0" anchor="t">
            <a:normAutofit/>
          </a:bodyPr>
          <a:lstStyle/>
          <a:p>
            <a:pPr marL="0" indent="0">
              <a:spcAft>
                <a:spcPts val="600"/>
              </a:spcAft>
              <a:buNone/>
            </a:pPr>
            <a:r>
              <a:rPr lang="en-US" sz="3200" b="0" i="0" dirty="0">
                <a:effectLst/>
              </a:rPr>
              <a:t>Scrotal </a:t>
            </a:r>
            <a:r>
              <a:rPr lang="en-US" sz="3200" b="1" i="0" dirty="0">
                <a:effectLst/>
              </a:rPr>
              <a:t>Doppler</a:t>
            </a:r>
            <a:r>
              <a:rPr lang="en-US" sz="3200" b="0" i="0" dirty="0">
                <a:effectLst/>
              </a:rPr>
              <a:t> ultrasonography shows </a:t>
            </a:r>
            <a:r>
              <a:rPr lang="en-US" sz="3200" b="1" i="0" dirty="0">
                <a:effectLst/>
              </a:rPr>
              <a:t>increased</a:t>
            </a:r>
            <a:r>
              <a:rPr lang="en-US" sz="3200" b="0" i="0" dirty="0">
                <a:effectLst/>
              </a:rPr>
              <a:t> blood </a:t>
            </a:r>
            <a:r>
              <a:rPr lang="en-US" sz="3200" b="1" i="0" dirty="0">
                <a:effectLst/>
              </a:rPr>
              <a:t>flow</a:t>
            </a:r>
            <a:r>
              <a:rPr lang="en-US" sz="3200" b="0" i="0" dirty="0">
                <a:effectLst/>
              </a:rPr>
              <a:t> to affected testis</a:t>
            </a:r>
            <a:endParaRPr lang="en-US" sz="3200" dirty="0"/>
          </a:p>
        </p:txBody>
      </p:sp>
      <p:pic>
        <p:nvPicPr>
          <p:cNvPr id="5" name="Picture 4" descr="A screen shot of a computer&#10;&#10;Description automatically generated with low confidence">
            <a:extLst>
              <a:ext uri="{FF2B5EF4-FFF2-40B4-BE49-F238E27FC236}">
                <a16:creationId xmlns:a16="http://schemas.microsoft.com/office/drawing/2014/main" id="{CE4DE13C-2D92-4E3E-B79D-D3475B4B95DC}"/>
              </a:ext>
            </a:extLst>
          </p:cNvPr>
          <p:cNvPicPr>
            <a:picLocks noChangeAspect="1"/>
          </p:cNvPicPr>
          <p:nvPr/>
        </p:nvPicPr>
        <p:blipFill rotWithShape="1">
          <a:blip r:embed="rId2">
            <a:extLst>
              <a:ext uri="{28A0092B-C50C-407E-A947-70E740481C1C}">
                <a14:useLocalDpi xmlns:a14="http://schemas.microsoft.com/office/drawing/2010/main" val="0"/>
              </a:ext>
            </a:extLst>
          </a:blip>
          <a:srcRect l="19124" r="16415"/>
          <a:stretch/>
        </p:blipFill>
        <p:spPr>
          <a:xfrm>
            <a:off x="6146800" y="1676400"/>
            <a:ext cx="5638800" cy="4876800"/>
          </a:xfrm>
          <a:prstGeom prst="rect">
            <a:avLst/>
          </a:prstGeom>
          <a:noFill/>
        </p:spPr>
      </p:pic>
    </p:spTree>
    <p:extLst>
      <p:ext uri="{BB962C8B-B14F-4D97-AF65-F5344CB8AC3E}">
        <p14:creationId xmlns:p14="http://schemas.microsoft.com/office/powerpoint/2010/main" val="1123581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B71E09-3262-46ED-B8D0-7755B0BB5956}"/>
              </a:ext>
            </a:extLst>
          </p:cNvPr>
          <p:cNvSpPr>
            <a:spLocks noGrp="1"/>
          </p:cNvSpPr>
          <p:nvPr>
            <p:ph type="subTitle" idx="1"/>
          </p:nvPr>
        </p:nvSpPr>
        <p:spPr>
          <a:xfrm>
            <a:off x="1712686" y="2593299"/>
            <a:ext cx="9214947" cy="3255957"/>
          </a:xfrm>
        </p:spPr>
        <p:txBody>
          <a:bodyPr wrap="square" anchor="t">
            <a:normAutofit/>
          </a:bodyPr>
          <a:lstStyle/>
          <a:p>
            <a:pPr>
              <a:lnSpc>
                <a:spcPct val="90000"/>
              </a:lnSpc>
              <a:spcAft>
                <a:spcPts val="600"/>
              </a:spcAft>
            </a:pPr>
            <a:r>
              <a:rPr lang="en-US" sz="2000" dirty="0"/>
              <a:t>Patients usually </a:t>
            </a:r>
            <a:r>
              <a:rPr lang="en-US" sz="2000" b="1" dirty="0"/>
              <a:t>do</a:t>
            </a:r>
            <a:r>
              <a:rPr lang="en-US" sz="2000" dirty="0"/>
              <a:t> </a:t>
            </a:r>
            <a:r>
              <a:rPr lang="en-US" sz="2000" b="1" dirty="0"/>
              <a:t>not</a:t>
            </a:r>
            <a:r>
              <a:rPr lang="en-US" sz="2000" dirty="0"/>
              <a:t> require </a:t>
            </a:r>
            <a:r>
              <a:rPr lang="en-US" sz="2000" b="1" dirty="0"/>
              <a:t>admission</a:t>
            </a:r>
          </a:p>
          <a:p>
            <a:pPr>
              <a:lnSpc>
                <a:spcPct val="90000"/>
              </a:lnSpc>
              <a:spcAft>
                <a:spcPts val="600"/>
              </a:spcAft>
            </a:pPr>
            <a:r>
              <a:rPr lang="en-US" sz="2000" b="1" dirty="0"/>
              <a:t>Empirical</a:t>
            </a:r>
            <a:r>
              <a:rPr lang="en-US" sz="2000" dirty="0"/>
              <a:t> treatment should begin as soon as diagnosis is established.</a:t>
            </a:r>
          </a:p>
          <a:p>
            <a:pPr>
              <a:lnSpc>
                <a:spcPct val="90000"/>
              </a:lnSpc>
              <a:spcAft>
                <a:spcPts val="600"/>
              </a:spcAft>
            </a:pPr>
            <a:r>
              <a:rPr lang="en-US" sz="2000" b="1" dirty="0"/>
              <a:t>IM</a:t>
            </a:r>
            <a:r>
              <a:rPr lang="en-US" sz="2000" dirty="0"/>
              <a:t> </a:t>
            </a:r>
            <a:r>
              <a:rPr lang="en-US" sz="2000" b="1" dirty="0"/>
              <a:t>ceftriaxone</a:t>
            </a:r>
            <a:r>
              <a:rPr lang="en-US" sz="2000" dirty="0"/>
              <a:t> is given </a:t>
            </a:r>
            <a:r>
              <a:rPr lang="en-US" sz="2000" b="1" dirty="0"/>
              <a:t>once</a:t>
            </a:r>
            <a:r>
              <a:rPr lang="en-US" sz="2000" dirty="0"/>
              <a:t> and </a:t>
            </a:r>
            <a:r>
              <a:rPr lang="en-US" sz="2000" b="1" dirty="0"/>
              <a:t>oral</a:t>
            </a:r>
            <a:r>
              <a:rPr lang="en-US" sz="2000" dirty="0"/>
              <a:t> </a:t>
            </a:r>
            <a:r>
              <a:rPr lang="en-US" sz="2000" b="1" dirty="0"/>
              <a:t>levofloxacin</a:t>
            </a:r>
            <a:r>
              <a:rPr lang="en-US" sz="2000" dirty="0"/>
              <a:t> or oral ofloxacin are given for </a:t>
            </a:r>
            <a:r>
              <a:rPr lang="en-US" sz="2000" b="1" dirty="0"/>
              <a:t>10 days</a:t>
            </a:r>
            <a:r>
              <a:rPr lang="en-US" sz="2000" dirty="0"/>
              <a:t>. The choice of antibiotic should be guided urine culture</a:t>
            </a:r>
          </a:p>
          <a:p>
            <a:pPr>
              <a:lnSpc>
                <a:spcPct val="90000"/>
              </a:lnSpc>
              <a:spcAft>
                <a:spcPts val="600"/>
              </a:spcAft>
            </a:pPr>
            <a:r>
              <a:rPr lang="en-US" sz="2000" dirty="0"/>
              <a:t>Analgesics, scrotal elevation, limitation of activity and ice packs are useful.</a:t>
            </a:r>
          </a:p>
        </p:txBody>
      </p:sp>
      <p:sp>
        <p:nvSpPr>
          <p:cNvPr id="2" name="Title 1">
            <a:extLst>
              <a:ext uri="{FF2B5EF4-FFF2-40B4-BE49-F238E27FC236}">
                <a16:creationId xmlns:a16="http://schemas.microsoft.com/office/drawing/2014/main" id="{B0258811-5C18-4BE0-B823-7BD36A431A10}"/>
              </a:ext>
            </a:extLst>
          </p:cNvPr>
          <p:cNvSpPr>
            <a:spLocks noGrp="1"/>
          </p:cNvSpPr>
          <p:nvPr>
            <p:ph type="title"/>
          </p:nvPr>
        </p:nvSpPr>
        <p:spPr>
          <a:xfrm>
            <a:off x="2495225" y="1829699"/>
            <a:ext cx="4876400" cy="763600"/>
          </a:xfrm>
        </p:spPr>
        <p:txBody>
          <a:bodyPr wrap="square" anchor="b">
            <a:normAutofit/>
          </a:bodyPr>
          <a:lstStyle/>
          <a:p>
            <a:r>
              <a:rPr lang="en-US" dirty="0"/>
              <a:t>Treatment</a:t>
            </a:r>
          </a:p>
        </p:txBody>
      </p:sp>
    </p:spTree>
    <p:extLst>
      <p:ext uri="{BB962C8B-B14F-4D97-AF65-F5344CB8AC3E}">
        <p14:creationId xmlns:p14="http://schemas.microsoft.com/office/powerpoint/2010/main" val="3527002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D5FB-D1CD-4628-AA92-EE9B05D7F41C}"/>
              </a:ext>
            </a:extLst>
          </p:cNvPr>
          <p:cNvSpPr>
            <a:spLocks noGrp="1"/>
          </p:cNvSpPr>
          <p:nvPr>
            <p:ph type="title"/>
          </p:nvPr>
        </p:nvSpPr>
        <p:spPr/>
        <p:txBody>
          <a:bodyPr vert="horz" wrap="square" lIns="91440" tIns="45720" rIns="91440" bIns="45720" rtlCol="0" anchor="t">
            <a:normAutofit/>
          </a:bodyPr>
          <a:lstStyle/>
          <a:p>
            <a:pPr>
              <a:lnSpc>
                <a:spcPct val="90000"/>
              </a:lnSpc>
            </a:pPr>
            <a:r>
              <a:rPr lang="en-US" sz="1400" kern="1200"/>
              <a:t>Testicular torsion</a:t>
            </a:r>
            <a:br>
              <a:rPr lang="en-US" sz="1400" kern="1200"/>
            </a:br>
            <a:r>
              <a:rPr lang="en-US" sz="1400" kern="1200"/>
              <a:t>vs</a:t>
            </a:r>
            <a:br>
              <a:rPr lang="en-US" sz="1400" kern="1200"/>
            </a:br>
            <a:r>
              <a:rPr lang="en-US" sz="1400" kern="1200"/>
              <a:t> Epididymo-orchitis </a:t>
            </a:r>
          </a:p>
        </p:txBody>
      </p:sp>
      <p:graphicFrame>
        <p:nvGraphicFramePr>
          <p:cNvPr id="4" name="Content Placeholder 1">
            <a:extLst>
              <a:ext uri="{FF2B5EF4-FFF2-40B4-BE49-F238E27FC236}">
                <a16:creationId xmlns:a16="http://schemas.microsoft.com/office/drawing/2014/main" id="{D172AF8C-CD4E-40EC-82C9-FC068C7A033E}"/>
              </a:ext>
            </a:extLst>
          </p:cNvPr>
          <p:cNvGraphicFramePr>
            <a:graphicFrameLocks/>
          </p:cNvGraphicFramePr>
          <p:nvPr>
            <p:extLst>
              <p:ext uri="{D42A27DB-BD31-4B8C-83A1-F6EECF244321}">
                <p14:modId xmlns:p14="http://schemas.microsoft.com/office/powerpoint/2010/main" val="3990237871"/>
              </p:ext>
            </p:extLst>
          </p:nvPr>
        </p:nvGraphicFramePr>
        <p:xfrm>
          <a:off x="1345913" y="1536633"/>
          <a:ext cx="9500309" cy="4555206"/>
        </p:xfrm>
        <a:graphic>
          <a:graphicData uri="http://schemas.openxmlformats.org/drawingml/2006/table">
            <a:tbl>
              <a:tblPr firstRow="1" bandRow="1">
                <a:tableStyleId>{8EC20E35-A176-4012-BC5E-935CFFF8708E}</a:tableStyleId>
              </a:tblPr>
              <a:tblGrid>
                <a:gridCol w="3118143">
                  <a:extLst>
                    <a:ext uri="{9D8B030D-6E8A-4147-A177-3AD203B41FA5}">
                      <a16:colId xmlns:a16="http://schemas.microsoft.com/office/drawing/2014/main" val="3019839126"/>
                    </a:ext>
                  </a:extLst>
                </a:gridCol>
                <a:gridCol w="3118143">
                  <a:extLst>
                    <a:ext uri="{9D8B030D-6E8A-4147-A177-3AD203B41FA5}">
                      <a16:colId xmlns:a16="http://schemas.microsoft.com/office/drawing/2014/main" val="407449270"/>
                    </a:ext>
                  </a:extLst>
                </a:gridCol>
                <a:gridCol w="3264023">
                  <a:extLst>
                    <a:ext uri="{9D8B030D-6E8A-4147-A177-3AD203B41FA5}">
                      <a16:colId xmlns:a16="http://schemas.microsoft.com/office/drawing/2014/main" val="2633496439"/>
                    </a:ext>
                  </a:extLst>
                </a:gridCol>
              </a:tblGrid>
              <a:tr h="310329">
                <a:tc>
                  <a:txBody>
                    <a:bodyPr/>
                    <a:lstStyle/>
                    <a:p>
                      <a:endParaRPr lang="en-US" sz="1400"/>
                    </a:p>
                  </a:txBody>
                  <a:tcPr marL="68139" marR="68139" marT="34070" marB="34070"/>
                </a:tc>
                <a:tc>
                  <a:txBody>
                    <a:bodyPr/>
                    <a:lstStyle/>
                    <a:p>
                      <a:r>
                        <a:rPr lang="en-US" sz="1400"/>
                        <a:t>Testicular</a:t>
                      </a:r>
                      <a:r>
                        <a:rPr lang="en-US" sz="1400" baseline="0"/>
                        <a:t> torsion</a:t>
                      </a:r>
                      <a:endParaRPr lang="en-US" sz="1400"/>
                    </a:p>
                  </a:txBody>
                  <a:tcPr marL="68139" marR="68139" marT="34070" marB="34070"/>
                </a:tc>
                <a:tc>
                  <a:txBody>
                    <a:bodyPr/>
                    <a:lstStyle/>
                    <a:p>
                      <a:r>
                        <a:rPr lang="en-US" sz="1400"/>
                        <a:t>Epididymo-orchitis </a:t>
                      </a:r>
                    </a:p>
                  </a:txBody>
                  <a:tcPr marL="68139" marR="68139" marT="34070" marB="34070"/>
                </a:tc>
                <a:extLst>
                  <a:ext uri="{0D108BD9-81ED-4DB2-BD59-A6C34878D82A}">
                    <a16:rowId xmlns:a16="http://schemas.microsoft.com/office/drawing/2014/main" val="3352253849"/>
                  </a:ext>
                </a:extLst>
              </a:tr>
              <a:tr h="310329">
                <a:tc>
                  <a:txBody>
                    <a:bodyPr/>
                    <a:lstStyle/>
                    <a:p>
                      <a:r>
                        <a:rPr lang="en-US" sz="1400">
                          <a:solidFill>
                            <a:srgbClr val="FF0000"/>
                          </a:solidFill>
                        </a:rPr>
                        <a:t>Age</a:t>
                      </a:r>
                    </a:p>
                  </a:txBody>
                  <a:tcPr marL="68139" marR="68139" marT="34070" marB="34070"/>
                </a:tc>
                <a:tc>
                  <a:txBody>
                    <a:bodyPr/>
                    <a:lstStyle/>
                    <a:p>
                      <a:r>
                        <a:rPr lang="en-US" sz="1400"/>
                        <a:t>(10-30) years</a:t>
                      </a:r>
                    </a:p>
                  </a:txBody>
                  <a:tcPr marL="68139" marR="68139" marT="34070" marB="34070"/>
                </a:tc>
                <a:tc>
                  <a:txBody>
                    <a:bodyPr/>
                    <a:lstStyle/>
                    <a:p>
                      <a:r>
                        <a:rPr lang="en-US" sz="1400"/>
                        <a:t>(20-35)&amp;(50-70)</a:t>
                      </a:r>
                      <a:r>
                        <a:rPr lang="en-US" sz="1400" baseline="0"/>
                        <a:t> years</a:t>
                      </a:r>
                      <a:endParaRPr lang="en-US" sz="1400"/>
                    </a:p>
                  </a:txBody>
                  <a:tcPr marL="68139" marR="68139" marT="34070" marB="34070"/>
                </a:tc>
                <a:extLst>
                  <a:ext uri="{0D108BD9-81ED-4DB2-BD59-A6C34878D82A}">
                    <a16:rowId xmlns:a16="http://schemas.microsoft.com/office/drawing/2014/main" val="825956783"/>
                  </a:ext>
                </a:extLst>
              </a:tr>
              <a:tr h="310329">
                <a:tc>
                  <a:txBody>
                    <a:bodyPr/>
                    <a:lstStyle/>
                    <a:p>
                      <a:r>
                        <a:rPr lang="en-US" sz="1400">
                          <a:solidFill>
                            <a:srgbClr val="FF0000"/>
                          </a:solidFill>
                        </a:rPr>
                        <a:t>Pain</a:t>
                      </a:r>
                    </a:p>
                  </a:txBody>
                  <a:tcPr marL="68139" marR="68139" marT="34070" marB="34070"/>
                </a:tc>
                <a:tc>
                  <a:txBody>
                    <a:bodyPr/>
                    <a:lstStyle/>
                    <a:p>
                      <a:r>
                        <a:rPr lang="en-US" sz="1400"/>
                        <a:t>Sudden onset not affected by position </a:t>
                      </a:r>
                    </a:p>
                  </a:txBody>
                  <a:tcPr marL="68139" marR="68139" marT="34070" marB="34070"/>
                </a:tc>
                <a:tc>
                  <a:txBody>
                    <a:bodyPr/>
                    <a:lstStyle/>
                    <a:p>
                      <a:r>
                        <a:rPr lang="en-US" sz="1400"/>
                        <a:t>Gradual</a:t>
                      </a:r>
                      <a:r>
                        <a:rPr lang="en-US" sz="1400" baseline="0"/>
                        <a:t> onset worse when standing</a:t>
                      </a:r>
                      <a:endParaRPr lang="en-US" sz="1400"/>
                    </a:p>
                  </a:txBody>
                  <a:tcPr marL="68139" marR="68139" marT="34070" marB="34070"/>
                </a:tc>
                <a:extLst>
                  <a:ext uri="{0D108BD9-81ED-4DB2-BD59-A6C34878D82A}">
                    <a16:rowId xmlns:a16="http://schemas.microsoft.com/office/drawing/2014/main" val="1998401487"/>
                  </a:ext>
                </a:extLst>
              </a:tr>
              <a:tr h="310329">
                <a:tc>
                  <a:txBody>
                    <a:bodyPr/>
                    <a:lstStyle/>
                    <a:p>
                      <a:r>
                        <a:rPr lang="en-US" sz="1400">
                          <a:solidFill>
                            <a:srgbClr val="FF0000"/>
                          </a:solidFill>
                        </a:rPr>
                        <a:t>Onset</a:t>
                      </a:r>
                    </a:p>
                  </a:txBody>
                  <a:tcPr marL="68139" marR="68139" marT="34070" marB="34070"/>
                </a:tc>
                <a:tc>
                  <a:txBody>
                    <a:bodyPr/>
                    <a:lstStyle/>
                    <a:p>
                      <a:r>
                        <a:rPr lang="en-US" sz="1400"/>
                        <a:t>After sleep</a:t>
                      </a:r>
                      <a:r>
                        <a:rPr lang="en-US" sz="1400" baseline="0"/>
                        <a:t> or trauma </a:t>
                      </a:r>
                      <a:endParaRPr lang="en-US" sz="1400"/>
                    </a:p>
                  </a:txBody>
                  <a:tcPr marL="68139" marR="68139" marT="34070" marB="34070"/>
                </a:tc>
                <a:tc>
                  <a:txBody>
                    <a:bodyPr/>
                    <a:lstStyle/>
                    <a:p>
                      <a:r>
                        <a:rPr lang="en-US" sz="1400"/>
                        <a:t>No relation</a:t>
                      </a:r>
                    </a:p>
                  </a:txBody>
                  <a:tcPr marL="68139" marR="68139" marT="34070" marB="34070"/>
                </a:tc>
                <a:extLst>
                  <a:ext uri="{0D108BD9-81ED-4DB2-BD59-A6C34878D82A}">
                    <a16:rowId xmlns:a16="http://schemas.microsoft.com/office/drawing/2014/main" val="2336444847"/>
                  </a:ext>
                </a:extLst>
              </a:tr>
              <a:tr h="310329">
                <a:tc>
                  <a:txBody>
                    <a:bodyPr/>
                    <a:lstStyle/>
                    <a:p>
                      <a:r>
                        <a:rPr lang="en-US" sz="1400">
                          <a:solidFill>
                            <a:srgbClr val="FF0000"/>
                          </a:solidFill>
                        </a:rPr>
                        <a:t>Time to presentation</a:t>
                      </a:r>
                    </a:p>
                  </a:txBody>
                  <a:tcPr marL="68139" marR="68139" marT="34070" marB="34070"/>
                </a:tc>
                <a:tc>
                  <a:txBody>
                    <a:bodyPr/>
                    <a:lstStyle/>
                    <a:p>
                      <a:r>
                        <a:rPr lang="en-US" sz="1400"/>
                        <a:t>Early</a:t>
                      </a:r>
                    </a:p>
                  </a:txBody>
                  <a:tcPr marL="68139" marR="68139" marT="34070" marB="34070"/>
                </a:tc>
                <a:tc>
                  <a:txBody>
                    <a:bodyPr/>
                    <a:lstStyle/>
                    <a:p>
                      <a:r>
                        <a:rPr lang="en-US" sz="1400"/>
                        <a:t>Later</a:t>
                      </a:r>
                    </a:p>
                  </a:txBody>
                  <a:tcPr marL="68139" marR="68139" marT="34070" marB="34070"/>
                </a:tc>
                <a:extLst>
                  <a:ext uri="{0D108BD9-81ED-4DB2-BD59-A6C34878D82A}">
                    <a16:rowId xmlns:a16="http://schemas.microsoft.com/office/drawing/2014/main" val="2751144311"/>
                  </a:ext>
                </a:extLst>
              </a:tr>
              <a:tr h="310329">
                <a:tc>
                  <a:txBody>
                    <a:bodyPr/>
                    <a:lstStyle/>
                    <a:p>
                      <a:r>
                        <a:rPr lang="en-US" sz="1400">
                          <a:solidFill>
                            <a:srgbClr val="FF0000"/>
                          </a:solidFill>
                        </a:rPr>
                        <a:t>Past episodes </a:t>
                      </a:r>
                    </a:p>
                  </a:txBody>
                  <a:tcPr marL="68139" marR="68139" marT="34070" marB="34070"/>
                </a:tc>
                <a:tc>
                  <a:txBody>
                    <a:bodyPr/>
                    <a:lstStyle/>
                    <a:p>
                      <a:r>
                        <a:rPr lang="en-US" sz="1400"/>
                        <a:t>Possible</a:t>
                      </a:r>
                    </a:p>
                  </a:txBody>
                  <a:tcPr marL="68139" marR="68139" marT="34070" marB="34070"/>
                </a:tc>
                <a:tc>
                  <a:txBody>
                    <a:bodyPr/>
                    <a:lstStyle/>
                    <a:p>
                      <a:r>
                        <a:rPr lang="en-US" sz="1400"/>
                        <a:t>None</a:t>
                      </a:r>
                    </a:p>
                  </a:txBody>
                  <a:tcPr marL="68139" marR="68139" marT="34070" marB="34070"/>
                </a:tc>
                <a:extLst>
                  <a:ext uri="{0D108BD9-81ED-4DB2-BD59-A6C34878D82A}">
                    <a16:rowId xmlns:a16="http://schemas.microsoft.com/office/drawing/2014/main" val="386284036"/>
                  </a:ext>
                </a:extLst>
              </a:tr>
              <a:tr h="310329">
                <a:tc>
                  <a:txBody>
                    <a:bodyPr/>
                    <a:lstStyle/>
                    <a:p>
                      <a:r>
                        <a:rPr lang="en-US" sz="1400">
                          <a:solidFill>
                            <a:srgbClr val="FF0000"/>
                          </a:solidFill>
                        </a:rPr>
                        <a:t>Severity </a:t>
                      </a:r>
                    </a:p>
                  </a:txBody>
                  <a:tcPr marL="68139" marR="68139" marT="34070" marB="34070"/>
                </a:tc>
                <a:tc>
                  <a:txBody>
                    <a:bodyPr/>
                    <a:lstStyle/>
                    <a:p>
                      <a:r>
                        <a:rPr lang="en-US" sz="1400"/>
                        <a:t>More severe</a:t>
                      </a:r>
                    </a:p>
                  </a:txBody>
                  <a:tcPr marL="68139" marR="68139" marT="34070" marB="34070"/>
                </a:tc>
                <a:tc>
                  <a:txBody>
                    <a:bodyPr/>
                    <a:lstStyle/>
                    <a:p>
                      <a:r>
                        <a:rPr lang="en-US" sz="1400"/>
                        <a:t>Less severe</a:t>
                      </a:r>
                    </a:p>
                  </a:txBody>
                  <a:tcPr marL="68139" marR="68139" marT="34070" marB="34070"/>
                </a:tc>
                <a:extLst>
                  <a:ext uri="{0D108BD9-81ED-4DB2-BD59-A6C34878D82A}">
                    <a16:rowId xmlns:a16="http://schemas.microsoft.com/office/drawing/2014/main" val="1342517056"/>
                  </a:ext>
                </a:extLst>
              </a:tr>
              <a:tr h="310329">
                <a:tc>
                  <a:txBody>
                    <a:bodyPr/>
                    <a:lstStyle/>
                    <a:p>
                      <a:r>
                        <a:rPr lang="en-US" sz="1400">
                          <a:solidFill>
                            <a:srgbClr val="FF0000"/>
                          </a:solidFill>
                        </a:rPr>
                        <a:t>Vomiting </a:t>
                      </a:r>
                    </a:p>
                  </a:txBody>
                  <a:tcPr marL="68139" marR="68139" marT="34070" marB="34070"/>
                </a:tc>
                <a:tc>
                  <a:txBody>
                    <a:bodyPr/>
                    <a:lstStyle/>
                    <a:p>
                      <a:r>
                        <a:rPr lang="en-US" sz="1400"/>
                        <a:t>Common</a:t>
                      </a:r>
                    </a:p>
                  </a:txBody>
                  <a:tcPr marL="68139" marR="68139" marT="34070" marB="34070"/>
                </a:tc>
                <a:tc>
                  <a:txBody>
                    <a:bodyPr/>
                    <a:lstStyle/>
                    <a:p>
                      <a:r>
                        <a:rPr lang="en-US" sz="1400"/>
                        <a:t>Unusual </a:t>
                      </a:r>
                    </a:p>
                  </a:txBody>
                  <a:tcPr marL="68139" marR="68139" marT="34070" marB="34070"/>
                </a:tc>
                <a:extLst>
                  <a:ext uri="{0D108BD9-81ED-4DB2-BD59-A6C34878D82A}">
                    <a16:rowId xmlns:a16="http://schemas.microsoft.com/office/drawing/2014/main" val="823591663"/>
                  </a:ext>
                </a:extLst>
              </a:tr>
              <a:tr h="310329">
                <a:tc>
                  <a:txBody>
                    <a:bodyPr/>
                    <a:lstStyle/>
                    <a:p>
                      <a:r>
                        <a:rPr lang="en-US" sz="1400">
                          <a:solidFill>
                            <a:srgbClr val="FF0000"/>
                          </a:solidFill>
                        </a:rPr>
                        <a:t>Fever</a:t>
                      </a:r>
                    </a:p>
                  </a:txBody>
                  <a:tcPr marL="68139" marR="68139" marT="34070" marB="34070"/>
                </a:tc>
                <a:tc>
                  <a:txBody>
                    <a:bodyPr/>
                    <a:lstStyle/>
                    <a:p>
                      <a:r>
                        <a:rPr lang="en-US" sz="1400"/>
                        <a:t>Uncommon</a:t>
                      </a:r>
                    </a:p>
                  </a:txBody>
                  <a:tcPr marL="68139" marR="68139" marT="34070" marB="34070"/>
                </a:tc>
                <a:tc>
                  <a:txBody>
                    <a:bodyPr/>
                    <a:lstStyle/>
                    <a:p>
                      <a:r>
                        <a:rPr lang="en-US" sz="1400"/>
                        <a:t>Present</a:t>
                      </a:r>
                    </a:p>
                  </a:txBody>
                  <a:tcPr marL="68139" marR="68139" marT="34070" marB="34070"/>
                </a:tc>
                <a:extLst>
                  <a:ext uri="{0D108BD9-81ED-4DB2-BD59-A6C34878D82A}">
                    <a16:rowId xmlns:a16="http://schemas.microsoft.com/office/drawing/2014/main" val="3970088971"/>
                  </a:ext>
                </a:extLst>
              </a:tr>
              <a:tr h="310329">
                <a:tc>
                  <a:txBody>
                    <a:bodyPr/>
                    <a:lstStyle/>
                    <a:p>
                      <a:r>
                        <a:rPr lang="en-US" sz="1400">
                          <a:solidFill>
                            <a:srgbClr val="FF0000"/>
                          </a:solidFill>
                        </a:rPr>
                        <a:t>Swelling</a:t>
                      </a:r>
                    </a:p>
                  </a:txBody>
                  <a:tcPr marL="68139" marR="68139" marT="34070" marB="34070"/>
                </a:tc>
                <a:tc>
                  <a:txBody>
                    <a:bodyPr/>
                    <a:lstStyle/>
                    <a:p>
                      <a:r>
                        <a:rPr lang="en-US" sz="1400"/>
                        <a:t>Present</a:t>
                      </a:r>
                    </a:p>
                  </a:txBody>
                  <a:tcPr marL="68139" marR="68139" marT="34070" marB="34070"/>
                </a:tc>
                <a:tc>
                  <a:txBody>
                    <a:bodyPr/>
                    <a:lstStyle/>
                    <a:p>
                      <a:r>
                        <a:rPr lang="en-US" sz="1400"/>
                        <a:t>Present </a:t>
                      </a:r>
                    </a:p>
                  </a:txBody>
                  <a:tcPr marL="68139" marR="68139" marT="34070" marB="34070"/>
                </a:tc>
                <a:extLst>
                  <a:ext uri="{0D108BD9-81ED-4DB2-BD59-A6C34878D82A}">
                    <a16:rowId xmlns:a16="http://schemas.microsoft.com/office/drawing/2014/main" val="2655336399"/>
                  </a:ext>
                </a:extLst>
              </a:tr>
              <a:tr h="310329">
                <a:tc>
                  <a:txBody>
                    <a:bodyPr/>
                    <a:lstStyle/>
                    <a:p>
                      <a:r>
                        <a:rPr lang="en-US" sz="1400">
                          <a:solidFill>
                            <a:srgbClr val="FF0000"/>
                          </a:solidFill>
                        </a:rPr>
                        <a:t>Urinary symptoms </a:t>
                      </a:r>
                    </a:p>
                  </a:txBody>
                  <a:tcPr marL="68139" marR="68139" marT="34070" marB="34070"/>
                </a:tc>
                <a:tc>
                  <a:txBody>
                    <a:bodyPr/>
                    <a:lstStyle/>
                    <a:p>
                      <a:r>
                        <a:rPr lang="en-US" sz="1400"/>
                        <a:t>Rare </a:t>
                      </a:r>
                    </a:p>
                  </a:txBody>
                  <a:tcPr marL="68139" marR="68139" marT="34070" marB="34070"/>
                </a:tc>
                <a:tc>
                  <a:txBody>
                    <a:bodyPr/>
                    <a:lstStyle/>
                    <a:p>
                      <a:r>
                        <a:rPr lang="en-US" sz="1400"/>
                        <a:t>Present </a:t>
                      </a:r>
                    </a:p>
                  </a:txBody>
                  <a:tcPr marL="68139" marR="68139" marT="34070" marB="34070"/>
                </a:tc>
                <a:extLst>
                  <a:ext uri="{0D108BD9-81ED-4DB2-BD59-A6C34878D82A}">
                    <a16:rowId xmlns:a16="http://schemas.microsoft.com/office/drawing/2014/main" val="2147084481"/>
                  </a:ext>
                </a:extLst>
              </a:tr>
              <a:tr h="310329">
                <a:tc>
                  <a:txBody>
                    <a:bodyPr/>
                    <a:lstStyle/>
                    <a:p>
                      <a:r>
                        <a:rPr lang="en-US" sz="1400">
                          <a:solidFill>
                            <a:srgbClr val="FF0000"/>
                          </a:solidFill>
                        </a:rPr>
                        <a:t>Urinanalysis </a:t>
                      </a:r>
                    </a:p>
                  </a:txBody>
                  <a:tcPr marL="68139" marR="68139" marT="34070" marB="34070"/>
                </a:tc>
                <a:tc>
                  <a:txBody>
                    <a:bodyPr/>
                    <a:lstStyle/>
                    <a:p>
                      <a:r>
                        <a:rPr lang="en-US" sz="1400"/>
                        <a:t>Free</a:t>
                      </a:r>
                    </a:p>
                  </a:txBody>
                  <a:tcPr marL="68139" marR="68139" marT="34070" marB="34070"/>
                </a:tc>
                <a:tc>
                  <a:txBody>
                    <a:bodyPr/>
                    <a:lstStyle/>
                    <a:p>
                      <a:r>
                        <a:rPr lang="en-US" sz="1400"/>
                        <a:t>Abnormal</a:t>
                      </a:r>
                    </a:p>
                  </a:txBody>
                  <a:tcPr marL="68139" marR="68139" marT="34070" marB="34070"/>
                </a:tc>
                <a:extLst>
                  <a:ext uri="{0D108BD9-81ED-4DB2-BD59-A6C34878D82A}">
                    <a16:rowId xmlns:a16="http://schemas.microsoft.com/office/drawing/2014/main" val="1094762947"/>
                  </a:ext>
                </a:extLst>
              </a:tr>
              <a:tr h="520929">
                <a:tc>
                  <a:txBody>
                    <a:bodyPr/>
                    <a:lstStyle/>
                    <a:p>
                      <a:r>
                        <a:rPr lang="en-US" sz="1400">
                          <a:solidFill>
                            <a:srgbClr val="FF0000"/>
                          </a:solidFill>
                        </a:rPr>
                        <a:t>Physical exam</a:t>
                      </a:r>
                    </a:p>
                  </a:txBody>
                  <a:tcPr marL="68139" marR="68139" marT="34070" marB="34070"/>
                </a:tc>
                <a:tc>
                  <a:txBody>
                    <a:bodyPr/>
                    <a:lstStyle/>
                    <a:p>
                      <a:pPr marL="0" indent="0">
                        <a:buFontTx/>
                        <a:buNone/>
                      </a:pPr>
                      <a:r>
                        <a:rPr lang="en-US" sz="1400"/>
                        <a:t>-ve Cremasteric reflex </a:t>
                      </a:r>
                    </a:p>
                    <a:p>
                      <a:pPr marL="0" indent="0">
                        <a:buFontTx/>
                        <a:buNone/>
                      </a:pPr>
                      <a:r>
                        <a:rPr lang="en-US" sz="1400"/>
                        <a:t>-ve Prehn’s sign </a:t>
                      </a:r>
                    </a:p>
                  </a:txBody>
                  <a:tcPr marL="68139" marR="68139" marT="34070" marB="34070"/>
                </a:tc>
                <a:tc>
                  <a:txBody>
                    <a:bodyPr/>
                    <a:lstStyle/>
                    <a:p>
                      <a:r>
                        <a:rPr lang="en-US" sz="1400"/>
                        <a:t>+ve Cremasteric reflex</a:t>
                      </a:r>
                      <a:r>
                        <a:rPr lang="en-US" sz="1400" baseline="0"/>
                        <a:t> </a:t>
                      </a:r>
                    </a:p>
                    <a:p>
                      <a:r>
                        <a:rPr lang="en-US" sz="1400" baseline="0"/>
                        <a:t>+ve Prehn sign </a:t>
                      </a:r>
                      <a:endParaRPr lang="en-US" sz="1400"/>
                    </a:p>
                  </a:txBody>
                  <a:tcPr marL="68139" marR="68139" marT="34070" marB="34070"/>
                </a:tc>
                <a:extLst>
                  <a:ext uri="{0D108BD9-81ED-4DB2-BD59-A6C34878D82A}">
                    <a16:rowId xmlns:a16="http://schemas.microsoft.com/office/drawing/2014/main" val="3087180238"/>
                  </a:ext>
                </a:extLst>
              </a:tr>
              <a:tr h="310329">
                <a:tc>
                  <a:txBody>
                    <a:bodyPr/>
                    <a:lstStyle/>
                    <a:p>
                      <a:r>
                        <a:rPr lang="en-US" sz="1400">
                          <a:solidFill>
                            <a:srgbClr val="FF0000"/>
                          </a:solidFill>
                        </a:rPr>
                        <a:t>Color Doppler</a:t>
                      </a:r>
                      <a:r>
                        <a:rPr lang="en-US" sz="1400" baseline="0">
                          <a:solidFill>
                            <a:srgbClr val="FF0000"/>
                          </a:solidFill>
                        </a:rPr>
                        <a:t> </a:t>
                      </a:r>
                      <a:endParaRPr lang="en-US" sz="1400">
                        <a:solidFill>
                          <a:srgbClr val="FF0000"/>
                        </a:solidFill>
                      </a:endParaRPr>
                    </a:p>
                  </a:txBody>
                  <a:tcPr marL="68139" marR="68139" marT="34070" marB="34070"/>
                </a:tc>
                <a:tc>
                  <a:txBody>
                    <a:bodyPr/>
                    <a:lstStyle/>
                    <a:p>
                      <a:r>
                        <a:rPr lang="en-US" sz="1400"/>
                        <a:t>Decreased testicular flow</a:t>
                      </a:r>
                    </a:p>
                  </a:txBody>
                  <a:tcPr marL="68139" marR="68139" marT="34070" marB="34070"/>
                </a:tc>
                <a:tc>
                  <a:txBody>
                    <a:bodyPr/>
                    <a:lstStyle/>
                    <a:p>
                      <a:r>
                        <a:rPr lang="en-US" sz="1400"/>
                        <a:t>Increased testicular flow </a:t>
                      </a:r>
                    </a:p>
                  </a:txBody>
                  <a:tcPr marL="68139" marR="68139" marT="34070" marB="34070"/>
                </a:tc>
                <a:extLst>
                  <a:ext uri="{0D108BD9-81ED-4DB2-BD59-A6C34878D82A}">
                    <a16:rowId xmlns:a16="http://schemas.microsoft.com/office/drawing/2014/main" val="1279104612"/>
                  </a:ext>
                </a:extLst>
              </a:tr>
            </a:tbl>
          </a:graphicData>
        </a:graphic>
      </p:graphicFrame>
    </p:spTree>
    <p:extLst>
      <p:ext uri="{BB962C8B-B14F-4D97-AF65-F5344CB8AC3E}">
        <p14:creationId xmlns:p14="http://schemas.microsoft.com/office/powerpoint/2010/main" val="1814844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11" t="26173" r="19710" b="5258"/>
          <a:stretch/>
        </p:blipFill>
        <p:spPr bwMode="auto">
          <a:xfrm>
            <a:off x="1524000" y="1143001"/>
            <a:ext cx="9307282" cy="457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6274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B2853-FD66-4415-8A52-63AB4FF3E9E7}"/>
              </a:ext>
            </a:extLst>
          </p:cNvPr>
          <p:cNvSpPr>
            <a:spLocks noGrp="1"/>
          </p:cNvSpPr>
          <p:nvPr>
            <p:ph type="title"/>
          </p:nvPr>
        </p:nvSpPr>
        <p:spPr/>
        <p:txBody>
          <a:bodyPr wrap="square" anchor="ctr">
            <a:normAutofit/>
          </a:bodyPr>
          <a:lstStyle/>
          <a:p>
            <a:r>
              <a:rPr lang="en-US" dirty="0"/>
              <a:t>Varicocele</a:t>
            </a:r>
          </a:p>
        </p:txBody>
      </p:sp>
      <p:sp>
        <p:nvSpPr>
          <p:cNvPr id="3" name="Content Placeholder 2">
            <a:extLst>
              <a:ext uri="{FF2B5EF4-FFF2-40B4-BE49-F238E27FC236}">
                <a16:creationId xmlns:a16="http://schemas.microsoft.com/office/drawing/2014/main" id="{BD2BD309-6209-4FF2-B3B7-96F446548874}"/>
              </a:ext>
            </a:extLst>
          </p:cNvPr>
          <p:cNvSpPr>
            <a:spLocks noGrp="1"/>
          </p:cNvSpPr>
          <p:nvPr>
            <p:ph idx="1"/>
          </p:nvPr>
        </p:nvSpPr>
        <p:spPr>
          <a:xfrm>
            <a:off x="953467" y="1536633"/>
            <a:ext cx="5047350" cy="4555200"/>
          </a:xfrm>
        </p:spPr>
        <p:txBody>
          <a:bodyPr wrap="square" anchor="t">
            <a:normAutofit/>
          </a:bodyPr>
          <a:lstStyle/>
          <a:p>
            <a:pPr>
              <a:spcAft>
                <a:spcPts val="600"/>
              </a:spcAft>
            </a:pPr>
            <a:r>
              <a:rPr lang="en-US"/>
              <a:t>Varicocele is defined as abnormal </a:t>
            </a:r>
            <a:r>
              <a:rPr lang="en-US" b="1"/>
              <a:t>enlargement</a:t>
            </a:r>
            <a:r>
              <a:rPr lang="en-US"/>
              <a:t> of the </a:t>
            </a:r>
            <a:r>
              <a:rPr lang="en-US" b="1"/>
              <a:t>pampiniform</a:t>
            </a:r>
            <a:r>
              <a:rPr lang="en-US"/>
              <a:t> venous plexus.</a:t>
            </a:r>
          </a:p>
          <a:p>
            <a:pPr>
              <a:spcAft>
                <a:spcPts val="600"/>
              </a:spcAft>
            </a:pPr>
            <a:endParaRPr lang="en-US"/>
          </a:p>
          <a:p>
            <a:pPr>
              <a:spcAft>
                <a:spcPts val="600"/>
              </a:spcAft>
            </a:pPr>
            <a:r>
              <a:rPr lang="en-US"/>
              <a:t>It is a </a:t>
            </a:r>
            <a:r>
              <a:rPr lang="en-US" b="1"/>
              <a:t>prevalent</a:t>
            </a:r>
            <a:r>
              <a:rPr lang="en-US"/>
              <a:t> disease and affects 15% of general population and 40% of infertile men.</a:t>
            </a:r>
          </a:p>
          <a:p>
            <a:pPr>
              <a:spcAft>
                <a:spcPts val="600"/>
              </a:spcAft>
            </a:pPr>
            <a:r>
              <a:rPr lang="en-US"/>
              <a:t>Most cases are left sided. Bilateral varicocele occurs in 10% of cases. Right varicocele occurs in 1% of cases.</a:t>
            </a:r>
          </a:p>
        </p:txBody>
      </p:sp>
      <p:pic>
        <p:nvPicPr>
          <p:cNvPr id="6146" name="Picture 2" descr="دوالي الخصيتين Varicocele - مدونة يوسبيتال">
            <a:extLst>
              <a:ext uri="{FF2B5EF4-FFF2-40B4-BE49-F238E27FC236}">
                <a16:creationId xmlns:a16="http://schemas.microsoft.com/office/drawing/2014/main" id="{CE0A070A-B03B-40A4-9D3E-3D1EA6D79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201" r="3" b="3"/>
          <a:stretch/>
        </p:blipFill>
        <p:spPr bwMode="auto">
          <a:xfrm>
            <a:off x="6191317" y="1536633"/>
            <a:ext cx="5047350" cy="4555200"/>
          </a:xfrm>
          <a:prstGeom prst="rect">
            <a:avLst/>
          </a:prstGeom>
          <a:solidFill>
            <a:srgbClr val="FFFFFF"/>
          </a:solidFill>
          <a:ln>
            <a:noFill/>
          </a:ln>
        </p:spPr>
      </p:pic>
    </p:spTree>
    <p:extLst>
      <p:ext uri="{BB962C8B-B14F-4D97-AF65-F5344CB8AC3E}">
        <p14:creationId xmlns:p14="http://schemas.microsoft.com/office/powerpoint/2010/main" val="15448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AA94E0-624E-4DAC-BEC7-B0EFBBFD5998}"/>
              </a:ext>
            </a:extLst>
          </p:cNvPr>
          <p:cNvSpPr>
            <a:spLocks noGrp="1"/>
          </p:cNvSpPr>
          <p:nvPr>
            <p:ph type="subTitle" idx="1"/>
          </p:nvPr>
        </p:nvSpPr>
        <p:spPr>
          <a:xfrm>
            <a:off x="6051233" y="2593300"/>
            <a:ext cx="4876400" cy="2512400"/>
          </a:xfrm>
        </p:spPr>
        <p:txBody>
          <a:bodyPr wrap="square" anchor="t">
            <a:normAutofit/>
          </a:bodyPr>
          <a:lstStyle/>
          <a:p>
            <a:pPr marL="0" indent="0">
              <a:lnSpc>
                <a:spcPct val="90000"/>
              </a:lnSpc>
              <a:spcAft>
                <a:spcPts val="600"/>
              </a:spcAft>
              <a:buNone/>
            </a:pPr>
            <a:r>
              <a:rPr lang="en-US" sz="1500" dirty="0"/>
              <a:t>A) Painful:</a:t>
            </a:r>
          </a:p>
          <a:p>
            <a:pPr marL="0" indent="0">
              <a:lnSpc>
                <a:spcPct val="90000"/>
              </a:lnSpc>
              <a:spcAft>
                <a:spcPts val="600"/>
              </a:spcAft>
              <a:buNone/>
            </a:pPr>
            <a:r>
              <a:rPr lang="en-US" sz="1500" dirty="0"/>
              <a:t>      1) Testicular torsion</a:t>
            </a:r>
          </a:p>
          <a:p>
            <a:pPr marL="0" indent="0">
              <a:lnSpc>
                <a:spcPct val="90000"/>
              </a:lnSpc>
              <a:spcAft>
                <a:spcPts val="600"/>
              </a:spcAft>
              <a:buNone/>
            </a:pPr>
            <a:r>
              <a:rPr lang="en-US" sz="1500" dirty="0"/>
              <a:t>      2) </a:t>
            </a:r>
            <a:r>
              <a:rPr lang="en-US" sz="1500" dirty="0" err="1"/>
              <a:t>Epididymo</a:t>
            </a:r>
            <a:r>
              <a:rPr lang="en-US" sz="1500" dirty="0"/>
              <a:t>-orchitis</a:t>
            </a:r>
          </a:p>
          <a:p>
            <a:pPr marL="0" indent="0">
              <a:lnSpc>
                <a:spcPct val="90000"/>
              </a:lnSpc>
              <a:spcAft>
                <a:spcPts val="600"/>
              </a:spcAft>
              <a:buNone/>
            </a:pPr>
            <a:endParaRPr lang="en-US" sz="1500" dirty="0"/>
          </a:p>
          <a:p>
            <a:pPr marL="0" indent="0">
              <a:lnSpc>
                <a:spcPct val="90000"/>
              </a:lnSpc>
              <a:spcAft>
                <a:spcPts val="600"/>
              </a:spcAft>
              <a:buNone/>
            </a:pPr>
            <a:endParaRPr lang="en-US" sz="1500" dirty="0"/>
          </a:p>
          <a:p>
            <a:pPr marL="0" indent="0">
              <a:lnSpc>
                <a:spcPct val="90000"/>
              </a:lnSpc>
              <a:spcAft>
                <a:spcPts val="600"/>
              </a:spcAft>
              <a:buNone/>
            </a:pPr>
            <a:r>
              <a:rPr lang="en-US" sz="1500" dirty="0"/>
              <a:t>B) Painless:</a:t>
            </a:r>
          </a:p>
          <a:p>
            <a:pPr marL="0" indent="0">
              <a:lnSpc>
                <a:spcPct val="90000"/>
              </a:lnSpc>
              <a:spcAft>
                <a:spcPts val="600"/>
              </a:spcAft>
              <a:buNone/>
            </a:pPr>
            <a:r>
              <a:rPr lang="en-US" sz="1500" dirty="0"/>
              <a:t>      1) Varicocele</a:t>
            </a:r>
          </a:p>
          <a:p>
            <a:pPr marL="0" indent="0">
              <a:lnSpc>
                <a:spcPct val="90000"/>
              </a:lnSpc>
              <a:spcAft>
                <a:spcPts val="600"/>
              </a:spcAft>
              <a:buNone/>
            </a:pPr>
            <a:r>
              <a:rPr lang="en-US" sz="1500" dirty="0"/>
              <a:t>      2) Hydrocele  </a:t>
            </a:r>
          </a:p>
        </p:txBody>
      </p:sp>
      <p:sp>
        <p:nvSpPr>
          <p:cNvPr id="2" name="Title 1">
            <a:extLst>
              <a:ext uri="{FF2B5EF4-FFF2-40B4-BE49-F238E27FC236}">
                <a16:creationId xmlns:a16="http://schemas.microsoft.com/office/drawing/2014/main" id="{2A8465FD-E058-4209-95B0-61E4BFF01A7D}"/>
              </a:ext>
            </a:extLst>
          </p:cNvPr>
          <p:cNvSpPr>
            <a:spLocks noGrp="1"/>
          </p:cNvSpPr>
          <p:nvPr>
            <p:ph type="title"/>
          </p:nvPr>
        </p:nvSpPr>
        <p:spPr>
          <a:xfrm>
            <a:off x="6051225" y="1752300"/>
            <a:ext cx="4876400" cy="763600"/>
          </a:xfrm>
        </p:spPr>
        <p:txBody>
          <a:bodyPr wrap="square" anchor="b">
            <a:normAutofit/>
          </a:bodyPr>
          <a:lstStyle/>
          <a:p>
            <a:r>
              <a:rPr lang="en-US" dirty="0"/>
              <a:t>Classification</a:t>
            </a:r>
          </a:p>
        </p:txBody>
      </p:sp>
    </p:spTree>
    <p:extLst>
      <p:ext uri="{BB962C8B-B14F-4D97-AF65-F5344CB8AC3E}">
        <p14:creationId xmlns:p14="http://schemas.microsoft.com/office/powerpoint/2010/main" val="603709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6D210-4F57-4E34-9D6A-B5628A830D76}"/>
              </a:ext>
            </a:extLst>
          </p:cNvPr>
          <p:cNvSpPr>
            <a:spLocks noGrp="1"/>
          </p:cNvSpPr>
          <p:nvPr>
            <p:ph type="title"/>
          </p:nvPr>
        </p:nvSpPr>
        <p:spPr/>
        <p:txBody>
          <a:bodyPr wrap="square" anchor="t">
            <a:normAutofit/>
          </a:bodyPr>
          <a:lstStyle/>
          <a:p>
            <a:r>
              <a:rPr lang="en-US"/>
              <a:t>Pathophysiology</a:t>
            </a:r>
          </a:p>
        </p:txBody>
      </p:sp>
      <p:sp>
        <p:nvSpPr>
          <p:cNvPr id="3" name="Content Placeholder 2">
            <a:extLst>
              <a:ext uri="{FF2B5EF4-FFF2-40B4-BE49-F238E27FC236}">
                <a16:creationId xmlns:a16="http://schemas.microsoft.com/office/drawing/2014/main" id="{E132513B-B796-4F7C-A6FB-067EA1FD9A98}"/>
              </a:ext>
            </a:extLst>
          </p:cNvPr>
          <p:cNvSpPr>
            <a:spLocks noGrp="1"/>
          </p:cNvSpPr>
          <p:nvPr>
            <p:ph type="body" sz="half" idx="1"/>
          </p:nvPr>
        </p:nvSpPr>
        <p:spPr/>
        <p:txBody>
          <a:bodyPr wrap="square" anchor="t">
            <a:normAutofit/>
          </a:bodyPr>
          <a:lstStyle/>
          <a:p>
            <a:pPr>
              <a:spcAft>
                <a:spcPts val="600"/>
              </a:spcAft>
            </a:pPr>
            <a:r>
              <a:rPr lang="en-US"/>
              <a:t>Varicocele results from </a:t>
            </a:r>
            <a:r>
              <a:rPr lang="en-US" b="1"/>
              <a:t>malfunctioning valves </a:t>
            </a:r>
            <a:r>
              <a:rPr lang="en-US"/>
              <a:t>in testicular vein.</a:t>
            </a:r>
            <a:endParaRPr lang="ar-SA"/>
          </a:p>
          <a:p>
            <a:pPr>
              <a:spcAft>
                <a:spcPts val="600"/>
              </a:spcAft>
            </a:pPr>
            <a:r>
              <a:rPr lang="en-US"/>
              <a:t>Varicocele occurs more in the </a:t>
            </a:r>
            <a:r>
              <a:rPr lang="en-US" b="1"/>
              <a:t>left side </a:t>
            </a:r>
            <a:r>
              <a:rPr lang="en-US"/>
              <a:t>because the </a:t>
            </a:r>
            <a:r>
              <a:rPr lang="en-US" b="1"/>
              <a:t>left</a:t>
            </a:r>
            <a:r>
              <a:rPr lang="en-US"/>
              <a:t> testicular vein drains </a:t>
            </a:r>
            <a:r>
              <a:rPr lang="en-US" b="1"/>
              <a:t>perpendicularly</a:t>
            </a:r>
            <a:r>
              <a:rPr lang="en-US"/>
              <a:t> in the left </a:t>
            </a:r>
            <a:r>
              <a:rPr lang="en-US" b="1"/>
              <a:t>renal vein</a:t>
            </a:r>
            <a:r>
              <a:rPr lang="en-US"/>
              <a:t>, unlike the right testicular vein which opens in the larger inferior vena cava.</a:t>
            </a:r>
          </a:p>
          <a:p>
            <a:pPr>
              <a:spcAft>
                <a:spcPts val="600"/>
              </a:spcAft>
            </a:pPr>
            <a:endParaRPr lang="en-US"/>
          </a:p>
          <a:p>
            <a:pPr>
              <a:spcAft>
                <a:spcPts val="600"/>
              </a:spcAft>
            </a:pPr>
            <a:r>
              <a:rPr lang="en-US"/>
              <a:t>There are </a:t>
            </a:r>
            <a:r>
              <a:rPr lang="en-US" b="1"/>
              <a:t>no</a:t>
            </a:r>
            <a:r>
              <a:rPr lang="en-US"/>
              <a:t> obvious </a:t>
            </a:r>
            <a:r>
              <a:rPr lang="en-US" b="1"/>
              <a:t>risk factors </a:t>
            </a:r>
            <a:r>
              <a:rPr lang="en-US"/>
              <a:t>for varicocele but</a:t>
            </a:r>
          </a:p>
          <a:p>
            <a:pPr>
              <a:spcAft>
                <a:spcPts val="600"/>
              </a:spcAft>
            </a:pPr>
            <a:r>
              <a:rPr lang="en-US"/>
              <a:t>Chronic constipation ( leads to chronic elevation of intra abdominal pressure) has been proposed as a risk factor for varicocele development</a:t>
            </a:r>
          </a:p>
          <a:p>
            <a:pPr>
              <a:spcAft>
                <a:spcPts val="600"/>
              </a:spcAft>
            </a:pPr>
            <a:endParaRPr lang="en-US"/>
          </a:p>
        </p:txBody>
      </p:sp>
      <p:pic>
        <p:nvPicPr>
          <p:cNvPr id="5" name="Picture 4" descr="Diagram&#10;&#10;Description automatically generated">
            <a:extLst>
              <a:ext uri="{FF2B5EF4-FFF2-40B4-BE49-F238E27FC236}">
                <a16:creationId xmlns:a16="http://schemas.microsoft.com/office/drawing/2014/main" id="{1355C368-9AD9-4472-BC4F-FB4DCE5A0FA2}"/>
              </a:ext>
            </a:extLst>
          </p:cNvPr>
          <p:cNvPicPr>
            <a:picLocks noChangeAspect="1"/>
          </p:cNvPicPr>
          <p:nvPr/>
        </p:nvPicPr>
        <p:blipFill rotWithShape="1">
          <a:blip r:embed="rId2"/>
          <a:srcRect t="346" b="11843"/>
          <a:stretch/>
        </p:blipFill>
        <p:spPr>
          <a:xfrm>
            <a:off x="6620327" y="1676400"/>
            <a:ext cx="4691745" cy="4876800"/>
          </a:xfrm>
          <a:prstGeom prst="rect">
            <a:avLst/>
          </a:prstGeom>
          <a:noFill/>
        </p:spPr>
      </p:pic>
    </p:spTree>
    <p:extLst>
      <p:ext uri="{BB962C8B-B14F-4D97-AF65-F5344CB8AC3E}">
        <p14:creationId xmlns:p14="http://schemas.microsoft.com/office/powerpoint/2010/main" val="1036069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110A2-B618-47B1-B4C0-2D87740EC54A}"/>
              </a:ext>
            </a:extLst>
          </p:cNvPr>
          <p:cNvSpPr>
            <a:spLocks noGrp="1"/>
          </p:cNvSpPr>
          <p:nvPr>
            <p:ph type="title"/>
          </p:nvPr>
        </p:nvSpPr>
        <p:spPr>
          <a:xfrm>
            <a:off x="1828800" y="152400"/>
            <a:ext cx="9956800" cy="1219200"/>
          </a:xfrm>
        </p:spPr>
        <p:txBody>
          <a:bodyPr wrap="square" anchor="t">
            <a:normAutofit/>
          </a:bodyPr>
          <a:lstStyle/>
          <a:p>
            <a:r>
              <a:rPr lang="en-US"/>
              <a:t>Patient presentation</a:t>
            </a:r>
          </a:p>
        </p:txBody>
      </p:sp>
      <p:sp>
        <p:nvSpPr>
          <p:cNvPr id="3" name="Content Placeholder 2">
            <a:extLst>
              <a:ext uri="{FF2B5EF4-FFF2-40B4-BE49-F238E27FC236}">
                <a16:creationId xmlns:a16="http://schemas.microsoft.com/office/drawing/2014/main" id="{8939E37C-2635-4CDE-BF86-ED01753135D1}"/>
              </a:ext>
            </a:extLst>
          </p:cNvPr>
          <p:cNvSpPr>
            <a:spLocks noGrp="1"/>
          </p:cNvSpPr>
          <p:nvPr>
            <p:ph type="body" sz="half" idx="1"/>
          </p:nvPr>
        </p:nvSpPr>
        <p:spPr>
          <a:xfrm>
            <a:off x="304800" y="1676400"/>
            <a:ext cx="5638800" cy="4876800"/>
          </a:xfrm>
        </p:spPr>
        <p:txBody>
          <a:bodyPr wrap="square" anchor="t">
            <a:normAutofit/>
          </a:bodyPr>
          <a:lstStyle/>
          <a:p>
            <a:pPr>
              <a:spcAft>
                <a:spcPts val="600"/>
              </a:spcAft>
            </a:pPr>
            <a:r>
              <a:rPr lang="en-US"/>
              <a:t>In most cases, patients present with a painless mass that resembles a “</a:t>
            </a:r>
            <a:r>
              <a:rPr lang="en-US" b="1"/>
              <a:t>bag of worms</a:t>
            </a:r>
            <a:r>
              <a:rPr lang="en-US"/>
              <a:t>”.</a:t>
            </a:r>
          </a:p>
          <a:p>
            <a:pPr>
              <a:spcAft>
                <a:spcPts val="600"/>
              </a:spcAft>
            </a:pPr>
            <a:r>
              <a:rPr lang="en-US"/>
              <a:t>Many of cases are diagnosed incidentally during examination for other cause.</a:t>
            </a:r>
          </a:p>
          <a:p>
            <a:pPr>
              <a:spcAft>
                <a:spcPts val="600"/>
              </a:spcAft>
            </a:pPr>
            <a:r>
              <a:rPr lang="en-US"/>
              <a:t>About </a:t>
            </a:r>
            <a:r>
              <a:rPr lang="en-US" b="1"/>
              <a:t>10% </a:t>
            </a:r>
            <a:r>
              <a:rPr lang="en-US"/>
              <a:t>of patients will experience discomfort (heaviness) or dull aching </a:t>
            </a:r>
            <a:r>
              <a:rPr lang="en-US" b="1"/>
              <a:t>pain</a:t>
            </a:r>
            <a:r>
              <a:rPr lang="en-US"/>
              <a:t> that radiates to inguinal region and worsen with exercise or long standing.</a:t>
            </a:r>
          </a:p>
          <a:p>
            <a:pPr>
              <a:spcAft>
                <a:spcPts val="600"/>
              </a:spcAft>
            </a:pPr>
            <a:r>
              <a:rPr lang="en-US"/>
              <a:t>the </a:t>
            </a:r>
            <a:r>
              <a:rPr lang="en-US" b="1"/>
              <a:t>examination</a:t>
            </a:r>
            <a:r>
              <a:rPr lang="en-US"/>
              <a:t> should be performed in a </a:t>
            </a:r>
            <a:r>
              <a:rPr lang="en-US" b="1"/>
              <a:t>warm room </a:t>
            </a:r>
            <a:r>
              <a:rPr lang="en-US"/>
              <a:t>to facilitate cremasteric and dartos muscle relaxation.</a:t>
            </a:r>
          </a:p>
        </p:txBody>
      </p:sp>
      <p:pic>
        <p:nvPicPr>
          <p:cNvPr id="7170" name="Picture 2">
            <a:extLst>
              <a:ext uri="{FF2B5EF4-FFF2-40B4-BE49-F238E27FC236}">
                <a16:creationId xmlns:a16="http://schemas.microsoft.com/office/drawing/2014/main" id="{CC580C42-F418-49D2-BD8B-1D8E5223AA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379" r="-2" b="1283"/>
          <a:stretch/>
        </p:blipFill>
        <p:spPr bwMode="auto">
          <a:xfrm>
            <a:off x="6620327" y="1676400"/>
            <a:ext cx="4691745" cy="4876800"/>
          </a:xfrm>
          <a:prstGeom prst="rect">
            <a:avLst/>
          </a:prstGeom>
          <a:solidFill>
            <a:srgbClr val="FFFFFF"/>
          </a:solidFill>
        </p:spPr>
      </p:pic>
    </p:spTree>
    <p:extLst>
      <p:ext uri="{BB962C8B-B14F-4D97-AF65-F5344CB8AC3E}">
        <p14:creationId xmlns:p14="http://schemas.microsoft.com/office/powerpoint/2010/main" val="1146343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F60F3-D193-4CE9-B902-2FEE03CD88E5}"/>
              </a:ext>
            </a:extLst>
          </p:cNvPr>
          <p:cNvSpPr>
            <a:spLocks noGrp="1"/>
          </p:cNvSpPr>
          <p:nvPr>
            <p:ph type="title"/>
          </p:nvPr>
        </p:nvSpPr>
        <p:spPr>
          <a:xfrm>
            <a:off x="1828800" y="152400"/>
            <a:ext cx="9956800" cy="1219200"/>
          </a:xfrm>
        </p:spPr>
        <p:txBody>
          <a:bodyPr wrap="square" anchor="t">
            <a:normAutofit/>
          </a:bodyPr>
          <a:lstStyle/>
          <a:p>
            <a:r>
              <a:rPr lang="en-US"/>
              <a:t>Effect on testicles</a:t>
            </a:r>
          </a:p>
        </p:txBody>
      </p:sp>
      <p:sp>
        <p:nvSpPr>
          <p:cNvPr id="3" name="Content Placeholder 2">
            <a:extLst>
              <a:ext uri="{FF2B5EF4-FFF2-40B4-BE49-F238E27FC236}">
                <a16:creationId xmlns:a16="http://schemas.microsoft.com/office/drawing/2014/main" id="{F76D1F71-6858-4D49-9471-E472E14CE67B}"/>
              </a:ext>
            </a:extLst>
          </p:cNvPr>
          <p:cNvSpPr>
            <a:spLocks noGrp="1"/>
          </p:cNvSpPr>
          <p:nvPr>
            <p:ph type="body" sz="half" idx="1"/>
          </p:nvPr>
        </p:nvSpPr>
        <p:spPr>
          <a:xfrm>
            <a:off x="304800" y="1676400"/>
            <a:ext cx="5638800" cy="4876800"/>
          </a:xfrm>
        </p:spPr>
        <p:txBody>
          <a:bodyPr wrap="square" anchor="t">
            <a:normAutofit/>
          </a:bodyPr>
          <a:lstStyle/>
          <a:p>
            <a:pPr>
              <a:spcAft>
                <a:spcPts val="600"/>
              </a:spcAft>
            </a:pPr>
            <a:r>
              <a:rPr lang="en-US" b="1"/>
              <a:t>Varicocele</a:t>
            </a:r>
            <a:r>
              <a:rPr lang="en-US"/>
              <a:t> </a:t>
            </a:r>
            <a:r>
              <a:rPr lang="en-US" b="1"/>
              <a:t>affects</a:t>
            </a:r>
            <a:r>
              <a:rPr lang="en-US"/>
              <a:t> testicular growth </a:t>
            </a:r>
            <a:r>
              <a:rPr lang="en-US" b="1"/>
              <a:t>regardless</a:t>
            </a:r>
            <a:r>
              <a:rPr lang="en-US"/>
              <a:t> of fertility status. This is accompanied by dysfunctional testicular tissue.</a:t>
            </a:r>
          </a:p>
          <a:p>
            <a:pPr marL="0" indent="0">
              <a:spcAft>
                <a:spcPts val="600"/>
              </a:spcAft>
              <a:buNone/>
            </a:pPr>
            <a:r>
              <a:rPr lang="en-US"/>
              <a:t>This affects men in two ways:</a:t>
            </a:r>
          </a:p>
          <a:p>
            <a:pPr marL="0" indent="0">
              <a:spcAft>
                <a:spcPts val="600"/>
              </a:spcAft>
              <a:buNone/>
            </a:pPr>
            <a:r>
              <a:rPr lang="en-US"/>
              <a:t>1) </a:t>
            </a:r>
            <a:r>
              <a:rPr lang="en-US" b="1"/>
              <a:t>Testosterone</a:t>
            </a:r>
            <a:r>
              <a:rPr lang="en-US"/>
              <a:t>: levels of testosterone in men with varicocele are significantly lower than normal men.</a:t>
            </a:r>
          </a:p>
          <a:p>
            <a:pPr marL="0" indent="0">
              <a:spcAft>
                <a:spcPts val="600"/>
              </a:spcAft>
              <a:buNone/>
            </a:pPr>
            <a:r>
              <a:rPr lang="en-US"/>
              <a:t>It also has been found that testosterone levels improve after surgical intervention.</a:t>
            </a:r>
          </a:p>
          <a:p>
            <a:pPr marL="0" indent="0">
              <a:spcAft>
                <a:spcPts val="600"/>
              </a:spcAft>
              <a:buNone/>
            </a:pPr>
            <a:r>
              <a:rPr lang="en-US"/>
              <a:t>2) </a:t>
            </a:r>
            <a:r>
              <a:rPr lang="en-US" b="1"/>
              <a:t>Sperm quality</a:t>
            </a:r>
            <a:r>
              <a:rPr lang="en-US"/>
              <a:t>: varicocele is a cause for OAT syndrome (Oligo-</a:t>
            </a:r>
            <a:r>
              <a:rPr lang="en-US" err="1"/>
              <a:t>Astheno</a:t>
            </a:r>
            <a:r>
              <a:rPr lang="en-US"/>
              <a:t>-</a:t>
            </a:r>
            <a:r>
              <a:rPr lang="en-US" err="1"/>
              <a:t>Teratozoospermia</a:t>
            </a:r>
            <a:r>
              <a:rPr lang="en-US"/>
              <a:t>) syndrome which is a cause for subfertility.</a:t>
            </a:r>
          </a:p>
        </p:txBody>
      </p:sp>
      <p:pic>
        <p:nvPicPr>
          <p:cNvPr id="4" name="Picture 5" descr="r7_varicocele">
            <a:extLst>
              <a:ext uri="{FF2B5EF4-FFF2-40B4-BE49-F238E27FC236}">
                <a16:creationId xmlns:a16="http://schemas.microsoft.com/office/drawing/2014/main" id="{C304A829-AFA8-E102-B966-C38726FAD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945" b="8351"/>
          <a:stretch/>
        </p:blipFill>
        <p:spPr>
          <a:xfrm>
            <a:off x="6146800" y="1676400"/>
            <a:ext cx="5638800" cy="4876800"/>
          </a:xfrm>
          <a:prstGeom prst="rect">
            <a:avLst/>
          </a:prstGeom>
          <a:noFill/>
        </p:spPr>
      </p:pic>
    </p:spTree>
    <p:extLst>
      <p:ext uri="{BB962C8B-B14F-4D97-AF65-F5344CB8AC3E}">
        <p14:creationId xmlns:p14="http://schemas.microsoft.com/office/powerpoint/2010/main" val="3660685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F8F51-6A3F-4D1B-8E65-581B0D2C1726}"/>
              </a:ext>
            </a:extLst>
          </p:cNvPr>
          <p:cNvSpPr>
            <a:spLocks noGrp="1"/>
          </p:cNvSpPr>
          <p:nvPr>
            <p:ph type="title"/>
          </p:nvPr>
        </p:nvSpPr>
        <p:spPr>
          <a:xfrm>
            <a:off x="960000" y="593367"/>
            <a:ext cx="10272000" cy="763600"/>
          </a:xfrm>
        </p:spPr>
        <p:txBody>
          <a:bodyPr wrap="square" anchor="t">
            <a:normAutofit/>
          </a:bodyPr>
          <a:lstStyle/>
          <a:p>
            <a:r>
              <a:rPr lang="en-US"/>
              <a:t>Effect on testicles Cont.</a:t>
            </a:r>
          </a:p>
        </p:txBody>
      </p:sp>
      <p:sp>
        <p:nvSpPr>
          <p:cNvPr id="3" name="Content Placeholder 2">
            <a:extLst>
              <a:ext uri="{FF2B5EF4-FFF2-40B4-BE49-F238E27FC236}">
                <a16:creationId xmlns:a16="http://schemas.microsoft.com/office/drawing/2014/main" id="{8D5A347D-8DA7-4981-A1CD-770CC326E148}"/>
              </a:ext>
            </a:extLst>
          </p:cNvPr>
          <p:cNvSpPr>
            <a:spLocks noGrp="1"/>
          </p:cNvSpPr>
          <p:nvPr>
            <p:ph type="body" idx="1"/>
          </p:nvPr>
        </p:nvSpPr>
        <p:spPr>
          <a:xfrm>
            <a:off x="959999" y="1946399"/>
            <a:ext cx="9638727" cy="4440545"/>
          </a:xfrm>
        </p:spPr>
        <p:txBody>
          <a:bodyPr wrap="square" anchor="t">
            <a:normAutofit/>
          </a:bodyPr>
          <a:lstStyle/>
          <a:p>
            <a:pPr>
              <a:lnSpc>
                <a:spcPct val="90000"/>
              </a:lnSpc>
              <a:spcAft>
                <a:spcPts val="600"/>
              </a:spcAft>
            </a:pPr>
            <a:r>
              <a:rPr lang="en-US" sz="2800"/>
              <a:t>OAT syndrome is characterized by:</a:t>
            </a:r>
          </a:p>
          <a:p>
            <a:pPr marL="0" indent="0">
              <a:lnSpc>
                <a:spcPct val="90000"/>
              </a:lnSpc>
              <a:spcAft>
                <a:spcPts val="600"/>
              </a:spcAft>
              <a:buNone/>
            </a:pPr>
            <a:r>
              <a:rPr lang="en-US" sz="2800"/>
              <a:t>Decreased </a:t>
            </a:r>
            <a:r>
              <a:rPr lang="en-US" sz="2800" b="1"/>
              <a:t>number</a:t>
            </a:r>
            <a:r>
              <a:rPr lang="en-US" sz="2800"/>
              <a:t> of sperms (</a:t>
            </a:r>
            <a:r>
              <a:rPr lang="en-US" sz="2800" b="1"/>
              <a:t>oligospermia</a:t>
            </a:r>
            <a:r>
              <a:rPr lang="en-US" sz="2800"/>
              <a:t>).</a:t>
            </a:r>
          </a:p>
          <a:p>
            <a:pPr marL="0" indent="0">
              <a:lnSpc>
                <a:spcPct val="90000"/>
              </a:lnSpc>
              <a:spcAft>
                <a:spcPts val="600"/>
              </a:spcAft>
              <a:buNone/>
            </a:pPr>
            <a:r>
              <a:rPr lang="en-US" sz="2800"/>
              <a:t>Poor sperm </a:t>
            </a:r>
            <a:r>
              <a:rPr lang="en-US" sz="2800" b="1"/>
              <a:t>motility</a:t>
            </a:r>
            <a:r>
              <a:rPr lang="en-US" sz="2800"/>
              <a:t> (</a:t>
            </a:r>
            <a:r>
              <a:rPr lang="en-US" sz="2800" b="1" err="1"/>
              <a:t>asthenospermia</a:t>
            </a:r>
            <a:r>
              <a:rPr lang="en-US" sz="2800"/>
              <a:t>).</a:t>
            </a:r>
          </a:p>
          <a:p>
            <a:pPr marL="0" indent="0">
              <a:lnSpc>
                <a:spcPct val="90000"/>
              </a:lnSpc>
              <a:spcAft>
                <a:spcPts val="600"/>
              </a:spcAft>
              <a:buNone/>
            </a:pPr>
            <a:r>
              <a:rPr lang="en-US" sz="2800"/>
              <a:t>Abnormal sperm </a:t>
            </a:r>
            <a:r>
              <a:rPr lang="en-US" sz="2800" b="1"/>
              <a:t>shape</a:t>
            </a:r>
            <a:r>
              <a:rPr lang="en-US" sz="2800"/>
              <a:t> (</a:t>
            </a:r>
            <a:r>
              <a:rPr lang="en-US" sz="2800" b="1" err="1"/>
              <a:t>teratospermia</a:t>
            </a:r>
            <a:r>
              <a:rPr lang="en-US" sz="2800"/>
              <a:t>).</a:t>
            </a:r>
          </a:p>
          <a:p>
            <a:pPr marL="0" indent="0">
              <a:lnSpc>
                <a:spcPct val="90000"/>
              </a:lnSpc>
              <a:spcAft>
                <a:spcPts val="600"/>
              </a:spcAft>
              <a:buNone/>
            </a:pPr>
            <a:endParaRPr lang="en-US" sz="2800"/>
          </a:p>
          <a:p>
            <a:pPr marL="0" indent="0">
              <a:lnSpc>
                <a:spcPct val="90000"/>
              </a:lnSpc>
              <a:spcAft>
                <a:spcPts val="600"/>
              </a:spcAft>
              <a:buNone/>
            </a:pPr>
            <a:r>
              <a:rPr lang="en-US" sz="2800"/>
              <a:t>This effect is thought to be caused by </a:t>
            </a:r>
            <a:r>
              <a:rPr lang="en-US" sz="2800" b="1"/>
              <a:t>catecholamine</a:t>
            </a:r>
            <a:r>
              <a:rPr lang="en-US" sz="2800"/>
              <a:t> effect, due to reflux from adrenal vein, </a:t>
            </a:r>
            <a:r>
              <a:rPr lang="en-US" sz="2800" b="1"/>
              <a:t>hypoxia</a:t>
            </a:r>
            <a:r>
              <a:rPr lang="en-US" sz="2800"/>
              <a:t> from venous stasis, and elevated </a:t>
            </a:r>
            <a:r>
              <a:rPr lang="en-US" sz="2800" b="1"/>
              <a:t>oxygen species</a:t>
            </a:r>
            <a:r>
              <a:rPr lang="en-US" sz="2800"/>
              <a:t>.</a:t>
            </a:r>
          </a:p>
          <a:p>
            <a:pPr marL="0" indent="0">
              <a:lnSpc>
                <a:spcPct val="90000"/>
              </a:lnSpc>
              <a:spcAft>
                <a:spcPts val="600"/>
              </a:spcAft>
              <a:buNone/>
            </a:pPr>
            <a:r>
              <a:rPr lang="en-US" sz="2800" b="1"/>
              <a:t>Increased temperature </a:t>
            </a:r>
            <a:r>
              <a:rPr lang="en-US" sz="2800"/>
              <a:t>of scrotum is also a contributing factor.</a:t>
            </a:r>
          </a:p>
        </p:txBody>
      </p:sp>
    </p:spTree>
    <p:extLst>
      <p:ext uri="{BB962C8B-B14F-4D97-AF65-F5344CB8AC3E}">
        <p14:creationId xmlns:p14="http://schemas.microsoft.com/office/powerpoint/2010/main" val="3988914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4329B-4118-4C2B-97D0-507C339631E2}"/>
              </a:ext>
            </a:extLst>
          </p:cNvPr>
          <p:cNvSpPr>
            <a:spLocks noGrp="1"/>
          </p:cNvSpPr>
          <p:nvPr>
            <p:ph type="title"/>
          </p:nvPr>
        </p:nvSpPr>
        <p:spPr>
          <a:xfrm>
            <a:off x="1828800" y="152400"/>
            <a:ext cx="9956800" cy="1219200"/>
          </a:xfrm>
        </p:spPr>
        <p:txBody>
          <a:bodyPr vert="horz" wrap="square" lIns="91440" tIns="45720" rIns="91440" bIns="45720" rtlCol="0" anchor="t">
            <a:normAutofit/>
          </a:bodyPr>
          <a:lstStyle/>
          <a:p>
            <a:r>
              <a:rPr lang="en-US"/>
              <a:t>Evaluation</a:t>
            </a:r>
          </a:p>
        </p:txBody>
      </p:sp>
      <p:sp>
        <p:nvSpPr>
          <p:cNvPr id="3" name="Content Placeholder 2">
            <a:extLst>
              <a:ext uri="{FF2B5EF4-FFF2-40B4-BE49-F238E27FC236}">
                <a16:creationId xmlns:a16="http://schemas.microsoft.com/office/drawing/2014/main" id="{AB0BE11B-50C7-460B-BA9B-1C504ADA9D55}"/>
              </a:ext>
            </a:extLst>
          </p:cNvPr>
          <p:cNvSpPr>
            <a:spLocks noGrp="1"/>
          </p:cNvSpPr>
          <p:nvPr>
            <p:ph type="body" sz="half" idx="1"/>
          </p:nvPr>
        </p:nvSpPr>
        <p:spPr>
          <a:xfrm>
            <a:off x="304800" y="1676400"/>
            <a:ext cx="5638800" cy="4876800"/>
          </a:xfrm>
        </p:spPr>
        <p:txBody>
          <a:bodyPr vert="horz" wrap="square" lIns="91440" tIns="45720" rIns="91440" bIns="45720" rtlCol="0" anchor="t">
            <a:normAutofit/>
          </a:bodyPr>
          <a:lstStyle/>
          <a:p>
            <a:pPr marL="0" indent="0">
              <a:spcAft>
                <a:spcPts val="600"/>
              </a:spcAft>
              <a:buNone/>
            </a:pPr>
            <a:r>
              <a:rPr lang="en-US"/>
              <a:t>Evaluation of varicocele should be performed only when patient is </a:t>
            </a:r>
            <a:r>
              <a:rPr lang="en-US" b="1"/>
              <a:t>standing</a:t>
            </a:r>
            <a:r>
              <a:rPr lang="en-US"/>
              <a:t>.</a:t>
            </a:r>
          </a:p>
          <a:p>
            <a:pPr marL="0" indent="0">
              <a:spcAft>
                <a:spcPts val="600"/>
              </a:spcAft>
              <a:buNone/>
            </a:pPr>
            <a:r>
              <a:rPr lang="en-US"/>
              <a:t>Some suggest that evaluation should be done twice, when the patient is standing and when supine. This allows for comparison between the two positions. </a:t>
            </a:r>
          </a:p>
        </p:txBody>
      </p:sp>
      <p:pic>
        <p:nvPicPr>
          <p:cNvPr id="5" name="Picture 4">
            <a:extLst>
              <a:ext uri="{FF2B5EF4-FFF2-40B4-BE49-F238E27FC236}">
                <a16:creationId xmlns:a16="http://schemas.microsoft.com/office/drawing/2014/main" id="{7A90D1F5-B24B-45F3-A22E-5B6FB3203407}"/>
              </a:ext>
            </a:extLst>
          </p:cNvPr>
          <p:cNvPicPr>
            <a:picLocks noChangeAspect="1"/>
          </p:cNvPicPr>
          <p:nvPr/>
        </p:nvPicPr>
        <p:blipFill>
          <a:blip r:embed="rId2"/>
          <a:stretch>
            <a:fillRect/>
          </a:stretch>
        </p:blipFill>
        <p:spPr>
          <a:xfrm>
            <a:off x="6146800" y="2676906"/>
            <a:ext cx="5638800" cy="2875787"/>
          </a:xfrm>
          <a:prstGeom prst="rect">
            <a:avLst/>
          </a:prstGeom>
          <a:noFill/>
        </p:spPr>
      </p:pic>
    </p:spTree>
    <p:extLst>
      <p:ext uri="{BB962C8B-B14F-4D97-AF65-F5344CB8AC3E}">
        <p14:creationId xmlns:p14="http://schemas.microsoft.com/office/powerpoint/2010/main" val="3555022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D80B7-4DE5-4BE6-B82C-BB23AFDD8113}"/>
              </a:ext>
            </a:extLst>
          </p:cNvPr>
          <p:cNvSpPr>
            <a:spLocks noGrp="1"/>
          </p:cNvSpPr>
          <p:nvPr>
            <p:ph type="title"/>
          </p:nvPr>
        </p:nvSpPr>
        <p:spPr>
          <a:xfrm>
            <a:off x="960000" y="593367"/>
            <a:ext cx="10272000" cy="763600"/>
          </a:xfrm>
        </p:spPr>
        <p:txBody>
          <a:bodyPr wrap="square" anchor="t">
            <a:normAutofit/>
          </a:bodyPr>
          <a:lstStyle/>
          <a:p>
            <a:r>
              <a:rPr lang="en-US"/>
              <a:t>investigations</a:t>
            </a:r>
          </a:p>
        </p:txBody>
      </p:sp>
      <p:sp>
        <p:nvSpPr>
          <p:cNvPr id="3" name="Content Placeholder 2">
            <a:extLst>
              <a:ext uri="{FF2B5EF4-FFF2-40B4-BE49-F238E27FC236}">
                <a16:creationId xmlns:a16="http://schemas.microsoft.com/office/drawing/2014/main" id="{A444C6A2-2390-443D-9313-20909E7F6B74}"/>
              </a:ext>
            </a:extLst>
          </p:cNvPr>
          <p:cNvSpPr>
            <a:spLocks noGrp="1"/>
          </p:cNvSpPr>
          <p:nvPr>
            <p:ph type="body" idx="1"/>
          </p:nvPr>
        </p:nvSpPr>
        <p:spPr>
          <a:xfrm>
            <a:off x="960000" y="1946400"/>
            <a:ext cx="5644000" cy="2965200"/>
          </a:xfrm>
        </p:spPr>
        <p:txBody>
          <a:bodyPr wrap="square" anchor="t">
            <a:normAutofit/>
          </a:bodyPr>
          <a:lstStyle/>
          <a:p>
            <a:pPr>
              <a:lnSpc>
                <a:spcPct val="90000"/>
              </a:lnSpc>
              <a:spcAft>
                <a:spcPts val="600"/>
              </a:spcAft>
            </a:pPr>
            <a:r>
              <a:rPr lang="en-US" sz="1800"/>
              <a:t>Because most cases are idiopathic, usually varicocele does not necessitate investigations other than </a:t>
            </a:r>
            <a:r>
              <a:rPr lang="en-US" sz="1800" b="0" i="0">
                <a:effectLst/>
              </a:rPr>
              <a:t>Scrotal </a:t>
            </a:r>
            <a:r>
              <a:rPr lang="en-US" sz="1800" b="1" i="0">
                <a:effectLst/>
              </a:rPr>
              <a:t>Doppler</a:t>
            </a:r>
            <a:r>
              <a:rPr lang="en-US" sz="1800" b="0" i="0">
                <a:effectLst/>
              </a:rPr>
              <a:t> ultrasonography </a:t>
            </a:r>
            <a:r>
              <a:rPr lang="en-US" sz="1800"/>
              <a:t>and semen analysis.</a:t>
            </a:r>
          </a:p>
          <a:p>
            <a:pPr>
              <a:lnSpc>
                <a:spcPct val="90000"/>
              </a:lnSpc>
              <a:spcAft>
                <a:spcPts val="600"/>
              </a:spcAft>
            </a:pPr>
            <a:r>
              <a:rPr lang="en-US" sz="1800"/>
              <a:t>Alerting signs for secondary varicocele that requires abdominal imaging are:</a:t>
            </a:r>
          </a:p>
          <a:p>
            <a:pPr marL="0" indent="0">
              <a:lnSpc>
                <a:spcPct val="90000"/>
              </a:lnSpc>
              <a:spcAft>
                <a:spcPts val="600"/>
              </a:spcAft>
              <a:buNone/>
            </a:pPr>
            <a:r>
              <a:rPr lang="en-US" sz="1800"/>
              <a:t>Right sided varicocele.</a:t>
            </a:r>
          </a:p>
          <a:p>
            <a:pPr marL="0" indent="0">
              <a:lnSpc>
                <a:spcPct val="90000"/>
              </a:lnSpc>
              <a:spcAft>
                <a:spcPts val="600"/>
              </a:spcAft>
              <a:buNone/>
            </a:pPr>
            <a:r>
              <a:rPr lang="en-US" sz="1800"/>
              <a:t>Acute onset varicocele.</a:t>
            </a:r>
          </a:p>
          <a:p>
            <a:pPr marL="0" indent="0">
              <a:lnSpc>
                <a:spcPct val="90000"/>
              </a:lnSpc>
              <a:spcAft>
                <a:spcPts val="600"/>
              </a:spcAft>
              <a:buNone/>
            </a:pPr>
            <a:r>
              <a:rPr lang="en-US" sz="1800"/>
              <a:t>Palpable abdominal mass.</a:t>
            </a:r>
          </a:p>
        </p:txBody>
      </p:sp>
    </p:spTree>
    <p:extLst>
      <p:ext uri="{BB962C8B-B14F-4D97-AF65-F5344CB8AC3E}">
        <p14:creationId xmlns:p14="http://schemas.microsoft.com/office/powerpoint/2010/main" val="3804783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29EB7-D079-4AF7-9FEF-CF1F0FB69A57}"/>
              </a:ext>
            </a:extLst>
          </p:cNvPr>
          <p:cNvSpPr>
            <a:spLocks noGrp="1"/>
          </p:cNvSpPr>
          <p:nvPr>
            <p:ph type="title"/>
          </p:nvPr>
        </p:nvSpPr>
        <p:spPr>
          <a:xfrm>
            <a:off x="6417732" y="-323849"/>
            <a:ext cx="5291663" cy="1628775"/>
          </a:xfrm>
        </p:spPr>
        <p:txBody>
          <a:bodyPr anchor="b">
            <a:normAutofit/>
          </a:bodyPr>
          <a:lstStyle/>
          <a:p>
            <a:r>
              <a:rPr lang="en-US" sz="4000" b="1" u="sng" dirty="0"/>
              <a:t>Types of surgery</a:t>
            </a:r>
          </a:p>
        </p:txBody>
      </p:sp>
      <p:sp>
        <p:nvSpPr>
          <p:cNvPr id="3" name="Content Placeholder 2">
            <a:extLst>
              <a:ext uri="{FF2B5EF4-FFF2-40B4-BE49-F238E27FC236}">
                <a16:creationId xmlns:a16="http://schemas.microsoft.com/office/drawing/2014/main" id="{1BA68519-AC64-48FD-938F-A0E2F662DF42}"/>
              </a:ext>
            </a:extLst>
          </p:cNvPr>
          <p:cNvSpPr>
            <a:spLocks noGrp="1"/>
          </p:cNvSpPr>
          <p:nvPr>
            <p:ph idx="1"/>
          </p:nvPr>
        </p:nvSpPr>
        <p:spPr>
          <a:xfrm>
            <a:off x="5995703" y="1304926"/>
            <a:ext cx="6243357" cy="3752849"/>
          </a:xfrm>
        </p:spPr>
        <p:txBody>
          <a:bodyPr>
            <a:normAutofit/>
          </a:bodyPr>
          <a:lstStyle/>
          <a:p>
            <a:r>
              <a:rPr lang="en-US" sz="1800" dirty="0"/>
              <a:t>Retroperitoneal varicocelectomy.</a:t>
            </a:r>
          </a:p>
          <a:p>
            <a:r>
              <a:rPr lang="en-US" sz="1800" dirty="0"/>
              <a:t>Inguinal varicocelectomy (can be with or without microscope).</a:t>
            </a:r>
          </a:p>
          <a:p>
            <a:r>
              <a:rPr lang="en-US" sz="1800" dirty="0"/>
              <a:t>Subinguinal varicocelectomy (can be with or without microscope).</a:t>
            </a:r>
          </a:p>
          <a:p>
            <a:r>
              <a:rPr lang="en-US" sz="1800" dirty="0"/>
              <a:t>Endovascular intervention (embolization or sclerotherapy).</a:t>
            </a:r>
          </a:p>
          <a:p>
            <a:r>
              <a:rPr lang="en-US" sz="1800" dirty="0"/>
              <a:t>Laparoscopic varicocelectomy.</a:t>
            </a:r>
          </a:p>
        </p:txBody>
      </p:sp>
      <p:pic>
        <p:nvPicPr>
          <p:cNvPr id="5" name="Picture 4">
            <a:extLst>
              <a:ext uri="{FF2B5EF4-FFF2-40B4-BE49-F238E27FC236}">
                <a16:creationId xmlns:a16="http://schemas.microsoft.com/office/drawing/2014/main" id="{2A13793A-701A-45EB-9A29-081CA072726F}"/>
              </a:ext>
            </a:extLst>
          </p:cNvPr>
          <p:cNvPicPr>
            <a:picLocks noChangeAspect="1"/>
          </p:cNvPicPr>
          <p:nvPr/>
        </p:nvPicPr>
        <p:blipFill rotWithShape="1">
          <a:blip r:embed="rId2"/>
          <a:srcRect r="31986" b="2"/>
          <a:stretch/>
        </p:blipFill>
        <p:spPr>
          <a:xfrm>
            <a:off x="9063564" y="3286393"/>
            <a:ext cx="3175496" cy="3571607"/>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Title 1">
            <a:extLst>
              <a:ext uri="{FF2B5EF4-FFF2-40B4-BE49-F238E27FC236}">
                <a16:creationId xmlns:a16="http://schemas.microsoft.com/office/drawing/2014/main" id="{684A6E55-A258-4C47-A0AF-BC829B83F332}"/>
              </a:ext>
            </a:extLst>
          </p:cNvPr>
          <p:cNvSpPr txBox="1">
            <a:spLocks/>
          </p:cNvSpPr>
          <p:nvPr/>
        </p:nvSpPr>
        <p:spPr>
          <a:xfrm>
            <a:off x="630936" y="639520"/>
            <a:ext cx="3429000" cy="171907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u="sng" dirty="0">
                <a:effectLst>
                  <a:outerShdw blurRad="38100" dist="38100" dir="2700000" algn="tl">
                    <a:srgbClr val="000000">
                      <a:alpha val="43137"/>
                    </a:srgbClr>
                  </a:outerShdw>
                </a:effectLst>
              </a:rPr>
              <a:t>Indication of surgery</a:t>
            </a:r>
          </a:p>
        </p:txBody>
      </p:sp>
      <p:sp>
        <p:nvSpPr>
          <p:cNvPr id="6" name="Content Placeholder 2">
            <a:extLst>
              <a:ext uri="{FF2B5EF4-FFF2-40B4-BE49-F238E27FC236}">
                <a16:creationId xmlns:a16="http://schemas.microsoft.com/office/drawing/2014/main" id="{9A830957-670A-4939-A875-17A74DCD00E2}"/>
              </a:ext>
            </a:extLst>
          </p:cNvPr>
          <p:cNvSpPr txBox="1">
            <a:spLocks/>
          </p:cNvSpPr>
          <p:nvPr/>
        </p:nvSpPr>
        <p:spPr>
          <a:xfrm>
            <a:off x="630936" y="2807208"/>
            <a:ext cx="3429000" cy="34107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Presence of </a:t>
            </a:r>
            <a:r>
              <a:rPr lang="en-US" sz="2200" b="1"/>
              <a:t>pain</a:t>
            </a:r>
            <a:r>
              <a:rPr lang="en-US" sz="2200"/>
              <a:t>.</a:t>
            </a:r>
          </a:p>
          <a:p>
            <a:r>
              <a:rPr lang="en-US" sz="2200"/>
              <a:t>Presence of testicular asymmetry (sign of testicular </a:t>
            </a:r>
            <a:r>
              <a:rPr lang="en-US" sz="2200" b="1"/>
              <a:t>atrophy</a:t>
            </a:r>
            <a:r>
              <a:rPr lang="en-US" sz="2200"/>
              <a:t>).</a:t>
            </a:r>
          </a:p>
          <a:p>
            <a:r>
              <a:rPr lang="en-US" sz="2200"/>
              <a:t>Presence of high grade in </a:t>
            </a:r>
            <a:r>
              <a:rPr lang="en-US" sz="2200" b="1"/>
              <a:t>adolescent</a:t>
            </a:r>
            <a:r>
              <a:rPr lang="en-US" sz="2200"/>
              <a:t>.</a:t>
            </a:r>
          </a:p>
          <a:p>
            <a:r>
              <a:rPr lang="en-US" sz="2200"/>
              <a:t>For </a:t>
            </a:r>
            <a:r>
              <a:rPr lang="en-US" sz="2200" b="1"/>
              <a:t>cosmetic</a:t>
            </a:r>
            <a:r>
              <a:rPr lang="en-US" sz="2200"/>
              <a:t> reasons.</a:t>
            </a:r>
          </a:p>
          <a:p>
            <a:r>
              <a:rPr lang="en-US" sz="2200" b="1"/>
              <a:t>Subfertility</a:t>
            </a:r>
            <a:r>
              <a:rPr lang="en-US" sz="2200"/>
              <a:t> (impaired sperm quality)</a:t>
            </a:r>
            <a:endParaRPr lang="en-US" sz="2200" dirty="0"/>
          </a:p>
        </p:txBody>
      </p:sp>
      <p:pic>
        <p:nvPicPr>
          <p:cNvPr id="1032" name="Picture 8">
            <a:extLst>
              <a:ext uri="{FF2B5EF4-FFF2-40B4-BE49-F238E27FC236}">
                <a16:creationId xmlns:a16="http://schemas.microsoft.com/office/drawing/2014/main" id="{FE659007-21B0-4479-9C05-25530A9948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55" r="16441" b="2"/>
          <a:stretch/>
        </p:blipFill>
        <p:spPr bwMode="auto">
          <a:xfrm>
            <a:off x="4059936" y="3447287"/>
            <a:ext cx="3281301" cy="341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993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F76C4-6E6D-4019-A6DE-9910F880B25B}"/>
              </a:ext>
            </a:extLst>
          </p:cNvPr>
          <p:cNvSpPr>
            <a:spLocks noGrp="1"/>
          </p:cNvSpPr>
          <p:nvPr>
            <p:ph type="title"/>
          </p:nvPr>
        </p:nvSpPr>
        <p:spPr>
          <a:xfrm>
            <a:off x="1828800" y="152400"/>
            <a:ext cx="9956800" cy="1219200"/>
          </a:xfrm>
        </p:spPr>
        <p:txBody>
          <a:bodyPr wrap="square" anchor="t">
            <a:normAutofit/>
          </a:bodyPr>
          <a:lstStyle/>
          <a:p>
            <a:r>
              <a:rPr lang="en-US"/>
              <a:t>Complications of surgery</a:t>
            </a:r>
          </a:p>
        </p:txBody>
      </p:sp>
      <p:sp>
        <p:nvSpPr>
          <p:cNvPr id="3" name="Content Placeholder 2">
            <a:extLst>
              <a:ext uri="{FF2B5EF4-FFF2-40B4-BE49-F238E27FC236}">
                <a16:creationId xmlns:a16="http://schemas.microsoft.com/office/drawing/2014/main" id="{3FBF8D04-0BAE-4DCB-BBE7-C3785136D7E0}"/>
              </a:ext>
            </a:extLst>
          </p:cNvPr>
          <p:cNvSpPr>
            <a:spLocks noGrp="1"/>
          </p:cNvSpPr>
          <p:nvPr>
            <p:ph type="body" sz="half" idx="1"/>
          </p:nvPr>
        </p:nvSpPr>
        <p:spPr>
          <a:xfrm>
            <a:off x="304800" y="1676400"/>
            <a:ext cx="5638800" cy="4876800"/>
          </a:xfrm>
        </p:spPr>
        <p:txBody>
          <a:bodyPr wrap="square" anchor="t">
            <a:normAutofit/>
          </a:bodyPr>
          <a:lstStyle/>
          <a:p>
            <a:pPr>
              <a:spcAft>
                <a:spcPts val="600"/>
              </a:spcAft>
            </a:pPr>
            <a:r>
              <a:rPr lang="en-US" b="1"/>
              <a:t>Recurrence (most common complication).</a:t>
            </a:r>
            <a:endParaRPr lang="en-US"/>
          </a:p>
          <a:p>
            <a:pPr>
              <a:spcAft>
                <a:spcPts val="600"/>
              </a:spcAft>
            </a:pPr>
            <a:r>
              <a:rPr lang="en-US"/>
              <a:t>Ipsilateral testicular </a:t>
            </a:r>
            <a:r>
              <a:rPr lang="en-US" b="1"/>
              <a:t>atrophy</a:t>
            </a:r>
            <a:r>
              <a:rPr lang="en-US"/>
              <a:t>: this occurs in 30% of patients whom testicular artery is ligated.</a:t>
            </a:r>
          </a:p>
          <a:p>
            <a:pPr>
              <a:spcAft>
                <a:spcPts val="600"/>
              </a:spcAft>
            </a:pPr>
            <a:r>
              <a:rPr lang="en-US" b="1"/>
              <a:t>Hydrocele</a:t>
            </a:r>
            <a:r>
              <a:rPr lang="en-US"/>
              <a:t>: this occurs due to ligation of lymphatics</a:t>
            </a:r>
          </a:p>
          <a:p>
            <a:pPr>
              <a:spcAft>
                <a:spcPts val="600"/>
              </a:spcAft>
            </a:pPr>
            <a:r>
              <a:rPr lang="en-US"/>
              <a:t>Ipsilateral </a:t>
            </a:r>
            <a:r>
              <a:rPr lang="en-US" b="1"/>
              <a:t>paresthesia</a:t>
            </a:r>
            <a:r>
              <a:rPr lang="en-US"/>
              <a:t> of </a:t>
            </a:r>
            <a:r>
              <a:rPr lang="en-US" err="1"/>
              <a:t>hemiscrotum</a:t>
            </a:r>
            <a:r>
              <a:rPr lang="en-US"/>
              <a:t>: this occurs due to ilioinguinal nerve injury.</a:t>
            </a:r>
          </a:p>
          <a:p>
            <a:pPr>
              <a:spcAft>
                <a:spcPts val="600"/>
              </a:spcAft>
            </a:pPr>
            <a:r>
              <a:rPr lang="en-US" b="1"/>
              <a:t>Azoospermia</a:t>
            </a:r>
            <a:r>
              <a:rPr lang="en-US"/>
              <a:t>: this occurs due to vas deferens ligation.</a:t>
            </a:r>
          </a:p>
          <a:p>
            <a:pPr>
              <a:spcAft>
                <a:spcPts val="600"/>
              </a:spcAft>
            </a:pPr>
            <a:r>
              <a:rPr lang="en-US"/>
              <a:t>Wound infection</a:t>
            </a:r>
          </a:p>
          <a:p>
            <a:pPr>
              <a:spcAft>
                <a:spcPts val="600"/>
              </a:spcAft>
            </a:pPr>
            <a:r>
              <a:rPr lang="en-US"/>
              <a:t>Bleeding.</a:t>
            </a:r>
          </a:p>
          <a:p>
            <a:pPr>
              <a:spcAft>
                <a:spcPts val="600"/>
              </a:spcAft>
            </a:pPr>
            <a:r>
              <a:rPr lang="en-US"/>
              <a:t>Hernia.</a:t>
            </a:r>
          </a:p>
        </p:txBody>
      </p:sp>
      <p:pic>
        <p:nvPicPr>
          <p:cNvPr id="1026" name="Picture 2" descr="EPOS&amp;trade;">
            <a:extLst>
              <a:ext uri="{FF2B5EF4-FFF2-40B4-BE49-F238E27FC236}">
                <a16:creationId xmlns:a16="http://schemas.microsoft.com/office/drawing/2014/main" id="{C891949C-0B2C-49D3-A40B-A47595C732A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07116" y="1676400"/>
            <a:ext cx="3718168" cy="4876800"/>
          </a:xfrm>
          <a:prstGeom prst="rect">
            <a:avLst/>
          </a:prstGeom>
          <a:solidFill>
            <a:srgbClr val="FFFFFF"/>
          </a:solidFill>
        </p:spPr>
      </p:pic>
    </p:spTree>
    <p:extLst>
      <p:ext uri="{BB962C8B-B14F-4D97-AF65-F5344CB8AC3E}">
        <p14:creationId xmlns:p14="http://schemas.microsoft.com/office/powerpoint/2010/main" val="3739094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4BD88-98D2-406C-BF3E-9E1883B72FC6}"/>
              </a:ext>
            </a:extLst>
          </p:cNvPr>
          <p:cNvSpPr>
            <a:spLocks noGrp="1"/>
          </p:cNvSpPr>
          <p:nvPr>
            <p:ph type="title"/>
          </p:nvPr>
        </p:nvSpPr>
        <p:spPr>
          <a:xfrm>
            <a:off x="1828800" y="152400"/>
            <a:ext cx="9956800" cy="1219200"/>
          </a:xfrm>
        </p:spPr>
        <p:txBody>
          <a:bodyPr wrap="square" anchor="t">
            <a:normAutofit/>
          </a:bodyPr>
          <a:lstStyle/>
          <a:p>
            <a:r>
              <a:rPr lang="en-US"/>
              <a:t>Hydrocele</a:t>
            </a:r>
          </a:p>
        </p:txBody>
      </p:sp>
      <p:sp>
        <p:nvSpPr>
          <p:cNvPr id="3" name="Content Placeholder 2">
            <a:extLst>
              <a:ext uri="{FF2B5EF4-FFF2-40B4-BE49-F238E27FC236}">
                <a16:creationId xmlns:a16="http://schemas.microsoft.com/office/drawing/2014/main" id="{6C401B3D-EA20-46B1-ABFF-238D9C2C1944}"/>
              </a:ext>
            </a:extLst>
          </p:cNvPr>
          <p:cNvSpPr>
            <a:spLocks noGrp="1"/>
          </p:cNvSpPr>
          <p:nvPr>
            <p:ph type="body" sz="half" idx="1"/>
          </p:nvPr>
        </p:nvSpPr>
        <p:spPr>
          <a:xfrm>
            <a:off x="304800" y="1676400"/>
            <a:ext cx="5638800" cy="4876800"/>
          </a:xfrm>
        </p:spPr>
        <p:txBody>
          <a:bodyPr wrap="square" anchor="t">
            <a:normAutofit/>
          </a:bodyPr>
          <a:lstStyle/>
          <a:p>
            <a:pPr>
              <a:spcAft>
                <a:spcPts val="600"/>
              </a:spcAft>
            </a:pPr>
            <a:r>
              <a:rPr lang="en-US"/>
              <a:t>Hydrocele is defined as collection of </a:t>
            </a:r>
            <a:r>
              <a:rPr lang="en-US" b="1"/>
              <a:t>fluid</a:t>
            </a:r>
            <a:r>
              <a:rPr lang="en-US"/>
              <a:t> in the </a:t>
            </a:r>
            <a:r>
              <a:rPr lang="en-US" b="1"/>
              <a:t>tunica vaginalis</a:t>
            </a:r>
            <a:r>
              <a:rPr lang="en-US"/>
              <a:t>.</a:t>
            </a:r>
          </a:p>
          <a:p>
            <a:pPr>
              <a:spcAft>
                <a:spcPts val="600"/>
              </a:spcAft>
            </a:pPr>
            <a:endParaRPr lang="en-US"/>
          </a:p>
          <a:p>
            <a:pPr>
              <a:spcAft>
                <a:spcPts val="600"/>
              </a:spcAft>
            </a:pPr>
            <a:r>
              <a:rPr lang="en-US"/>
              <a:t>It can be </a:t>
            </a:r>
            <a:r>
              <a:rPr lang="en-US" b="1"/>
              <a:t>classified</a:t>
            </a:r>
            <a:r>
              <a:rPr lang="en-US"/>
              <a:t> into:</a:t>
            </a:r>
          </a:p>
          <a:p>
            <a:pPr>
              <a:spcAft>
                <a:spcPts val="600"/>
              </a:spcAft>
            </a:pPr>
            <a:endParaRPr lang="en-US"/>
          </a:p>
          <a:p>
            <a:pPr marL="0" indent="0">
              <a:spcAft>
                <a:spcPts val="600"/>
              </a:spcAft>
              <a:buNone/>
            </a:pPr>
            <a:r>
              <a:rPr lang="en-US" b="1"/>
              <a:t>Primary</a:t>
            </a:r>
            <a:r>
              <a:rPr lang="en-US"/>
              <a:t>: idiopathic (commonly in newborns)</a:t>
            </a:r>
          </a:p>
          <a:p>
            <a:pPr marL="0" indent="0">
              <a:spcAft>
                <a:spcPts val="600"/>
              </a:spcAft>
              <a:buNone/>
            </a:pPr>
            <a:endParaRPr lang="en-US"/>
          </a:p>
          <a:p>
            <a:pPr marL="0" indent="0">
              <a:spcAft>
                <a:spcPts val="600"/>
              </a:spcAft>
              <a:buNone/>
            </a:pPr>
            <a:r>
              <a:rPr lang="en-US" b="1"/>
              <a:t>Secondary</a:t>
            </a:r>
            <a:r>
              <a:rPr lang="en-US"/>
              <a:t>: this can be a result of </a:t>
            </a:r>
            <a:r>
              <a:rPr lang="en-US" err="1"/>
              <a:t>epididymo</a:t>
            </a:r>
            <a:r>
              <a:rPr lang="en-US"/>
              <a:t>-orchitis, torsion, trauma or tumor (commonly in adults).</a:t>
            </a:r>
          </a:p>
        </p:txBody>
      </p:sp>
      <p:pic>
        <p:nvPicPr>
          <p:cNvPr id="3074" name="Picture 2" descr="Hydrocele Surgery (Hydrocelectomy)">
            <a:extLst>
              <a:ext uri="{FF2B5EF4-FFF2-40B4-BE49-F238E27FC236}">
                <a16:creationId xmlns:a16="http://schemas.microsoft.com/office/drawing/2014/main" id="{23ACFCD4-441F-40A8-B262-A77078B63A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05" r="1" b="1"/>
          <a:stretch/>
        </p:blipFill>
        <p:spPr bwMode="auto">
          <a:xfrm>
            <a:off x="6620332" y="1676400"/>
            <a:ext cx="4691735" cy="4876800"/>
          </a:xfrm>
          <a:prstGeom prst="rect">
            <a:avLst/>
          </a:prstGeom>
          <a:solidFill>
            <a:srgbClr val="FFFFFF"/>
          </a:solidFill>
        </p:spPr>
      </p:pic>
      <p:pic>
        <p:nvPicPr>
          <p:cNvPr id="5" name="Picture 4">
            <a:extLst>
              <a:ext uri="{FF2B5EF4-FFF2-40B4-BE49-F238E27FC236}">
                <a16:creationId xmlns:a16="http://schemas.microsoft.com/office/drawing/2014/main" id="{EDA0A3CC-B042-FE7D-6C52-42916199CF76}"/>
              </a:ext>
            </a:extLst>
          </p:cNvPr>
          <p:cNvPicPr>
            <a:picLocks noChangeAspect="1"/>
          </p:cNvPicPr>
          <p:nvPr/>
        </p:nvPicPr>
        <p:blipFill rotWithShape="1">
          <a:blip r:embed="rId3"/>
          <a:srcRect l="41705"/>
          <a:stretch/>
        </p:blipFill>
        <p:spPr>
          <a:xfrm>
            <a:off x="6045537" y="1026909"/>
            <a:ext cx="5888063" cy="5678691"/>
          </a:xfrm>
          <a:prstGeom prst="rect">
            <a:avLst/>
          </a:prstGeom>
        </p:spPr>
      </p:pic>
    </p:spTree>
    <p:extLst>
      <p:ext uri="{BB962C8B-B14F-4D97-AF65-F5344CB8AC3E}">
        <p14:creationId xmlns:p14="http://schemas.microsoft.com/office/powerpoint/2010/main" val="2776737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1142-00F9-4060-9D33-F18456391288}"/>
              </a:ext>
            </a:extLst>
          </p:cNvPr>
          <p:cNvSpPr>
            <a:spLocks noGrp="1"/>
          </p:cNvSpPr>
          <p:nvPr>
            <p:ph type="title"/>
          </p:nvPr>
        </p:nvSpPr>
        <p:spPr>
          <a:xfrm>
            <a:off x="640080" y="329184"/>
            <a:ext cx="6894576" cy="1783080"/>
          </a:xfrm>
        </p:spPr>
        <p:txBody>
          <a:bodyPr anchor="b">
            <a:normAutofit/>
          </a:bodyPr>
          <a:lstStyle/>
          <a:p>
            <a:r>
              <a:rPr lang="en-US" sz="5400" dirty="0">
                <a:solidFill>
                  <a:schemeClr val="bg1">
                    <a:lumMod val="10000"/>
                  </a:schemeClr>
                </a:solidFill>
              </a:rPr>
              <a:t>Classification</a:t>
            </a:r>
          </a:p>
        </p:txBody>
      </p:sp>
      <p:sp>
        <p:nvSpPr>
          <p:cNvPr id="3" name="Content Placeholder 2">
            <a:extLst>
              <a:ext uri="{FF2B5EF4-FFF2-40B4-BE49-F238E27FC236}">
                <a16:creationId xmlns:a16="http://schemas.microsoft.com/office/drawing/2014/main" id="{58E824CE-BBB8-467D-9175-8E21DDCCDF5C}"/>
              </a:ext>
            </a:extLst>
          </p:cNvPr>
          <p:cNvSpPr>
            <a:spLocks noGrp="1"/>
          </p:cNvSpPr>
          <p:nvPr>
            <p:ph idx="1"/>
          </p:nvPr>
        </p:nvSpPr>
        <p:spPr>
          <a:xfrm>
            <a:off x="640080" y="2706624"/>
            <a:ext cx="6894576" cy="3483864"/>
          </a:xfrm>
        </p:spPr>
        <p:txBody>
          <a:bodyPr>
            <a:normAutofit lnSpcReduction="10000"/>
          </a:bodyPr>
          <a:lstStyle/>
          <a:p>
            <a:r>
              <a:rPr lang="en-US" sz="2200" dirty="0"/>
              <a:t>Hydrocele can also be classified into:</a:t>
            </a:r>
          </a:p>
          <a:p>
            <a:endParaRPr lang="en-US" sz="2200" dirty="0"/>
          </a:p>
          <a:p>
            <a:r>
              <a:rPr lang="en-US" sz="2200" b="1" dirty="0"/>
              <a:t>Communicating</a:t>
            </a:r>
            <a:r>
              <a:rPr lang="en-US" sz="2200" dirty="0"/>
              <a:t> hydrocele: in this case, the </a:t>
            </a:r>
            <a:r>
              <a:rPr lang="en-US" sz="2200" b="1" dirty="0"/>
              <a:t>processes vaginalis</a:t>
            </a:r>
            <a:r>
              <a:rPr lang="en-US" sz="2200" dirty="0"/>
              <a:t> is </a:t>
            </a:r>
            <a:r>
              <a:rPr lang="en-US" sz="2200" b="1" dirty="0"/>
              <a:t>patent</a:t>
            </a:r>
            <a:r>
              <a:rPr lang="en-US" sz="2200" dirty="0"/>
              <a:t> and there is contact between tunica vaginalis and the peritoneal cavity.</a:t>
            </a:r>
          </a:p>
          <a:p>
            <a:endParaRPr lang="en-US" sz="2200" dirty="0"/>
          </a:p>
          <a:p>
            <a:r>
              <a:rPr lang="en-US" sz="2200" b="1" dirty="0"/>
              <a:t>Non-communicating</a:t>
            </a:r>
            <a:r>
              <a:rPr lang="en-US" sz="2200" dirty="0"/>
              <a:t> hydrocele: in this case, the </a:t>
            </a:r>
            <a:r>
              <a:rPr lang="en-US" sz="2200" b="1" dirty="0"/>
              <a:t>processes vaginalis </a:t>
            </a:r>
            <a:r>
              <a:rPr lang="en-US" sz="2200" dirty="0"/>
              <a:t>is </a:t>
            </a:r>
            <a:r>
              <a:rPr lang="en-US" sz="2200" b="1" dirty="0"/>
              <a:t>obliterated</a:t>
            </a:r>
            <a:r>
              <a:rPr lang="en-US" sz="2200" dirty="0"/>
              <a:t> and there is no contact between tunica vaginalis and the peritoneal cavity.</a:t>
            </a:r>
          </a:p>
        </p:txBody>
      </p:sp>
      <p:pic>
        <p:nvPicPr>
          <p:cNvPr id="2052" name="Picture 4" descr="com.bmj.content.model.Caption@504bf5c3">
            <a:extLst>
              <a:ext uri="{FF2B5EF4-FFF2-40B4-BE49-F238E27FC236}">
                <a16:creationId xmlns:a16="http://schemas.microsoft.com/office/drawing/2014/main" id="{1BB2D7D3-EBBC-43A0-88F3-E1D875A8DD4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20044" y="329184"/>
            <a:ext cx="3109983" cy="28816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m.bmj.content.model.Caption@67bcad3f">
            <a:extLst>
              <a:ext uri="{FF2B5EF4-FFF2-40B4-BE49-F238E27FC236}">
                <a16:creationId xmlns:a16="http://schemas.microsoft.com/office/drawing/2014/main" id="{84094BAB-9CF9-4924-9232-49BBF004922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65118" y="3539972"/>
            <a:ext cx="3164910" cy="2715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34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8688901-84DD-3001-4A19-47519160F251}"/>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8F497C12-A76F-714D-C9F6-91FE2CA73B5B}"/>
              </a:ext>
            </a:extLst>
          </p:cNvPr>
          <p:cNvSpPr>
            <a:spLocks noGrp="1"/>
          </p:cNvSpPr>
          <p:nvPr>
            <p:ph type="title"/>
          </p:nvPr>
        </p:nvSpPr>
        <p:spPr/>
        <p:txBody>
          <a:bodyPr/>
          <a:lstStyle/>
          <a:p>
            <a:r>
              <a:rPr lang="en-US" dirty="0"/>
              <a:t> </a:t>
            </a:r>
          </a:p>
        </p:txBody>
      </p:sp>
      <p:sp>
        <p:nvSpPr>
          <p:cNvPr id="4" name="Picture Placeholder 3">
            <a:extLst>
              <a:ext uri="{FF2B5EF4-FFF2-40B4-BE49-F238E27FC236}">
                <a16:creationId xmlns:a16="http://schemas.microsoft.com/office/drawing/2014/main" id="{F5C56ECD-1CB3-3454-A6C7-0BEC090B65DD}"/>
              </a:ext>
            </a:extLst>
          </p:cNvPr>
          <p:cNvSpPr>
            <a:spLocks noGrp="1"/>
          </p:cNvSpPr>
          <p:nvPr>
            <p:ph type="pic" idx="2"/>
          </p:nvPr>
        </p:nvSpPr>
        <p:spPr/>
        <p:txBody>
          <a:bodyPr/>
          <a:lstStyle/>
          <a:p>
            <a:endParaRPr lang="en-US"/>
          </a:p>
        </p:txBody>
      </p:sp>
      <p:sp>
        <p:nvSpPr>
          <p:cNvPr id="6" name="TextBox 5">
            <a:extLst>
              <a:ext uri="{FF2B5EF4-FFF2-40B4-BE49-F238E27FC236}">
                <a16:creationId xmlns:a16="http://schemas.microsoft.com/office/drawing/2014/main" id="{5ED01CE7-390B-42C0-F6C2-C678B984E6FD}"/>
              </a:ext>
            </a:extLst>
          </p:cNvPr>
          <p:cNvSpPr txBox="1"/>
          <p:nvPr/>
        </p:nvSpPr>
        <p:spPr>
          <a:xfrm>
            <a:off x="235528" y="597694"/>
            <a:ext cx="11236036" cy="5632311"/>
          </a:xfrm>
          <a:prstGeom prst="rect">
            <a:avLst/>
          </a:prstGeom>
          <a:noFill/>
        </p:spPr>
        <p:txBody>
          <a:bodyPr wrap="square">
            <a:spAutoFit/>
          </a:bodyPr>
          <a:lstStyle/>
          <a:p>
            <a:pPr algn="l"/>
            <a:r>
              <a:rPr lang="en-US" sz="2400" b="0" i="0" dirty="0">
                <a:solidFill>
                  <a:srgbClr val="1F2937"/>
                </a:solidFill>
                <a:effectLst/>
                <a:highlight>
                  <a:srgbClr val="FFFFFF"/>
                </a:highlight>
                <a:latin typeface="__Nunito_b9c280"/>
              </a:rPr>
              <a:t>In the middle of the night, a 16 year old male named Shane is brought to the emergency department by his parents after waking up with severe pain in his right scrotum. Shane does not recall any traumatic events prior to the onset of his symptoms. On physical examination, the scrotum appears swollen; in addition, you notice that the pain is worsened with elevation of the scrotum, and stroking of the right inner thigh does not result in elevation of the right testis.</a:t>
            </a:r>
          </a:p>
          <a:p>
            <a:pPr algn="l"/>
            <a:endParaRPr lang="en-US" sz="2400" dirty="0">
              <a:solidFill>
                <a:srgbClr val="1F2937"/>
              </a:solidFill>
              <a:highlight>
                <a:srgbClr val="FFFFFF"/>
              </a:highlight>
              <a:latin typeface="__Nunito_b9c280"/>
            </a:endParaRPr>
          </a:p>
          <a:p>
            <a:pPr algn="l"/>
            <a:endParaRPr lang="en-US" sz="2400" dirty="0">
              <a:solidFill>
                <a:srgbClr val="1F2937"/>
              </a:solidFill>
              <a:highlight>
                <a:srgbClr val="FFFFFF"/>
              </a:highlight>
              <a:latin typeface="__Nunito_b9c280"/>
            </a:endParaRPr>
          </a:p>
          <a:p>
            <a:pPr algn="l"/>
            <a:endParaRPr lang="en-US" sz="2400" dirty="0">
              <a:solidFill>
                <a:srgbClr val="1F2937"/>
              </a:solidFill>
              <a:highlight>
                <a:srgbClr val="FFFFFF"/>
              </a:highlight>
              <a:latin typeface="__Nunito_b9c280"/>
            </a:endParaRPr>
          </a:p>
          <a:p>
            <a:pPr algn="l"/>
            <a:endParaRPr lang="en-US" sz="2400" b="0" i="0" dirty="0">
              <a:solidFill>
                <a:srgbClr val="1F2937"/>
              </a:solidFill>
              <a:effectLst/>
              <a:highlight>
                <a:srgbClr val="FFFFFF"/>
              </a:highlight>
              <a:latin typeface="__Nunito_b9c280"/>
            </a:endParaRPr>
          </a:p>
          <a:p>
            <a:pPr algn="l"/>
            <a:r>
              <a:rPr lang="en-US" sz="2400" b="0" i="0" dirty="0">
                <a:solidFill>
                  <a:srgbClr val="1F2937"/>
                </a:solidFill>
                <a:effectLst/>
                <a:highlight>
                  <a:srgbClr val="FFFFFF"/>
                </a:highlight>
                <a:latin typeface="__Nunito_b9c280"/>
              </a:rPr>
              <a:t> you meet a 28 year old male called Elias, who comes in for a fertility evaluation. Elias and his wife have been trying to conceive for two years without success. Recently, Elias has also noticed an enlargement and a feeling of pressure in his left scrotum. On physical examination, you palpate a mass along the spermatic cord that feels like a “bag of worms”</a:t>
            </a:r>
          </a:p>
        </p:txBody>
      </p:sp>
    </p:spTree>
    <p:extLst>
      <p:ext uri="{BB962C8B-B14F-4D97-AF65-F5344CB8AC3E}">
        <p14:creationId xmlns:p14="http://schemas.microsoft.com/office/powerpoint/2010/main" val="2541102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DF9B2-A3EA-42D7-911C-80D9DB695929}"/>
              </a:ext>
            </a:extLst>
          </p:cNvPr>
          <p:cNvSpPr>
            <a:spLocks noGrp="1"/>
          </p:cNvSpPr>
          <p:nvPr>
            <p:ph type="title"/>
          </p:nvPr>
        </p:nvSpPr>
        <p:spPr/>
        <p:txBody>
          <a:bodyPr wrap="square" anchor="t">
            <a:normAutofit/>
          </a:bodyPr>
          <a:lstStyle/>
          <a:p>
            <a:r>
              <a:rPr lang="en-US"/>
              <a:t>Clinical presentation</a:t>
            </a:r>
          </a:p>
        </p:txBody>
      </p:sp>
      <p:sp>
        <p:nvSpPr>
          <p:cNvPr id="3" name="Content Placeholder 2">
            <a:extLst>
              <a:ext uri="{FF2B5EF4-FFF2-40B4-BE49-F238E27FC236}">
                <a16:creationId xmlns:a16="http://schemas.microsoft.com/office/drawing/2014/main" id="{D8693EAE-975D-45FD-B2EC-CF7E14BEA90C}"/>
              </a:ext>
            </a:extLst>
          </p:cNvPr>
          <p:cNvSpPr>
            <a:spLocks noGrp="1"/>
          </p:cNvSpPr>
          <p:nvPr>
            <p:ph type="body" idx="1"/>
          </p:nvPr>
        </p:nvSpPr>
        <p:spPr>
          <a:xfrm>
            <a:off x="452000" y="1669309"/>
            <a:ext cx="9869636" cy="4595324"/>
          </a:xfrm>
        </p:spPr>
        <p:txBody>
          <a:bodyPr wrap="square" anchor="t">
            <a:normAutofit/>
          </a:bodyPr>
          <a:lstStyle/>
          <a:p>
            <a:pPr>
              <a:lnSpc>
                <a:spcPct val="90000"/>
              </a:lnSpc>
              <a:spcAft>
                <a:spcPts val="600"/>
              </a:spcAft>
            </a:pPr>
            <a:r>
              <a:rPr lang="en-US" sz="2800" dirty="0"/>
              <a:t>Patients usually present with </a:t>
            </a:r>
            <a:r>
              <a:rPr lang="en-US" sz="2800" b="1" dirty="0"/>
              <a:t>painless</a:t>
            </a:r>
            <a:r>
              <a:rPr lang="en-US" sz="2800" dirty="0"/>
              <a:t> scrotal swelling. The swelling may be </a:t>
            </a:r>
            <a:r>
              <a:rPr lang="en-US" sz="2800" b="1" dirty="0"/>
              <a:t>unilateral or bilateral</a:t>
            </a:r>
            <a:r>
              <a:rPr lang="en-US" sz="2800" dirty="0"/>
              <a:t>. The </a:t>
            </a:r>
            <a:r>
              <a:rPr lang="en-US" sz="2800" b="1" dirty="0"/>
              <a:t>size</a:t>
            </a:r>
            <a:r>
              <a:rPr lang="en-US" sz="2800" dirty="0"/>
              <a:t> of the swelling may </a:t>
            </a:r>
            <a:r>
              <a:rPr lang="en-US" sz="2800" b="1" dirty="0"/>
              <a:t>change</a:t>
            </a:r>
            <a:r>
              <a:rPr lang="en-US" sz="2800" dirty="0"/>
              <a:t> according to position if the hydrocele is </a:t>
            </a:r>
            <a:r>
              <a:rPr lang="en-US" sz="2800" b="1" dirty="0"/>
              <a:t>communicating</a:t>
            </a:r>
            <a:r>
              <a:rPr lang="en-US" sz="2800" dirty="0"/>
              <a:t>.</a:t>
            </a:r>
          </a:p>
          <a:p>
            <a:pPr>
              <a:lnSpc>
                <a:spcPct val="90000"/>
              </a:lnSpc>
              <a:spcAft>
                <a:spcPts val="600"/>
              </a:spcAft>
            </a:pPr>
            <a:r>
              <a:rPr lang="en-US" sz="2800" dirty="0"/>
              <a:t>The swelling is </a:t>
            </a:r>
            <a:r>
              <a:rPr lang="en-US" sz="2800" b="1" dirty="0"/>
              <a:t>irreducible</a:t>
            </a:r>
            <a:r>
              <a:rPr lang="en-US" sz="2800" dirty="0"/>
              <a:t> and is –</a:t>
            </a:r>
            <a:r>
              <a:rPr lang="en-US" sz="2800" dirty="0" err="1"/>
              <a:t>ve</a:t>
            </a:r>
            <a:r>
              <a:rPr lang="en-US" sz="2800" dirty="0"/>
              <a:t> for cough impulse (to differentiate it from hernia).</a:t>
            </a:r>
          </a:p>
          <a:p>
            <a:pPr>
              <a:lnSpc>
                <a:spcPct val="90000"/>
              </a:lnSpc>
              <a:spcAft>
                <a:spcPts val="600"/>
              </a:spcAft>
            </a:pPr>
            <a:r>
              <a:rPr lang="en-US" sz="2800" dirty="0"/>
              <a:t>The swelling is positive for </a:t>
            </a:r>
            <a:r>
              <a:rPr lang="en-US" sz="2800" b="1" dirty="0"/>
              <a:t>transillumination</a:t>
            </a:r>
            <a:r>
              <a:rPr lang="en-US" sz="2800" dirty="0"/>
              <a:t>.</a:t>
            </a:r>
          </a:p>
          <a:p>
            <a:pPr>
              <a:lnSpc>
                <a:spcPct val="90000"/>
              </a:lnSpc>
              <a:spcAft>
                <a:spcPts val="600"/>
              </a:spcAft>
            </a:pPr>
            <a:r>
              <a:rPr lang="en-US" sz="2800" dirty="0"/>
              <a:t>and the </a:t>
            </a:r>
            <a:r>
              <a:rPr lang="en-US" sz="2800" b="1" dirty="0"/>
              <a:t>scrotum</a:t>
            </a:r>
            <a:r>
              <a:rPr lang="en-US" sz="2800" dirty="0"/>
              <a:t> is </a:t>
            </a:r>
            <a:r>
              <a:rPr lang="en-US" sz="2800" b="1" dirty="0"/>
              <a:t>normal</a:t>
            </a:r>
            <a:r>
              <a:rPr lang="en-US" sz="2800" dirty="0"/>
              <a:t> in </a:t>
            </a:r>
            <a:r>
              <a:rPr lang="en-US" sz="2800" b="1" dirty="0"/>
              <a:t>color</a:t>
            </a:r>
            <a:r>
              <a:rPr lang="en-US" sz="2800" dirty="0"/>
              <a:t> and </a:t>
            </a:r>
            <a:r>
              <a:rPr lang="en-US" sz="2800" b="1" dirty="0"/>
              <a:t>temperature</a:t>
            </a:r>
            <a:r>
              <a:rPr lang="en-US" sz="2800" dirty="0"/>
              <a:t>. </a:t>
            </a:r>
            <a:r>
              <a:rPr lang="en-US" sz="2800" b="1" dirty="0"/>
              <a:t>Tenderness</a:t>
            </a:r>
            <a:r>
              <a:rPr lang="en-US" sz="2800" dirty="0"/>
              <a:t> is </a:t>
            </a:r>
            <a:r>
              <a:rPr lang="en-US" sz="2800" b="1" dirty="0"/>
              <a:t>absent</a:t>
            </a:r>
            <a:r>
              <a:rPr lang="en-US" sz="2800" dirty="0"/>
              <a:t> in hydrocele unless there is a cause.</a:t>
            </a:r>
          </a:p>
          <a:p>
            <a:pPr>
              <a:lnSpc>
                <a:spcPct val="90000"/>
              </a:lnSpc>
              <a:spcAft>
                <a:spcPts val="600"/>
              </a:spcAft>
            </a:pPr>
            <a:r>
              <a:rPr lang="en-US" sz="2800" dirty="0"/>
              <a:t>Testicles may be difficult to palpate.</a:t>
            </a:r>
          </a:p>
        </p:txBody>
      </p:sp>
    </p:spTree>
    <p:extLst>
      <p:ext uri="{BB962C8B-B14F-4D97-AF65-F5344CB8AC3E}">
        <p14:creationId xmlns:p14="http://schemas.microsoft.com/office/powerpoint/2010/main" val="2444698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21323-3F6F-BA1F-554D-C1E1F015CE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902572-476F-52B9-27A7-629A0D8662C3}"/>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C86E2647-9F11-5C1C-B406-D61A35886907}"/>
              </a:ext>
            </a:extLst>
          </p:cNvPr>
          <p:cNvPicPr>
            <a:picLocks noChangeAspect="1"/>
          </p:cNvPicPr>
          <p:nvPr/>
        </p:nvPicPr>
        <p:blipFill rotWithShape="1">
          <a:blip r:embed="rId2"/>
          <a:srcRect l="10796" r="12726" b="6444"/>
          <a:stretch/>
        </p:blipFill>
        <p:spPr>
          <a:xfrm>
            <a:off x="1127101" y="84928"/>
            <a:ext cx="9724178" cy="6688144"/>
          </a:xfrm>
          <a:prstGeom prst="rect">
            <a:avLst/>
          </a:prstGeom>
        </p:spPr>
      </p:pic>
    </p:spTree>
    <p:extLst>
      <p:ext uri="{BB962C8B-B14F-4D97-AF65-F5344CB8AC3E}">
        <p14:creationId xmlns:p14="http://schemas.microsoft.com/office/powerpoint/2010/main" val="3959492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7F578-BE0F-DEA9-CF00-82ABAF015A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B94922-CE75-A063-3114-6D51CDBECF0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A2BD53B-B0E1-DE6B-7342-4A13421AE037}"/>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86340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170BC-B4B3-441E-82FB-C7F247B4E136}"/>
              </a:ext>
            </a:extLst>
          </p:cNvPr>
          <p:cNvSpPr>
            <a:spLocks noGrp="1"/>
          </p:cNvSpPr>
          <p:nvPr>
            <p:ph type="title"/>
          </p:nvPr>
        </p:nvSpPr>
        <p:spPr>
          <a:xfrm>
            <a:off x="640080" y="329184"/>
            <a:ext cx="6894576" cy="1783080"/>
          </a:xfrm>
        </p:spPr>
        <p:txBody>
          <a:bodyPr anchor="b">
            <a:normAutofit/>
          </a:bodyPr>
          <a:lstStyle/>
          <a:p>
            <a:r>
              <a:rPr lang="en-US" sz="5400"/>
              <a:t>Management</a:t>
            </a:r>
          </a:p>
        </p:txBody>
      </p:sp>
      <p:sp>
        <p:nvSpPr>
          <p:cNvPr id="3" name="Content Placeholder 2">
            <a:extLst>
              <a:ext uri="{FF2B5EF4-FFF2-40B4-BE49-F238E27FC236}">
                <a16:creationId xmlns:a16="http://schemas.microsoft.com/office/drawing/2014/main" id="{1766BE08-3A21-4922-8494-E4035DD20C62}"/>
              </a:ext>
            </a:extLst>
          </p:cNvPr>
          <p:cNvSpPr>
            <a:spLocks noGrp="1"/>
          </p:cNvSpPr>
          <p:nvPr>
            <p:ph idx="1"/>
          </p:nvPr>
        </p:nvSpPr>
        <p:spPr>
          <a:xfrm>
            <a:off x="640080" y="2706624"/>
            <a:ext cx="6894576" cy="3483864"/>
          </a:xfrm>
        </p:spPr>
        <p:txBody>
          <a:bodyPr>
            <a:normAutofit/>
          </a:bodyPr>
          <a:lstStyle/>
          <a:p>
            <a:r>
              <a:rPr lang="en-US" sz="2200" dirty="0"/>
              <a:t>Most communicating hydrocele cases </a:t>
            </a:r>
            <a:r>
              <a:rPr lang="en-US" sz="2200" b="1" dirty="0"/>
              <a:t>resolve</a:t>
            </a:r>
            <a:r>
              <a:rPr lang="en-US" sz="2200" dirty="0"/>
              <a:t> by the time the child reaches </a:t>
            </a:r>
            <a:r>
              <a:rPr lang="en-US" sz="2200" b="1" dirty="0"/>
              <a:t>2 years </a:t>
            </a:r>
            <a:r>
              <a:rPr lang="en-US" sz="2200" dirty="0"/>
              <a:t>of age and thus, </a:t>
            </a:r>
            <a:r>
              <a:rPr lang="en-US" sz="2200" b="1" dirty="0"/>
              <a:t>surgery is postponed </a:t>
            </a:r>
            <a:r>
              <a:rPr lang="en-US" sz="2200" dirty="0"/>
              <a:t>until that time unless:</a:t>
            </a:r>
          </a:p>
          <a:p>
            <a:pPr marL="0" indent="0">
              <a:buNone/>
            </a:pPr>
            <a:r>
              <a:rPr lang="en-US" sz="2200" dirty="0"/>
              <a:t>The amount is large.</a:t>
            </a:r>
          </a:p>
          <a:p>
            <a:pPr marL="0" indent="0">
              <a:buNone/>
            </a:pPr>
            <a:r>
              <a:rPr lang="en-US" sz="2200" dirty="0"/>
              <a:t>Inability to determine if the swelling is hydrocele or hernia.</a:t>
            </a:r>
          </a:p>
          <a:p>
            <a:pPr marL="0" indent="0">
              <a:buNone/>
            </a:pPr>
            <a:endParaRPr lang="en-US" sz="2200" dirty="0"/>
          </a:p>
          <a:p>
            <a:pPr marL="0" indent="0">
              <a:buNone/>
            </a:pPr>
            <a:r>
              <a:rPr lang="en-US" sz="2200" b="1" dirty="0"/>
              <a:t>Noncommunicating</a:t>
            </a:r>
            <a:r>
              <a:rPr lang="en-US" sz="2200" dirty="0"/>
              <a:t> cases </a:t>
            </a:r>
            <a:r>
              <a:rPr lang="en-US" sz="2200" b="1" dirty="0"/>
              <a:t>resolve</a:t>
            </a:r>
          </a:p>
        </p:txBody>
      </p:sp>
      <p:pic>
        <p:nvPicPr>
          <p:cNvPr id="7" name="Picture 6" descr="A person holding a red ball&#10;&#10;Description automatically generated with low confidence">
            <a:extLst>
              <a:ext uri="{FF2B5EF4-FFF2-40B4-BE49-F238E27FC236}">
                <a16:creationId xmlns:a16="http://schemas.microsoft.com/office/drawing/2014/main" id="{395E716E-8C67-41BB-8C1A-71EFF2AD74D2}"/>
              </a:ext>
            </a:extLst>
          </p:cNvPr>
          <p:cNvPicPr>
            <a:picLocks noChangeAspect="1"/>
          </p:cNvPicPr>
          <p:nvPr/>
        </p:nvPicPr>
        <p:blipFill>
          <a:blip r:embed="rId2"/>
          <a:stretch>
            <a:fillRect/>
          </a:stretch>
        </p:blipFill>
        <p:spPr>
          <a:xfrm>
            <a:off x="8537570" y="329183"/>
            <a:ext cx="2666756" cy="3429969"/>
          </a:xfrm>
          <a:prstGeom prst="rect">
            <a:avLst/>
          </a:prstGeom>
        </p:spPr>
      </p:pic>
      <p:pic>
        <p:nvPicPr>
          <p:cNvPr id="5" name="Picture 4">
            <a:extLst>
              <a:ext uri="{FF2B5EF4-FFF2-40B4-BE49-F238E27FC236}">
                <a16:creationId xmlns:a16="http://schemas.microsoft.com/office/drawing/2014/main" id="{3EF0A5AF-405D-4461-84AB-0A21CE92FD17}"/>
              </a:ext>
            </a:extLst>
          </p:cNvPr>
          <p:cNvPicPr>
            <a:picLocks noChangeAspect="1"/>
          </p:cNvPicPr>
          <p:nvPr/>
        </p:nvPicPr>
        <p:blipFill>
          <a:blip r:embed="rId3"/>
          <a:stretch>
            <a:fillRect/>
          </a:stretch>
        </p:blipFill>
        <p:spPr>
          <a:xfrm>
            <a:off x="8976247" y="4079193"/>
            <a:ext cx="1771114" cy="2176272"/>
          </a:xfrm>
          <a:prstGeom prst="rect">
            <a:avLst/>
          </a:prstGeom>
        </p:spPr>
      </p:pic>
      <p:pic>
        <p:nvPicPr>
          <p:cNvPr id="9" name="Picture 8">
            <a:extLst>
              <a:ext uri="{FF2B5EF4-FFF2-40B4-BE49-F238E27FC236}">
                <a16:creationId xmlns:a16="http://schemas.microsoft.com/office/drawing/2014/main" id="{59AA2D7E-FE04-E89B-D7DA-6905CA878F80}"/>
              </a:ext>
            </a:extLst>
          </p:cNvPr>
          <p:cNvPicPr>
            <a:picLocks noChangeAspect="1"/>
          </p:cNvPicPr>
          <p:nvPr/>
        </p:nvPicPr>
        <p:blipFill rotWithShape="1">
          <a:blip r:embed="rId4"/>
          <a:srcRect l="53636" t="13720"/>
          <a:stretch/>
        </p:blipFill>
        <p:spPr>
          <a:xfrm>
            <a:off x="8537570" y="3853351"/>
            <a:ext cx="2960199" cy="3097174"/>
          </a:xfrm>
          <a:prstGeom prst="rect">
            <a:avLst/>
          </a:prstGeom>
        </p:spPr>
      </p:pic>
    </p:spTree>
    <p:extLst>
      <p:ext uri="{BB962C8B-B14F-4D97-AF65-F5344CB8AC3E}">
        <p14:creationId xmlns:p14="http://schemas.microsoft.com/office/powerpoint/2010/main" val="2012543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8AB0-FCFC-3E72-3F1E-C34E3E84DE0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BF49524-28F2-0A05-AC19-371083BB9F10}"/>
              </a:ext>
            </a:extLst>
          </p:cNvPr>
          <p:cNvSpPr>
            <a:spLocks noGrp="1"/>
          </p:cNvSpPr>
          <p:nvPr>
            <p:ph type="body" sz="half" idx="1"/>
          </p:nvPr>
        </p:nvSpPr>
        <p:spPr/>
        <p:txBody>
          <a:bodyPr/>
          <a:lstStyle/>
          <a:p>
            <a:endParaRPr lang="en-US"/>
          </a:p>
        </p:txBody>
      </p:sp>
      <p:sp>
        <p:nvSpPr>
          <p:cNvPr id="4" name="Content Placeholder 3">
            <a:extLst>
              <a:ext uri="{FF2B5EF4-FFF2-40B4-BE49-F238E27FC236}">
                <a16:creationId xmlns:a16="http://schemas.microsoft.com/office/drawing/2014/main" id="{553AE46D-372B-F5F7-479F-3F691D7F1820}"/>
              </a:ext>
            </a:extLst>
          </p:cNvPr>
          <p:cNvSpPr>
            <a:spLocks noGrp="1"/>
          </p:cNvSpPr>
          <p:nvPr>
            <p:ph sz="half" idx="2"/>
          </p:nvPr>
        </p:nvSpPr>
        <p:spPr/>
        <p:txBody>
          <a:bodyPr/>
          <a:lstStyle/>
          <a:p>
            <a:endParaRPr lang="en-US" dirty="0"/>
          </a:p>
        </p:txBody>
      </p:sp>
      <p:pic>
        <p:nvPicPr>
          <p:cNvPr id="10" name="Picture 9">
            <a:extLst>
              <a:ext uri="{FF2B5EF4-FFF2-40B4-BE49-F238E27FC236}">
                <a16:creationId xmlns:a16="http://schemas.microsoft.com/office/drawing/2014/main" id="{9408483B-1234-58F7-2C0D-DB17AFA1039D}"/>
              </a:ext>
            </a:extLst>
          </p:cNvPr>
          <p:cNvPicPr>
            <a:picLocks noChangeAspect="1"/>
          </p:cNvPicPr>
          <p:nvPr/>
        </p:nvPicPr>
        <p:blipFill>
          <a:blip r:embed="rId2"/>
          <a:stretch>
            <a:fillRect/>
          </a:stretch>
        </p:blipFill>
        <p:spPr>
          <a:xfrm>
            <a:off x="6391534" y="304800"/>
            <a:ext cx="5149331" cy="5735782"/>
          </a:xfrm>
          <a:prstGeom prst="rect">
            <a:avLst/>
          </a:prstGeom>
        </p:spPr>
      </p:pic>
      <p:pic>
        <p:nvPicPr>
          <p:cNvPr id="12" name="Picture 11">
            <a:extLst>
              <a:ext uri="{FF2B5EF4-FFF2-40B4-BE49-F238E27FC236}">
                <a16:creationId xmlns:a16="http://schemas.microsoft.com/office/drawing/2014/main" id="{9353DE47-7E13-AE47-C47F-7EFE7A67771A}"/>
              </a:ext>
            </a:extLst>
          </p:cNvPr>
          <p:cNvPicPr>
            <a:picLocks noChangeAspect="1"/>
          </p:cNvPicPr>
          <p:nvPr/>
        </p:nvPicPr>
        <p:blipFill>
          <a:blip r:embed="rId3"/>
          <a:stretch>
            <a:fillRect/>
          </a:stretch>
        </p:blipFill>
        <p:spPr>
          <a:xfrm>
            <a:off x="207819" y="310335"/>
            <a:ext cx="5735781" cy="5735781"/>
          </a:xfrm>
          <a:prstGeom prst="rect">
            <a:avLst/>
          </a:prstGeom>
        </p:spPr>
      </p:pic>
    </p:spTree>
    <p:extLst>
      <p:ext uri="{BB962C8B-B14F-4D97-AF65-F5344CB8AC3E}">
        <p14:creationId xmlns:p14="http://schemas.microsoft.com/office/powerpoint/2010/main" val="2130286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B90A4-F627-D9EF-DD39-3C51C749A62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0E7A140-B360-7E42-B888-6BE302AC0055}"/>
              </a:ext>
            </a:extLst>
          </p:cNvPr>
          <p:cNvSpPr>
            <a:spLocks noGrp="1"/>
          </p:cNvSpPr>
          <p:nvPr>
            <p:ph type="body" sz="half" idx="1"/>
          </p:nvPr>
        </p:nvSpPr>
        <p:spPr/>
        <p:txBody>
          <a:bodyPr/>
          <a:lstStyle/>
          <a:p>
            <a:endParaRPr lang="en-US"/>
          </a:p>
        </p:txBody>
      </p:sp>
      <p:sp>
        <p:nvSpPr>
          <p:cNvPr id="4" name="Content Placeholder 3">
            <a:extLst>
              <a:ext uri="{FF2B5EF4-FFF2-40B4-BE49-F238E27FC236}">
                <a16:creationId xmlns:a16="http://schemas.microsoft.com/office/drawing/2014/main" id="{BA117F1F-9D20-54BD-794A-02968786475F}"/>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673B6D98-2667-7297-3D52-27DF583FC87A}"/>
              </a:ext>
            </a:extLst>
          </p:cNvPr>
          <p:cNvPicPr>
            <a:picLocks noChangeAspect="1"/>
          </p:cNvPicPr>
          <p:nvPr/>
        </p:nvPicPr>
        <p:blipFill rotWithShape="1">
          <a:blip r:embed="rId2"/>
          <a:srcRect l="17654" t="4422" r="4807" b="16087"/>
          <a:stretch/>
        </p:blipFill>
        <p:spPr>
          <a:xfrm>
            <a:off x="445424" y="304800"/>
            <a:ext cx="11105004" cy="6400800"/>
          </a:xfrm>
          <a:prstGeom prst="rect">
            <a:avLst/>
          </a:prstGeom>
        </p:spPr>
      </p:pic>
    </p:spTree>
    <p:extLst>
      <p:ext uri="{BB962C8B-B14F-4D97-AF65-F5344CB8AC3E}">
        <p14:creationId xmlns:p14="http://schemas.microsoft.com/office/powerpoint/2010/main" val="519580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A45F-174B-4810-AF93-F855F6112D5A}"/>
              </a:ext>
            </a:extLst>
          </p:cNvPr>
          <p:cNvSpPr>
            <a:spLocks noGrp="1"/>
          </p:cNvSpPr>
          <p:nvPr>
            <p:ph type="title"/>
          </p:nvPr>
        </p:nvSpPr>
        <p:spPr/>
        <p:txBody>
          <a:bodyPr wrap="square" anchor="t">
            <a:normAutofit/>
          </a:bodyPr>
          <a:lstStyle/>
          <a:p>
            <a:r>
              <a:rPr lang="en-US"/>
              <a:t>Testicular torsion</a:t>
            </a:r>
          </a:p>
        </p:txBody>
      </p:sp>
      <p:sp>
        <p:nvSpPr>
          <p:cNvPr id="3" name="Content Placeholder 2">
            <a:extLst>
              <a:ext uri="{FF2B5EF4-FFF2-40B4-BE49-F238E27FC236}">
                <a16:creationId xmlns:a16="http://schemas.microsoft.com/office/drawing/2014/main" id="{2C053B96-21B9-4695-A0B4-AA167B8EF7B5}"/>
              </a:ext>
            </a:extLst>
          </p:cNvPr>
          <p:cNvSpPr>
            <a:spLocks noGrp="1"/>
          </p:cNvSpPr>
          <p:nvPr>
            <p:ph type="body" sz="half" idx="1"/>
          </p:nvPr>
        </p:nvSpPr>
        <p:spPr/>
        <p:txBody>
          <a:bodyPr wrap="square" anchor="t">
            <a:normAutofit/>
          </a:bodyPr>
          <a:lstStyle/>
          <a:p>
            <a:pPr>
              <a:spcAft>
                <a:spcPts val="600"/>
              </a:spcAft>
            </a:pPr>
            <a:r>
              <a:rPr lang="en-US"/>
              <a:t>Testicular torsion is a </a:t>
            </a:r>
            <a:r>
              <a:rPr lang="en-US" b="1"/>
              <a:t>twisting</a:t>
            </a:r>
            <a:r>
              <a:rPr lang="en-US"/>
              <a:t> of the spermatic </a:t>
            </a:r>
            <a:r>
              <a:rPr lang="en-US" b="1"/>
              <a:t>cord</a:t>
            </a:r>
            <a:r>
              <a:rPr lang="en-US"/>
              <a:t> and its contents.</a:t>
            </a:r>
          </a:p>
          <a:p>
            <a:pPr>
              <a:spcAft>
                <a:spcPts val="600"/>
              </a:spcAft>
            </a:pPr>
            <a:r>
              <a:rPr lang="en-US"/>
              <a:t>It accounts for </a:t>
            </a:r>
            <a:r>
              <a:rPr lang="en-US" b="1"/>
              <a:t>15%</a:t>
            </a:r>
            <a:r>
              <a:rPr lang="en-US"/>
              <a:t> </a:t>
            </a:r>
            <a:r>
              <a:rPr lang="en-US" b="1"/>
              <a:t>of children presenting with acute scrotal pain</a:t>
            </a:r>
            <a:r>
              <a:rPr lang="en-US"/>
              <a:t>.</a:t>
            </a:r>
          </a:p>
          <a:p>
            <a:pPr>
              <a:spcAft>
                <a:spcPts val="600"/>
              </a:spcAft>
            </a:pPr>
            <a:r>
              <a:rPr lang="en-US"/>
              <a:t>It results in orchiectomy in 40% of boys undergoing detorsion surgery.</a:t>
            </a:r>
          </a:p>
          <a:p>
            <a:pPr>
              <a:spcAft>
                <a:spcPts val="600"/>
              </a:spcAft>
            </a:pPr>
            <a:r>
              <a:rPr lang="en-US"/>
              <a:t>It is a surgical </a:t>
            </a:r>
            <a:r>
              <a:rPr lang="en-US" b="1"/>
              <a:t>emergency</a:t>
            </a:r>
            <a:r>
              <a:rPr lang="en-US"/>
              <a:t>.</a:t>
            </a:r>
          </a:p>
          <a:p>
            <a:pPr>
              <a:spcAft>
                <a:spcPts val="600"/>
              </a:spcAft>
            </a:pPr>
            <a:r>
              <a:rPr lang="en-US"/>
              <a:t>The diagnosis is </a:t>
            </a:r>
            <a:r>
              <a:rPr lang="en-US" b="1"/>
              <a:t>clinical</a:t>
            </a:r>
            <a:r>
              <a:rPr lang="en-US"/>
              <a:t>.</a:t>
            </a:r>
          </a:p>
          <a:p>
            <a:pPr>
              <a:spcAft>
                <a:spcPts val="600"/>
              </a:spcAft>
            </a:pPr>
            <a:r>
              <a:rPr lang="en-US"/>
              <a:t>It should be </a:t>
            </a:r>
            <a:r>
              <a:rPr lang="en-US" b="1"/>
              <a:t>ruled out in all cases of acute scrotal pain.</a:t>
            </a:r>
          </a:p>
        </p:txBody>
      </p:sp>
      <p:pic>
        <p:nvPicPr>
          <p:cNvPr id="4" name="Picture 5" descr="817_f3">
            <a:extLst>
              <a:ext uri="{FF2B5EF4-FFF2-40B4-BE49-F238E27FC236}">
                <a16:creationId xmlns:a16="http://schemas.microsoft.com/office/drawing/2014/main" id="{37782931-79D7-3938-5DB4-6E6B384BC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20" r="260"/>
          <a:stretch/>
        </p:blipFill>
        <p:spPr>
          <a:xfrm>
            <a:off x="7349631" y="1676400"/>
            <a:ext cx="3233137" cy="4876800"/>
          </a:xfrm>
          <a:prstGeom prst="rect">
            <a:avLst/>
          </a:prstGeom>
          <a:noFill/>
          <a:effectLst/>
        </p:spPr>
      </p:pic>
    </p:spTree>
    <p:extLst>
      <p:ext uri="{BB962C8B-B14F-4D97-AF65-F5344CB8AC3E}">
        <p14:creationId xmlns:p14="http://schemas.microsoft.com/office/powerpoint/2010/main" val="59471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1E86-D424-46EC-B058-0A2FCC39B037}"/>
              </a:ext>
            </a:extLst>
          </p:cNvPr>
          <p:cNvSpPr>
            <a:spLocks noGrp="1"/>
          </p:cNvSpPr>
          <p:nvPr>
            <p:ph type="title"/>
          </p:nvPr>
        </p:nvSpPr>
        <p:spPr/>
        <p:txBody>
          <a:bodyPr wrap="square" anchor="t">
            <a:normAutofit/>
          </a:bodyPr>
          <a:lstStyle/>
          <a:p>
            <a:r>
              <a:rPr lang="en-US"/>
              <a:t>Risk factors:</a:t>
            </a:r>
          </a:p>
        </p:txBody>
      </p:sp>
      <p:sp>
        <p:nvSpPr>
          <p:cNvPr id="3" name="Content Placeholder 2">
            <a:extLst>
              <a:ext uri="{FF2B5EF4-FFF2-40B4-BE49-F238E27FC236}">
                <a16:creationId xmlns:a16="http://schemas.microsoft.com/office/drawing/2014/main" id="{E6EA2C8C-7282-4449-B951-E862FD01BEF0}"/>
              </a:ext>
            </a:extLst>
          </p:cNvPr>
          <p:cNvSpPr>
            <a:spLocks noGrp="1"/>
          </p:cNvSpPr>
          <p:nvPr>
            <p:ph type="body" sz="half" idx="1"/>
          </p:nvPr>
        </p:nvSpPr>
        <p:spPr/>
        <p:txBody>
          <a:bodyPr wrap="square" anchor="t">
            <a:normAutofit/>
          </a:bodyPr>
          <a:lstStyle/>
          <a:p>
            <a:pPr>
              <a:spcAft>
                <a:spcPts val="600"/>
              </a:spcAft>
            </a:pPr>
            <a:r>
              <a:rPr lang="en-US" b="1"/>
              <a:t>Age</a:t>
            </a:r>
            <a:r>
              <a:rPr lang="en-US"/>
              <a:t>:(the most important): the disease occurs most commonly in </a:t>
            </a:r>
            <a:r>
              <a:rPr lang="en-US" b="1"/>
              <a:t>adolescents</a:t>
            </a:r>
            <a:r>
              <a:rPr lang="en-US"/>
              <a:t> and </a:t>
            </a:r>
            <a:r>
              <a:rPr lang="en-US" b="1"/>
              <a:t>young adults </a:t>
            </a:r>
            <a:r>
              <a:rPr lang="en-US"/>
              <a:t>with a peak at 10–14 years age group.</a:t>
            </a:r>
          </a:p>
          <a:p>
            <a:pPr>
              <a:spcAft>
                <a:spcPts val="600"/>
              </a:spcAft>
            </a:pPr>
            <a:r>
              <a:rPr lang="en-US" b="1"/>
              <a:t>Trauma</a:t>
            </a:r>
            <a:r>
              <a:rPr lang="en-US"/>
              <a:t>: although only 4-8% of cases come with a history of preceding trauma and 50% of cases occur during sleep.</a:t>
            </a:r>
          </a:p>
          <a:p>
            <a:pPr>
              <a:spcAft>
                <a:spcPts val="600"/>
              </a:spcAft>
            </a:pPr>
            <a:r>
              <a:rPr lang="en-US" b="1"/>
              <a:t>Bell clapper deformity</a:t>
            </a:r>
            <a:r>
              <a:rPr lang="en-US"/>
              <a:t>: this deformity allows testicles to move freely in the tunica vaginalis and thus increases the risk of spontaneous torsion.</a:t>
            </a:r>
          </a:p>
          <a:p>
            <a:pPr>
              <a:spcAft>
                <a:spcPts val="600"/>
              </a:spcAft>
            </a:pPr>
            <a:r>
              <a:rPr lang="en-US" b="1"/>
              <a:t>Cold weather</a:t>
            </a:r>
            <a:r>
              <a:rPr lang="en-US"/>
              <a:t>: this can be attributed to increased activity of cremasteric muscle</a:t>
            </a:r>
          </a:p>
        </p:txBody>
      </p:sp>
      <p:pic>
        <p:nvPicPr>
          <p:cNvPr id="5" name="Picture 4" descr="Diagram&#10;&#10;Description automatically generated">
            <a:extLst>
              <a:ext uri="{FF2B5EF4-FFF2-40B4-BE49-F238E27FC236}">
                <a16:creationId xmlns:a16="http://schemas.microsoft.com/office/drawing/2014/main" id="{54F9A112-6FA6-4672-BD50-E9924CD62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800" y="2058296"/>
            <a:ext cx="5638800" cy="4113007"/>
          </a:xfrm>
          <a:prstGeom prst="rect">
            <a:avLst/>
          </a:prstGeom>
          <a:noFill/>
        </p:spPr>
      </p:pic>
    </p:spTree>
    <p:extLst>
      <p:ext uri="{BB962C8B-B14F-4D97-AF65-F5344CB8AC3E}">
        <p14:creationId xmlns:p14="http://schemas.microsoft.com/office/powerpoint/2010/main" val="1909826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4F9F-5AA0-4755-8D12-427E84C9CECC}"/>
              </a:ext>
            </a:extLst>
          </p:cNvPr>
          <p:cNvSpPr>
            <a:spLocks noGrp="1"/>
          </p:cNvSpPr>
          <p:nvPr>
            <p:ph type="title"/>
          </p:nvPr>
        </p:nvSpPr>
        <p:spPr/>
        <p:txBody>
          <a:bodyPr wrap="square" anchor="t">
            <a:normAutofit/>
          </a:bodyPr>
          <a:lstStyle/>
          <a:p>
            <a:pPr marL="0" indent="0">
              <a:buNone/>
            </a:pPr>
            <a:r>
              <a:rPr lang="en-US"/>
              <a:t>History:</a:t>
            </a:r>
          </a:p>
        </p:txBody>
      </p:sp>
      <p:sp>
        <p:nvSpPr>
          <p:cNvPr id="3" name="Content Placeholder 2">
            <a:extLst>
              <a:ext uri="{FF2B5EF4-FFF2-40B4-BE49-F238E27FC236}">
                <a16:creationId xmlns:a16="http://schemas.microsoft.com/office/drawing/2014/main" id="{86965C79-9CF4-4C20-A547-2561D52B2D78}"/>
              </a:ext>
            </a:extLst>
          </p:cNvPr>
          <p:cNvSpPr>
            <a:spLocks noGrp="1"/>
          </p:cNvSpPr>
          <p:nvPr>
            <p:ph type="body" sz="half" idx="1"/>
          </p:nvPr>
        </p:nvSpPr>
        <p:spPr/>
        <p:txBody>
          <a:bodyPr wrap="square" anchor="t">
            <a:normAutofit/>
          </a:bodyPr>
          <a:lstStyle/>
          <a:p>
            <a:pPr marL="0" indent="0">
              <a:spcAft>
                <a:spcPts val="600"/>
              </a:spcAft>
              <a:buNone/>
            </a:pPr>
            <a:r>
              <a:rPr lang="en-US"/>
              <a:t>Patients are typically </a:t>
            </a:r>
            <a:r>
              <a:rPr lang="en-US" b="1"/>
              <a:t>adolescents</a:t>
            </a:r>
            <a:r>
              <a:rPr lang="en-US"/>
              <a:t> or young adults who present with </a:t>
            </a:r>
            <a:r>
              <a:rPr lang="en-US" b="1"/>
              <a:t>sudden</a:t>
            </a:r>
            <a:r>
              <a:rPr lang="en-US"/>
              <a:t>, </a:t>
            </a:r>
            <a:r>
              <a:rPr lang="en-US" b="1"/>
              <a:t>severe unilateral</a:t>
            </a:r>
            <a:r>
              <a:rPr lang="en-US"/>
              <a:t> scrotal pain that </a:t>
            </a:r>
            <a:r>
              <a:rPr lang="en-US" b="1"/>
              <a:t>radiates</a:t>
            </a:r>
            <a:r>
              <a:rPr lang="en-US"/>
              <a:t> to inguinal region, associated with nausea and </a:t>
            </a:r>
            <a:r>
              <a:rPr lang="en-US" b="1"/>
              <a:t>vomiting</a:t>
            </a:r>
            <a:r>
              <a:rPr lang="en-US"/>
              <a:t>.</a:t>
            </a:r>
          </a:p>
          <a:p>
            <a:pPr marL="0" indent="0">
              <a:spcAft>
                <a:spcPts val="600"/>
              </a:spcAft>
              <a:buNone/>
            </a:pPr>
            <a:r>
              <a:rPr lang="en-US"/>
              <a:t>Patients may report experiencing </a:t>
            </a:r>
            <a:r>
              <a:rPr lang="en-US" b="1"/>
              <a:t>similar</a:t>
            </a:r>
            <a:r>
              <a:rPr lang="en-US"/>
              <a:t> intermittent </a:t>
            </a:r>
            <a:r>
              <a:rPr lang="en-US" b="1"/>
              <a:t>pain</a:t>
            </a:r>
            <a:r>
              <a:rPr lang="en-US"/>
              <a:t>. Pain can </a:t>
            </a:r>
            <a:r>
              <a:rPr lang="en-US" b="1"/>
              <a:t>awaken</a:t>
            </a:r>
            <a:r>
              <a:rPr lang="en-US"/>
              <a:t> patient from </a:t>
            </a:r>
            <a:r>
              <a:rPr lang="en-US" b="1"/>
              <a:t>sleep</a:t>
            </a:r>
            <a:r>
              <a:rPr lang="en-US"/>
              <a:t>.</a:t>
            </a:r>
            <a:endParaRPr lang="en-US" b="1"/>
          </a:p>
          <a:p>
            <a:pPr marL="0" indent="0">
              <a:spcAft>
                <a:spcPts val="600"/>
              </a:spcAft>
              <a:buNone/>
            </a:pPr>
            <a:r>
              <a:rPr lang="en-US"/>
              <a:t>The patient usually is </a:t>
            </a:r>
            <a:r>
              <a:rPr lang="en-US" b="1"/>
              <a:t>negative</a:t>
            </a:r>
            <a:r>
              <a:rPr lang="en-US"/>
              <a:t> for </a:t>
            </a:r>
            <a:r>
              <a:rPr lang="en-US" b="1"/>
              <a:t>urinary symptoms </a:t>
            </a:r>
            <a:r>
              <a:rPr lang="en-US"/>
              <a:t>and </a:t>
            </a:r>
            <a:r>
              <a:rPr lang="en-US" b="1"/>
              <a:t>fever</a:t>
            </a:r>
            <a:r>
              <a:rPr lang="en-US"/>
              <a:t>, although some cases can present with such symptoms.</a:t>
            </a:r>
          </a:p>
          <a:p>
            <a:pPr marL="0" indent="0">
              <a:spcAft>
                <a:spcPts val="600"/>
              </a:spcAft>
              <a:buNone/>
            </a:pPr>
            <a:r>
              <a:rPr lang="en-US"/>
              <a:t>Please not that patients may report </a:t>
            </a:r>
            <a:r>
              <a:rPr lang="en-US" b="1"/>
              <a:t>experiencing similar pain</a:t>
            </a:r>
            <a:r>
              <a:rPr lang="en-US"/>
              <a:t>. Their reports are rather correct, and the pain attack is attack is attributed to “intermittent testicular torsion” which is a torsion that resolves by itself</a:t>
            </a:r>
          </a:p>
        </p:txBody>
      </p:sp>
      <p:pic>
        <p:nvPicPr>
          <p:cNvPr id="12" name="Picture 11" descr="Desk with stethoscope and computer keyboard">
            <a:extLst>
              <a:ext uri="{FF2B5EF4-FFF2-40B4-BE49-F238E27FC236}">
                <a16:creationId xmlns:a16="http://schemas.microsoft.com/office/drawing/2014/main" id="{C5D074E1-EE41-A960-AAF6-EB6C54FA9927}"/>
              </a:ext>
            </a:extLst>
          </p:cNvPr>
          <p:cNvPicPr>
            <a:picLocks noChangeAspect="1"/>
          </p:cNvPicPr>
          <p:nvPr/>
        </p:nvPicPr>
        <p:blipFill>
          <a:blip r:embed="rId2"/>
          <a:srcRect l="22821" r="-1" b="-1"/>
          <a:stretch/>
        </p:blipFill>
        <p:spPr>
          <a:xfrm>
            <a:off x="6146800" y="1676400"/>
            <a:ext cx="5638800" cy="4876800"/>
          </a:xfrm>
          <a:prstGeom prst="rect">
            <a:avLst/>
          </a:prstGeom>
          <a:noFill/>
        </p:spPr>
      </p:pic>
    </p:spTree>
    <p:extLst>
      <p:ext uri="{BB962C8B-B14F-4D97-AF65-F5344CB8AC3E}">
        <p14:creationId xmlns:p14="http://schemas.microsoft.com/office/powerpoint/2010/main" val="3599748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F0B24-D15A-4147-A6E8-9F3B6F8A31E7}"/>
              </a:ext>
            </a:extLst>
          </p:cNvPr>
          <p:cNvSpPr>
            <a:spLocks noGrp="1"/>
          </p:cNvSpPr>
          <p:nvPr>
            <p:ph type="title"/>
          </p:nvPr>
        </p:nvSpPr>
        <p:spPr/>
        <p:txBody>
          <a:bodyPr wrap="square" anchor="t">
            <a:normAutofit/>
          </a:bodyPr>
          <a:lstStyle/>
          <a:p>
            <a:r>
              <a:rPr lang="en-US"/>
              <a:t>Differential diagnosis</a:t>
            </a:r>
          </a:p>
        </p:txBody>
      </p:sp>
      <p:sp>
        <p:nvSpPr>
          <p:cNvPr id="3" name="Content Placeholder 2">
            <a:extLst>
              <a:ext uri="{FF2B5EF4-FFF2-40B4-BE49-F238E27FC236}">
                <a16:creationId xmlns:a16="http://schemas.microsoft.com/office/drawing/2014/main" id="{F9E13A36-30E1-4512-A5A2-BC70AE64600A}"/>
              </a:ext>
            </a:extLst>
          </p:cNvPr>
          <p:cNvSpPr>
            <a:spLocks noGrp="1"/>
          </p:cNvSpPr>
          <p:nvPr>
            <p:ph type="body" sz="half" idx="1"/>
          </p:nvPr>
        </p:nvSpPr>
        <p:spPr/>
        <p:txBody>
          <a:bodyPr wrap="square" anchor="t">
            <a:normAutofit/>
          </a:bodyPr>
          <a:lstStyle/>
          <a:p>
            <a:pPr>
              <a:spcAft>
                <a:spcPts val="600"/>
              </a:spcAft>
            </a:pPr>
            <a:r>
              <a:rPr lang="en-US"/>
              <a:t>The most important is </a:t>
            </a:r>
            <a:r>
              <a:rPr lang="en-US" b="1"/>
              <a:t>epididymo-orchitis</a:t>
            </a:r>
            <a:r>
              <a:rPr lang="en-US"/>
              <a:t>.</a:t>
            </a:r>
          </a:p>
          <a:p>
            <a:pPr marL="0" indent="0">
              <a:spcAft>
                <a:spcPts val="600"/>
              </a:spcAft>
              <a:buNone/>
            </a:pPr>
            <a:r>
              <a:rPr lang="en-US"/>
              <a:t>Additional differential diagnoses include:</a:t>
            </a:r>
          </a:p>
          <a:p>
            <a:pPr>
              <a:spcAft>
                <a:spcPts val="600"/>
              </a:spcAft>
            </a:pPr>
            <a:r>
              <a:rPr lang="en-US"/>
              <a:t>Torsion of testicular appendix (not medical emergency and self limiting).</a:t>
            </a:r>
          </a:p>
          <a:p>
            <a:pPr>
              <a:spcAft>
                <a:spcPts val="600"/>
              </a:spcAft>
            </a:pPr>
            <a:r>
              <a:rPr lang="en-US"/>
              <a:t>Trauma (may be self limiting and may be a medical emergency when there is tear in tunica albuginea.</a:t>
            </a:r>
          </a:p>
          <a:p>
            <a:pPr>
              <a:spcAft>
                <a:spcPts val="600"/>
              </a:spcAft>
            </a:pPr>
            <a:r>
              <a:rPr lang="en-US"/>
              <a:t>Schönlein-Henoch purpura.</a:t>
            </a:r>
          </a:p>
          <a:p>
            <a:pPr>
              <a:spcAft>
                <a:spcPts val="600"/>
              </a:spcAft>
            </a:pPr>
            <a:endParaRPr lang="en-US"/>
          </a:p>
          <a:p>
            <a:pPr marL="0" indent="0">
              <a:spcAft>
                <a:spcPts val="600"/>
              </a:spcAft>
              <a:buNone/>
            </a:pPr>
            <a:r>
              <a:rPr lang="en-US"/>
              <a:t>Ruling out testicular torsion is a must in these cases. It is ruled out / confirmed by Scrotal </a:t>
            </a:r>
            <a:r>
              <a:rPr lang="en-US" b="1"/>
              <a:t>Doppler</a:t>
            </a:r>
            <a:r>
              <a:rPr lang="en-US"/>
              <a:t> ultrasonography (which is necessary in all cases of acute scrotum).</a:t>
            </a:r>
          </a:p>
        </p:txBody>
      </p:sp>
      <p:pic>
        <p:nvPicPr>
          <p:cNvPr id="17410" name="Picture 2" descr="Torsion Appendix Testis Hydatid Morgagni Stock Vector (Royalty Free)  769072090 | Shutterstock">
            <a:extLst>
              <a:ext uri="{FF2B5EF4-FFF2-40B4-BE49-F238E27FC236}">
                <a16:creationId xmlns:a16="http://schemas.microsoft.com/office/drawing/2014/main" id="{0C10E9FF-FDD4-4BD3-8F30-BA8274D57E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6440" y="1676400"/>
            <a:ext cx="3779520" cy="4876800"/>
          </a:xfrm>
          <a:prstGeom prst="rect">
            <a:avLst/>
          </a:prstGeom>
          <a:solidFill>
            <a:srgbClr val="FFFFFF"/>
          </a:solidFill>
        </p:spPr>
      </p:pic>
    </p:spTree>
    <p:extLst>
      <p:ext uri="{BB962C8B-B14F-4D97-AF65-F5344CB8AC3E}">
        <p14:creationId xmlns:p14="http://schemas.microsoft.com/office/powerpoint/2010/main" val="397020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CA62B-1397-41B0-B56A-0CCD2166A406}"/>
              </a:ext>
            </a:extLst>
          </p:cNvPr>
          <p:cNvSpPr>
            <a:spLocks noGrp="1"/>
          </p:cNvSpPr>
          <p:nvPr>
            <p:ph type="title"/>
          </p:nvPr>
        </p:nvSpPr>
        <p:spPr>
          <a:xfrm>
            <a:off x="288449" y="299393"/>
            <a:ext cx="10285200" cy="763600"/>
          </a:xfrm>
        </p:spPr>
        <p:txBody>
          <a:bodyPr wrap="square" anchor="ctr">
            <a:normAutofit/>
          </a:bodyPr>
          <a:lstStyle/>
          <a:p>
            <a:r>
              <a:rPr lang="en-US" dirty="0"/>
              <a:t>Physical examination:</a:t>
            </a:r>
          </a:p>
        </p:txBody>
      </p:sp>
      <p:sp>
        <p:nvSpPr>
          <p:cNvPr id="3" name="Content Placeholder 2">
            <a:extLst>
              <a:ext uri="{FF2B5EF4-FFF2-40B4-BE49-F238E27FC236}">
                <a16:creationId xmlns:a16="http://schemas.microsoft.com/office/drawing/2014/main" id="{9C46184E-9F8D-4218-94CF-B1FA80A8EEB2}"/>
              </a:ext>
            </a:extLst>
          </p:cNvPr>
          <p:cNvSpPr>
            <a:spLocks noGrp="1"/>
          </p:cNvSpPr>
          <p:nvPr>
            <p:ph idx="1"/>
          </p:nvPr>
        </p:nvSpPr>
        <p:spPr>
          <a:xfrm>
            <a:off x="0" y="1536633"/>
            <a:ext cx="4444287" cy="4555200"/>
          </a:xfrm>
        </p:spPr>
        <p:txBody>
          <a:bodyPr wrap="square" anchor="t">
            <a:normAutofit/>
          </a:bodyPr>
          <a:lstStyle/>
          <a:p>
            <a:pPr marL="0" indent="0">
              <a:spcAft>
                <a:spcPts val="600"/>
              </a:spcAft>
              <a:buNone/>
            </a:pPr>
            <a:r>
              <a:rPr lang="en-US" dirty="0"/>
              <a:t>The affected </a:t>
            </a:r>
            <a:r>
              <a:rPr lang="en-US" b="1" dirty="0"/>
              <a:t>testicle</a:t>
            </a:r>
            <a:r>
              <a:rPr lang="en-US" dirty="0"/>
              <a:t> can be </a:t>
            </a:r>
            <a:r>
              <a:rPr lang="en-US" b="1" dirty="0"/>
              <a:t>tender</a:t>
            </a:r>
            <a:r>
              <a:rPr lang="en-US" dirty="0"/>
              <a:t>, </a:t>
            </a:r>
            <a:r>
              <a:rPr lang="en-US" b="1" dirty="0"/>
              <a:t>high-riding</a:t>
            </a:r>
            <a:r>
              <a:rPr lang="en-US" dirty="0"/>
              <a:t> and </a:t>
            </a:r>
            <a:r>
              <a:rPr lang="en-US" b="1" dirty="0"/>
              <a:t>horizontal in lie</a:t>
            </a:r>
            <a:r>
              <a:rPr lang="en-US" dirty="0"/>
              <a:t>.</a:t>
            </a:r>
          </a:p>
          <a:p>
            <a:pPr marL="0" indent="0">
              <a:spcAft>
                <a:spcPts val="600"/>
              </a:spcAft>
              <a:buNone/>
            </a:pPr>
            <a:r>
              <a:rPr lang="en-US" dirty="0"/>
              <a:t>The affected </a:t>
            </a:r>
            <a:r>
              <a:rPr lang="en-US" b="1" dirty="0"/>
              <a:t>scrotal skin </a:t>
            </a:r>
            <a:r>
              <a:rPr lang="en-US" dirty="0"/>
              <a:t>can also be </a:t>
            </a:r>
            <a:r>
              <a:rPr lang="en-US" b="1" dirty="0"/>
              <a:t>erythematous</a:t>
            </a:r>
            <a:r>
              <a:rPr lang="en-US" dirty="0"/>
              <a:t>, </a:t>
            </a:r>
            <a:r>
              <a:rPr lang="en-US" b="1" dirty="0"/>
              <a:t>edematous</a:t>
            </a:r>
            <a:r>
              <a:rPr lang="en-US" dirty="0"/>
              <a:t> and </a:t>
            </a:r>
            <a:r>
              <a:rPr lang="en-US" b="1" dirty="0"/>
              <a:t>warm</a:t>
            </a:r>
            <a:r>
              <a:rPr lang="en-US" dirty="0"/>
              <a:t>.</a:t>
            </a:r>
          </a:p>
          <a:p>
            <a:pPr marL="0" indent="0">
              <a:spcAft>
                <a:spcPts val="600"/>
              </a:spcAft>
              <a:buNone/>
            </a:pPr>
            <a:r>
              <a:rPr lang="en-US" dirty="0"/>
              <a:t>The pain is </a:t>
            </a:r>
            <a:r>
              <a:rPr lang="en-US" b="1" dirty="0"/>
              <a:t>not relieved </a:t>
            </a:r>
            <a:r>
              <a:rPr lang="en-US" dirty="0"/>
              <a:t>by </a:t>
            </a:r>
            <a:r>
              <a:rPr lang="en-US" b="1" dirty="0"/>
              <a:t>testicular elevation</a:t>
            </a:r>
            <a:r>
              <a:rPr lang="en-US" dirty="0"/>
              <a:t> (-</a:t>
            </a:r>
            <a:r>
              <a:rPr lang="en-US" dirty="0" err="1"/>
              <a:t>ve</a:t>
            </a:r>
            <a:r>
              <a:rPr lang="en-US" dirty="0"/>
              <a:t> </a:t>
            </a:r>
            <a:r>
              <a:rPr lang="en-US" dirty="0" err="1"/>
              <a:t>Prehn’s</a:t>
            </a:r>
            <a:r>
              <a:rPr lang="en-US" dirty="0"/>
              <a:t> sign).</a:t>
            </a:r>
            <a:br>
              <a:rPr lang="en-US" dirty="0"/>
            </a:br>
            <a:r>
              <a:rPr lang="en-US" dirty="0"/>
              <a:t>The </a:t>
            </a:r>
            <a:r>
              <a:rPr lang="en-US" b="1" dirty="0"/>
              <a:t>cremasteric reflex </a:t>
            </a:r>
            <a:r>
              <a:rPr lang="en-US" dirty="0"/>
              <a:t>is usually </a:t>
            </a:r>
            <a:r>
              <a:rPr lang="en-US" b="1" dirty="0"/>
              <a:t>absent</a:t>
            </a:r>
            <a:r>
              <a:rPr lang="en-US" dirty="0"/>
              <a:t>. Presence of cremasteric reflex suggests but does not rule out testicular torsion.</a:t>
            </a:r>
          </a:p>
          <a:p>
            <a:pPr marL="0" indent="0">
              <a:spcAft>
                <a:spcPts val="600"/>
              </a:spcAft>
              <a:buNone/>
            </a:pPr>
            <a:endParaRPr lang="en-US" dirty="0"/>
          </a:p>
        </p:txBody>
      </p:sp>
      <p:pic>
        <p:nvPicPr>
          <p:cNvPr id="4" name="Content Placeholder 6">
            <a:extLst>
              <a:ext uri="{FF2B5EF4-FFF2-40B4-BE49-F238E27FC236}">
                <a16:creationId xmlns:a16="http://schemas.microsoft.com/office/drawing/2014/main" id="{BEB9A95F-86D5-4725-859C-F97E948D4035}"/>
              </a:ext>
            </a:extLst>
          </p:cNvPr>
          <p:cNvPicPr>
            <a:picLocks noChangeAspect="1"/>
          </p:cNvPicPr>
          <p:nvPr/>
        </p:nvPicPr>
        <p:blipFill>
          <a:blip r:embed="rId2">
            <a:extLst>
              <a:ext uri="{28A0092B-C50C-407E-A947-70E740481C1C}">
                <a14:useLocalDpi xmlns:a14="http://schemas.microsoft.com/office/drawing/2010/main" val="0"/>
              </a:ext>
            </a:extLst>
          </a:blip>
          <a:srcRect t="2719" r="1" b="2283"/>
          <a:stretch/>
        </p:blipFill>
        <p:spPr>
          <a:xfrm>
            <a:off x="6191317" y="1536633"/>
            <a:ext cx="5047350" cy="4555200"/>
          </a:xfrm>
          <a:prstGeom prst="rect">
            <a:avLst/>
          </a:prstGeom>
          <a:noFill/>
          <a:ln>
            <a:noFill/>
          </a:ln>
        </p:spPr>
      </p:pic>
      <p:pic>
        <p:nvPicPr>
          <p:cNvPr id="6" name="Picture 5">
            <a:extLst>
              <a:ext uri="{FF2B5EF4-FFF2-40B4-BE49-F238E27FC236}">
                <a16:creationId xmlns:a16="http://schemas.microsoft.com/office/drawing/2014/main" id="{DA6EC32E-92EA-9B36-2D89-725FEB5F3132}"/>
              </a:ext>
            </a:extLst>
          </p:cNvPr>
          <p:cNvPicPr>
            <a:picLocks noChangeAspect="1"/>
          </p:cNvPicPr>
          <p:nvPr/>
        </p:nvPicPr>
        <p:blipFill rotWithShape="1">
          <a:blip r:embed="rId3"/>
          <a:srcRect l="9205" r="13523"/>
          <a:stretch/>
        </p:blipFill>
        <p:spPr>
          <a:xfrm>
            <a:off x="4444287" y="1220873"/>
            <a:ext cx="7747713" cy="5637127"/>
          </a:xfrm>
          <a:prstGeom prst="rect">
            <a:avLst/>
          </a:prstGeom>
        </p:spPr>
      </p:pic>
    </p:spTree>
    <p:extLst>
      <p:ext uri="{BB962C8B-B14F-4D97-AF65-F5344CB8AC3E}">
        <p14:creationId xmlns:p14="http://schemas.microsoft.com/office/powerpoint/2010/main" val="3386683474"/>
      </p:ext>
    </p:extLst>
  </p:cSld>
  <p:clrMapOvr>
    <a:masterClrMapping/>
  </p:clrMapOvr>
</p:sld>
</file>

<file path=ppt/theme/theme1.xml><?xml version="1.0" encoding="utf-8"?>
<a:theme xmlns:a="http://schemas.openxmlformats.org/drawingml/2006/main" name="Simple Surgeon Style Healthcare Center by Slidesgo">
  <a:themeElements>
    <a:clrScheme name="Simple Light">
      <a:dk1>
        <a:srgbClr val="3A3A3A"/>
      </a:dk1>
      <a:lt1>
        <a:srgbClr val="F3F3F3"/>
      </a:lt1>
      <a:dk2>
        <a:srgbClr val="527B75"/>
      </a:dk2>
      <a:lt2>
        <a:srgbClr val="53B8A9"/>
      </a:lt2>
      <a:accent1>
        <a:srgbClr val="AEDAD4"/>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Simple Surgeon Style Healthcare Center by Slidesgo</Template>
  <TotalTime>1400</TotalTime>
  <Words>2373</Words>
  <Application>Microsoft Office PowerPoint</Application>
  <PresentationFormat>Widescreen</PresentationFormat>
  <Paragraphs>284</Paragraphs>
  <Slides>45</Slides>
  <Notes>1</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Simple Surgeon Style Healthcare Center by Slidesgo</vt:lpstr>
      <vt:lpstr>Slidesgo Final Pages</vt:lpstr>
      <vt:lpstr>1_Slidesgo Final Pages</vt:lpstr>
      <vt:lpstr>Benign Scrotal Pathologies</vt:lpstr>
      <vt:lpstr>The wall of scrotum has the following layers</vt:lpstr>
      <vt:lpstr>Classification</vt:lpstr>
      <vt:lpstr> </vt:lpstr>
      <vt:lpstr>Testicular torsion</vt:lpstr>
      <vt:lpstr>Risk factors:</vt:lpstr>
      <vt:lpstr>History:</vt:lpstr>
      <vt:lpstr>Differential diagnosis</vt:lpstr>
      <vt:lpstr>Physical examination:</vt:lpstr>
      <vt:lpstr>PowerPoint Presentation</vt:lpstr>
      <vt:lpstr>Management</vt:lpstr>
      <vt:lpstr>Imaging:</vt:lpstr>
      <vt:lpstr>TWIST score</vt:lpstr>
      <vt:lpstr>Epididymo-orchitis</vt:lpstr>
      <vt:lpstr>Epididymis</vt:lpstr>
      <vt:lpstr>PowerPoint Presentation</vt:lpstr>
      <vt:lpstr>notes</vt:lpstr>
      <vt:lpstr>Classification:</vt:lpstr>
      <vt:lpstr>Pathophysiology</vt:lpstr>
      <vt:lpstr>Pathophysiology Cont.</vt:lpstr>
      <vt:lpstr>Risk factors</vt:lpstr>
      <vt:lpstr>History:</vt:lpstr>
      <vt:lpstr>Physical examination</vt:lpstr>
      <vt:lpstr>Laboratory tests:</vt:lpstr>
      <vt:lpstr>Radiological studies</vt:lpstr>
      <vt:lpstr>Treatment</vt:lpstr>
      <vt:lpstr>Testicular torsion vs  Epididymo-orchitis </vt:lpstr>
      <vt:lpstr>PowerPoint Presentation</vt:lpstr>
      <vt:lpstr>Varicocele</vt:lpstr>
      <vt:lpstr>Pathophysiology</vt:lpstr>
      <vt:lpstr>Patient presentation</vt:lpstr>
      <vt:lpstr>Effect on testicles</vt:lpstr>
      <vt:lpstr>Effect on testicles Cont.</vt:lpstr>
      <vt:lpstr>Evaluation</vt:lpstr>
      <vt:lpstr>investigations</vt:lpstr>
      <vt:lpstr>Types of surgery</vt:lpstr>
      <vt:lpstr>Complications of surgery</vt:lpstr>
      <vt:lpstr>Hydrocele</vt:lpstr>
      <vt:lpstr>Classification</vt:lpstr>
      <vt:lpstr>Clinical presentation</vt:lpstr>
      <vt:lpstr>PowerPoint Presentation</vt:lpstr>
      <vt:lpstr>PowerPoint Presentation</vt:lpstr>
      <vt:lpstr>Management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Benign Scrotal Pathologies</dc:title>
  <dc:creator>أنس السطري</dc:creator>
  <cp:lastModifiedBy>اسراء محمود احمد الجراجره</cp:lastModifiedBy>
  <cp:revision>27</cp:revision>
  <dcterms:created xsi:type="dcterms:W3CDTF">2022-04-19T12:28:13Z</dcterms:created>
  <dcterms:modified xsi:type="dcterms:W3CDTF">2024-08-13T03:39:06Z</dcterms:modified>
</cp:coreProperties>
</file>