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480" r:id="rId3"/>
    <p:sldId id="482" r:id="rId4"/>
    <p:sldId id="257" r:id="rId5"/>
    <p:sldId id="258" r:id="rId6"/>
    <p:sldId id="458" r:id="rId7"/>
    <p:sldId id="4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2" y="112967"/>
            <a:ext cx="8893938" cy="659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8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" y="152400"/>
            <a:ext cx="9118564" cy="661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8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199" t="17709" r="25037" b="6250"/>
          <a:stretch>
            <a:fillRect/>
          </a:stretch>
        </p:blipFill>
        <p:spPr bwMode="auto">
          <a:xfrm>
            <a:off x="152400" y="609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613" t="15625" r="24451" b="6250"/>
          <a:stretch>
            <a:fillRect/>
          </a:stretch>
        </p:blipFill>
        <p:spPr bwMode="auto">
          <a:xfrm>
            <a:off x="69088" y="228600"/>
            <a:ext cx="90749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8135" marR="5080" indent="-9525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course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0" dirty="0">
                <a:latin typeface="Calibri"/>
                <a:cs typeface="Calibri"/>
              </a:rPr>
              <a:t>COVID-19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General  </a:t>
            </a:r>
            <a:r>
              <a:rPr sz="2800" b="1" spc="-10" dirty="0">
                <a:latin typeface="Calibri"/>
                <a:cs typeface="Calibri"/>
              </a:rPr>
              <a:t>Approach </a:t>
            </a:r>
            <a:r>
              <a:rPr sz="2800" b="1" spc="-25" dirty="0">
                <a:latin typeface="Calibri"/>
                <a:cs typeface="Calibri"/>
              </a:rPr>
              <a:t>to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treatment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8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192150"/>
            <a:ext cx="802822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3070" marR="5080" indent="-922019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Timing </a:t>
            </a:r>
            <a:r>
              <a:rPr b="1" spc="-5" dirty="0">
                <a:latin typeface="Calibri"/>
                <a:cs typeface="Calibri"/>
              </a:rPr>
              <a:t>of the </a:t>
            </a:r>
            <a:r>
              <a:rPr b="1" spc="-10" dirty="0">
                <a:latin typeface="Calibri"/>
                <a:cs typeface="Calibri"/>
              </a:rPr>
              <a:t>initiation </a:t>
            </a:r>
            <a:r>
              <a:rPr b="1" spc="-5" dirty="0">
                <a:latin typeface="Calibri"/>
                <a:cs typeface="Calibri"/>
              </a:rPr>
              <a:t>of </a:t>
            </a:r>
            <a:r>
              <a:rPr b="1" spc="-15" dirty="0">
                <a:latin typeface="Calibri"/>
                <a:cs typeface="Calibri"/>
              </a:rPr>
              <a:t>anti-  inflammatory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therapy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772" y="1600200"/>
            <a:ext cx="7190393" cy="42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4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16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تدفق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of COVID-19 and General  Approach to treatment</vt:lpstr>
      <vt:lpstr>Timing of the initiation of anti-  inflammatory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Samah Shehata</cp:lastModifiedBy>
  <cp:revision>121</cp:revision>
  <dcterms:created xsi:type="dcterms:W3CDTF">2006-08-16T00:00:00Z</dcterms:created>
  <dcterms:modified xsi:type="dcterms:W3CDTF">2021-10-25T18:27:12Z</dcterms:modified>
</cp:coreProperties>
</file>