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6aacce0b1bafa958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6aacce0b1bafa958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aacce0b1bafa958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aacce0b1bafa958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6aacce0b1bafa958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6aacce0b1bafa958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6aacce0b1bafa958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6aacce0b1bafa958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aacce0b1bafa958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aacce0b1bafa958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9850" y="152400"/>
            <a:ext cx="7756150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9825" y="152400"/>
            <a:ext cx="7652600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182" y="185738"/>
            <a:ext cx="8031026" cy="4772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991600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99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991601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